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71" autoAdjust="0"/>
    <p:restoredTop sz="995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0" y="-7862"/>
              <a:ext cx="863600" cy="56980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3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7460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8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659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3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0630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521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507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7810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2232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0171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1638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3390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2995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1256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11/17/2024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357673" y="406400"/>
            <a:ext cx="9144000" cy="302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40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4000" b="0" i="0" u="none" strike="noStrike" kern="1200" cap="none" spc="0" baseline="0">
                <a:solidFill>
                  <a:srgbClr val="17416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SNACK SQUAD :A </a:t>
            </a:r>
            <a:r>
              <a:rPr lang="en-US" altLang="zh-CN" sz="4000" b="0" i="0" u="none" strike="noStrike" kern="1200" cap="none" spc="0" baseline="0">
                <a:solidFill>
                  <a:srgbClr val="17416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Custamizable</a:t>
            </a:r>
            <a:r>
              <a:rPr lang="en-US" altLang="zh-CN" sz="4000" b="0" i="0" u="none" strike="noStrike" kern="1200" cap="none" spc="0" baseline="0">
                <a:solidFill>
                  <a:srgbClr val="17416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Snack Ordering and Delivery App </a:t>
            </a:r>
            <a:endParaRPr lang="zh-CN" altLang="en-US" sz="4000" b="0" i="0" u="none" strike="noStrike" kern="1200" cap="none" spc="0" baseline="0">
              <a:solidFill>
                <a:srgbClr val="17416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3877042" y="5354701"/>
            <a:ext cx="7766935" cy="10968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Mythili  K. B</a:t>
            </a: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Trebuchet MS" pitchFamily="0" charset="0"/>
                <a:ea typeface="华文新魏" pitchFamily="0" charset="0"/>
                <a:cs typeface="Lucida Sans"/>
              </a:rPr>
              <a:t>710422104033</a:t>
            </a:r>
            <a:endParaRPr lang="zh-CN" altLang="en-US" sz="1800" b="1" i="0" u="none" strike="noStrike" kern="1200" cap="none" spc="0" baseline="0">
              <a:solidFill>
                <a:srgbClr val="0D0D0D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546348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"/>
          <p:cNvSpPr>
            <a:spLocks/>
          </p:cNvSpPr>
          <p:nvPr/>
        </p:nvSpPr>
        <p:spPr>
          <a:xfrm rot="0">
            <a:off x="0" y="0"/>
            <a:ext cx="9144000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private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startMainPage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(context: Context)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intent = Intent(context,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MainPage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::class.java)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ContextCompat.startActivity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(context, intent, null)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108856" y="2743200"/>
            <a:ext cx="1665515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MAIN PAGE.KT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8" name="矩形"/>
          <p:cNvSpPr>
            <a:spLocks/>
          </p:cNvSpPr>
          <p:nvPr/>
        </p:nvSpPr>
        <p:spPr>
          <a:xfrm rot="0">
            <a:off x="1142998" y="3429000"/>
            <a:ext cx="9666515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package com.example.snackordering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android.annotation.SuppressLint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android.content.Context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android.os.Bundle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android.widget.Toast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androidx.activity.ComponentActivity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androidx.activity.compose.setContent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androidx.annotation.DrawableRes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androidx.annotation.StringRes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821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"/>
          <p:cNvSpPr>
            <a:spLocks/>
          </p:cNvSpPr>
          <p:nvPr/>
        </p:nvSpPr>
        <p:spPr>
          <a:xfrm rot="0">
            <a:off x="0" y="114300"/>
            <a:ext cx="91440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androidx.compose.foundation.Image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androidx.compose.foundation.background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androidx.compose.foundation.layout.*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androidx.compose.foundation.shape.CircleShape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androidx.compose.foundation.shape.RoundedCornerShape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androidx.compose.material.*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androidx.compose.material.icons.Icons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androidx.compose.material.icons.filled.*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androidx.compose.runtime.Composable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androidx.compose.ui.Alignment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androidx.compose.ui.Modifier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androidx.compose.ui.draw.clip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androidx.compose.ui.graphics.Color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androidx.compose.foundation.lazy.LazyColumn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androidx.compose.foundation.lazy.items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androidx.compose.material.Text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androidx.compose.ui.unit.dp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androidx.compose.ui.graphics.RectangleShape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androidx.compose.ui.layout.ContentScale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androidx.compose.ui.platform.LocalContext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3916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101600" y="101600"/>
            <a:ext cx="9042400" cy="5909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androidx.compose.ui.res.painterResource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androidx.compose.ui.res.stringResource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androidx.compose.ui.text.font.FontWeight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androidx.compose.ui.unit.sp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androidx.core.content.ContextCompat.startActivity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com.example.snackordering.ui.theme.SnackOrderingTheme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android.content.Intent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as Intent1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class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MainPage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ComponentActivity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override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onCreate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savedInstanceState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Bundle?)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super.onCreate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savedInstanceState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setContent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SnackOrderingTheme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// A surface container using the 'background' color from the theme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Surface(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Modifier.fillMaxSize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color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MaterialTheme.colors.background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3393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"/>
          <p:cNvSpPr>
            <a:spLocks/>
          </p:cNvSpPr>
          <p:nvPr/>
        </p:nvSpPr>
        <p:spPr>
          <a:xfrm rot="0">
            <a:off x="0" y="0"/>
            <a:ext cx="91440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FinalView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(this)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context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LocalContext.current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//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PopularFoodColumn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(context)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@Composable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TopPart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Row(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modifier = Modifier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fillMaxWidth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.background(Color(0xffeceef0)),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Arrangement.SpaceBetween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Icon(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imageVector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Icons.Default.Add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"Menu Icon",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506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0" y="0"/>
            <a:ext cx="9144000" cy="64633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Modifier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.clip(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CircleShape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.size(40.dp),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tint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Color.Black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Column(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horizontalAlignment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Alignment.CenterHorizontally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Text(text = "Location", style = MaterialTheme.typography.subtitle1, color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Color.Black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Row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Icon(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imageVector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Icons.Default.LocationOn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"Location",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tint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Color.Red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Text(text = "Accra" , color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Color.Black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Icon(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imageVector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Icons.Default.Notifications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"Notification Icon",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82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"/>
          <p:cNvSpPr>
            <a:spLocks/>
          </p:cNvSpPr>
          <p:nvPr/>
        </p:nvSpPr>
        <p:spPr>
          <a:xfrm rot="0">
            <a:off x="126999" y="0"/>
            <a:ext cx="9017000" cy="70173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Modifier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.size(45.dp),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tint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Color.Black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@Composable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CardPart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Card(modifier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(width = 310.dp, height = 150.dp),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RoundedCornerShape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(20.dp))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Row(modifier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Modifier.padding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(10.dp),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Arrangement.SpaceBetween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Column(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verticalArrangement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Arrangement.spacedBy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(12.dp))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Text(text = "Get Special Discounts")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Text(text = "up to 85%", style = MaterialTheme.typography.h5)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Button(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{}, colors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ButtonDefaults.buttonColors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Color.White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Text(text = "Claim voucher", color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MaterialTheme.colors.surface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Image(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painter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painterResource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(id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R.drawable.food_tip_im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"Food Image",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(width = 100.dp, height = 200.dp)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3770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>
            <a:spLocks/>
          </p:cNvSpPr>
          <p:nvPr/>
        </p:nvSpPr>
        <p:spPr>
          <a:xfrm rot="0">
            <a:off x="0" y="0"/>
            <a:ext cx="9144000" cy="5078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@Composable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PopularFood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@DrawableRes drawable: Int,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@StringRes text1: Int,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context: Context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Card(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modifier = Modifier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.padding(top=20.dp, bottom = 20.dp, start = 65.dp)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.width(250.dp)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) {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91592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"/>
          <p:cNvSpPr>
            <a:spLocks/>
          </p:cNvSpPr>
          <p:nvPr/>
        </p:nvSpPr>
        <p:spPr>
          <a:xfrm rot="0">
            <a:off x="0" y="0"/>
            <a:ext cx="91440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Column(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verticalArrangement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Arrangement.Top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horizontalAlignment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Alignment.CenterHorizontally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Spacer(modifier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Modifier.padding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(vertical = 5.dp))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Row(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modifier = Modifier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fillMaxWidth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(0.7f),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Arrangement.End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Icon(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imageVector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Icons.Default.Star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"Star Icon",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tint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Color.Yellow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Text(text = "4.3",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fontWeight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FontWeight.Black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Image(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painter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painterResource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(id = drawable),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"Food Image",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contentScale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ContentScale.Crop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08469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"/>
          <p:cNvSpPr>
            <a:spLocks/>
          </p:cNvSpPr>
          <p:nvPr/>
        </p:nvSpPr>
        <p:spPr>
          <a:xfrm rot="0">
            <a:off x="0" y="0"/>
            <a:ext cx="91440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modifier = Modifier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.size(100.dp)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.clip(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CircleShape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Text(text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stringResource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(id = text1),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fontWeight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FontWeight.Bold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Row(modifier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Modifier.fillMaxWidth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(0.7f),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Arrangement.SpaceBetween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/*TODO Implement Prices for each card*/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Text(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text = "$50",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style = MaterialTheme.typography.h6,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fontWeight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FontWeight.Bold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18.sp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IconButton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//var no=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FoodList.lastIndex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//Toast.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intent = Intent1(context,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TargetActivity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::class.java)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context.startActivity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(intent)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435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"/>
          <p:cNvSpPr>
            <a:spLocks/>
          </p:cNvSpPr>
          <p:nvPr/>
        </p:nvSpPr>
        <p:spPr>
          <a:xfrm rot="0">
            <a:off x="101600" y="1"/>
            <a:ext cx="90424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})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Icon(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imageVector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Icons.Default.ShoppingCart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"shopping cart",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private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FoodList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listOf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R.drawable.sandwish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R.string.sandwich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R.drawable.sandwish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R.string.burgers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R.drawable.pack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R.string.pack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R.drawable.pasta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R.string.pasta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507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                     DESCRIPTION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838200" y="1397000"/>
            <a:ext cx="105156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Customizable Snack Packs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: Create your own snack packs by selecting from a diverse range of snacks.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Personalized Recommendations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: AI-driven suggestions based on past orders and preferences.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Subscription Plans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: Flexible plans for regular snack deliveries, customizable in frequency and contents.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Real-Time Tracking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: Track your order from preparation to delivery.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Dietary Filters: 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Options for gluten-free, vegan, keto, and more.-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Exclusive Deals and Rewards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: Enjoy discounts, loyalty rewards, and special offers.-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User Reviews and Ratings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: Read reviews and ratings from other users.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Secure Payments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: Multiple payment options with secure transactions.-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Intuitive Interface: 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User-friendly design for easy browsing and ordering.-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Quick Reordering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: Easily reorder your favorite snacks.- 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Target Audience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: Ideal for busy professionals, students, health-conscious individuals, and snack lovers.-</a:t>
            </a:r>
            <a:endParaRPr lang="en-US" altLang="zh-CN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Technology Stack: </a:t>
            </a:r>
            <a:r>
              <a:rPr lang="en-US" altLang="zh-CN" sz="1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Built with React Native, Node.js, Express, MongoDB, and AI integration.</a:t>
            </a: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04362401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"/>
          <p:cNvSpPr>
            <a:spLocks/>
          </p:cNvSpPr>
          <p:nvPr/>
        </p:nvSpPr>
        <p:spPr>
          <a:xfrm rot="0">
            <a:off x="152400" y="108856"/>
            <a:ext cx="9720942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R.drawable.tequila to R.string.tequila,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R.drawable.wine to R.string.wine,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R.drawable.salad to R.string.salad,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R.drawable.pop to R.string.popcorn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).map { DrawableStringPair(it.first, it.second)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private data class DrawableStringPair(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@DrawableRes val drawable: Int,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@StringRes val text1: Int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@Composable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fun App(context: Context)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Column(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modifier = Modifier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.fillMaxSize()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.background(Color(0xffeceef0))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.padding(10.dp),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32692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185057" y="272143"/>
            <a:ext cx="8773885" cy="5909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verticalArrangement = Arrangement.Top,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horizontalAlignment = Alignment.CenterHorizontally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Surface(modifier = Modifier, elevation = 5.dp)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TopPart()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Spacer(modifier = Modifier.padding(10.dp))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CardPart()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Spacer(modifier = Modifier.padding(10.dp))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Row(modifier = Modifier.fillMaxWidth(), Arrangement.SpaceBetween)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Text(text = "Popular Food", style = MaterialTheme.typography.h5, color = Color.Black)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Text(text = "view all", style = MaterialTheme.typography.subtitle1,  color = Color.Black)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Spacer(modifier = Modifier.padding(10.dp))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PopularFoodColumn(context) // &lt;- call the function with parentheses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95756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"/>
          <p:cNvSpPr>
            <a:spLocks/>
          </p:cNvSpPr>
          <p:nvPr/>
        </p:nvSpPr>
        <p:spPr>
          <a:xfrm rot="0">
            <a:off x="261257" y="152400"/>
            <a:ext cx="6672943" cy="5078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@Composable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fun PopularFoodColumn(context: Context)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LazyColumn(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modifier = Modifier.fillMaxSize(),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content =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items(FoodList) { item -&gt;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PopularFood(context = context,drawable = item.drawable, text1 = item.text1)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abstract class Context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verticalArrangement = Arrangement.spacedBy(16.dp))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@SuppressLint("UnusedMaterialScaffoldPaddingParameter")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98120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>
            <a:spLocks/>
          </p:cNvSpPr>
          <p:nvPr/>
        </p:nvSpPr>
        <p:spPr>
          <a:xfrm rot="0">
            <a:off x="293915" y="304800"/>
            <a:ext cx="7445829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@Composable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fun FinalView(mainPage: MainPage)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SnackOrderingTheme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Scaffold()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val context = LocalContext.current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App(context)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293915" y="3059668"/>
            <a:ext cx="186145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ORDER.KT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740229" y="3598546"/>
            <a:ext cx="5236029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package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com.example.snackordering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androidx.room.ColumnInfo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androidx.room.Entity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androidx.room.PrimaryKey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@Entity(tableName = 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order_table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")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data class Order(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@PrimaryKey(autoGenerate = true)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id: Int?,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@ColumnInfo(name = "quantity")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quantity: String?,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@ColumnInfo(name = "address")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address: String?,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81908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"/>
          <p:cNvSpPr>
            <a:spLocks/>
          </p:cNvSpPr>
          <p:nvPr/>
        </p:nvSpPr>
        <p:spPr>
          <a:xfrm rot="0">
            <a:off x="119743" y="0"/>
            <a:ext cx="5029200" cy="1200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String?,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@ColumnInfo(name = "address") val address: String?,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119743" y="1200329"/>
            <a:ext cx="1659429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ORDERDAO.KT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1055914" y="1730829"/>
            <a:ext cx="6596743" cy="4801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package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com.example.snackordering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androidx.room.*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@Dao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interface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OrderDao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@Query("SELECT * FROM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order_table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WHERE  address= :address")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suspend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getOrderByAddress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(address: String): Order?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@Insert(onConflict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OnConflictStrategy.REPLACE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suspend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insertOrder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(order: Order)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@Update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suspend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updateOrder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(order: Order)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@Delete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suspend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deleteOrder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(order: Order)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76290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"/>
          <p:cNvSpPr>
            <a:spLocks/>
          </p:cNvSpPr>
          <p:nvPr/>
        </p:nvSpPr>
        <p:spPr>
          <a:xfrm rot="0">
            <a:off x="152400" y="119742"/>
            <a:ext cx="2230098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ORDERDATABASE.KT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8" name="矩形"/>
          <p:cNvSpPr>
            <a:spLocks/>
          </p:cNvSpPr>
          <p:nvPr/>
        </p:nvSpPr>
        <p:spPr>
          <a:xfrm rot="0">
            <a:off x="587829" y="685800"/>
            <a:ext cx="7434943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package com.example.snackordering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android.content.Context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androidx.room.Database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androidx.room.Room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androidx.room.RoomDatabase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@Database(entities = [Order::class], version = 1)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abstract class OrderDatabase : RoomDatabase()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abstract fun orderDao(): OrderDao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companion object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@Volatile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private var instance: OrderDatabase? = null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fun getDatabase(context: Context): OrderDatabase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return instance ?: synchronized(this)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val newInstance = Room.databaseBuilder(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86128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"/>
          <p:cNvSpPr>
            <a:spLocks/>
          </p:cNvSpPr>
          <p:nvPr/>
        </p:nvSpPr>
        <p:spPr>
          <a:xfrm rot="0">
            <a:off x="239486" y="130629"/>
            <a:ext cx="4370107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context.applicationContext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OrderDatabase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::class.java,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order_database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).build()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instance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newInstance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newInstance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0" name="矩形"/>
          <p:cNvSpPr>
            <a:spLocks/>
          </p:cNvSpPr>
          <p:nvPr/>
        </p:nvSpPr>
        <p:spPr>
          <a:xfrm rot="0">
            <a:off x="239486" y="3059668"/>
            <a:ext cx="3145413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 DATABASE HELPER.KT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435428" y="3865050"/>
            <a:ext cx="4314001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package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com.example.snackordering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android.annotation.SuppressLint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android.content.ContentValues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android.content.Context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android.database.Cursor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6710"/>
      </p:ext>
    </p:extLst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"/>
          <p:cNvSpPr>
            <a:spLocks/>
          </p:cNvSpPr>
          <p:nvPr/>
        </p:nvSpPr>
        <p:spPr>
          <a:xfrm rot="0">
            <a:off x="293914" y="391886"/>
            <a:ext cx="8146781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android.database.sqlite.SQLiteDatabase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android.database.sqlite.SQLiteOpenHelper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class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OrderDatabaseHelper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(context: Context)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SQLiteOpenHelper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(context, DATABASE_NAME,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null,DATABASE_VERSION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companion object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private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DATABASE_VERSION = 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private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DATABASE_NAME = 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OrderDatabase.db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private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TABLE_NAME = 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order_table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private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COLUMN_ID = "id"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private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COLUMN_QUANTITY = "quantity"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private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COLUMN_ADDRESS = "address"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28684"/>
      </p:ext>
    </p:extLst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391886" y="239486"/>
            <a:ext cx="8758231" cy="5078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override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onCreate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SQLiteDatabase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?)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createTable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"CREATE TABLE $TABLE_NAME (" +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"${COLUMN_ID} INTEGER PRIMARY KEY AUTOINCREMENT, " +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"${COLUMN_QUANTITY} Text, " +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"${COLUMN_ADDRESS} TEXT " +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")"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?.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execSQL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createTable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override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onUpgrade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SQLiteDatabase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?,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oldVersion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Int,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newVersion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Int)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?.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execSQL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("DROP TABLE IF EXISTS $TABLE_NAME")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onCreate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insertOrder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(order: Order)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writableDatabase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values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ContentValues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69201"/>
      </p:ext>
    </p:extLst>
  </p:cSld>
  <p:clrMapOvr>
    <a:masterClrMapping/>
  </p:clrMapOvr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"/>
          <p:cNvSpPr>
            <a:spLocks/>
          </p:cNvSpPr>
          <p:nvPr/>
        </p:nvSpPr>
        <p:spPr>
          <a:xfrm rot="0">
            <a:off x="457200" y="391886"/>
            <a:ext cx="10962939" cy="5909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values.put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(COLUMN_QUANTITY,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order.quantity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values.put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(COLUMN_ADDRESS,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order.address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db.insert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(TABLE_NAME, null, values)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db.close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@SuppressLint("Range")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getOrderByQuantity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(quantity: String): Order?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readableDatabase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cursor: Cursor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db.rawQuery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("SELECT * FROM $TABLE_NAME WHERE $COLUMN_QUANTITY = ?",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arrayOf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(quantity))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var order: Order? = null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if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cursor.moveToFirst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order = Order(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id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cursor.getColumnIndex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(COLUMN_ID)),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quantity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cursor.getColumnIndex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(COLUMN_QUANTITY)),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address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cursor.getColumnIndex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(COLUMN_ADDRESS)),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4893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"/>
          <p:cNvSpPr>
            <a:spLocks/>
          </p:cNvSpPr>
          <p:nvPr/>
        </p:nvSpPr>
        <p:spPr>
          <a:xfrm rot="0">
            <a:off x="177800" y="139700"/>
            <a:ext cx="2976816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Main Activity.java:</a:t>
            </a:r>
            <a:endParaRPr lang="zh-CN" altLang="en-US" sz="2400" b="0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69" name="矩形"/>
          <p:cNvSpPr>
            <a:spLocks/>
          </p:cNvSpPr>
          <p:nvPr/>
        </p:nvSpPr>
        <p:spPr>
          <a:xfrm rot="0">
            <a:off x="177800" y="601365"/>
            <a:ext cx="8966200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package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com.example.snackordering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android.content.Context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android.content.Intent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android.os.Bundle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androidx.activity.ComponentActivity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androidx.activity.compose.setContent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androidx.compose.foundation.Image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androidx.compose.foundation.layout.*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androidx.compose.material.*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androidx.compose.runtime.*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androidx.compose.ui.Alignment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androidx.compose.ui.Modifier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androidx.compose.ui.graphics.Color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androidx.compose.ui.layout.ContentScale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androidx.compose.ui.res.painterResource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androidx.compose.ui.text.font.FontFamily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androidx.compose.ui.text.font.FontWeight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androidx.compose.ui.unit.dp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androidx.compose.ui.unit.sp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43372"/>
      </p:ext>
    </p:extLst>
  </p:cSld>
  <p:clrMapOvr>
    <a:masterClrMapping/>
  </p:clrMapOvr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>
            <a:spLocks/>
          </p:cNvSpPr>
          <p:nvPr/>
        </p:nvSpPr>
        <p:spPr>
          <a:xfrm rot="0">
            <a:off x="239486" y="195943"/>
            <a:ext cx="12414617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cursor.close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db.close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return order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@SuppressLint("Range")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getOrderById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(id: Int): Order?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readableDatabase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cursor: Cursor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db.rawQuery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("SELECT * FROM $TABLE_NAME WHERE $COLUMN_ID = ?",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arrayOf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id.toString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var order: Order? = null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if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cursor.moveToFirst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order = Order(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id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cursor.getColumnIndex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(COLUMN_ID)),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quantity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cursor.getColumnIndex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(COLUMN_QUANTITY)),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address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cursor.getColumnIndex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(COLUMN_ADDRESS)),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cursor.close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db.close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return order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65430"/>
      </p:ext>
    </p:extLst>
  </p:cSld>
  <p:clrMapOvr>
    <a:masterClrMapping/>
  </p:clrMapOvr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"/>
          <p:cNvSpPr>
            <a:spLocks/>
          </p:cNvSpPr>
          <p:nvPr/>
        </p:nvSpPr>
        <p:spPr>
          <a:xfrm rot="0">
            <a:off x="250371" y="261257"/>
            <a:ext cx="9141605" cy="5909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@SuppressLint("Range")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getAllOrders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(): List&lt;Order&gt;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orders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mutableListOf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&lt;Order&gt;()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readableDatabase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cursor: Cursor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db.rawQuery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("SELECT * FROM $TABLE_NAME", null)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if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cursor.moveToFirst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do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order = Order(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id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cursor.getColumnIndex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(COLUMN_ID)),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quantity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cursor.getColumnIndex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(COLUMN_QUANTITY)),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address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cursor.getString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cursor.getColumnIndex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(COLUMN_ADDRESS)),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orders.add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(order)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 while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cursor.moveToNext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cursor.close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db.close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return orders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1670"/>
      </p:ext>
    </p:extLst>
  </p:cSld>
  <p:clrMapOvr>
    <a:masterClrMapping/>
  </p:clrMapOvr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"/>
          <p:cNvSpPr>
            <a:spLocks/>
          </p:cNvSpPr>
          <p:nvPr/>
        </p:nvSpPr>
        <p:spPr>
          <a:xfrm rot="0">
            <a:off x="342900" y="406400"/>
            <a:ext cx="1022331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sng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OUTPUT:</a:t>
            </a:r>
            <a:endParaRPr lang="zh-CN" altLang="en-US" sz="1800" b="0" i="0" u="sng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251761" y="775732"/>
            <a:ext cx="2844238" cy="556507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28301811"/>
      </p:ext>
    </p:extLst>
  </p:cSld>
  <p:clrMapOvr>
    <a:masterClrMapping/>
  </p:clrMapOvr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963999" y="433874"/>
            <a:ext cx="3218973" cy="584096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24669921"/>
      </p:ext>
    </p:extLst>
  </p:cSld>
  <p:clrMapOvr>
    <a:masterClrMapping/>
  </p:clrMapOvr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411714" y="559835"/>
            <a:ext cx="3073241" cy="547707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148341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"/>
          <p:cNvSpPr>
            <a:spLocks/>
          </p:cNvSpPr>
          <p:nvPr/>
        </p:nvSpPr>
        <p:spPr>
          <a:xfrm rot="0">
            <a:off x="139700" y="1"/>
            <a:ext cx="9004300" cy="569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androidx.core.content.ContextCompat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import com.example.snackordering.ui.theme.SnackOrderingTheme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class LoginActivity : ComponentActivity()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private lateinit var databaseHelper: UserDatabaseHelper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override fun onCreate(savedInstanceState: Bundle?)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super.onCreate(savedInstanceState)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databaseHelper = UserDatabaseHelper(this)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setContent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SnackOrderingTheme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// A surface container using the 'background' color from the theme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Surface(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modifier = Modifier.fillMaxSize(),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color = MaterialTheme.colors.background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LoginScreen(this, databaseHelper)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806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"/>
          <p:cNvSpPr>
            <a:spLocks/>
          </p:cNvSpPr>
          <p:nvPr/>
        </p:nvSpPr>
        <p:spPr>
          <a:xfrm rot="0">
            <a:off x="126999" y="152400"/>
            <a:ext cx="9017000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@Composable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fun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LoginScreen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(context: Context,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databaseHelper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UserDatabaseHelper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Image(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painterResource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(id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R.drawable.order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contentDescription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"",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alpha =0.3F,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contentScale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ContentScale.FillHeight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var username by remember {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mutableStateOf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("")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var password by remember {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mutableStateOf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("")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var error by remember {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mutableStateOf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("")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Column(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Modifier.fillMaxSize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horizontalAlignment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Alignment.CenterHorizontally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verticalArrangement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Arrangement.Center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) {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679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"/>
          <p:cNvSpPr>
            <a:spLocks/>
          </p:cNvSpPr>
          <p:nvPr/>
        </p:nvSpPr>
        <p:spPr>
          <a:xfrm rot="0">
            <a:off x="101600" y="0"/>
            <a:ext cx="9042400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Text(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fontSize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36.sp,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fontWeight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FontWeight.ExtraBold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fontFamily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FontFamily.Cursive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color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Color.White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text = "Login"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Spacer(modifier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Modifier.height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(10.dp))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TextField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value = username,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onValueChange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{ username = it },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label = { Text("Username") },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Modifier.padding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(10.dp)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.width(280.dp)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TextField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value = password,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onValueChange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{ password = it },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822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"/>
          <p:cNvSpPr>
            <a:spLocks/>
          </p:cNvSpPr>
          <p:nvPr/>
        </p:nvSpPr>
        <p:spPr>
          <a:xfrm rot="0">
            <a:off x="0" y="1"/>
            <a:ext cx="91440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label = { Text("Password") },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Modifier.padding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(10.dp)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.width(280.dp)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if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error.isNotEmpty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Text(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text = error,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color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MaterialTheme.colors.error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Modifier.padding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(vertical = 16.dp)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Button(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if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username.isNotEmpty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 &amp;&amp;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password.isNotEmpty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user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databaseHelper.getUserByUsername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(username)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if (user != null &amp;&amp;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user.password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== password)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error = "Successfully log in"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context.startActivity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3907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"/>
          <p:cNvSpPr>
            <a:spLocks/>
          </p:cNvSpPr>
          <p:nvPr/>
        </p:nvSpPr>
        <p:spPr>
          <a:xfrm rot="0">
            <a:off x="1" y="0"/>
            <a:ext cx="10394302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Intent(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    context,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MainPage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::class.java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//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onLoginSuccess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if (user != null &amp;&amp;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user.password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== "admin")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error = "Successfully log in"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context.startActivity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    Intent(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        context,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AdminActivity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::class.java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else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    error =  "Invalid username or password"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    }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612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/>
          </p:cNvSpPr>
          <p:nvPr/>
        </p:nvSpPr>
        <p:spPr>
          <a:xfrm rot="0">
            <a:off x="212651" y="0"/>
            <a:ext cx="11643447" cy="67403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} else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error = "Please fill all fields"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Modifier.padding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(top = 16.dp)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)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Text(text = "Login")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Row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TextButton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{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context.startActivity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Intent(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context,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MainActivity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::class.java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)}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{ Text(color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Color.White,text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"Sign up") }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TextButton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onClick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})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{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Spacer(modifier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Modifier.width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(60.dp))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     Text(color 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Color.White,text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= "Forget password?")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6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142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CRICKET SCORE RECORDER APP</dc:title>
  <dc:creator>KOLLATI SREE SAI SRAVANI</dc:creator>
  <cp:lastModifiedBy>root</cp:lastModifiedBy>
  <cp:revision>12</cp:revision>
  <dcterms:created xsi:type="dcterms:W3CDTF">2024-03-18T04:06:37Z</dcterms:created>
  <dcterms:modified xsi:type="dcterms:W3CDTF">2024-11-17T09:34:45Z</dcterms:modified>
</cp:coreProperties>
</file>