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2" r:id="rId3"/>
    <p:sldId id="273" r:id="rId4"/>
    <p:sldId id="274" r:id="rId5"/>
    <p:sldId id="275" r:id="rId6"/>
    <p:sldId id="276" r:id="rId7"/>
    <p:sldId id="277" r:id="rId8"/>
    <p:sldId id="278" r:id="rId9"/>
    <p:sldId id="279" r:id="rId10"/>
    <p:sldId id="280" r:id="rId11"/>
    <p:sldId id="281" r:id="rId12"/>
    <p:sldId id="283" r:id="rId13"/>
    <p:sldId id="284" r:id="rId14"/>
    <p:sldId id="285"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225039"/>
          </a:xfrm>
          <a:prstGeom prst="rect"/>
          <a:noFill/>
        </p:spPr>
        <p:txBody>
          <a:bodyPr rtlCol="0" wrap="square">
            <a:spAutoFit/>
          </a:bodyPr>
          <a:p>
            <a:r>
              <a:rPr dirty="0" sz="2400" lang="en-US"/>
              <a:t>STUDENT NAME</a:t>
            </a:r>
            <a:r>
              <a:rPr dirty="0" sz="2400" lang="en-IN"/>
              <a:t>:</a:t>
            </a:r>
            <a:r>
              <a:rPr dirty="0" sz="2400" lang="en-US"/>
              <a:t> </a:t>
            </a:r>
            <a:r>
              <a:rPr dirty="0" sz="2400" lang="en-US"/>
              <a:t>M</a:t>
            </a:r>
            <a:r>
              <a:rPr dirty="0" sz="2400" lang="en-US"/>
              <a:t>y</a:t>
            </a:r>
            <a:r>
              <a:rPr dirty="0" sz="2400" lang="en-US"/>
              <a:t>t</a:t>
            </a:r>
            <a:r>
              <a:rPr dirty="0" sz="2400" lang="en-US"/>
              <a:t>h</a:t>
            </a:r>
            <a:r>
              <a:rPr dirty="0" sz="2400" lang="en-US"/>
              <a:t>i</a:t>
            </a:r>
            <a:r>
              <a:rPr dirty="0" sz="2400" lang="en-US"/>
              <a:t>l</a:t>
            </a:r>
            <a:r>
              <a:rPr dirty="0" sz="2400" lang="en-US"/>
              <a:t>i</a:t>
            </a:r>
            <a:r>
              <a:rPr dirty="0" sz="2400" lang="en-US"/>
              <a:t>.</a:t>
            </a:r>
            <a:r>
              <a:rPr dirty="0" sz="2400" lang="en-US"/>
              <a:t> </a:t>
            </a:r>
            <a:r>
              <a:rPr dirty="0" sz="2400" lang="en-US"/>
              <a:t>M</a:t>
            </a:r>
            <a:endParaRPr dirty="0" sz="2400" lang="en-US"/>
          </a:p>
          <a:p>
            <a:r>
              <a:rPr dirty="0" sz="2400" lang="en-US"/>
              <a:t>REGISTER NO: 3122</a:t>
            </a:r>
            <a:r>
              <a:rPr dirty="0" sz="2400" lang="en-US"/>
              <a:t>0</a:t>
            </a:r>
            <a:r>
              <a:rPr dirty="0" sz="2400" lang="en-US"/>
              <a:t>5</a:t>
            </a:r>
            <a:r>
              <a:rPr dirty="0" sz="2400" lang="en-US"/>
              <a:t>0</a:t>
            </a:r>
            <a:r>
              <a:rPr dirty="0" sz="2400" lang="en-US"/>
              <a:t>2</a:t>
            </a:r>
            <a:r>
              <a:rPr dirty="0" sz="2400" lang="en-US"/>
              <a:t>9</a:t>
            </a:r>
            <a:endParaRPr dirty="0" sz="2400" lang="en-US"/>
          </a:p>
          <a:p>
            <a:r>
              <a:rPr dirty="0" sz="2400" lang="en-US"/>
              <a:t>a</a:t>
            </a:r>
            <a:r>
              <a:rPr dirty="0" sz="2400" lang="en-US"/>
              <a:t>s</a:t>
            </a:r>
            <a:r>
              <a:rPr dirty="0" sz="2400" lang="en-US"/>
              <a:t>u</a:t>
            </a:r>
            <a:r>
              <a:rPr dirty="0" sz="2400" lang="en-US"/>
              <a:t>n</a:t>
            </a:r>
            <a:r>
              <a:rPr dirty="0" sz="2400" lang="en-US"/>
              <a:t>m</a:t>
            </a:r>
            <a:r>
              <a:rPr dirty="0" sz="2400" lang="en-US"/>
              <a:t>2</a:t>
            </a:r>
            <a:r>
              <a:rPr dirty="0" sz="2400" lang="en-US"/>
              <a:t>1</a:t>
            </a:r>
            <a:r>
              <a:rPr dirty="0" sz="2400" lang="en-US"/>
              <a:t>9</a:t>
            </a:r>
            <a:r>
              <a:rPr dirty="0" sz="2400" lang="en-US"/>
              <a:t>u</a:t>
            </a:r>
            <a:r>
              <a:rPr dirty="0" sz="2400" lang="en-US"/>
              <a:t>n</a:t>
            </a:r>
            <a:r>
              <a:rPr dirty="0" sz="2400" lang="en-US"/>
              <a:t>m</a:t>
            </a:r>
            <a:r>
              <a:rPr dirty="0" sz="2400" lang="en-US"/>
              <a:t>2</a:t>
            </a:r>
            <a:r>
              <a:rPr dirty="0" sz="2400" lang="en-US"/>
              <a:t>1</a:t>
            </a:r>
            <a:r>
              <a:rPr dirty="0" sz="2400" lang="en-US"/>
              <a:t>9</a:t>
            </a:r>
            <a:r>
              <a:rPr dirty="0" sz="2400" lang="en-US"/>
              <a:t>n</a:t>
            </a:r>
            <a:r>
              <a:rPr dirty="0" sz="2400" lang="en-US"/>
              <a:t>c</a:t>
            </a:r>
            <a:r>
              <a:rPr dirty="0" sz="2400" lang="en-US"/>
              <a:t>a</a:t>
            </a:r>
            <a:r>
              <a:rPr dirty="0" sz="2400" lang="en-US"/>
              <a:t>s</a:t>
            </a:r>
            <a:r>
              <a:rPr dirty="0" sz="2400" lang="en-US"/>
              <a:t>2</a:t>
            </a:r>
            <a:r>
              <a:rPr dirty="0" sz="2400" lang="en-US"/>
              <a:t>2</a:t>
            </a:r>
            <a:r>
              <a:rPr dirty="0" sz="2400" lang="en-US"/>
              <a:t>2</a:t>
            </a:r>
            <a:r>
              <a:rPr dirty="0" sz="2400" lang="en-US"/>
              <a:t>5</a:t>
            </a:r>
            <a:r>
              <a:rPr dirty="0" sz="2400" lang="en-US"/>
              <a:t>c</a:t>
            </a:r>
            <a:r>
              <a:rPr dirty="0" sz="2400" lang="en-US"/>
              <a:t>c</a:t>
            </a:r>
            <a:r>
              <a:rPr dirty="0" sz="2400" lang="en-US"/>
              <a:t>1</a:t>
            </a:r>
            <a:r>
              <a:rPr dirty="0" sz="2400" lang="en-US"/>
              <a:t>1</a:t>
            </a:r>
            <a:r>
              <a:rPr dirty="0" sz="2400" lang="en-US"/>
              <a:t>0</a:t>
            </a:r>
            <a:r>
              <a:rPr dirty="0" sz="2400" lang="en-US"/>
              <a:t>0</a:t>
            </a:r>
            <a:r>
              <a:rPr dirty="0" sz="2400" lang="en-US"/>
              <a:t>6</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endParaRPr dirty="0" sz="2400" lang="en-US"/>
          </a:p>
          <a:p>
            <a:r>
              <a:rPr dirty="0" sz="2400" lang="en-US"/>
              <a:t>COLLEGE: </a:t>
            </a:r>
            <a:r>
              <a:rPr dirty="0" sz="2400" lang="en-US"/>
              <a:t>N</a:t>
            </a:r>
            <a:r>
              <a:rPr dirty="0" sz="2400" lang="en-US"/>
              <a:t>a</a:t>
            </a:r>
            <a:r>
              <a:rPr dirty="0" sz="2400" lang="en-US"/>
              <a:t>z</a:t>
            </a:r>
            <a:r>
              <a:rPr dirty="0" sz="2400" lang="en-US"/>
              <a:t>a</a:t>
            </a:r>
            <a:r>
              <a:rPr dirty="0" sz="2400" lang="en-US"/>
              <a:t>r</a:t>
            </a:r>
            <a:r>
              <a:rPr dirty="0" sz="2400" lang="en-US"/>
              <a:t>e</a:t>
            </a:r>
            <a:r>
              <a:rPr dirty="0" sz="2400" lang="en-US"/>
              <a:t>t</a:t>
            </a:r>
            <a:r>
              <a:rPr dirty="0" sz="2400" lang="en-US"/>
              <a:t>h</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2024-03-27T08:07:22Z</dcterms:created>
  <dcterms:modified xsi:type="dcterms:W3CDTF">2024-09-06T04:00:10Z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2916efe5706e4f05853cbbc4c98ecf33</vt:lpwstr>
  </property>
</Properties>
</file>