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p:cViewPr varScale="1">
        <p:scale>
          <a:sx n="73" d="100"/>
          <a:sy n="73" d="100"/>
        </p:scale>
        <p:origin x="-624" y="-10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pPr/>
              <a:t>4/29/2020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pPr/>
              <a:t>‹#›</a:t>
            </a:fld>
            <a:endParaRPr/>
          </a:p>
        </p:txBody>
      </p:sp>
    </p:spTree>
    <p:extLst>
      <p:ext uri="{BB962C8B-B14F-4D97-AF65-F5344CB8AC3E}">
        <p14:creationId xmlns:p14="http://schemas.microsoft.com/office/powerpoint/2010/main" xmlns=""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pPr/>
              <a:t>4/29/2020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pPr/>
              <a:t>‹#›</a:t>
            </a:fld>
            <a:endParaRPr/>
          </a:p>
        </p:txBody>
      </p:sp>
    </p:spTree>
    <p:extLst>
      <p:ext uri="{BB962C8B-B14F-4D97-AF65-F5344CB8AC3E}">
        <p14:creationId xmlns:p14="http://schemas.microsoft.com/office/powerpoint/2010/main" xmlns=""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a:t>
            </a:fld>
            <a:endParaRPr lang="en-US"/>
          </a:p>
        </p:txBody>
      </p:sp>
    </p:spTree>
    <p:extLst>
      <p:ext uri="{BB962C8B-B14F-4D97-AF65-F5344CB8AC3E}">
        <p14:creationId xmlns:p14="http://schemas.microsoft.com/office/powerpoint/2010/main" xmlns=""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3</a:t>
            </a:fld>
            <a:endParaRPr lang="en-US"/>
          </a:p>
        </p:txBody>
      </p:sp>
    </p:spTree>
    <p:extLst>
      <p:ext uri="{BB962C8B-B14F-4D97-AF65-F5344CB8AC3E}">
        <p14:creationId xmlns:p14="http://schemas.microsoft.com/office/powerpoint/2010/main" xmlns=""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4</a:t>
            </a:fld>
            <a:endParaRPr lang="en-US"/>
          </a:p>
        </p:txBody>
      </p:sp>
    </p:spTree>
    <p:extLst>
      <p:ext uri="{BB962C8B-B14F-4D97-AF65-F5344CB8AC3E}">
        <p14:creationId xmlns:p14="http://schemas.microsoft.com/office/powerpoint/2010/main" xmlns=""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5</a:t>
            </a:fld>
            <a:endParaRPr lang="en-US"/>
          </a:p>
        </p:txBody>
      </p:sp>
    </p:spTree>
    <p:extLst>
      <p:ext uri="{BB962C8B-B14F-4D97-AF65-F5344CB8AC3E}">
        <p14:creationId xmlns:p14="http://schemas.microsoft.com/office/powerpoint/2010/main" xmlns=""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xmlns=""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4/29/2020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2236718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4/29/2020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2874557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4/29/2020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2392195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4/29/2020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6701506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4/29/2020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0336247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4/29/2020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7304538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pPr/>
              <a:t>4/29/2020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442105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pPr/>
              <a:t>4/29/2020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1390682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pPr/>
              <a:t>4/29/2020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5297852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4/29/2020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5819888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4/29/2020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7029417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4/29/2020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a:bodyPr>
          <a:lstStyle/>
          <a:p>
            <a:endParaRPr lang="en-US" dirty="0"/>
          </a:p>
        </p:txBody>
      </p:sp>
    </p:spTree>
    <p:extLst>
      <p:ext uri="{BB962C8B-B14F-4D97-AF65-F5344CB8AC3E}">
        <p14:creationId xmlns:p14="http://schemas.microsoft.com/office/powerpoint/2010/main" xmlns="" val="2887082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xmlns="" val="8469530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xmlns="" val="11922600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xmlns="" val="8830912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xmlns="" val="4897305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xmlns="" val="25539468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xmlns=""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757</Words>
  <Application>Microsoft Office PowerPoint</Application>
  <PresentationFormat>Custom</PresentationFormat>
  <Paragraphs>53</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Admin</cp:lastModifiedBy>
  <cp:revision>5</cp:revision>
  <dcterms:created xsi:type="dcterms:W3CDTF">2020-01-05T08:05:09Z</dcterms:created>
  <dcterms:modified xsi:type="dcterms:W3CDTF">2020-04-29T08:26:44Z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