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61" r:id="rId4"/>
    <p:sldId id="258" r:id="rId5"/>
    <p:sldId id="260" r:id="rId6"/>
    <p:sldId id="271" r:id="rId7"/>
    <p:sldId id="272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4CD33E1-96E5-48C1-AA0C-D79D9607044B}">
          <p14:sldIdLst>
            <p14:sldId id="256"/>
            <p14:sldId id="257"/>
            <p14:sldId id="261"/>
            <p14:sldId id="258"/>
            <p14:sldId id="260"/>
            <p14:sldId id="271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thili.prabaharan13@gmail.com" initials="m" lastIdx="1" clrIdx="0">
    <p:extLst>
      <p:ext uri="{19B8F6BF-5375-455C-9EA6-DF929625EA0E}">
        <p15:presenceInfo xmlns:p15="http://schemas.microsoft.com/office/powerpoint/2012/main" userId="c3d412d6a39d90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thili.prabaharan13@gmail.com" userId="c3d412d6a39d90ef" providerId="LiveId" clId="{59B3C2E5-2899-48A1-9980-0500B2DF9EB7}"/>
    <pc:docChg chg="addSld modSld">
      <pc:chgData name="mythili.prabaharan13@gmail.com" userId="c3d412d6a39d90ef" providerId="LiveId" clId="{59B3C2E5-2899-48A1-9980-0500B2DF9EB7}" dt="2021-09-12T17:02:19.117" v="39" actId="14100"/>
      <pc:docMkLst>
        <pc:docMk/>
      </pc:docMkLst>
      <pc:sldChg chg="addSp modSp new mod">
        <pc:chgData name="mythili.prabaharan13@gmail.com" userId="c3d412d6a39d90ef" providerId="LiveId" clId="{59B3C2E5-2899-48A1-9980-0500B2DF9EB7}" dt="2021-09-12T17:02:19.117" v="39" actId="14100"/>
        <pc:sldMkLst>
          <pc:docMk/>
          <pc:sldMk cId="3156956221" sldId="270"/>
        </pc:sldMkLst>
        <pc:spChg chg="mod">
          <ac:chgData name="mythili.prabaharan13@gmail.com" userId="c3d412d6a39d90ef" providerId="LiveId" clId="{59B3C2E5-2899-48A1-9980-0500B2DF9EB7}" dt="2021-09-12T17:01:43.304" v="33" actId="20577"/>
          <ac:spMkLst>
            <pc:docMk/>
            <pc:sldMk cId="3156956221" sldId="270"/>
            <ac:spMk id="2" creationId="{BB5E6D3B-AF13-4C25-BCA1-D2C2648DEFA8}"/>
          </ac:spMkLst>
        </pc:spChg>
        <pc:picChg chg="add mod">
          <ac:chgData name="mythili.prabaharan13@gmail.com" userId="c3d412d6a39d90ef" providerId="LiveId" clId="{59B3C2E5-2899-48A1-9980-0500B2DF9EB7}" dt="2021-09-12T17:02:19.117" v="39" actId="14100"/>
          <ac:picMkLst>
            <pc:docMk/>
            <pc:sldMk cId="3156956221" sldId="270"/>
            <ac:picMk id="4" creationId="{8D5E101B-3168-49C3-A62E-CA86165953B9}"/>
          </ac:picMkLst>
        </pc:picChg>
      </pc:sldChg>
    </pc:docChg>
  </pc:docChgLst>
  <pc:docChgLst>
    <pc:chgData name="mythili.prabaharan13@gmail.com" userId="c3d412d6a39d90ef" providerId="LiveId" clId="{DF509E91-527A-4A10-8E5E-FAC6FBDF6BFE}"/>
    <pc:docChg chg="undo custSel addSld delSld modSld sldOrd">
      <pc:chgData name="mythili.prabaharan13@gmail.com" userId="c3d412d6a39d90ef" providerId="LiveId" clId="{DF509E91-527A-4A10-8E5E-FAC6FBDF6BFE}" dt="2021-09-06T06:50:57.539" v="2599" actId="20577"/>
      <pc:docMkLst>
        <pc:docMk/>
      </pc:docMkLst>
      <pc:sldChg chg="addSp modSp new mod">
        <pc:chgData name="mythili.prabaharan13@gmail.com" userId="c3d412d6a39d90ef" providerId="LiveId" clId="{DF509E91-527A-4A10-8E5E-FAC6FBDF6BFE}" dt="2021-09-05T08:12:35.669" v="2552" actId="115"/>
        <pc:sldMkLst>
          <pc:docMk/>
          <pc:sldMk cId="2469796734" sldId="256"/>
        </pc:sldMkLst>
        <pc:spChg chg="mod">
          <ac:chgData name="mythili.prabaharan13@gmail.com" userId="c3d412d6a39d90ef" providerId="LiveId" clId="{DF509E91-527A-4A10-8E5E-FAC6FBDF6BFE}" dt="2021-09-02T15:08:58.914" v="488" actId="14100"/>
          <ac:spMkLst>
            <pc:docMk/>
            <pc:sldMk cId="2469796734" sldId="256"/>
            <ac:spMk id="2" creationId="{DB9119DA-AEAC-4755-91EC-4BADC2230887}"/>
          </ac:spMkLst>
        </pc:spChg>
        <pc:spChg chg="mod">
          <ac:chgData name="mythili.prabaharan13@gmail.com" userId="c3d412d6a39d90ef" providerId="LiveId" clId="{DF509E91-527A-4A10-8E5E-FAC6FBDF6BFE}" dt="2021-09-05T08:12:35.669" v="2552" actId="115"/>
          <ac:spMkLst>
            <pc:docMk/>
            <pc:sldMk cId="2469796734" sldId="256"/>
            <ac:spMk id="3" creationId="{95543460-65C0-4322-B797-C69A4FFDF59F}"/>
          </ac:spMkLst>
        </pc:spChg>
        <pc:spChg chg="add mod">
          <ac:chgData name="mythili.prabaharan13@gmail.com" userId="c3d412d6a39d90ef" providerId="LiveId" clId="{DF509E91-527A-4A10-8E5E-FAC6FBDF6BFE}" dt="2021-09-02T14:51:15.478" v="240" actId="255"/>
          <ac:spMkLst>
            <pc:docMk/>
            <pc:sldMk cId="2469796734" sldId="256"/>
            <ac:spMk id="5" creationId="{DE98F3AF-5FCD-4E8C-9281-88A77C7A7213}"/>
          </ac:spMkLst>
        </pc:spChg>
      </pc:sldChg>
      <pc:sldChg chg="modSp new mod">
        <pc:chgData name="mythili.prabaharan13@gmail.com" userId="c3d412d6a39d90ef" providerId="LiveId" clId="{DF509E91-527A-4A10-8E5E-FAC6FBDF6BFE}" dt="2021-09-05T08:15:22.213" v="2573" actId="255"/>
        <pc:sldMkLst>
          <pc:docMk/>
          <pc:sldMk cId="215878067" sldId="257"/>
        </pc:sldMkLst>
        <pc:spChg chg="mod">
          <ac:chgData name="mythili.prabaharan13@gmail.com" userId="c3d412d6a39d90ef" providerId="LiveId" clId="{DF509E91-527A-4A10-8E5E-FAC6FBDF6BFE}" dt="2021-09-05T08:15:22.213" v="2573" actId="255"/>
          <ac:spMkLst>
            <pc:docMk/>
            <pc:sldMk cId="215878067" sldId="257"/>
            <ac:spMk id="2" creationId="{748AECF6-057C-4945-B003-7E4D1E26BDDE}"/>
          </ac:spMkLst>
        </pc:spChg>
        <pc:spChg chg="mod">
          <ac:chgData name="mythili.prabaharan13@gmail.com" userId="c3d412d6a39d90ef" providerId="LiveId" clId="{DF509E91-527A-4A10-8E5E-FAC6FBDF6BFE}" dt="2021-09-02T16:06:54.498" v="1679" actId="255"/>
          <ac:spMkLst>
            <pc:docMk/>
            <pc:sldMk cId="215878067" sldId="257"/>
            <ac:spMk id="3" creationId="{DEA7FE51-BE27-467F-AA4A-A725EFCD82FD}"/>
          </ac:spMkLst>
        </pc:spChg>
      </pc:sldChg>
      <pc:sldChg chg="modSp new mod">
        <pc:chgData name="mythili.prabaharan13@gmail.com" userId="c3d412d6a39d90ef" providerId="LiveId" clId="{DF509E91-527A-4A10-8E5E-FAC6FBDF6BFE}" dt="2021-09-05T08:15:32.468" v="2575" actId="255"/>
        <pc:sldMkLst>
          <pc:docMk/>
          <pc:sldMk cId="2034984044" sldId="258"/>
        </pc:sldMkLst>
        <pc:spChg chg="mod">
          <ac:chgData name="mythili.prabaharan13@gmail.com" userId="c3d412d6a39d90ef" providerId="LiveId" clId="{DF509E91-527A-4A10-8E5E-FAC6FBDF6BFE}" dt="2021-09-05T08:15:32.468" v="2575" actId="255"/>
          <ac:spMkLst>
            <pc:docMk/>
            <pc:sldMk cId="2034984044" sldId="258"/>
            <ac:spMk id="2" creationId="{83B9C135-10BC-4172-8AD4-098E5C648670}"/>
          </ac:spMkLst>
        </pc:spChg>
        <pc:spChg chg="mod">
          <ac:chgData name="mythili.prabaharan13@gmail.com" userId="c3d412d6a39d90ef" providerId="LiveId" clId="{DF509E91-527A-4A10-8E5E-FAC6FBDF6BFE}" dt="2021-09-02T15:41:02.091" v="822" actId="255"/>
          <ac:spMkLst>
            <pc:docMk/>
            <pc:sldMk cId="2034984044" sldId="258"/>
            <ac:spMk id="3" creationId="{0D9E4C2F-5830-4719-9C2B-9FF83E9ED81B}"/>
          </ac:spMkLst>
        </pc:spChg>
      </pc:sldChg>
      <pc:sldChg chg="modSp add mod">
        <pc:chgData name="mythili.prabaharan13@gmail.com" userId="c3d412d6a39d90ef" providerId="LiveId" clId="{DF509E91-527A-4A10-8E5E-FAC6FBDF6BFE}" dt="2021-09-05T08:15:37.660" v="2576" actId="255"/>
        <pc:sldMkLst>
          <pc:docMk/>
          <pc:sldMk cId="4091384538" sldId="259"/>
        </pc:sldMkLst>
        <pc:spChg chg="mod">
          <ac:chgData name="mythili.prabaharan13@gmail.com" userId="c3d412d6a39d90ef" providerId="LiveId" clId="{DF509E91-527A-4A10-8E5E-FAC6FBDF6BFE}" dt="2021-09-05T08:15:37.660" v="2576" actId="255"/>
          <ac:spMkLst>
            <pc:docMk/>
            <pc:sldMk cId="4091384538" sldId="259"/>
            <ac:spMk id="2" creationId="{83B9C135-10BC-4172-8AD4-098E5C648670}"/>
          </ac:spMkLst>
        </pc:spChg>
        <pc:spChg chg="mod">
          <ac:chgData name="mythili.prabaharan13@gmail.com" userId="c3d412d6a39d90ef" providerId="LiveId" clId="{DF509E91-527A-4A10-8E5E-FAC6FBDF6BFE}" dt="2021-09-05T08:13:29.120" v="2557" actId="1076"/>
          <ac:spMkLst>
            <pc:docMk/>
            <pc:sldMk cId="4091384538" sldId="259"/>
            <ac:spMk id="3" creationId="{0D9E4C2F-5830-4719-9C2B-9FF83E9ED81B}"/>
          </ac:spMkLst>
        </pc:spChg>
      </pc:sldChg>
      <pc:sldChg chg="modSp add mod">
        <pc:chgData name="mythili.prabaharan13@gmail.com" userId="c3d412d6a39d90ef" providerId="LiveId" clId="{DF509E91-527A-4A10-8E5E-FAC6FBDF6BFE}" dt="2021-09-05T08:15:42.629" v="2577" actId="255"/>
        <pc:sldMkLst>
          <pc:docMk/>
          <pc:sldMk cId="4264035425" sldId="260"/>
        </pc:sldMkLst>
        <pc:spChg chg="mod">
          <ac:chgData name="mythili.prabaharan13@gmail.com" userId="c3d412d6a39d90ef" providerId="LiveId" clId="{DF509E91-527A-4A10-8E5E-FAC6FBDF6BFE}" dt="2021-09-05T08:15:42.629" v="2577" actId="255"/>
          <ac:spMkLst>
            <pc:docMk/>
            <pc:sldMk cId="4264035425" sldId="260"/>
            <ac:spMk id="2" creationId="{83B9C135-10BC-4172-8AD4-098E5C648670}"/>
          </ac:spMkLst>
        </pc:spChg>
        <pc:spChg chg="mod">
          <ac:chgData name="mythili.prabaharan13@gmail.com" userId="c3d412d6a39d90ef" providerId="LiveId" clId="{DF509E91-527A-4A10-8E5E-FAC6FBDF6BFE}" dt="2021-09-02T16:02:49.591" v="1630" actId="20577"/>
          <ac:spMkLst>
            <pc:docMk/>
            <pc:sldMk cId="4264035425" sldId="260"/>
            <ac:spMk id="3" creationId="{0D9E4C2F-5830-4719-9C2B-9FF83E9ED81B}"/>
          </ac:spMkLst>
        </pc:spChg>
      </pc:sldChg>
      <pc:sldChg chg="modSp add mod">
        <pc:chgData name="mythili.prabaharan13@gmail.com" userId="c3d412d6a39d90ef" providerId="LiveId" clId="{DF509E91-527A-4A10-8E5E-FAC6FBDF6BFE}" dt="2021-09-05T08:15:27.690" v="2574" actId="255"/>
        <pc:sldMkLst>
          <pc:docMk/>
          <pc:sldMk cId="2369697" sldId="261"/>
        </pc:sldMkLst>
        <pc:spChg chg="mod">
          <ac:chgData name="mythili.prabaharan13@gmail.com" userId="c3d412d6a39d90ef" providerId="LiveId" clId="{DF509E91-527A-4A10-8E5E-FAC6FBDF6BFE}" dt="2021-09-05T08:15:27.690" v="2574" actId="255"/>
          <ac:spMkLst>
            <pc:docMk/>
            <pc:sldMk cId="2369697" sldId="261"/>
            <ac:spMk id="2" creationId="{748AECF6-057C-4945-B003-7E4D1E26BDDE}"/>
          </ac:spMkLst>
        </pc:spChg>
        <pc:spChg chg="mod">
          <ac:chgData name="mythili.prabaharan13@gmail.com" userId="c3d412d6a39d90ef" providerId="LiveId" clId="{DF509E91-527A-4A10-8E5E-FAC6FBDF6BFE}" dt="2021-09-05T08:13:53.898" v="2559" actId="20577"/>
          <ac:spMkLst>
            <pc:docMk/>
            <pc:sldMk cId="2369697" sldId="261"/>
            <ac:spMk id="3" creationId="{DEA7FE51-BE27-467F-AA4A-A725EFCD82FD}"/>
          </ac:spMkLst>
        </pc:spChg>
      </pc:sldChg>
      <pc:sldChg chg="addSp delSp modSp new mod modClrScheme chgLayout">
        <pc:chgData name="mythili.prabaharan13@gmail.com" userId="c3d412d6a39d90ef" providerId="LiveId" clId="{DF509E91-527A-4A10-8E5E-FAC6FBDF6BFE}" dt="2021-09-05T08:14:18.703" v="2561" actId="255"/>
        <pc:sldMkLst>
          <pc:docMk/>
          <pc:sldMk cId="814795024" sldId="262"/>
        </pc:sldMkLst>
        <pc:spChg chg="del">
          <ac:chgData name="mythili.prabaharan13@gmail.com" userId="c3d412d6a39d90ef" providerId="LiveId" clId="{DF509E91-527A-4A10-8E5E-FAC6FBDF6BFE}" dt="2021-09-02T16:39:19.599" v="1687" actId="700"/>
          <ac:spMkLst>
            <pc:docMk/>
            <pc:sldMk cId="814795024" sldId="262"/>
            <ac:spMk id="2" creationId="{BBBEC8E3-CCD9-4FC5-8AB2-7C15B300DE8C}"/>
          </ac:spMkLst>
        </pc:spChg>
        <pc:spChg chg="del">
          <ac:chgData name="mythili.prabaharan13@gmail.com" userId="c3d412d6a39d90ef" providerId="LiveId" clId="{DF509E91-527A-4A10-8E5E-FAC6FBDF6BFE}" dt="2021-09-02T16:39:08.812" v="1685"/>
          <ac:spMkLst>
            <pc:docMk/>
            <pc:sldMk cId="814795024" sldId="262"/>
            <ac:spMk id="3" creationId="{B077CC62-522C-43A3-A2F9-F8855E63D75C}"/>
          </ac:spMkLst>
        </pc:spChg>
        <pc:spChg chg="add mod ord">
          <ac:chgData name="mythili.prabaharan13@gmail.com" userId="c3d412d6a39d90ef" providerId="LiveId" clId="{DF509E91-527A-4A10-8E5E-FAC6FBDF6BFE}" dt="2021-09-05T08:14:18.703" v="2561" actId="255"/>
          <ac:spMkLst>
            <pc:docMk/>
            <pc:sldMk cId="814795024" sldId="262"/>
            <ac:spMk id="6" creationId="{006350B5-2464-41C7-809A-94558BBCACB8}"/>
          </ac:spMkLst>
        </pc:spChg>
        <pc:picChg chg="add mod">
          <ac:chgData name="mythili.prabaharan13@gmail.com" userId="c3d412d6a39d90ef" providerId="LiveId" clId="{DF509E91-527A-4A10-8E5E-FAC6FBDF6BFE}" dt="2021-09-05T07:00:01.266" v="1726" actId="1076"/>
          <ac:picMkLst>
            <pc:docMk/>
            <pc:sldMk cId="814795024" sldId="262"/>
            <ac:picMk id="3" creationId="{3D3C1969-0CF8-46AE-A0DC-71AEAEC3540E}"/>
          </ac:picMkLst>
        </pc:picChg>
        <pc:picChg chg="add del mod ord">
          <ac:chgData name="mythili.prabaharan13@gmail.com" userId="c3d412d6a39d90ef" providerId="LiveId" clId="{DF509E91-527A-4A10-8E5E-FAC6FBDF6BFE}" dt="2021-09-05T06:59:30.148" v="1719" actId="21"/>
          <ac:picMkLst>
            <pc:docMk/>
            <pc:sldMk cId="814795024" sldId="262"/>
            <ac:picMk id="5" creationId="{9AE9B63F-A2E0-4E56-9C74-991F2BC7ED6E}"/>
          </ac:picMkLst>
        </pc:picChg>
      </pc:sldChg>
      <pc:sldChg chg="addSp delSp modSp add mod">
        <pc:chgData name="mythili.prabaharan13@gmail.com" userId="c3d412d6a39d90ef" providerId="LiveId" clId="{DF509E91-527A-4A10-8E5E-FAC6FBDF6BFE}" dt="2021-09-05T08:14:29.681" v="2562" actId="255"/>
        <pc:sldMkLst>
          <pc:docMk/>
          <pc:sldMk cId="2898526746" sldId="263"/>
        </pc:sldMkLst>
        <pc:spChg chg="mod">
          <ac:chgData name="mythili.prabaharan13@gmail.com" userId="c3d412d6a39d90ef" providerId="LiveId" clId="{DF509E91-527A-4A10-8E5E-FAC6FBDF6BFE}" dt="2021-09-05T08:14:29.681" v="2562" actId="255"/>
          <ac:spMkLst>
            <pc:docMk/>
            <pc:sldMk cId="2898526746" sldId="263"/>
            <ac:spMk id="6" creationId="{006350B5-2464-41C7-809A-94558BBCACB8}"/>
          </ac:spMkLst>
        </pc:spChg>
        <pc:picChg chg="del">
          <ac:chgData name="mythili.prabaharan13@gmail.com" userId="c3d412d6a39d90ef" providerId="LiveId" clId="{DF509E91-527A-4A10-8E5E-FAC6FBDF6BFE}" dt="2021-09-05T07:21:00.583" v="1755" actId="21"/>
          <ac:picMkLst>
            <pc:docMk/>
            <pc:sldMk cId="2898526746" sldId="263"/>
            <ac:picMk id="3" creationId="{3D3C1969-0CF8-46AE-A0DC-71AEAEC3540E}"/>
          </ac:picMkLst>
        </pc:picChg>
        <pc:picChg chg="add mod">
          <ac:chgData name="mythili.prabaharan13@gmail.com" userId="c3d412d6a39d90ef" providerId="LiveId" clId="{DF509E91-527A-4A10-8E5E-FAC6FBDF6BFE}" dt="2021-09-05T07:21:38.086" v="1765" actId="1076"/>
          <ac:picMkLst>
            <pc:docMk/>
            <pc:sldMk cId="2898526746" sldId="263"/>
            <ac:picMk id="4" creationId="{59CE8EEB-ACA1-4FEB-98FD-04316C53EBCD}"/>
          </ac:picMkLst>
        </pc:picChg>
      </pc:sldChg>
      <pc:sldChg chg="new del">
        <pc:chgData name="mythili.prabaharan13@gmail.com" userId="c3d412d6a39d90ef" providerId="LiveId" clId="{DF509E91-527A-4A10-8E5E-FAC6FBDF6BFE}" dt="2021-09-05T07:31:51.025" v="1768" actId="2696"/>
        <pc:sldMkLst>
          <pc:docMk/>
          <pc:sldMk cId="3518080368" sldId="264"/>
        </pc:sldMkLst>
      </pc:sldChg>
      <pc:sldChg chg="modSp add del mod">
        <pc:chgData name="mythili.prabaharan13@gmail.com" userId="c3d412d6a39d90ef" providerId="LiveId" clId="{DF509E91-527A-4A10-8E5E-FAC6FBDF6BFE}" dt="2021-09-05T07:36:23.288" v="1849" actId="2696"/>
        <pc:sldMkLst>
          <pc:docMk/>
          <pc:sldMk cId="4171851033" sldId="265"/>
        </pc:sldMkLst>
        <pc:spChg chg="mod">
          <ac:chgData name="mythili.prabaharan13@gmail.com" userId="c3d412d6a39d90ef" providerId="LiveId" clId="{DF509E91-527A-4A10-8E5E-FAC6FBDF6BFE}" dt="2021-09-05T07:32:42.124" v="1783" actId="20577"/>
          <ac:spMkLst>
            <pc:docMk/>
            <pc:sldMk cId="4171851033" sldId="265"/>
            <ac:spMk id="2" creationId="{83B9C135-10BC-4172-8AD4-098E5C648670}"/>
          </ac:spMkLst>
        </pc:spChg>
        <pc:spChg chg="mod">
          <ac:chgData name="mythili.prabaharan13@gmail.com" userId="c3d412d6a39d90ef" providerId="LiveId" clId="{DF509E91-527A-4A10-8E5E-FAC6FBDF6BFE}" dt="2021-09-05T07:33:26.984" v="1798" actId="20577"/>
          <ac:spMkLst>
            <pc:docMk/>
            <pc:sldMk cId="4171851033" sldId="265"/>
            <ac:spMk id="3" creationId="{0D9E4C2F-5830-4719-9C2B-9FF83E9ED81B}"/>
          </ac:spMkLst>
        </pc:spChg>
      </pc:sldChg>
      <pc:sldChg chg="modSp add del mod">
        <pc:chgData name="mythili.prabaharan13@gmail.com" userId="c3d412d6a39d90ef" providerId="LiveId" clId="{DF509E91-527A-4A10-8E5E-FAC6FBDF6BFE}" dt="2021-09-05T07:36:32.688" v="1851" actId="2696"/>
        <pc:sldMkLst>
          <pc:docMk/>
          <pc:sldMk cId="995235660" sldId="266"/>
        </pc:sldMkLst>
        <pc:spChg chg="mod">
          <ac:chgData name="mythili.prabaharan13@gmail.com" userId="c3d412d6a39d90ef" providerId="LiveId" clId="{DF509E91-527A-4A10-8E5E-FAC6FBDF6BFE}" dt="2021-09-05T07:32:49.998" v="1792" actId="20577"/>
          <ac:spMkLst>
            <pc:docMk/>
            <pc:sldMk cId="995235660" sldId="266"/>
            <ac:spMk id="2" creationId="{83B9C135-10BC-4172-8AD4-098E5C648670}"/>
          </ac:spMkLst>
        </pc:spChg>
        <pc:spChg chg="mod">
          <ac:chgData name="mythili.prabaharan13@gmail.com" userId="c3d412d6a39d90ef" providerId="LiveId" clId="{DF509E91-527A-4A10-8E5E-FAC6FBDF6BFE}" dt="2021-09-05T07:32:59.374" v="1793"/>
          <ac:spMkLst>
            <pc:docMk/>
            <pc:sldMk cId="995235660" sldId="266"/>
            <ac:spMk id="3" creationId="{0D9E4C2F-5830-4719-9C2B-9FF83E9ED81B}"/>
          </ac:spMkLst>
        </pc:spChg>
      </pc:sldChg>
      <pc:sldChg chg="modSp add mod">
        <pc:chgData name="mythili.prabaharan13@gmail.com" userId="c3d412d6a39d90ef" providerId="LiveId" clId="{DF509E91-527A-4A10-8E5E-FAC6FBDF6BFE}" dt="2021-09-05T08:14:43.525" v="2563" actId="255"/>
        <pc:sldMkLst>
          <pc:docMk/>
          <pc:sldMk cId="3324726538" sldId="267"/>
        </pc:sldMkLst>
        <pc:spChg chg="mod">
          <ac:chgData name="mythili.prabaharan13@gmail.com" userId="c3d412d6a39d90ef" providerId="LiveId" clId="{DF509E91-527A-4A10-8E5E-FAC6FBDF6BFE}" dt="2021-09-05T08:14:43.525" v="2563" actId="255"/>
          <ac:spMkLst>
            <pc:docMk/>
            <pc:sldMk cId="3324726538" sldId="267"/>
            <ac:spMk id="2" creationId="{83B9C135-10BC-4172-8AD4-098E5C648670}"/>
          </ac:spMkLst>
        </pc:spChg>
        <pc:spChg chg="mod">
          <ac:chgData name="mythili.prabaharan13@gmail.com" userId="c3d412d6a39d90ef" providerId="LiveId" clId="{DF509E91-527A-4A10-8E5E-FAC6FBDF6BFE}" dt="2021-09-05T07:36:15.998" v="1848" actId="27636"/>
          <ac:spMkLst>
            <pc:docMk/>
            <pc:sldMk cId="3324726538" sldId="267"/>
            <ac:spMk id="3" creationId="{0D9E4C2F-5830-4719-9C2B-9FF83E9ED81B}"/>
          </ac:spMkLst>
        </pc:spChg>
      </pc:sldChg>
      <pc:sldChg chg="modSp add mod">
        <pc:chgData name="mythili.prabaharan13@gmail.com" userId="c3d412d6a39d90ef" providerId="LiveId" clId="{DF509E91-527A-4A10-8E5E-FAC6FBDF6BFE}" dt="2021-09-06T06:50:57.539" v="2599" actId="20577"/>
        <pc:sldMkLst>
          <pc:docMk/>
          <pc:sldMk cId="4050711922" sldId="268"/>
        </pc:sldMkLst>
        <pc:spChg chg="mod">
          <ac:chgData name="mythili.prabaharan13@gmail.com" userId="c3d412d6a39d90ef" providerId="LiveId" clId="{DF509E91-527A-4A10-8E5E-FAC6FBDF6BFE}" dt="2021-09-05T08:14:54.127" v="2572" actId="20577"/>
          <ac:spMkLst>
            <pc:docMk/>
            <pc:sldMk cId="4050711922" sldId="268"/>
            <ac:spMk id="2" creationId="{83B9C135-10BC-4172-8AD4-098E5C648670}"/>
          </ac:spMkLst>
        </pc:spChg>
        <pc:spChg chg="mod">
          <ac:chgData name="mythili.prabaharan13@gmail.com" userId="c3d412d6a39d90ef" providerId="LiveId" clId="{DF509E91-527A-4A10-8E5E-FAC6FBDF6BFE}" dt="2021-09-06T06:50:57.539" v="2599" actId="20577"/>
          <ac:spMkLst>
            <pc:docMk/>
            <pc:sldMk cId="4050711922" sldId="268"/>
            <ac:spMk id="3" creationId="{0D9E4C2F-5830-4719-9C2B-9FF83E9ED81B}"/>
          </ac:spMkLst>
        </pc:spChg>
      </pc:sldChg>
      <pc:sldChg chg="addSp delSp modSp add mod ord">
        <pc:chgData name="mythili.prabaharan13@gmail.com" userId="c3d412d6a39d90ef" providerId="LiveId" clId="{DF509E91-527A-4A10-8E5E-FAC6FBDF6BFE}" dt="2021-09-05T08:38:05.632" v="2583" actId="1076"/>
        <pc:sldMkLst>
          <pc:docMk/>
          <pc:sldMk cId="900805473" sldId="269"/>
        </pc:sldMkLst>
        <pc:spChg chg="mod">
          <ac:chgData name="mythili.prabaharan13@gmail.com" userId="c3d412d6a39d90ef" providerId="LiveId" clId="{DF509E91-527A-4A10-8E5E-FAC6FBDF6BFE}" dt="2021-09-05T08:15:55.629" v="2578" actId="255"/>
          <ac:spMkLst>
            <pc:docMk/>
            <pc:sldMk cId="900805473" sldId="269"/>
            <ac:spMk id="2" creationId="{83B9C135-10BC-4172-8AD4-098E5C648670}"/>
          </ac:spMkLst>
        </pc:spChg>
        <pc:spChg chg="del mod">
          <ac:chgData name="mythili.prabaharan13@gmail.com" userId="c3d412d6a39d90ef" providerId="LiveId" clId="{DF509E91-527A-4A10-8E5E-FAC6FBDF6BFE}" dt="2021-09-05T07:55:32.126" v="2233" actId="931"/>
          <ac:spMkLst>
            <pc:docMk/>
            <pc:sldMk cId="900805473" sldId="269"/>
            <ac:spMk id="3" creationId="{0D9E4C2F-5830-4719-9C2B-9FF83E9ED81B}"/>
          </ac:spMkLst>
        </pc:spChg>
        <pc:spChg chg="add del mod">
          <ac:chgData name="mythili.prabaharan13@gmail.com" userId="c3d412d6a39d90ef" providerId="LiveId" clId="{DF509E91-527A-4A10-8E5E-FAC6FBDF6BFE}" dt="2021-09-05T07:55:48.551" v="2234" actId="21"/>
          <ac:spMkLst>
            <pc:docMk/>
            <pc:sldMk cId="900805473" sldId="269"/>
            <ac:spMk id="6" creationId="{123F007E-BBE6-4ECB-80BF-385CEF1F39AB}"/>
          </ac:spMkLst>
        </pc:spChg>
        <pc:spChg chg="add del mod">
          <ac:chgData name="mythili.prabaharan13@gmail.com" userId="c3d412d6a39d90ef" providerId="LiveId" clId="{DF509E91-527A-4A10-8E5E-FAC6FBDF6BFE}" dt="2021-09-05T08:07:53.120" v="2437" actId="22"/>
          <ac:spMkLst>
            <pc:docMk/>
            <pc:sldMk cId="900805473" sldId="269"/>
            <ac:spMk id="8" creationId="{9943BF45-84A2-433E-9A71-CF0C13F00F73}"/>
          </ac:spMkLst>
        </pc:spChg>
        <pc:spChg chg="add mod">
          <ac:chgData name="mythili.prabaharan13@gmail.com" userId="c3d412d6a39d90ef" providerId="LiveId" clId="{DF509E91-527A-4A10-8E5E-FAC6FBDF6BFE}" dt="2021-09-05T08:08:59.302" v="2448" actId="21"/>
          <ac:spMkLst>
            <pc:docMk/>
            <pc:sldMk cId="900805473" sldId="269"/>
            <ac:spMk id="14" creationId="{3DD95C05-877E-465F-A47D-5BDDD3621AA2}"/>
          </ac:spMkLst>
        </pc:spChg>
        <pc:picChg chg="add del mod">
          <ac:chgData name="mythili.prabaharan13@gmail.com" userId="c3d412d6a39d90ef" providerId="LiveId" clId="{DF509E91-527A-4A10-8E5E-FAC6FBDF6BFE}" dt="2021-09-05T07:55:48.551" v="2234" actId="21"/>
          <ac:picMkLst>
            <pc:docMk/>
            <pc:sldMk cId="900805473" sldId="269"/>
            <ac:picMk id="5" creationId="{F0E31A61-3106-4E8D-AB2C-F6695C5EEA7C}"/>
          </ac:picMkLst>
        </pc:picChg>
        <pc:picChg chg="add del mod">
          <ac:chgData name="mythili.prabaharan13@gmail.com" userId="c3d412d6a39d90ef" providerId="LiveId" clId="{DF509E91-527A-4A10-8E5E-FAC6FBDF6BFE}" dt="2021-09-05T08:07:42.624" v="2435" actId="21"/>
          <ac:picMkLst>
            <pc:docMk/>
            <pc:sldMk cId="900805473" sldId="269"/>
            <ac:picMk id="10" creationId="{0633A05E-04C0-4A5C-8138-E1F3577E1C97}"/>
          </ac:picMkLst>
        </pc:picChg>
        <pc:picChg chg="add del mod ord">
          <ac:chgData name="mythili.prabaharan13@gmail.com" userId="c3d412d6a39d90ef" providerId="LiveId" clId="{DF509E91-527A-4A10-8E5E-FAC6FBDF6BFE}" dt="2021-09-05T08:08:59.302" v="2448" actId="21"/>
          <ac:picMkLst>
            <pc:docMk/>
            <pc:sldMk cId="900805473" sldId="269"/>
            <ac:picMk id="12" creationId="{29E7430B-FB18-46E1-AB8A-5A2AD41302A0}"/>
          </ac:picMkLst>
        </pc:picChg>
        <pc:picChg chg="add mod">
          <ac:chgData name="mythili.prabaharan13@gmail.com" userId="c3d412d6a39d90ef" providerId="LiveId" clId="{DF509E91-527A-4A10-8E5E-FAC6FBDF6BFE}" dt="2021-09-05T08:38:05.632" v="2583" actId="1076"/>
          <ac:picMkLst>
            <pc:docMk/>
            <pc:sldMk cId="900805473" sldId="269"/>
            <ac:picMk id="16" creationId="{C991012D-F1E5-4957-82CE-8877A718FA14}"/>
          </ac:picMkLst>
        </pc:picChg>
      </pc:sldChg>
      <pc:sldMasterChg chg="addSldLayout">
        <pc:chgData name="mythili.prabaharan13@gmail.com" userId="c3d412d6a39d90ef" providerId="LiveId" clId="{DF509E91-527A-4A10-8E5E-FAC6FBDF6BFE}" dt="2021-09-02T14:40:30.734" v="0" actId="680"/>
        <pc:sldMasterMkLst>
          <pc:docMk/>
          <pc:sldMasterMk cId="653069210" sldId="2147483648"/>
        </pc:sldMasterMkLst>
        <pc:sldLayoutChg chg="add">
          <pc:chgData name="mythili.prabaharan13@gmail.com" userId="c3d412d6a39d90ef" providerId="LiveId" clId="{DF509E91-527A-4A10-8E5E-FAC6FBDF6BFE}" dt="2021-09-02T14:40:30.734" v="0" actId="680"/>
          <pc:sldLayoutMkLst>
            <pc:docMk/>
            <pc:sldMasterMk cId="653069210" sldId="2147483648"/>
            <pc:sldLayoutMk cId="15192399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141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4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39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0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9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2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5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19DA-AEAC-4755-91EC-4BADC223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783" y="989044"/>
            <a:ext cx="8388220" cy="1171149"/>
          </a:xfrm>
        </p:spPr>
        <p:txBody>
          <a:bodyPr/>
          <a:lstStyle/>
          <a:p>
            <a:pPr algn="ctr"/>
            <a:r>
              <a:rPr lang="en-US" dirty="0"/>
              <a:t>Organization Access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8F3AF-5FCD-4E8C-9281-88A77C7A7213}"/>
              </a:ext>
            </a:extLst>
          </p:cNvPr>
          <p:cNvSpPr txBox="1"/>
          <p:nvPr/>
        </p:nvSpPr>
        <p:spPr>
          <a:xfrm>
            <a:off x="4805265" y="2373868"/>
            <a:ext cx="4235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Spring Boot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C901-AC43-4D62-92DE-07BD164DCDB0}"/>
              </a:ext>
            </a:extLst>
          </p:cNvPr>
          <p:cNvSpPr txBox="1"/>
          <p:nvPr/>
        </p:nvSpPr>
        <p:spPr>
          <a:xfrm>
            <a:off x="4948335" y="4914904"/>
            <a:ext cx="4235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Mythili P</a:t>
            </a:r>
          </a:p>
        </p:txBody>
      </p:sp>
    </p:spTree>
    <p:extLst>
      <p:ext uri="{BB962C8B-B14F-4D97-AF65-F5344CB8AC3E}">
        <p14:creationId xmlns:p14="http://schemas.microsoft.com/office/powerpoint/2010/main" val="246979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ECF6-057C-4945-B003-7E4D1E2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Presentation Flow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FE51-BE27-467F-AA4A-A725EFCD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2147"/>
            <a:ext cx="8596668" cy="4259215"/>
          </a:xfrm>
        </p:spPr>
        <p:txBody>
          <a:bodyPr>
            <a:no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ER Diagram</a:t>
            </a:r>
          </a:p>
          <a:p>
            <a:r>
              <a:rPr lang="en-US" sz="3200" dirty="0"/>
              <a:t>Project Setup</a:t>
            </a:r>
          </a:p>
          <a:p>
            <a:r>
              <a:rPr lang="en-US" sz="3200" dirty="0"/>
              <a:t>System requirements - Software</a:t>
            </a:r>
          </a:p>
          <a:p>
            <a:r>
              <a:rPr lang="en-US" sz="3200" dirty="0"/>
              <a:t>Conclusion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87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ECF6-057C-4945-B003-7E4D1E2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FE51-BE27-467F-AA4A-A725EFCD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2147"/>
            <a:ext cx="8596668" cy="4259215"/>
          </a:xfrm>
        </p:spPr>
        <p:txBody>
          <a:bodyPr>
            <a:noAutofit/>
          </a:bodyPr>
          <a:lstStyle/>
          <a:p>
            <a:r>
              <a:rPr lang="en-US" sz="3600" dirty="0"/>
              <a:t>A Spring Boot framework for creating REST API pertaining to CRUD operations using in-memory H2 database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135-10BC-4172-8AD4-098E5C6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Autofit/>
          </a:bodyPr>
          <a:lstStyle/>
          <a:p>
            <a:r>
              <a:rPr lang="en-US" sz="4400" dirty="0"/>
              <a:t>ER Diagram</a:t>
            </a:r>
            <a:endParaRPr lang="en-IN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E1D1B-95F1-4E0B-A00A-F8D4B3D2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7" y="1912776"/>
            <a:ext cx="7455160" cy="4198775"/>
          </a:xfrm>
        </p:spPr>
      </p:pic>
    </p:spTree>
    <p:extLst>
      <p:ext uri="{BB962C8B-B14F-4D97-AF65-F5344CB8AC3E}">
        <p14:creationId xmlns:p14="http://schemas.microsoft.com/office/powerpoint/2010/main" val="203498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135-10BC-4172-8AD4-098E5C6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/>
          </a:bodyPr>
          <a:lstStyle/>
          <a:p>
            <a:r>
              <a:rPr lang="en-US" sz="4400" dirty="0"/>
              <a:t>Project Setup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4C2F-5830-4719-9C2B-9FF83E9E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a spring starter project in STS</a:t>
            </a:r>
          </a:p>
          <a:p>
            <a:r>
              <a:rPr lang="en-US" sz="3200" dirty="0"/>
              <a:t>Added all the required dependencies like Spring boot web, Spring boot JPA, Spring boot devtools, H2 database.</a:t>
            </a:r>
          </a:p>
          <a:p>
            <a:r>
              <a:rPr lang="en-US" sz="3200" dirty="0"/>
              <a:t>Created the entity package in which all the entities are defined with their fields and methods.</a:t>
            </a:r>
          </a:p>
        </p:txBody>
      </p:sp>
    </p:spTree>
    <p:extLst>
      <p:ext uri="{BB962C8B-B14F-4D97-AF65-F5344CB8AC3E}">
        <p14:creationId xmlns:p14="http://schemas.microsoft.com/office/powerpoint/2010/main" val="426403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135-10BC-4172-8AD4-098E5C6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/>
          </a:bodyPr>
          <a:lstStyle/>
          <a:p>
            <a:r>
              <a:rPr lang="en-US" sz="4400" dirty="0"/>
              <a:t>Project Setup – Contd.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4C2F-5830-4719-9C2B-9FF83E9E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the repository package to include Jparepository for seamless access to the database and inbuilt methods.</a:t>
            </a:r>
          </a:p>
          <a:p>
            <a:r>
              <a:rPr lang="en-US" sz="3200" dirty="0"/>
              <a:t>Created the controller package for REST endpoints to map their corresponding operations.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182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135-10BC-4172-8AD4-098E5C6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/>
          </a:bodyPr>
          <a:lstStyle/>
          <a:p>
            <a:r>
              <a:rPr lang="en-US" sz="4400" dirty="0"/>
              <a:t>Project Setup – Contd.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4C2F-5830-4719-9C2B-9FF83E9E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application is started and after the build is successful, it was ready to test.</a:t>
            </a:r>
          </a:p>
          <a:p>
            <a:r>
              <a:rPr lang="en-US" sz="3200" dirty="0"/>
              <a:t>Testing the endpoints was done using Postman Tool.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723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135-10BC-4172-8AD4-098E5C6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/>
          </a:bodyPr>
          <a:lstStyle/>
          <a:p>
            <a:r>
              <a:rPr lang="en-US" sz="4400" dirty="0"/>
              <a:t>System requirements - Software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4C2F-5830-4719-9C2B-9FF83E9E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Operating System – Windows 8 or above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IDE – Spring Tool Suite 4 (JavaSE – 1.8)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Database – H2 database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Testing Tool - Postman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Documentation – MS Office 2007 or above</a:t>
            </a:r>
          </a:p>
        </p:txBody>
      </p:sp>
    </p:spTree>
    <p:extLst>
      <p:ext uri="{BB962C8B-B14F-4D97-AF65-F5344CB8AC3E}">
        <p14:creationId xmlns:p14="http://schemas.microsoft.com/office/powerpoint/2010/main" val="405071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C135-10BC-4172-8AD4-098E5C6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/>
          </a:bodyPr>
          <a:lstStyle/>
          <a:p>
            <a:r>
              <a:rPr lang="en-US" sz="4400" dirty="0"/>
              <a:t>End</a:t>
            </a:r>
            <a:endParaRPr lang="en-IN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D95C05-877E-465F-A47D-5BDDD362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91012D-F1E5-4957-82CE-8877A718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37" y="1841800"/>
            <a:ext cx="10817157" cy="508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05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189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Organization Access</vt:lpstr>
      <vt:lpstr>Presentation Flow</vt:lpstr>
      <vt:lpstr>Introduction</vt:lpstr>
      <vt:lpstr>ER Diagram</vt:lpstr>
      <vt:lpstr>Project Setup</vt:lpstr>
      <vt:lpstr>Project Setup – Contd.</vt:lpstr>
      <vt:lpstr>Project Setup – Contd.</vt:lpstr>
      <vt:lpstr>System requirements - Software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On-Road breakdown assist</dc:title>
  <dc:creator>mythili.prabaharan13@gmail.com</dc:creator>
  <cp:lastModifiedBy>mythili.prabaharan13@gmail.com</cp:lastModifiedBy>
  <cp:revision>15</cp:revision>
  <dcterms:created xsi:type="dcterms:W3CDTF">2021-09-02T14:39:35Z</dcterms:created>
  <dcterms:modified xsi:type="dcterms:W3CDTF">2021-11-25T17:23:07Z</dcterms:modified>
</cp:coreProperties>
</file>