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8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9A630F2-31CA-4260-92DA-E340B6A61584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06881A7-046E-4560-84EB-C96D7FF04E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A630F2-31CA-4260-92DA-E340B6A61584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6881A7-046E-4560-84EB-C96D7FF04E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A630F2-31CA-4260-92DA-E340B6A61584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6881A7-046E-4560-84EB-C96D7FF04E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A630F2-31CA-4260-92DA-E340B6A61584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6881A7-046E-4560-84EB-C96D7FF04ED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A630F2-31CA-4260-92DA-E340B6A61584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6881A7-046E-4560-84EB-C96D7FF04ED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A630F2-31CA-4260-92DA-E340B6A61584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6881A7-046E-4560-84EB-C96D7FF04ED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A630F2-31CA-4260-92DA-E340B6A61584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6881A7-046E-4560-84EB-C96D7FF04ED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A630F2-31CA-4260-92DA-E340B6A61584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6881A7-046E-4560-84EB-C96D7FF04ED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A630F2-31CA-4260-92DA-E340B6A61584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6881A7-046E-4560-84EB-C96D7FF04E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9A630F2-31CA-4260-92DA-E340B6A61584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6881A7-046E-4560-84EB-C96D7FF04ED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9A630F2-31CA-4260-92DA-E340B6A61584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06881A7-046E-4560-84EB-C96D7FF04ED1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9A630F2-31CA-4260-92DA-E340B6A61584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06881A7-046E-4560-84EB-C96D7FF04ED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/>
            <a:r>
              <a:rPr lang="it-IT" sz="2400" dirty="0" smtClean="0">
                <a:solidFill>
                  <a:schemeClr val="tx1"/>
                </a:solidFill>
              </a:rPr>
              <a:t>Web Testing</a:t>
            </a:r>
          </a:p>
          <a:p>
            <a:pPr marL="457200" indent="-457200" algn="just"/>
            <a:r>
              <a:rPr lang="it-IT" sz="2400" dirty="0" smtClean="0">
                <a:solidFill>
                  <a:schemeClr val="tx1"/>
                </a:solidFill>
              </a:rPr>
              <a:t>Mobile Testing</a:t>
            </a:r>
          </a:p>
          <a:p>
            <a:pPr marL="457200" indent="-457200" algn="just"/>
            <a:r>
              <a:rPr lang="it-IT" sz="2400" dirty="0" smtClean="0">
                <a:solidFill>
                  <a:schemeClr val="tx1"/>
                </a:solidFill>
              </a:rPr>
              <a:t>API Testing</a:t>
            </a:r>
          </a:p>
          <a:p>
            <a:pPr marL="457200" indent="-457200" algn="just"/>
            <a:r>
              <a:rPr lang="it-IT" sz="2400" dirty="0" smtClean="0">
                <a:solidFill>
                  <a:schemeClr val="tx1"/>
                </a:solidFill>
              </a:rPr>
              <a:t>DevOps &amp; CI/CD Integration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00B050"/>
                </a:solidFill>
                <a:latin typeface="+mn-lt"/>
              </a:rPr>
              <a:t>Functional</a:t>
            </a:r>
            <a:r>
              <a:rPr lang="en-IN" sz="3200" dirty="0" smtClean="0">
                <a:solidFill>
                  <a:srgbClr val="00B050"/>
                </a:solidFill>
              </a:rPr>
              <a:t> and Automation Testing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07948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Functional Testing</a:t>
            </a:r>
          </a:p>
          <a:p>
            <a:r>
              <a:rPr lang="en-US" sz="2400" dirty="0" smtClean="0"/>
              <a:t>Automation Testing</a:t>
            </a:r>
          </a:p>
          <a:p>
            <a:r>
              <a:rPr lang="en-US" sz="2400" dirty="0" smtClean="0"/>
              <a:t>CI/CD Integration</a:t>
            </a:r>
          </a:p>
          <a:p>
            <a:r>
              <a:rPr lang="en-US" sz="2400" dirty="0" smtClean="0"/>
              <a:t>Tools &amp; Frameworks</a:t>
            </a:r>
          </a:p>
          <a:p>
            <a:r>
              <a:rPr lang="en-US" sz="2400" dirty="0" smtClean="0"/>
              <a:t>Cross-Platform Testing</a:t>
            </a:r>
          </a:p>
          <a:p>
            <a:r>
              <a:rPr lang="en-US" sz="2400" dirty="0" smtClean="0"/>
              <a:t>Conclusion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00B050"/>
                </a:solidFill>
              </a:rPr>
              <a:t>Agenda</a:t>
            </a:r>
            <a:endParaRPr lang="en-IN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26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3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 smtClean="0">
                <a:solidFill>
                  <a:srgbClr val="C00000"/>
                </a:solidFill>
              </a:rPr>
              <a:t>Test Case Development &amp; Execution:</a:t>
            </a:r>
          </a:p>
          <a:p>
            <a:r>
              <a:rPr lang="en-IN" sz="2000" b="1" dirty="0" smtClean="0"/>
              <a:t> </a:t>
            </a:r>
            <a:r>
              <a:rPr lang="en-IN" sz="2000" dirty="0" smtClean="0"/>
              <a:t>Mobile Apps (Android &amp; iOS – Native/Hybrid)</a:t>
            </a:r>
          </a:p>
          <a:p>
            <a:r>
              <a:rPr lang="en-IN" sz="2000" b="1" dirty="0" smtClean="0"/>
              <a:t> </a:t>
            </a:r>
            <a:r>
              <a:rPr lang="en-IN" sz="2000" dirty="0" smtClean="0"/>
              <a:t>Web Apps (Responsive, Cross-Browser)</a:t>
            </a:r>
          </a:p>
          <a:p>
            <a:r>
              <a:rPr lang="en-IN" sz="2000" dirty="0" smtClean="0"/>
              <a:t> API Testing (REST/SOAP – Postman, </a:t>
            </a:r>
            <a:r>
              <a:rPr lang="en-IN" sz="2000" dirty="0" err="1" smtClean="0"/>
              <a:t>RestAssured</a:t>
            </a:r>
            <a:r>
              <a:rPr lang="en-IN" sz="2000" dirty="0" smtClean="0"/>
              <a:t>)</a:t>
            </a:r>
          </a:p>
          <a:p>
            <a:r>
              <a:rPr lang="en-IN" sz="2000" dirty="0" smtClean="0"/>
              <a:t> Hybrid Apps (React Native, Flutter)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C00000"/>
                </a:solidFill>
              </a:rPr>
              <a:t>Cross-Platform Testing:</a:t>
            </a:r>
          </a:p>
          <a:p>
            <a:r>
              <a:rPr lang="en-IN" sz="2000" dirty="0" smtClean="0"/>
              <a:t>🌐BrowserStack </a:t>
            </a:r>
          </a:p>
          <a:p>
            <a:r>
              <a:rPr lang="en-IN" sz="2000" dirty="0" smtClean="0"/>
              <a:t>⚡ </a:t>
            </a:r>
            <a:r>
              <a:rPr lang="en-IN" sz="2000" dirty="0" err="1" smtClean="0"/>
              <a:t>LambdaTest</a:t>
            </a:r>
            <a:endParaRPr lang="en-IN" sz="2000" dirty="0" smtClean="0"/>
          </a:p>
          <a:p>
            <a:r>
              <a:rPr lang="en-IN" sz="2000" dirty="0" smtClean="0"/>
              <a:t>📱 Real Devices + Emulators (iOS/Android)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C00000"/>
                </a:solidFill>
              </a:rPr>
              <a:t>Bug Tracking &amp; Test Management:</a:t>
            </a:r>
          </a:p>
          <a:p>
            <a:r>
              <a:rPr lang="en-IN" sz="2000" dirty="0" smtClean="0"/>
              <a:t>🐞 Bug Tracking Tools : Jira, Azure </a:t>
            </a:r>
            <a:r>
              <a:rPr lang="en-IN" sz="2000" dirty="0" err="1" smtClean="0"/>
              <a:t>DevOps</a:t>
            </a:r>
            <a:r>
              <a:rPr lang="en-IN" sz="2000" dirty="0" smtClean="0"/>
              <a:t>, Bugzilla</a:t>
            </a:r>
          </a:p>
          <a:p>
            <a:r>
              <a:rPr lang="en-IN" sz="2000" dirty="0" smtClean="0"/>
              <a:t>🧪 Test Management Tools : </a:t>
            </a:r>
            <a:r>
              <a:rPr lang="en-IN" sz="2000" dirty="0" err="1" smtClean="0"/>
              <a:t>TestRail</a:t>
            </a:r>
            <a:r>
              <a:rPr lang="en-IN" sz="2000" dirty="0" smtClean="0"/>
              <a:t>, Zephyr, ALM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00B050"/>
                </a:solidFill>
              </a:rPr>
              <a:t>Functional</a:t>
            </a:r>
            <a:r>
              <a:rPr lang="en-IN" sz="4000" dirty="0" smtClean="0">
                <a:solidFill>
                  <a:srgbClr val="00B050"/>
                </a:solidFill>
              </a:rPr>
              <a:t> Testing – Expertise</a:t>
            </a:r>
            <a:endParaRPr lang="en-IN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9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IN" sz="2000" b="1" dirty="0">
                <a:solidFill>
                  <a:srgbClr val="C00000"/>
                </a:solidFill>
              </a:rPr>
              <a:t>Mobile Automation:</a:t>
            </a:r>
          </a:p>
          <a:p>
            <a:r>
              <a:rPr lang="en-IN" sz="2000" dirty="0"/>
              <a:t>📱 Appium (Android/iOS) + Xcode (iOS Simulator)</a:t>
            </a:r>
          </a:p>
          <a:p>
            <a:r>
              <a:rPr lang="en-IN" sz="2000" dirty="0"/>
              <a:t>🤖 Android Studio (Emulator/Real Devices</a:t>
            </a:r>
            <a:r>
              <a:rPr lang="en-IN" sz="2000" dirty="0" smtClean="0"/>
              <a:t>)</a:t>
            </a:r>
          </a:p>
          <a:p>
            <a:pPr marL="109728" indent="0">
              <a:buNone/>
            </a:pPr>
            <a:r>
              <a:rPr lang="en-IN" sz="2000" b="1" dirty="0">
                <a:solidFill>
                  <a:srgbClr val="C00000"/>
                </a:solidFill>
              </a:rPr>
              <a:t>Web Automation:</a:t>
            </a:r>
          </a:p>
          <a:p>
            <a:r>
              <a:rPr lang="en-IN" sz="2000" dirty="0"/>
              <a:t>🕸 Selenium (Java/Python)</a:t>
            </a:r>
          </a:p>
          <a:p>
            <a:r>
              <a:rPr lang="en-IN" sz="2000" dirty="0"/>
              <a:t>⚡ Cypress (JavaScript)</a:t>
            </a:r>
          </a:p>
          <a:p>
            <a:r>
              <a:rPr lang="en-IN" sz="2000" dirty="0"/>
              <a:t>🎭 Playwright (Cross-Browser</a:t>
            </a:r>
            <a:r>
              <a:rPr lang="en-IN" sz="2000" dirty="0" smtClean="0"/>
              <a:t>)</a:t>
            </a:r>
          </a:p>
          <a:p>
            <a:pPr marL="109728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API Automation:</a:t>
            </a:r>
          </a:p>
          <a:p>
            <a:r>
              <a:rPr lang="en-US" sz="2000" dirty="0"/>
              <a:t>📡 Postman (with Newman for CI/CD)</a:t>
            </a:r>
          </a:p>
          <a:p>
            <a:r>
              <a:rPr lang="en-US" sz="2000" dirty="0"/>
              <a:t>🔗 RestAssured (Java)</a:t>
            </a:r>
          </a:p>
          <a:p>
            <a:endParaRPr lang="en-IN" sz="2000" dirty="0"/>
          </a:p>
          <a:p>
            <a:endParaRPr lang="en-IN" sz="2000" dirty="0" smtClean="0"/>
          </a:p>
          <a:p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0" dirty="0">
                <a:solidFill>
                  <a:srgbClr val="00B050"/>
                </a:solidFill>
                <a:effectLst/>
              </a:rPr>
              <a:t>Automation Testing – Key Skills</a:t>
            </a:r>
          </a:p>
        </p:txBody>
      </p:sp>
    </p:spTree>
    <p:extLst>
      <p:ext uri="{BB962C8B-B14F-4D97-AF65-F5344CB8AC3E}">
        <p14:creationId xmlns:p14="http://schemas.microsoft.com/office/powerpoint/2010/main" val="274279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39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97</TotalTime>
  <Words>176</Words>
  <Application>Microsoft Office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Functional and Automation Testing</vt:lpstr>
      <vt:lpstr>Agenda</vt:lpstr>
      <vt:lpstr>Functional Testing – Expertise</vt:lpstr>
      <vt:lpstr>Automation Testing – Key Skills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and Automation Testing</dc:title>
  <dc:creator>Admin</dc:creator>
  <cp:lastModifiedBy>Admin</cp:lastModifiedBy>
  <cp:revision>7</cp:revision>
  <dcterms:created xsi:type="dcterms:W3CDTF">2025-04-15T08:45:29Z</dcterms:created>
  <dcterms:modified xsi:type="dcterms:W3CDTF">2025-04-15T10:23:19Z</dcterms:modified>
</cp:coreProperties>
</file>