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8" autoAdjust="0"/>
    <p:restoredTop sz="94660"/>
  </p:normalViewPr>
  <p:slideViewPr>
    <p:cSldViewPr>
      <p:cViewPr varScale="1">
        <p:scale>
          <a:sx n="70" d="100"/>
          <a:sy n="70" d="100"/>
        </p:scale>
        <p:origin x="97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41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876299" y="200575"/>
            <a:ext cx="8496301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981200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        :   </a:t>
            </a:r>
            <a:r>
              <a:rPr lang="en-US" sz="2400" dirty="0" err="1" smtClean="0"/>
              <a:t>Mythili</a:t>
            </a:r>
            <a:r>
              <a:rPr lang="en-US" sz="2400" dirty="0" smtClean="0"/>
              <a:t> </a:t>
            </a:r>
            <a:r>
              <a:rPr lang="en-US" sz="2400" dirty="0" err="1" smtClean="0"/>
              <a:t>Chandra.R</a:t>
            </a:r>
            <a:endParaRPr lang="en-US" sz="2400" dirty="0">
              <a:latin typeface="Impact" panose="020B0806030902050204" pitchFamily="34" charset="0"/>
            </a:endParaRPr>
          </a:p>
          <a:p>
            <a:r>
              <a:rPr lang="en-US" sz="2400" dirty="0" smtClean="0"/>
              <a:t>REGISTER </a:t>
            </a:r>
            <a:r>
              <a:rPr lang="en-US" sz="2400" dirty="0"/>
              <a:t>NO AND NMID: </a:t>
            </a:r>
            <a:r>
              <a:rPr lang="en-US" sz="2400" dirty="0" smtClean="0"/>
              <a:t> </a:t>
            </a:r>
            <a:r>
              <a:rPr lang="en-US" sz="2400" dirty="0" smtClean="0"/>
              <a:t>asunm1451222407506</a:t>
            </a:r>
            <a:endParaRPr lang="en-US" sz="2400" dirty="0">
              <a:cs typeface="Calibri"/>
            </a:endParaRPr>
          </a:p>
          <a:p>
            <a:r>
              <a:rPr lang="en-US" sz="2400" dirty="0" smtClean="0"/>
              <a:t>DEPARTMENT</a:t>
            </a:r>
            <a:r>
              <a:rPr lang="en-US" sz="2400" dirty="0"/>
              <a:t> </a:t>
            </a:r>
            <a:r>
              <a:rPr lang="en-US" sz="2400" dirty="0" smtClean="0"/>
              <a:t>           :   BSc Computer science</a:t>
            </a:r>
            <a:endParaRPr lang="en-US" sz="2400" dirty="0"/>
          </a:p>
          <a:p>
            <a:r>
              <a:rPr lang="en-US" sz="2400" dirty="0" smtClean="0"/>
              <a:t>COLLEGE                     :   </a:t>
            </a:r>
            <a:r>
              <a:rPr lang="en-US" sz="2400" dirty="0" err="1" smtClean="0"/>
              <a:t>Mahalashmi</a:t>
            </a:r>
            <a:r>
              <a:rPr lang="en-US" sz="2400" dirty="0" smtClean="0"/>
              <a:t> Women’s college of Arts and 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                                     science(Madras university)</a:t>
            </a:r>
          </a:p>
          <a:p>
            <a:r>
              <a:rPr lang="en-US" sz="2400" dirty="0"/>
              <a:t> </a:t>
            </a:r>
            <a:r>
              <a:rPr lang="en-US" sz="2400" dirty="0" smtClean="0"/>
              <a:t>                  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1597650"/>
            <a:ext cx="8942219" cy="36164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10452735" cy="758190"/>
          </a:xfrm>
        </p:spPr>
        <p:txBody>
          <a:bodyPr/>
          <a:lstStyle/>
          <a:p>
            <a:r>
              <a:rPr lang="en-US" dirty="0" smtClean="0">
                <a:latin typeface="Sitka Subheading" panose="02000505000000020004" pitchFamily="2" charset="0"/>
              </a:rPr>
              <a:t>Screenshots</a:t>
            </a:r>
            <a:endParaRPr lang="en-US" dirty="0">
              <a:latin typeface="Sitka Subheading" panose="02000505000000020004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52600"/>
            <a:ext cx="10896600" cy="426720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598192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3" y="533400"/>
            <a:ext cx="9531668" cy="610234"/>
          </a:xfrm>
        </p:spPr>
        <p:txBody>
          <a:bodyPr/>
          <a:lstStyle/>
          <a:p>
            <a:r>
              <a:rPr lang="en-US" dirty="0" smtClean="0">
                <a:latin typeface="Sylfaen" panose="010A0502050306030303" pitchFamily="18" charset="0"/>
              </a:rPr>
              <a:t>PROJECTS AND CONTACT</a:t>
            </a:r>
            <a:endParaRPr lang="en-US" dirty="0">
              <a:latin typeface="Sylfaen" panose="010A0502050306030303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1828800"/>
            <a:ext cx="10058400" cy="394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323987"/>
          </a:xfrm>
        </p:spPr>
        <p:txBody>
          <a:bodyPr/>
          <a:lstStyle/>
          <a:p>
            <a:r>
              <a:rPr lang="en-US" dirty="0" smtClean="0"/>
              <a:t>                          *   The </a:t>
            </a:r>
            <a:r>
              <a:rPr lang="en-US" dirty="0" smtClean="0"/>
              <a:t>portfolio serves as a digital resume and a showcase of my work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*   </a:t>
            </a:r>
            <a:r>
              <a:rPr lang="en-US" dirty="0" smtClean="0"/>
              <a:t>It </a:t>
            </a:r>
            <a:r>
              <a:rPr lang="en-US" dirty="0" smtClean="0"/>
              <a:t>is easy to update, so I can keep adding new projects, certificates and my skills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               *  </a:t>
            </a:r>
            <a:r>
              <a:rPr lang="en-US" dirty="0" smtClean="0"/>
              <a:t>In </a:t>
            </a:r>
            <a:r>
              <a:rPr lang="en-US" dirty="0" smtClean="0"/>
              <a:t>conclusion, this portfolio reflects my journey ,growth and readiness for future opportunities.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>
                <a:latin typeface="Arial Rounded MT Bold" panose="020F0704030504030204" pitchFamily="34" charset="0"/>
              </a:rPr>
              <a:t>GITHUB:</a:t>
            </a:r>
          </a:p>
          <a:p>
            <a:r>
              <a:rPr lang="en-US" dirty="0"/>
              <a:t> </a:t>
            </a:r>
            <a:r>
              <a:rPr lang="en-US" dirty="0" smtClean="0"/>
              <a:t>            </a:t>
            </a:r>
            <a:r>
              <a:rPr lang="en-US" dirty="0" smtClean="0"/>
              <a:t>    * </a:t>
            </a:r>
            <a:r>
              <a:rPr lang="en-US" dirty="0" smtClean="0"/>
              <a:t>The entire source code of my portfolio is uploaded on </a:t>
            </a:r>
            <a:r>
              <a:rPr lang="en-US" dirty="0" err="1" smtClean="0"/>
              <a:t>Github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        </a:t>
            </a:r>
            <a:r>
              <a:rPr lang="en-US" dirty="0" smtClean="0"/>
              <a:t>     * </a:t>
            </a:r>
            <a:r>
              <a:rPr lang="en-US" dirty="0" smtClean="0">
                <a:latin typeface="Bahnschrift SemiBold SemiConden" panose="020B0502040204020203" pitchFamily="34" charset="0"/>
              </a:rPr>
              <a:t>Link</a:t>
            </a:r>
            <a:r>
              <a:rPr lang="en-US" dirty="0" smtClean="0">
                <a:latin typeface="Bahnschrift SemiBold SemiConden" panose="020B0502040204020203" pitchFamily="34" charset="0"/>
              </a:rPr>
              <a:t>: https://codepen.io/RMythili-Chandra/pen/OPyEbGz.</a:t>
            </a:r>
            <a:endParaRPr lang="en-US" dirty="0">
              <a:latin typeface="Bahnschrift SemiBold SemiConden" panose="020B0502040204020203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118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 smtClean="0"/>
              <a:t>DIGITAL PORTFOLIO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914400" y="1752599"/>
            <a:ext cx="7143750" cy="3323987"/>
          </a:xfrm>
        </p:spPr>
        <p:txBody>
          <a:bodyPr/>
          <a:lstStyle/>
          <a:p>
            <a:r>
              <a:rPr lang="en-US" dirty="0" smtClean="0"/>
              <a:t>                  </a:t>
            </a:r>
            <a:endParaRPr lang="en-US" dirty="0"/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*  Fresh graduates and students often find it difficult to present their skills, projects, and achievements in a structured way.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 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*  Recruiters have limited time to evaluate candidates, so a portfolio should make it easy to understand a student’s strengths at a glance.</a:t>
            </a:r>
          </a:p>
          <a:p>
            <a:endParaRPr lang="en-US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                *  A traditional resume cannot fully showcase a person’s abilities such as creativity, coding projects, certifications or internships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15400" y="3048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62087" y="2261672"/>
            <a:ext cx="8239125" cy="33239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This project is about creating a personal Digital Portfolio that acts as my online professional identity.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It is designed to showcase my academic background, technical skills,  projects, certifications and achievements in one place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portfolio has a simple yet attractive layout, allowing users to navigate </a:t>
            </a:r>
            <a:r>
              <a:rPr lang="en-US" dirty="0" smtClean="0"/>
              <a:t>easily </a:t>
            </a:r>
            <a:r>
              <a:rPr lang="en-US" dirty="0" smtClean="0"/>
              <a:t>through different sections.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The main objective is to help me in internships, placements, competitions by presenting my work in a professional </a:t>
            </a:r>
            <a:r>
              <a:rPr lang="en-US" dirty="0" smtClean="0"/>
              <a:t>manner.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1905000" y="2095500"/>
            <a:ext cx="8001000" cy="297078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              RECRUITERS &amp; HIRING MANAGERS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               MENTORS  AND  FACULTY MEMEBERS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              PEERS   AND   COLLOBORATORS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              GENERAL/ ONLINE VIEWERS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>
                <a:latin typeface="Bookman Old Style" panose="02050604050505020204" pitchFamily="18" charset="0"/>
              </a:rPr>
              <a:t>               PERSONAL USE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8600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3886200" y="1695450"/>
            <a:ext cx="6248400" cy="3016210"/>
          </a:xfrm>
        </p:spPr>
        <p:txBody>
          <a:bodyPr/>
          <a:lstStyle/>
          <a:p>
            <a:pPr lvl="1"/>
            <a:endParaRPr lang="en-US" dirty="0" smtClean="0"/>
          </a:p>
          <a:p>
            <a:pPr marL="742950" lvl="1" indent="-285750">
              <a:buFont typeface="Wingdings" panose="05000000000000000000" pitchFamily="2" charset="2"/>
              <a:buChar char="§"/>
            </a:pPr>
            <a:endParaRPr lang="en-US" dirty="0" smtClean="0"/>
          </a:p>
          <a:p>
            <a:r>
              <a:rPr lang="en-US" dirty="0" smtClean="0"/>
              <a:t> </a:t>
            </a:r>
            <a:r>
              <a:rPr lang="en-US" sz="2000" dirty="0" smtClean="0"/>
              <a:t>HTML:      Used for structure and content of the portfolio .</a:t>
            </a:r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 CSS    :      Used for styling and layout .</a:t>
            </a:r>
          </a:p>
          <a:p>
            <a:r>
              <a:rPr lang="en-US" sz="2000" dirty="0" smtClean="0"/>
              <a:t>                   For colors, fonts, spacing and responsive design.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                                             </a:t>
            </a:r>
            <a:endParaRPr lang="en-US" sz="2000" dirty="0" smtClean="0">
              <a:latin typeface="Rockwell" panose="02060603020205020403" pitchFamily="18" charset="0"/>
            </a:endParaRPr>
          </a:p>
          <a:p>
            <a:endParaRPr lang="en-US" sz="2000" dirty="0" smtClean="0"/>
          </a:p>
          <a:p>
            <a:r>
              <a:rPr lang="en-US" sz="2000" dirty="0"/>
              <a:t> </a:t>
            </a:r>
            <a:r>
              <a:rPr lang="en-US" sz="2000" dirty="0" smtClean="0"/>
              <a:t>JAVASCRIPT:  Used for interactivity and functionality .</a:t>
            </a:r>
            <a:r>
              <a:rPr lang="en-US" dirty="0" smtClean="0"/>
              <a:t>         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>
          <a:xfrm>
            <a:off x="1447800" y="1676400"/>
            <a:ext cx="8086725" cy="2769989"/>
          </a:xfrm>
        </p:spPr>
        <p:txBody>
          <a:bodyPr/>
          <a:lstStyle/>
          <a:p>
            <a:r>
              <a:rPr lang="en-US" dirty="0" smtClean="0"/>
              <a:t> </a:t>
            </a: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* Homepage         :  Contains name, picture and an simple introduction.</a:t>
            </a:r>
          </a:p>
          <a:p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* About Section   :   A brief biography about my skills and strengths.</a:t>
            </a:r>
          </a:p>
          <a:p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* Projects Section:  Details about the projects  with description.</a:t>
            </a:r>
          </a:p>
          <a:p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* Contact Section :  Email id and other social profiles.</a:t>
            </a:r>
          </a:p>
          <a:p>
            <a:endParaRPr lang="en-US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r>
              <a:rPr lang="en-US" dirty="0" smtClean="0">
                <a:latin typeface="Gadugi" panose="020B0502040204020203" pitchFamily="34" charset="0"/>
                <a:ea typeface="Gadugi" panose="020B0502040204020203" pitchFamily="34" charset="0"/>
              </a:rPr>
              <a:t>* Navigation         :   A clean and user friendly menu for smooth movement .                     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idx="4294967295"/>
          </p:nvPr>
        </p:nvSpPr>
        <p:spPr>
          <a:xfrm>
            <a:off x="381000" y="381000"/>
            <a:ext cx="9906000" cy="601663"/>
          </a:xfrm>
        </p:spPr>
        <p:txBody>
          <a:bodyPr/>
          <a:lstStyle/>
          <a:p>
            <a:r>
              <a:rPr lang="en-US" sz="4000" dirty="0" smtClean="0"/>
              <a:t>PORTFOLIO DESIGN AND LAYOUT</a:t>
            </a:r>
            <a:br>
              <a:rPr lang="en-US" sz="4000" dirty="0" smtClean="0"/>
            </a:br>
            <a:endParaRPr 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0800" y="2057400"/>
            <a:ext cx="5791200" cy="312318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*  </a:t>
            </a:r>
            <a:r>
              <a:rPr lang="en-US" dirty="0" smtClean="0">
                <a:latin typeface="Bookman Old Style" panose="02050604050505020204" pitchFamily="18" charset="0"/>
              </a:rPr>
              <a:t>Fully Responsive design.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 * Works on laptops, tablets and mobile phone.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 smtClean="0">
                <a:latin typeface="Bookman Old Style" panose="02050604050505020204" pitchFamily="18" charset="0"/>
              </a:rPr>
              <a:t> * Contact and social links for easy communication.</a:t>
            </a: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endParaRPr lang="en-US" dirty="0" smtClean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 </a:t>
            </a:r>
            <a:r>
              <a:rPr lang="en-US" dirty="0" smtClean="0">
                <a:latin typeface="Bookman Old Style" panose="02050604050505020204" pitchFamily="18" charset="0"/>
              </a:rPr>
              <a:t> * Simple navigation bar for quick access to all sections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4762</TotalTime>
  <Words>495</Words>
  <Application>Microsoft Office PowerPoint</Application>
  <PresentationFormat>Widescreen</PresentationFormat>
  <Paragraphs>111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8" baseType="lpstr">
      <vt:lpstr>Arial</vt:lpstr>
      <vt:lpstr>Arial Rounded MT Bold</vt:lpstr>
      <vt:lpstr>Bahnschrift SemiBold SemiConden</vt:lpstr>
      <vt:lpstr>Bookman Old Style</vt:lpstr>
      <vt:lpstr>Calibri</vt:lpstr>
      <vt:lpstr>Gadugi</vt:lpstr>
      <vt:lpstr>Impact</vt:lpstr>
      <vt:lpstr>Roboto</vt:lpstr>
      <vt:lpstr>Rockwell</vt:lpstr>
      <vt:lpstr>Sitka Subheading</vt:lpstr>
      <vt:lpstr>Sylfaen</vt:lpstr>
      <vt:lpstr>Times New Roman</vt:lpstr>
      <vt:lpstr>Trebuchet MS</vt:lpstr>
      <vt:lpstr>Wingdings</vt:lpstr>
      <vt:lpstr>Office Theme</vt:lpstr>
      <vt:lpstr>Digital Portfolio  </vt:lpstr>
      <vt:lpstr>DIGITAL PORTFOLIO</vt:lpstr>
      <vt:lpstr>AGENDA</vt:lpstr>
      <vt:lpstr>PROBLEM STATEMENT</vt:lpstr>
      <vt:lpstr>PROJECT OVERVIEW</vt:lpstr>
      <vt:lpstr>WHO ARE THE END USERS?</vt:lpstr>
      <vt:lpstr>TOOLS AND TECHNIQUES</vt:lpstr>
      <vt:lpstr>PORTFOLIO DESIGN AND LAYOUT </vt:lpstr>
      <vt:lpstr>FEATURES AND FUNCTIONALITY</vt:lpstr>
      <vt:lpstr>RESULTS AND SCREENSHOTS</vt:lpstr>
      <vt:lpstr>Screenshots</vt:lpstr>
      <vt:lpstr>PROJECTS AND CONTACT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37</cp:revision>
  <dcterms:created xsi:type="dcterms:W3CDTF">2024-03-29T15:07:22Z</dcterms:created>
  <dcterms:modified xsi:type="dcterms:W3CDTF">2025-09-06T14:53:55Z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