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5143500" cx="9144000"/>
  <p:notesSz cx="6858000" cy="9144000"/>
  <p:embeddedFontLst>
    <p:embeddedFont>
      <p:font typeface="Roboto"/>
      <p:regular r:id="rId26"/>
      <p:bold r:id="rId27"/>
      <p:italic r:id="rId28"/>
      <p:boldItalic r:id="rId29"/>
    </p:embeddedFont>
    <p:embeddedFont>
      <p:font typeface="Montserrat"/>
      <p:regular r:id="rId30"/>
      <p:bold r:id="rId31"/>
      <p:italic r:id="rId32"/>
      <p:boldItalic r:id="rId33"/>
    </p:embeddedFont>
    <p:embeddedFont>
      <p:font typeface="Bebas Neue"/>
      <p:regular r:id="rId34"/>
    </p:embeddedFont>
    <p:embeddedFont>
      <p:font typeface="Maven Pro"/>
      <p:regular r:id="rId35"/>
      <p:bold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regular.fntdata"/><Relationship Id="rId25" Type="http://schemas.openxmlformats.org/officeDocument/2006/relationships/slide" Target="slides/slide21.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ontserrat-bold.fntdata"/><Relationship Id="rId30" Type="http://schemas.openxmlformats.org/officeDocument/2006/relationships/font" Target="fonts/Montserrat-regular.fntdata"/><Relationship Id="rId11" Type="http://schemas.openxmlformats.org/officeDocument/2006/relationships/slide" Target="slides/slide7.xml"/><Relationship Id="rId33" Type="http://schemas.openxmlformats.org/officeDocument/2006/relationships/font" Target="fonts/Montserrat-boldItalic.fntdata"/><Relationship Id="rId10" Type="http://schemas.openxmlformats.org/officeDocument/2006/relationships/slide" Target="slides/slide6.xml"/><Relationship Id="rId32" Type="http://schemas.openxmlformats.org/officeDocument/2006/relationships/font" Target="fonts/Montserrat-italic.fntdata"/><Relationship Id="rId13" Type="http://schemas.openxmlformats.org/officeDocument/2006/relationships/slide" Target="slides/slide9.xml"/><Relationship Id="rId35" Type="http://schemas.openxmlformats.org/officeDocument/2006/relationships/font" Target="fonts/MavenPro-regular.fntdata"/><Relationship Id="rId12" Type="http://schemas.openxmlformats.org/officeDocument/2006/relationships/slide" Target="slides/slide8.xml"/><Relationship Id="rId34" Type="http://schemas.openxmlformats.org/officeDocument/2006/relationships/font" Target="fonts/BebasNeue-regular.fntdata"/><Relationship Id="rId15" Type="http://schemas.openxmlformats.org/officeDocument/2006/relationships/slide" Target="slides/slide11.xml"/><Relationship Id="rId14" Type="http://schemas.openxmlformats.org/officeDocument/2006/relationships/slide" Target="slides/slide10.xml"/><Relationship Id="rId36" Type="http://schemas.openxmlformats.org/officeDocument/2006/relationships/font" Target="fonts/MavenPro-bold.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6" name="Shape 1306"/>
        <p:cNvGrpSpPr/>
        <p:nvPr/>
      </p:nvGrpSpPr>
      <p:grpSpPr>
        <a:xfrm>
          <a:off x="0" y="0"/>
          <a:ext cx="0" cy="0"/>
          <a:chOff x="0" y="0"/>
          <a:chExt cx="0" cy="0"/>
        </a:xfrm>
      </p:grpSpPr>
      <p:sp>
        <p:nvSpPr>
          <p:cNvPr id="1307" name="Google Shape;1307;g2c8df8e6fb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8" name="Google Shape;1308;g2c8df8e6fb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9" name="Shape 1419"/>
        <p:cNvGrpSpPr/>
        <p:nvPr/>
      </p:nvGrpSpPr>
      <p:grpSpPr>
        <a:xfrm>
          <a:off x="0" y="0"/>
          <a:ext cx="0" cy="0"/>
          <a:chOff x="0" y="0"/>
          <a:chExt cx="0" cy="0"/>
        </a:xfrm>
      </p:grpSpPr>
      <p:sp>
        <p:nvSpPr>
          <p:cNvPr id="1420" name="Google Shape;1420;g24b86493603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1" name="Google Shape;1421;g24b8649360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5" name="Shape 1425"/>
        <p:cNvGrpSpPr/>
        <p:nvPr/>
      </p:nvGrpSpPr>
      <p:grpSpPr>
        <a:xfrm>
          <a:off x="0" y="0"/>
          <a:ext cx="0" cy="0"/>
          <a:chOff x="0" y="0"/>
          <a:chExt cx="0" cy="0"/>
        </a:xfrm>
      </p:grpSpPr>
      <p:sp>
        <p:nvSpPr>
          <p:cNvPr id="1426" name="Google Shape;1426;g2c8df8e6fb2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7" name="Google Shape;1427;g2c8df8e6fb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0" name="Shape 1430"/>
        <p:cNvGrpSpPr/>
        <p:nvPr/>
      </p:nvGrpSpPr>
      <p:grpSpPr>
        <a:xfrm>
          <a:off x="0" y="0"/>
          <a:ext cx="0" cy="0"/>
          <a:chOff x="0" y="0"/>
          <a:chExt cx="0" cy="0"/>
        </a:xfrm>
      </p:grpSpPr>
      <p:sp>
        <p:nvSpPr>
          <p:cNvPr id="1431" name="Google Shape;1431;g24b86493603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2" name="Google Shape;1432;g24b86493603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4" name="Shape 1444"/>
        <p:cNvGrpSpPr/>
        <p:nvPr/>
      </p:nvGrpSpPr>
      <p:grpSpPr>
        <a:xfrm>
          <a:off x="0" y="0"/>
          <a:ext cx="0" cy="0"/>
          <a:chOff x="0" y="0"/>
          <a:chExt cx="0" cy="0"/>
        </a:xfrm>
      </p:grpSpPr>
      <p:sp>
        <p:nvSpPr>
          <p:cNvPr id="1445" name="Google Shape;1445;g2c8df8e6fb2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6" name="Google Shape;1446;g2c8df8e6fb2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1" name="Shape 1461"/>
        <p:cNvGrpSpPr/>
        <p:nvPr/>
      </p:nvGrpSpPr>
      <p:grpSpPr>
        <a:xfrm>
          <a:off x="0" y="0"/>
          <a:ext cx="0" cy="0"/>
          <a:chOff x="0" y="0"/>
          <a:chExt cx="0" cy="0"/>
        </a:xfrm>
      </p:grpSpPr>
      <p:sp>
        <p:nvSpPr>
          <p:cNvPr id="1462" name="Google Shape;1462;g24b86493603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3" name="Google Shape;1463;g24b86493603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9" name="Shape 1479"/>
        <p:cNvGrpSpPr/>
        <p:nvPr/>
      </p:nvGrpSpPr>
      <p:grpSpPr>
        <a:xfrm>
          <a:off x="0" y="0"/>
          <a:ext cx="0" cy="0"/>
          <a:chOff x="0" y="0"/>
          <a:chExt cx="0" cy="0"/>
        </a:xfrm>
      </p:grpSpPr>
      <p:sp>
        <p:nvSpPr>
          <p:cNvPr id="1480" name="Google Shape;1480;g2c8df8e6fb2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1" name="Google Shape;1481;g2c8df8e6fb2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4" name="Shape 1484"/>
        <p:cNvGrpSpPr/>
        <p:nvPr/>
      </p:nvGrpSpPr>
      <p:grpSpPr>
        <a:xfrm>
          <a:off x="0" y="0"/>
          <a:ext cx="0" cy="0"/>
          <a:chOff x="0" y="0"/>
          <a:chExt cx="0" cy="0"/>
        </a:xfrm>
      </p:grpSpPr>
      <p:sp>
        <p:nvSpPr>
          <p:cNvPr id="1485" name="Google Shape;1485;g24b86493603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6" name="Google Shape;1486;g24b86493603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9" name="Shape 1489"/>
        <p:cNvGrpSpPr/>
        <p:nvPr/>
      </p:nvGrpSpPr>
      <p:grpSpPr>
        <a:xfrm>
          <a:off x="0" y="0"/>
          <a:ext cx="0" cy="0"/>
          <a:chOff x="0" y="0"/>
          <a:chExt cx="0" cy="0"/>
        </a:xfrm>
      </p:grpSpPr>
      <p:sp>
        <p:nvSpPr>
          <p:cNvPr id="1490" name="Google Shape;1490;g2c8df8e6fb2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1" name="Google Shape;1491;g2c8df8e6fb2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4" name="Shape 1494"/>
        <p:cNvGrpSpPr/>
        <p:nvPr/>
      </p:nvGrpSpPr>
      <p:grpSpPr>
        <a:xfrm>
          <a:off x="0" y="0"/>
          <a:ext cx="0" cy="0"/>
          <a:chOff x="0" y="0"/>
          <a:chExt cx="0" cy="0"/>
        </a:xfrm>
      </p:grpSpPr>
      <p:sp>
        <p:nvSpPr>
          <p:cNvPr id="1495" name="Google Shape;1495;g2c8df8e6fb2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6" name="Google Shape;1496;g2c8df8e6fb2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1" name="Shape 1501"/>
        <p:cNvGrpSpPr/>
        <p:nvPr/>
      </p:nvGrpSpPr>
      <p:grpSpPr>
        <a:xfrm>
          <a:off x="0" y="0"/>
          <a:ext cx="0" cy="0"/>
          <a:chOff x="0" y="0"/>
          <a:chExt cx="0" cy="0"/>
        </a:xfrm>
      </p:grpSpPr>
      <p:sp>
        <p:nvSpPr>
          <p:cNvPr id="1502" name="Google Shape;1502;g2c8df8e6fb2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3" name="Google Shape;1503;g2c8df8e6fb2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2" name="Shape 1312"/>
        <p:cNvGrpSpPr/>
        <p:nvPr/>
      </p:nvGrpSpPr>
      <p:grpSpPr>
        <a:xfrm>
          <a:off x="0" y="0"/>
          <a:ext cx="0" cy="0"/>
          <a:chOff x="0" y="0"/>
          <a:chExt cx="0" cy="0"/>
        </a:xfrm>
      </p:grpSpPr>
      <p:sp>
        <p:nvSpPr>
          <p:cNvPr id="1313" name="Google Shape;1313;g20a455cc9c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4" name="Google Shape;1314;g20a455cc9c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6" name="Shape 1506"/>
        <p:cNvGrpSpPr/>
        <p:nvPr/>
      </p:nvGrpSpPr>
      <p:grpSpPr>
        <a:xfrm>
          <a:off x="0" y="0"/>
          <a:ext cx="0" cy="0"/>
          <a:chOff x="0" y="0"/>
          <a:chExt cx="0" cy="0"/>
        </a:xfrm>
      </p:grpSpPr>
      <p:sp>
        <p:nvSpPr>
          <p:cNvPr id="1507" name="Google Shape;1507;g2c8df8e6fb2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8" name="Google Shape;1508;g2c8df8e6fb2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1" name="Shape 1511"/>
        <p:cNvGrpSpPr/>
        <p:nvPr/>
      </p:nvGrpSpPr>
      <p:grpSpPr>
        <a:xfrm>
          <a:off x="0" y="0"/>
          <a:ext cx="0" cy="0"/>
          <a:chOff x="0" y="0"/>
          <a:chExt cx="0" cy="0"/>
        </a:xfrm>
      </p:grpSpPr>
      <p:sp>
        <p:nvSpPr>
          <p:cNvPr id="1512" name="Google Shape;1512;g24b86493603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3" name="Google Shape;1513;g24b86493603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4" name="Shape 1364"/>
        <p:cNvGrpSpPr/>
        <p:nvPr/>
      </p:nvGrpSpPr>
      <p:grpSpPr>
        <a:xfrm>
          <a:off x="0" y="0"/>
          <a:ext cx="0" cy="0"/>
          <a:chOff x="0" y="0"/>
          <a:chExt cx="0" cy="0"/>
        </a:xfrm>
      </p:grpSpPr>
      <p:sp>
        <p:nvSpPr>
          <p:cNvPr id="1365" name="Google Shape;1365;g2c8df8e6fb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6" name="Google Shape;1366;g2c8df8e6fb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0" name="Shape 1370"/>
        <p:cNvGrpSpPr/>
        <p:nvPr/>
      </p:nvGrpSpPr>
      <p:grpSpPr>
        <a:xfrm>
          <a:off x="0" y="0"/>
          <a:ext cx="0" cy="0"/>
          <a:chOff x="0" y="0"/>
          <a:chExt cx="0" cy="0"/>
        </a:xfrm>
      </p:grpSpPr>
      <p:sp>
        <p:nvSpPr>
          <p:cNvPr id="1371" name="Google Shape;1371;g54dda1946d_6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2" name="Google Shape;1372;g54dda1946d_6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2" name="Shape 1382"/>
        <p:cNvGrpSpPr/>
        <p:nvPr/>
      </p:nvGrpSpPr>
      <p:grpSpPr>
        <a:xfrm>
          <a:off x="0" y="0"/>
          <a:ext cx="0" cy="0"/>
          <a:chOff x="0" y="0"/>
          <a:chExt cx="0" cy="0"/>
        </a:xfrm>
      </p:grpSpPr>
      <p:sp>
        <p:nvSpPr>
          <p:cNvPr id="1383" name="Google Shape;1383;g184d99d1a7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4" name="Google Shape;1384;g184d99d1a7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8" name="Shape 1388"/>
        <p:cNvGrpSpPr/>
        <p:nvPr/>
      </p:nvGrpSpPr>
      <p:grpSpPr>
        <a:xfrm>
          <a:off x="0" y="0"/>
          <a:ext cx="0" cy="0"/>
          <a:chOff x="0" y="0"/>
          <a:chExt cx="0" cy="0"/>
        </a:xfrm>
      </p:grpSpPr>
      <p:sp>
        <p:nvSpPr>
          <p:cNvPr id="1389" name="Google Shape;1389;g2c8df8e6fb2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0" name="Google Shape;1390;g2c8df8e6fb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3" name="Shape 1393"/>
        <p:cNvGrpSpPr/>
        <p:nvPr/>
      </p:nvGrpSpPr>
      <p:grpSpPr>
        <a:xfrm>
          <a:off x="0" y="0"/>
          <a:ext cx="0" cy="0"/>
          <a:chOff x="0" y="0"/>
          <a:chExt cx="0" cy="0"/>
        </a:xfrm>
      </p:grpSpPr>
      <p:sp>
        <p:nvSpPr>
          <p:cNvPr id="1394" name="Google Shape;1394;g24b8649360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5" name="Google Shape;1395;g24b8649360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9" name="Shape 1409"/>
        <p:cNvGrpSpPr/>
        <p:nvPr/>
      </p:nvGrpSpPr>
      <p:grpSpPr>
        <a:xfrm>
          <a:off x="0" y="0"/>
          <a:ext cx="0" cy="0"/>
          <a:chOff x="0" y="0"/>
          <a:chExt cx="0" cy="0"/>
        </a:xfrm>
      </p:grpSpPr>
      <p:sp>
        <p:nvSpPr>
          <p:cNvPr id="1410" name="Google Shape;1410;g2c8df8e6fb2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1" name="Google Shape;1411;g2c8df8e6fb2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4" name="Shape 1414"/>
        <p:cNvGrpSpPr/>
        <p:nvPr/>
      </p:nvGrpSpPr>
      <p:grpSpPr>
        <a:xfrm>
          <a:off x="0" y="0"/>
          <a:ext cx="0" cy="0"/>
          <a:chOff x="0" y="0"/>
          <a:chExt cx="0" cy="0"/>
        </a:xfrm>
      </p:grpSpPr>
      <p:sp>
        <p:nvSpPr>
          <p:cNvPr id="1415" name="Google Shape;1415;g2c8df8e6fb2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6" name="Google Shape;1416;g2c8df8e6fb2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7321817" y="354020"/>
            <a:ext cx="1013699" cy="886245"/>
            <a:chOff x="895150" y="3894725"/>
            <a:chExt cx="332775" cy="290925"/>
          </a:xfrm>
        </p:grpSpPr>
        <p:sp>
          <p:nvSpPr>
            <p:cNvPr id="10" name="Google Shape;10;p2"/>
            <p:cNvSpPr/>
            <p:nvPr/>
          </p:nvSpPr>
          <p:spPr>
            <a:xfrm>
              <a:off x="895150" y="3918150"/>
              <a:ext cx="307125" cy="267500"/>
            </a:xfrm>
            <a:custGeom>
              <a:rect b="b" l="l" r="r" t="t"/>
              <a:pathLst>
                <a:path extrusionOk="0" h="10700" w="12285">
                  <a:moveTo>
                    <a:pt x="4272" y="0"/>
                  </a:moveTo>
                  <a:cubicBezTo>
                    <a:pt x="3311" y="0"/>
                    <a:pt x="2439" y="285"/>
                    <a:pt x="1785" y="880"/>
                  </a:cubicBezTo>
                  <a:cubicBezTo>
                    <a:pt x="0" y="2504"/>
                    <a:pt x="500" y="5823"/>
                    <a:pt x="2909" y="8294"/>
                  </a:cubicBezTo>
                  <a:cubicBezTo>
                    <a:pt x="4433" y="9853"/>
                    <a:pt x="6352" y="10700"/>
                    <a:pt x="8007" y="10700"/>
                  </a:cubicBezTo>
                  <a:cubicBezTo>
                    <a:pt x="8966" y="10700"/>
                    <a:pt x="9837" y="10415"/>
                    <a:pt x="10492" y="9819"/>
                  </a:cubicBezTo>
                  <a:cubicBezTo>
                    <a:pt x="12285" y="8196"/>
                    <a:pt x="11776" y="4877"/>
                    <a:pt x="9367" y="2406"/>
                  </a:cubicBezTo>
                  <a:cubicBezTo>
                    <a:pt x="7848" y="847"/>
                    <a:pt x="5929" y="0"/>
                    <a:pt x="4272"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939750" y="3894725"/>
              <a:ext cx="288175" cy="268925"/>
            </a:xfrm>
            <a:custGeom>
              <a:rect b="b" l="l" r="r" t="t"/>
              <a:pathLst>
                <a:path extrusionOk="0" h="10757" w="11527">
                  <a:moveTo>
                    <a:pt x="13" y="1806"/>
                  </a:moveTo>
                  <a:cubicBezTo>
                    <a:pt x="9" y="1810"/>
                    <a:pt x="5" y="1814"/>
                    <a:pt x="1" y="1817"/>
                  </a:cubicBezTo>
                  <a:lnTo>
                    <a:pt x="13" y="1806"/>
                  </a:lnTo>
                  <a:close/>
                  <a:moveTo>
                    <a:pt x="3520" y="0"/>
                  </a:moveTo>
                  <a:cubicBezTo>
                    <a:pt x="2561" y="0"/>
                    <a:pt x="1690" y="285"/>
                    <a:pt x="1035" y="881"/>
                  </a:cubicBezTo>
                  <a:lnTo>
                    <a:pt x="13" y="1806"/>
                  </a:lnTo>
                  <a:lnTo>
                    <a:pt x="13" y="1806"/>
                  </a:lnTo>
                  <a:cubicBezTo>
                    <a:pt x="666" y="1218"/>
                    <a:pt x="1533" y="937"/>
                    <a:pt x="2488" y="937"/>
                  </a:cubicBezTo>
                  <a:cubicBezTo>
                    <a:pt x="4145" y="937"/>
                    <a:pt x="6064" y="1784"/>
                    <a:pt x="7583" y="3343"/>
                  </a:cubicBezTo>
                  <a:cubicBezTo>
                    <a:pt x="9992" y="5814"/>
                    <a:pt x="10501" y="9133"/>
                    <a:pt x="8708" y="10756"/>
                  </a:cubicBezTo>
                  <a:lnTo>
                    <a:pt x="9742" y="9820"/>
                  </a:lnTo>
                  <a:cubicBezTo>
                    <a:pt x="11527" y="8196"/>
                    <a:pt x="11027" y="4877"/>
                    <a:pt x="8618" y="2406"/>
                  </a:cubicBezTo>
                  <a:cubicBezTo>
                    <a:pt x="7094" y="848"/>
                    <a:pt x="5175" y="0"/>
                    <a:pt x="3520" y="0"/>
                  </a:cubicBez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932175" y="3950325"/>
              <a:ext cx="233075" cy="203150"/>
            </a:xfrm>
            <a:custGeom>
              <a:rect b="b" l="l" r="r" t="t"/>
              <a:pathLst>
                <a:path extrusionOk="0" h="8126" w="9323">
                  <a:moveTo>
                    <a:pt x="3237" y="1"/>
                  </a:moveTo>
                  <a:cubicBezTo>
                    <a:pt x="2507" y="1"/>
                    <a:pt x="1845" y="218"/>
                    <a:pt x="1347" y="673"/>
                  </a:cubicBezTo>
                  <a:cubicBezTo>
                    <a:pt x="0" y="1904"/>
                    <a:pt x="375" y="4420"/>
                    <a:pt x="2204" y="6293"/>
                  </a:cubicBezTo>
                  <a:cubicBezTo>
                    <a:pt x="3361" y="7479"/>
                    <a:pt x="4819" y="8125"/>
                    <a:pt x="6077" y="8125"/>
                  </a:cubicBezTo>
                  <a:cubicBezTo>
                    <a:pt x="6807" y="8125"/>
                    <a:pt x="7469" y="7908"/>
                    <a:pt x="7967" y="7453"/>
                  </a:cubicBezTo>
                  <a:cubicBezTo>
                    <a:pt x="9323" y="6222"/>
                    <a:pt x="8939" y="3706"/>
                    <a:pt x="7110" y="1833"/>
                  </a:cubicBezTo>
                  <a:cubicBezTo>
                    <a:pt x="5953" y="647"/>
                    <a:pt x="4495" y="1"/>
                    <a:pt x="323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979450" y="3982750"/>
              <a:ext cx="131400" cy="144775"/>
            </a:xfrm>
            <a:custGeom>
              <a:rect b="b" l="l" r="r" t="t"/>
              <a:pathLst>
                <a:path extrusionOk="0" h="5791" w="5256">
                  <a:moveTo>
                    <a:pt x="2481" y="1597"/>
                  </a:moveTo>
                  <a:lnTo>
                    <a:pt x="3159" y="1615"/>
                  </a:lnTo>
                  <a:lnTo>
                    <a:pt x="3507" y="2409"/>
                  </a:lnTo>
                  <a:lnTo>
                    <a:pt x="2829" y="2400"/>
                  </a:lnTo>
                  <a:lnTo>
                    <a:pt x="2481" y="1597"/>
                  </a:lnTo>
                  <a:close/>
                  <a:moveTo>
                    <a:pt x="1722" y="3328"/>
                  </a:moveTo>
                  <a:lnTo>
                    <a:pt x="2400" y="3346"/>
                  </a:lnTo>
                  <a:lnTo>
                    <a:pt x="2766" y="4184"/>
                  </a:lnTo>
                  <a:lnTo>
                    <a:pt x="2088" y="4175"/>
                  </a:lnTo>
                  <a:lnTo>
                    <a:pt x="1722" y="3328"/>
                  </a:lnTo>
                  <a:close/>
                  <a:moveTo>
                    <a:pt x="955" y="0"/>
                  </a:moveTo>
                  <a:lnTo>
                    <a:pt x="1223" y="616"/>
                  </a:lnTo>
                  <a:lnTo>
                    <a:pt x="509" y="607"/>
                  </a:lnTo>
                  <a:cubicBezTo>
                    <a:pt x="496" y="606"/>
                    <a:pt x="484" y="606"/>
                    <a:pt x="471" y="606"/>
                  </a:cubicBezTo>
                  <a:cubicBezTo>
                    <a:pt x="337" y="606"/>
                    <a:pt x="225" y="649"/>
                    <a:pt x="143" y="723"/>
                  </a:cubicBezTo>
                  <a:cubicBezTo>
                    <a:pt x="54" y="803"/>
                    <a:pt x="9" y="910"/>
                    <a:pt x="1" y="1053"/>
                  </a:cubicBezTo>
                  <a:cubicBezTo>
                    <a:pt x="1" y="1196"/>
                    <a:pt x="27" y="1347"/>
                    <a:pt x="99" y="1517"/>
                  </a:cubicBezTo>
                  <a:lnTo>
                    <a:pt x="277" y="1918"/>
                  </a:lnTo>
                  <a:lnTo>
                    <a:pt x="1116" y="1936"/>
                  </a:lnTo>
                  <a:lnTo>
                    <a:pt x="955" y="1570"/>
                  </a:lnTo>
                  <a:lnTo>
                    <a:pt x="1633" y="1579"/>
                  </a:lnTo>
                  <a:lnTo>
                    <a:pt x="1981" y="2382"/>
                  </a:lnTo>
                  <a:lnTo>
                    <a:pt x="1276" y="2364"/>
                  </a:lnTo>
                  <a:cubicBezTo>
                    <a:pt x="1125" y="2364"/>
                    <a:pt x="1000" y="2400"/>
                    <a:pt x="919" y="2480"/>
                  </a:cubicBezTo>
                  <a:cubicBezTo>
                    <a:pt x="830" y="2561"/>
                    <a:pt x="777" y="2668"/>
                    <a:pt x="768" y="2811"/>
                  </a:cubicBezTo>
                  <a:cubicBezTo>
                    <a:pt x="759" y="2953"/>
                    <a:pt x="795" y="3114"/>
                    <a:pt x="875" y="3292"/>
                  </a:cubicBezTo>
                  <a:lnTo>
                    <a:pt x="1267" y="4184"/>
                  </a:lnTo>
                  <a:cubicBezTo>
                    <a:pt x="1339" y="4363"/>
                    <a:pt x="1446" y="4523"/>
                    <a:pt x="1580" y="4666"/>
                  </a:cubicBezTo>
                  <a:cubicBezTo>
                    <a:pt x="1704" y="4809"/>
                    <a:pt x="1847" y="4925"/>
                    <a:pt x="2008" y="5005"/>
                  </a:cubicBezTo>
                  <a:cubicBezTo>
                    <a:pt x="2168" y="5094"/>
                    <a:pt x="2329" y="5130"/>
                    <a:pt x="2481" y="5139"/>
                  </a:cubicBezTo>
                  <a:lnTo>
                    <a:pt x="3194" y="5148"/>
                  </a:lnTo>
                  <a:lnTo>
                    <a:pt x="3462" y="5772"/>
                  </a:lnTo>
                  <a:lnTo>
                    <a:pt x="4301" y="5790"/>
                  </a:lnTo>
                  <a:lnTo>
                    <a:pt x="4033" y="5166"/>
                  </a:lnTo>
                  <a:lnTo>
                    <a:pt x="4033" y="5166"/>
                  </a:lnTo>
                  <a:lnTo>
                    <a:pt x="4738" y="5183"/>
                  </a:lnTo>
                  <a:cubicBezTo>
                    <a:pt x="4898" y="5183"/>
                    <a:pt x="5023" y="5148"/>
                    <a:pt x="5103" y="5068"/>
                  </a:cubicBezTo>
                  <a:cubicBezTo>
                    <a:pt x="5193" y="4987"/>
                    <a:pt x="5237" y="4880"/>
                    <a:pt x="5246" y="4746"/>
                  </a:cubicBezTo>
                  <a:cubicBezTo>
                    <a:pt x="5255" y="4604"/>
                    <a:pt x="5219" y="4443"/>
                    <a:pt x="5148" y="4274"/>
                  </a:cubicBezTo>
                  <a:lnTo>
                    <a:pt x="4970" y="3863"/>
                  </a:lnTo>
                  <a:lnTo>
                    <a:pt x="4131" y="3845"/>
                  </a:lnTo>
                  <a:lnTo>
                    <a:pt x="4292" y="4220"/>
                  </a:lnTo>
                  <a:lnTo>
                    <a:pt x="3614" y="4202"/>
                  </a:lnTo>
                  <a:lnTo>
                    <a:pt x="3248" y="3364"/>
                  </a:lnTo>
                  <a:lnTo>
                    <a:pt x="3953" y="3381"/>
                  </a:lnTo>
                  <a:cubicBezTo>
                    <a:pt x="4113" y="3381"/>
                    <a:pt x="4229" y="3346"/>
                    <a:pt x="4318" y="3257"/>
                  </a:cubicBezTo>
                  <a:cubicBezTo>
                    <a:pt x="4408" y="3176"/>
                    <a:pt x="4452" y="3069"/>
                    <a:pt x="4461" y="2935"/>
                  </a:cubicBezTo>
                  <a:cubicBezTo>
                    <a:pt x="4470" y="2802"/>
                    <a:pt x="4443" y="2650"/>
                    <a:pt x="4372" y="2489"/>
                  </a:cubicBezTo>
                  <a:lnTo>
                    <a:pt x="3988" y="1597"/>
                  </a:lnTo>
                  <a:cubicBezTo>
                    <a:pt x="3908" y="1428"/>
                    <a:pt x="3810" y="1276"/>
                    <a:pt x="3676" y="1133"/>
                  </a:cubicBezTo>
                  <a:cubicBezTo>
                    <a:pt x="3542" y="991"/>
                    <a:pt x="3391" y="875"/>
                    <a:pt x="3239" y="785"/>
                  </a:cubicBezTo>
                  <a:cubicBezTo>
                    <a:pt x="3078" y="696"/>
                    <a:pt x="2918" y="652"/>
                    <a:pt x="2766" y="652"/>
                  </a:cubicBezTo>
                  <a:lnTo>
                    <a:pt x="2061" y="634"/>
                  </a:lnTo>
                  <a:lnTo>
                    <a:pt x="1794" y="18"/>
                  </a:lnTo>
                  <a:lnTo>
                    <a:pt x="9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348640" y="4428400"/>
            <a:ext cx="1207215" cy="1092048"/>
            <a:chOff x="431250" y="4269675"/>
            <a:chExt cx="623175" cy="563725"/>
          </a:xfrm>
        </p:grpSpPr>
        <p:sp>
          <p:nvSpPr>
            <p:cNvPr id="15" name="Google Shape;15;p2"/>
            <p:cNvSpPr/>
            <p:nvPr/>
          </p:nvSpPr>
          <p:spPr>
            <a:xfrm>
              <a:off x="431250" y="4269675"/>
              <a:ext cx="574775" cy="518225"/>
            </a:xfrm>
            <a:custGeom>
              <a:rect b="b" l="l" r="r" t="t"/>
              <a:pathLst>
                <a:path extrusionOk="0" h="20729" w="22991">
                  <a:moveTo>
                    <a:pt x="14995" y="0"/>
                  </a:moveTo>
                  <a:cubicBezTo>
                    <a:pt x="11895" y="0"/>
                    <a:pt x="8303" y="1644"/>
                    <a:pt x="5451" y="4670"/>
                  </a:cubicBezTo>
                  <a:cubicBezTo>
                    <a:pt x="946" y="9452"/>
                    <a:pt x="1" y="15875"/>
                    <a:pt x="3346" y="19024"/>
                  </a:cubicBezTo>
                  <a:cubicBezTo>
                    <a:pt x="4571" y="20177"/>
                    <a:pt x="6203" y="20729"/>
                    <a:pt x="8002" y="20729"/>
                  </a:cubicBezTo>
                  <a:cubicBezTo>
                    <a:pt x="11102" y="20729"/>
                    <a:pt x="14697" y="19089"/>
                    <a:pt x="17548" y="16063"/>
                  </a:cubicBezTo>
                  <a:cubicBezTo>
                    <a:pt x="22053" y="11281"/>
                    <a:pt x="22990" y="4849"/>
                    <a:pt x="19654" y="1709"/>
                  </a:cubicBezTo>
                  <a:cubicBezTo>
                    <a:pt x="18426" y="553"/>
                    <a:pt x="16793" y="0"/>
                    <a:pt x="14995"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14900" y="4312375"/>
              <a:ext cx="539525" cy="521025"/>
            </a:xfrm>
            <a:custGeom>
              <a:rect b="b" l="l" r="r" t="t"/>
              <a:pathLst>
                <a:path extrusionOk="0" h="20841" w="21581">
                  <a:moveTo>
                    <a:pt x="16308" y="1"/>
                  </a:moveTo>
                  <a:lnTo>
                    <a:pt x="16323" y="15"/>
                  </a:lnTo>
                  <a:lnTo>
                    <a:pt x="16323" y="15"/>
                  </a:lnTo>
                  <a:cubicBezTo>
                    <a:pt x="16318" y="10"/>
                    <a:pt x="16313" y="5"/>
                    <a:pt x="16308" y="1"/>
                  </a:cubicBezTo>
                  <a:close/>
                  <a:moveTo>
                    <a:pt x="16323" y="15"/>
                  </a:moveTo>
                  <a:cubicBezTo>
                    <a:pt x="19641" y="3160"/>
                    <a:pt x="18701" y="9580"/>
                    <a:pt x="14202" y="14355"/>
                  </a:cubicBezTo>
                  <a:cubicBezTo>
                    <a:pt x="11351" y="17381"/>
                    <a:pt x="7756" y="19021"/>
                    <a:pt x="4656" y="19021"/>
                  </a:cubicBezTo>
                  <a:cubicBezTo>
                    <a:pt x="2857" y="19021"/>
                    <a:pt x="1225" y="18469"/>
                    <a:pt x="0" y="17316"/>
                  </a:cubicBezTo>
                  <a:lnTo>
                    <a:pt x="0" y="17316"/>
                  </a:lnTo>
                  <a:lnTo>
                    <a:pt x="1927" y="19136"/>
                  </a:lnTo>
                  <a:cubicBezTo>
                    <a:pt x="3155" y="20289"/>
                    <a:pt x="4789" y="20841"/>
                    <a:pt x="6589" y="20841"/>
                  </a:cubicBezTo>
                  <a:cubicBezTo>
                    <a:pt x="9691" y="20841"/>
                    <a:pt x="13284" y="19201"/>
                    <a:pt x="16129" y="16174"/>
                  </a:cubicBezTo>
                  <a:cubicBezTo>
                    <a:pt x="20634" y="11393"/>
                    <a:pt x="21580" y="4961"/>
                    <a:pt x="18235" y="1821"/>
                  </a:cubicBezTo>
                  <a:lnTo>
                    <a:pt x="16323" y="15"/>
                  </a:ln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500625" y="4332000"/>
              <a:ext cx="436250" cy="393550"/>
            </a:xfrm>
            <a:custGeom>
              <a:rect b="b" l="l" r="r" t="t"/>
              <a:pathLst>
                <a:path extrusionOk="0" h="15742" w="17450">
                  <a:moveTo>
                    <a:pt x="11378" y="1"/>
                  </a:moveTo>
                  <a:cubicBezTo>
                    <a:pt x="9023" y="1"/>
                    <a:pt x="6293" y="1245"/>
                    <a:pt x="4131" y="3542"/>
                  </a:cubicBezTo>
                  <a:cubicBezTo>
                    <a:pt x="714" y="7173"/>
                    <a:pt x="0" y="12053"/>
                    <a:pt x="2534" y="14444"/>
                  </a:cubicBezTo>
                  <a:cubicBezTo>
                    <a:pt x="3464" y="15321"/>
                    <a:pt x="4703" y="15741"/>
                    <a:pt x="6068" y="15741"/>
                  </a:cubicBezTo>
                  <a:cubicBezTo>
                    <a:pt x="8422" y="15741"/>
                    <a:pt x="11151" y="14494"/>
                    <a:pt x="13319" y="12196"/>
                  </a:cubicBezTo>
                  <a:cubicBezTo>
                    <a:pt x="16736" y="8565"/>
                    <a:pt x="17450" y="3685"/>
                    <a:pt x="14916" y="1294"/>
                  </a:cubicBezTo>
                  <a:cubicBezTo>
                    <a:pt x="13986" y="420"/>
                    <a:pt x="12745" y="1"/>
                    <a:pt x="113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588925" y="4382400"/>
              <a:ext cx="246250" cy="280375"/>
            </a:xfrm>
            <a:custGeom>
              <a:rect b="b" l="l" r="r" t="t"/>
              <a:pathLst>
                <a:path extrusionOk="0" h="11215" w="9850">
                  <a:moveTo>
                    <a:pt x="5193" y="3096"/>
                  </a:moveTo>
                  <a:lnTo>
                    <a:pt x="4506" y="4738"/>
                  </a:lnTo>
                  <a:lnTo>
                    <a:pt x="3239" y="4765"/>
                  </a:lnTo>
                  <a:lnTo>
                    <a:pt x="3926" y="3123"/>
                  </a:lnTo>
                  <a:lnTo>
                    <a:pt x="5193" y="3096"/>
                  </a:lnTo>
                  <a:close/>
                  <a:moveTo>
                    <a:pt x="6576" y="6540"/>
                  </a:moveTo>
                  <a:lnTo>
                    <a:pt x="5924" y="8092"/>
                  </a:lnTo>
                  <a:lnTo>
                    <a:pt x="4658" y="8119"/>
                  </a:lnTo>
                  <a:lnTo>
                    <a:pt x="5309" y="6567"/>
                  </a:lnTo>
                  <a:lnTo>
                    <a:pt x="6576" y="6540"/>
                  </a:lnTo>
                  <a:close/>
                  <a:moveTo>
                    <a:pt x="8065" y="1"/>
                  </a:moveTo>
                  <a:lnTo>
                    <a:pt x="6495" y="36"/>
                  </a:lnTo>
                  <a:lnTo>
                    <a:pt x="5987" y="1232"/>
                  </a:lnTo>
                  <a:lnTo>
                    <a:pt x="4658" y="1259"/>
                  </a:lnTo>
                  <a:cubicBezTo>
                    <a:pt x="4363" y="1268"/>
                    <a:pt x="4069" y="1348"/>
                    <a:pt x="3774" y="1517"/>
                  </a:cubicBezTo>
                  <a:cubicBezTo>
                    <a:pt x="3480" y="1678"/>
                    <a:pt x="3203" y="1901"/>
                    <a:pt x="2963" y="2178"/>
                  </a:cubicBezTo>
                  <a:cubicBezTo>
                    <a:pt x="2713" y="2454"/>
                    <a:pt x="2517" y="2757"/>
                    <a:pt x="2374" y="3096"/>
                  </a:cubicBezTo>
                  <a:lnTo>
                    <a:pt x="1651" y="4836"/>
                  </a:lnTo>
                  <a:cubicBezTo>
                    <a:pt x="1500" y="5184"/>
                    <a:pt x="1437" y="5496"/>
                    <a:pt x="1455" y="5764"/>
                  </a:cubicBezTo>
                  <a:cubicBezTo>
                    <a:pt x="1473" y="6040"/>
                    <a:pt x="1562" y="6254"/>
                    <a:pt x="1723" y="6406"/>
                  </a:cubicBezTo>
                  <a:cubicBezTo>
                    <a:pt x="1883" y="6558"/>
                    <a:pt x="2091" y="6630"/>
                    <a:pt x="2354" y="6630"/>
                  </a:cubicBezTo>
                  <a:cubicBezTo>
                    <a:pt x="2369" y="6630"/>
                    <a:pt x="2385" y="6630"/>
                    <a:pt x="2401" y="6629"/>
                  </a:cubicBezTo>
                  <a:lnTo>
                    <a:pt x="3721" y="6602"/>
                  </a:lnTo>
                  <a:lnTo>
                    <a:pt x="3070" y="8155"/>
                  </a:lnTo>
                  <a:lnTo>
                    <a:pt x="1803" y="8181"/>
                  </a:lnTo>
                  <a:lnTo>
                    <a:pt x="1803" y="8181"/>
                  </a:lnTo>
                  <a:lnTo>
                    <a:pt x="2097" y="7468"/>
                  </a:lnTo>
                  <a:lnTo>
                    <a:pt x="527" y="7503"/>
                  </a:lnTo>
                  <a:lnTo>
                    <a:pt x="206" y="8271"/>
                  </a:lnTo>
                  <a:cubicBezTo>
                    <a:pt x="63" y="8601"/>
                    <a:pt x="1" y="8895"/>
                    <a:pt x="19" y="9172"/>
                  </a:cubicBezTo>
                  <a:cubicBezTo>
                    <a:pt x="28" y="9448"/>
                    <a:pt x="117" y="9662"/>
                    <a:pt x="277" y="9823"/>
                  </a:cubicBezTo>
                  <a:cubicBezTo>
                    <a:pt x="438" y="9967"/>
                    <a:pt x="648" y="10047"/>
                    <a:pt x="920" y="10047"/>
                  </a:cubicBezTo>
                  <a:cubicBezTo>
                    <a:pt x="935" y="10047"/>
                    <a:pt x="949" y="10046"/>
                    <a:pt x="964" y="10046"/>
                  </a:cubicBezTo>
                  <a:lnTo>
                    <a:pt x="2294" y="10019"/>
                  </a:lnTo>
                  <a:lnTo>
                    <a:pt x="1794" y="11215"/>
                  </a:lnTo>
                  <a:lnTo>
                    <a:pt x="3364" y="11179"/>
                  </a:lnTo>
                  <a:lnTo>
                    <a:pt x="3873" y="9983"/>
                  </a:lnTo>
                  <a:lnTo>
                    <a:pt x="5184" y="9957"/>
                  </a:lnTo>
                  <a:cubicBezTo>
                    <a:pt x="5478" y="9948"/>
                    <a:pt x="5773" y="9859"/>
                    <a:pt x="6067" y="9689"/>
                  </a:cubicBezTo>
                  <a:cubicBezTo>
                    <a:pt x="6362" y="9528"/>
                    <a:pt x="6638" y="9305"/>
                    <a:pt x="6888" y="9020"/>
                  </a:cubicBezTo>
                  <a:cubicBezTo>
                    <a:pt x="7138" y="8743"/>
                    <a:pt x="7334" y="8440"/>
                    <a:pt x="7468" y="8119"/>
                  </a:cubicBezTo>
                  <a:lnTo>
                    <a:pt x="8199" y="6379"/>
                  </a:lnTo>
                  <a:cubicBezTo>
                    <a:pt x="8333" y="6076"/>
                    <a:pt x="8387" y="5791"/>
                    <a:pt x="8369" y="5523"/>
                  </a:cubicBezTo>
                  <a:cubicBezTo>
                    <a:pt x="8342" y="5264"/>
                    <a:pt x="8253" y="5059"/>
                    <a:pt x="8092" y="4898"/>
                  </a:cubicBezTo>
                  <a:cubicBezTo>
                    <a:pt x="7941" y="4747"/>
                    <a:pt x="7725" y="4675"/>
                    <a:pt x="7454" y="4675"/>
                  </a:cubicBezTo>
                  <a:cubicBezTo>
                    <a:pt x="7438" y="4675"/>
                    <a:pt x="7422" y="4675"/>
                    <a:pt x="7405" y="4675"/>
                  </a:cubicBezTo>
                  <a:lnTo>
                    <a:pt x="6094" y="4702"/>
                  </a:lnTo>
                  <a:lnTo>
                    <a:pt x="6781" y="3061"/>
                  </a:lnTo>
                  <a:lnTo>
                    <a:pt x="8048" y="3034"/>
                  </a:lnTo>
                  <a:lnTo>
                    <a:pt x="7744" y="3757"/>
                  </a:lnTo>
                  <a:lnTo>
                    <a:pt x="9314" y="3721"/>
                  </a:lnTo>
                  <a:lnTo>
                    <a:pt x="9644" y="2945"/>
                  </a:lnTo>
                  <a:cubicBezTo>
                    <a:pt x="9787" y="2597"/>
                    <a:pt x="9850" y="2294"/>
                    <a:pt x="9841" y="2026"/>
                  </a:cubicBezTo>
                  <a:cubicBezTo>
                    <a:pt x="9823" y="1758"/>
                    <a:pt x="9734" y="1544"/>
                    <a:pt x="9573" y="1392"/>
                  </a:cubicBezTo>
                  <a:cubicBezTo>
                    <a:pt x="9413" y="1241"/>
                    <a:pt x="9205" y="1169"/>
                    <a:pt x="8927" y="1169"/>
                  </a:cubicBezTo>
                  <a:cubicBezTo>
                    <a:pt x="8911" y="1169"/>
                    <a:pt x="8894" y="1169"/>
                    <a:pt x="8877" y="1169"/>
                  </a:cubicBezTo>
                  <a:lnTo>
                    <a:pt x="7566" y="1196"/>
                  </a:lnTo>
                  <a:lnTo>
                    <a:pt x="7566" y="1196"/>
                  </a:lnTo>
                  <a:lnTo>
                    <a:pt x="806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 name="Google Shape;19;p2"/>
          <p:cNvGrpSpPr/>
          <p:nvPr/>
        </p:nvGrpSpPr>
        <p:grpSpPr>
          <a:xfrm>
            <a:off x="4572003" y="3794252"/>
            <a:ext cx="4570263" cy="2675285"/>
            <a:chOff x="2256275" y="1054425"/>
            <a:chExt cx="1212400" cy="709700"/>
          </a:xfrm>
        </p:grpSpPr>
        <p:sp>
          <p:nvSpPr>
            <p:cNvPr id="20" name="Google Shape;20;p2"/>
            <p:cNvSpPr/>
            <p:nvPr/>
          </p:nvSpPr>
          <p:spPr>
            <a:xfrm>
              <a:off x="2256275" y="1090775"/>
              <a:ext cx="1162450" cy="673350"/>
            </a:xfrm>
            <a:custGeom>
              <a:rect b="b" l="l" r="r" t="t"/>
              <a:pathLst>
                <a:path extrusionOk="0" h="26934" w="46498">
                  <a:moveTo>
                    <a:pt x="46185" y="1"/>
                  </a:moveTo>
                  <a:lnTo>
                    <a:pt x="27272" y="13177"/>
                  </a:lnTo>
                  <a:lnTo>
                    <a:pt x="22392" y="10831"/>
                  </a:lnTo>
                  <a:lnTo>
                    <a:pt x="1" y="26077"/>
                  </a:lnTo>
                  <a:lnTo>
                    <a:pt x="1" y="26933"/>
                  </a:lnTo>
                  <a:lnTo>
                    <a:pt x="22464" y="11652"/>
                  </a:lnTo>
                  <a:lnTo>
                    <a:pt x="27344" y="13998"/>
                  </a:lnTo>
                  <a:lnTo>
                    <a:pt x="46497" y="652"/>
                  </a:lnTo>
                  <a:lnTo>
                    <a:pt x="4618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3368725" y="1054425"/>
              <a:ext cx="99950" cy="94825"/>
            </a:xfrm>
            <a:custGeom>
              <a:rect b="b" l="l" r="r" t="t"/>
              <a:pathLst>
                <a:path extrusionOk="0" h="3793" w="3998">
                  <a:moveTo>
                    <a:pt x="3997" y="1"/>
                  </a:moveTo>
                  <a:lnTo>
                    <a:pt x="1" y="1321"/>
                  </a:lnTo>
                  <a:lnTo>
                    <a:pt x="1598" y="2097"/>
                  </a:lnTo>
                  <a:lnTo>
                    <a:pt x="2151" y="3792"/>
                  </a:lnTo>
                  <a:lnTo>
                    <a:pt x="39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2637649" y="-11"/>
            <a:ext cx="4570262" cy="2674788"/>
            <a:chOff x="2256275" y="1054425"/>
            <a:chExt cx="1212625" cy="709700"/>
          </a:xfrm>
        </p:grpSpPr>
        <p:sp>
          <p:nvSpPr>
            <p:cNvPr id="23" name="Google Shape;23;p2"/>
            <p:cNvSpPr/>
            <p:nvPr/>
          </p:nvSpPr>
          <p:spPr>
            <a:xfrm>
              <a:off x="2256275" y="1054425"/>
              <a:ext cx="1212625" cy="699875"/>
            </a:xfrm>
            <a:custGeom>
              <a:rect b="b" l="l" r="r" t="t"/>
              <a:pathLst>
                <a:path extrusionOk="0" h="27995" w="48505">
                  <a:moveTo>
                    <a:pt x="48504" y="1"/>
                  </a:moveTo>
                  <a:lnTo>
                    <a:pt x="1" y="10"/>
                  </a:lnTo>
                  <a:lnTo>
                    <a:pt x="1" y="27995"/>
                  </a:lnTo>
                  <a:lnTo>
                    <a:pt x="22366" y="12838"/>
                  </a:lnTo>
                  <a:lnTo>
                    <a:pt x="27352" y="14997"/>
                  </a:lnTo>
                  <a:lnTo>
                    <a:pt x="4850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031300" y="1292625"/>
              <a:ext cx="19200" cy="72050"/>
            </a:xfrm>
            <a:custGeom>
              <a:rect b="b" l="l" r="r" t="t"/>
              <a:pathLst>
                <a:path extrusionOk="0" h="2882" w="768">
                  <a:moveTo>
                    <a:pt x="0" y="0"/>
                  </a:moveTo>
                  <a:lnTo>
                    <a:pt x="0" y="2882"/>
                  </a:lnTo>
                  <a:lnTo>
                    <a:pt x="767" y="2338"/>
                  </a:lnTo>
                  <a:lnTo>
                    <a:pt x="767" y="63"/>
                  </a:lnTo>
                  <a:cubicBezTo>
                    <a:pt x="714" y="27"/>
                    <a:pt x="642" y="0"/>
                    <a:pt x="571" y="0"/>
                  </a:cubicBez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3004750" y="1292625"/>
              <a:ext cx="6500" cy="87675"/>
            </a:xfrm>
            <a:custGeom>
              <a:rect b="b" l="l" r="r" t="t"/>
              <a:pathLst>
                <a:path extrusionOk="0" h="3507" w="260">
                  <a:moveTo>
                    <a:pt x="259" y="0"/>
                  </a:moveTo>
                  <a:cubicBezTo>
                    <a:pt x="117" y="27"/>
                    <a:pt x="1" y="161"/>
                    <a:pt x="1" y="321"/>
                  </a:cubicBezTo>
                  <a:lnTo>
                    <a:pt x="1" y="3221"/>
                  </a:lnTo>
                  <a:cubicBezTo>
                    <a:pt x="1" y="3346"/>
                    <a:pt x="72" y="3453"/>
                    <a:pt x="179" y="3506"/>
                  </a:cubicBezTo>
                  <a:lnTo>
                    <a:pt x="259" y="3453"/>
                  </a:lnTo>
                  <a:lnTo>
                    <a:pt x="259"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2861800" y="1083650"/>
              <a:ext cx="49075" cy="191600"/>
            </a:xfrm>
            <a:custGeom>
              <a:rect b="b" l="l" r="r" t="t"/>
              <a:pathLst>
                <a:path extrusionOk="0" h="7664" w="1963">
                  <a:moveTo>
                    <a:pt x="955" y="0"/>
                  </a:moveTo>
                  <a:cubicBezTo>
                    <a:pt x="928" y="0"/>
                    <a:pt x="901" y="18"/>
                    <a:pt x="901" y="54"/>
                  </a:cubicBezTo>
                  <a:lnTo>
                    <a:pt x="901" y="687"/>
                  </a:lnTo>
                  <a:lnTo>
                    <a:pt x="330" y="687"/>
                  </a:lnTo>
                  <a:cubicBezTo>
                    <a:pt x="152" y="687"/>
                    <a:pt x="0" y="830"/>
                    <a:pt x="0" y="1008"/>
                  </a:cubicBezTo>
                  <a:lnTo>
                    <a:pt x="0" y="5175"/>
                  </a:lnTo>
                  <a:cubicBezTo>
                    <a:pt x="0" y="5353"/>
                    <a:pt x="152" y="5496"/>
                    <a:pt x="330" y="5496"/>
                  </a:cubicBezTo>
                  <a:lnTo>
                    <a:pt x="901" y="5496"/>
                  </a:lnTo>
                  <a:lnTo>
                    <a:pt x="901" y="7619"/>
                  </a:lnTo>
                  <a:cubicBezTo>
                    <a:pt x="901" y="7646"/>
                    <a:pt x="928" y="7663"/>
                    <a:pt x="955" y="7663"/>
                  </a:cubicBezTo>
                  <a:cubicBezTo>
                    <a:pt x="981" y="7663"/>
                    <a:pt x="1008" y="7646"/>
                    <a:pt x="1008" y="7619"/>
                  </a:cubicBezTo>
                  <a:lnTo>
                    <a:pt x="1008" y="5496"/>
                  </a:lnTo>
                  <a:lnTo>
                    <a:pt x="1276" y="5496"/>
                  </a:lnTo>
                  <a:lnTo>
                    <a:pt x="1276" y="1847"/>
                  </a:lnTo>
                  <a:lnTo>
                    <a:pt x="1963" y="1847"/>
                  </a:lnTo>
                  <a:lnTo>
                    <a:pt x="1963" y="1008"/>
                  </a:lnTo>
                  <a:cubicBezTo>
                    <a:pt x="1963" y="830"/>
                    <a:pt x="1811" y="687"/>
                    <a:pt x="1633" y="687"/>
                  </a:cubicBezTo>
                  <a:lnTo>
                    <a:pt x="1008" y="687"/>
                  </a:lnTo>
                  <a:lnTo>
                    <a:pt x="1008" y="54"/>
                  </a:lnTo>
                  <a:cubicBezTo>
                    <a:pt x="1008" y="18"/>
                    <a:pt x="981" y="0"/>
                    <a:pt x="955" y="0"/>
                  </a:cubicBez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2933375" y="1159025"/>
              <a:ext cx="48875" cy="195625"/>
            </a:xfrm>
            <a:custGeom>
              <a:rect b="b" l="l" r="r" t="t"/>
              <a:pathLst>
                <a:path extrusionOk="0" h="7825" w="1955">
                  <a:moveTo>
                    <a:pt x="946" y="1"/>
                  </a:moveTo>
                  <a:cubicBezTo>
                    <a:pt x="920" y="1"/>
                    <a:pt x="893" y="19"/>
                    <a:pt x="893" y="54"/>
                  </a:cubicBezTo>
                  <a:lnTo>
                    <a:pt x="893" y="1374"/>
                  </a:lnTo>
                  <a:lnTo>
                    <a:pt x="322" y="1374"/>
                  </a:lnTo>
                  <a:cubicBezTo>
                    <a:pt x="144" y="1374"/>
                    <a:pt x="1" y="1517"/>
                    <a:pt x="1" y="1696"/>
                  </a:cubicBezTo>
                  <a:lnTo>
                    <a:pt x="1" y="5442"/>
                  </a:lnTo>
                  <a:cubicBezTo>
                    <a:pt x="1" y="5621"/>
                    <a:pt x="144" y="5764"/>
                    <a:pt x="322" y="5764"/>
                  </a:cubicBezTo>
                  <a:lnTo>
                    <a:pt x="893" y="5764"/>
                  </a:lnTo>
                  <a:lnTo>
                    <a:pt x="893" y="7771"/>
                  </a:lnTo>
                  <a:cubicBezTo>
                    <a:pt x="893" y="7807"/>
                    <a:pt x="920" y="7824"/>
                    <a:pt x="946" y="7824"/>
                  </a:cubicBezTo>
                  <a:cubicBezTo>
                    <a:pt x="982" y="7824"/>
                    <a:pt x="1000" y="7807"/>
                    <a:pt x="1000" y="7771"/>
                  </a:cubicBezTo>
                  <a:lnTo>
                    <a:pt x="1000" y="5764"/>
                  </a:lnTo>
                  <a:lnTo>
                    <a:pt x="1553" y="5764"/>
                  </a:lnTo>
                  <a:lnTo>
                    <a:pt x="1553" y="5032"/>
                  </a:lnTo>
                  <a:lnTo>
                    <a:pt x="1955" y="5032"/>
                  </a:lnTo>
                  <a:lnTo>
                    <a:pt x="1955" y="1696"/>
                  </a:lnTo>
                  <a:cubicBezTo>
                    <a:pt x="1955" y="1517"/>
                    <a:pt x="1812" y="1374"/>
                    <a:pt x="1633" y="1374"/>
                  </a:cubicBezTo>
                  <a:lnTo>
                    <a:pt x="1000" y="1374"/>
                  </a:lnTo>
                  <a:lnTo>
                    <a:pt x="1000" y="54"/>
                  </a:lnTo>
                  <a:cubicBezTo>
                    <a:pt x="1000" y="19"/>
                    <a:pt x="982" y="1"/>
                    <a:pt x="946" y="1"/>
                  </a:cubicBez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3190075" y="1054650"/>
              <a:ext cx="20100" cy="119350"/>
            </a:xfrm>
            <a:custGeom>
              <a:rect b="b" l="l" r="r" t="t"/>
              <a:pathLst>
                <a:path extrusionOk="0" h="4774" w="804">
                  <a:moveTo>
                    <a:pt x="1" y="1"/>
                  </a:moveTo>
                  <a:lnTo>
                    <a:pt x="1" y="4086"/>
                  </a:lnTo>
                  <a:lnTo>
                    <a:pt x="349" y="4086"/>
                  </a:lnTo>
                  <a:lnTo>
                    <a:pt x="349" y="4720"/>
                  </a:lnTo>
                  <a:cubicBezTo>
                    <a:pt x="349" y="4747"/>
                    <a:pt x="376" y="4773"/>
                    <a:pt x="402" y="4773"/>
                  </a:cubicBezTo>
                  <a:cubicBezTo>
                    <a:pt x="429" y="4773"/>
                    <a:pt x="456" y="4747"/>
                    <a:pt x="456" y="4720"/>
                  </a:cubicBezTo>
                  <a:lnTo>
                    <a:pt x="456" y="4086"/>
                  </a:lnTo>
                  <a:lnTo>
                    <a:pt x="804" y="4086"/>
                  </a:lnTo>
                  <a:lnTo>
                    <a:pt x="804"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3070550" y="1054650"/>
              <a:ext cx="39950" cy="143425"/>
            </a:xfrm>
            <a:custGeom>
              <a:rect b="b" l="l" r="r" t="t"/>
              <a:pathLst>
                <a:path extrusionOk="0" h="5737" w="1598">
                  <a:moveTo>
                    <a:pt x="0" y="1"/>
                  </a:moveTo>
                  <a:lnTo>
                    <a:pt x="0" y="5050"/>
                  </a:lnTo>
                  <a:lnTo>
                    <a:pt x="544" y="5050"/>
                  </a:lnTo>
                  <a:lnTo>
                    <a:pt x="544" y="5683"/>
                  </a:lnTo>
                  <a:cubicBezTo>
                    <a:pt x="544" y="5710"/>
                    <a:pt x="562" y="5737"/>
                    <a:pt x="598" y="5737"/>
                  </a:cubicBezTo>
                  <a:cubicBezTo>
                    <a:pt x="625" y="5737"/>
                    <a:pt x="643" y="5710"/>
                    <a:pt x="643" y="5683"/>
                  </a:cubicBezTo>
                  <a:lnTo>
                    <a:pt x="643" y="5050"/>
                  </a:lnTo>
                  <a:lnTo>
                    <a:pt x="767" y="5050"/>
                  </a:lnTo>
                  <a:lnTo>
                    <a:pt x="767" y="607"/>
                  </a:lnTo>
                  <a:lnTo>
                    <a:pt x="1570" y="607"/>
                  </a:lnTo>
                  <a:lnTo>
                    <a:pt x="1570" y="4863"/>
                  </a:lnTo>
                  <a:cubicBezTo>
                    <a:pt x="1588" y="4818"/>
                    <a:pt x="1597" y="4773"/>
                    <a:pt x="1597" y="4720"/>
                  </a:cubicBezTo>
                  <a:lnTo>
                    <a:pt x="1597"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2323625" y="1103500"/>
              <a:ext cx="49100" cy="144100"/>
            </a:xfrm>
            <a:custGeom>
              <a:rect b="b" l="l" r="r" t="t"/>
              <a:pathLst>
                <a:path extrusionOk="0" h="5764" w="1964">
                  <a:moveTo>
                    <a:pt x="955" y="0"/>
                  </a:moveTo>
                  <a:cubicBezTo>
                    <a:pt x="928" y="0"/>
                    <a:pt x="902" y="18"/>
                    <a:pt x="902" y="54"/>
                  </a:cubicBezTo>
                  <a:lnTo>
                    <a:pt x="902" y="687"/>
                  </a:lnTo>
                  <a:lnTo>
                    <a:pt x="331" y="687"/>
                  </a:lnTo>
                  <a:cubicBezTo>
                    <a:pt x="152" y="687"/>
                    <a:pt x="1" y="830"/>
                    <a:pt x="1" y="1008"/>
                  </a:cubicBezTo>
                  <a:lnTo>
                    <a:pt x="1" y="3908"/>
                  </a:lnTo>
                  <a:cubicBezTo>
                    <a:pt x="1" y="4086"/>
                    <a:pt x="152" y="4229"/>
                    <a:pt x="331" y="4229"/>
                  </a:cubicBezTo>
                  <a:lnTo>
                    <a:pt x="902" y="4229"/>
                  </a:lnTo>
                  <a:lnTo>
                    <a:pt x="902" y="5710"/>
                  </a:lnTo>
                  <a:cubicBezTo>
                    <a:pt x="902" y="5737"/>
                    <a:pt x="928" y="5763"/>
                    <a:pt x="955" y="5763"/>
                  </a:cubicBezTo>
                  <a:cubicBezTo>
                    <a:pt x="982" y="5763"/>
                    <a:pt x="1009" y="5737"/>
                    <a:pt x="1009" y="5710"/>
                  </a:cubicBezTo>
                  <a:lnTo>
                    <a:pt x="1009" y="4229"/>
                  </a:lnTo>
                  <a:lnTo>
                    <a:pt x="1633" y="4229"/>
                  </a:lnTo>
                  <a:cubicBezTo>
                    <a:pt x="1812" y="4229"/>
                    <a:pt x="1963" y="4086"/>
                    <a:pt x="1963" y="3908"/>
                  </a:cubicBezTo>
                  <a:lnTo>
                    <a:pt x="1963" y="1008"/>
                  </a:lnTo>
                  <a:cubicBezTo>
                    <a:pt x="1963" y="830"/>
                    <a:pt x="1812" y="687"/>
                    <a:pt x="1633" y="687"/>
                  </a:cubicBezTo>
                  <a:lnTo>
                    <a:pt x="1009" y="687"/>
                  </a:lnTo>
                  <a:lnTo>
                    <a:pt x="1009" y="54"/>
                  </a:lnTo>
                  <a:cubicBezTo>
                    <a:pt x="1009" y="18"/>
                    <a:pt x="982" y="0"/>
                    <a:pt x="955" y="0"/>
                  </a:cubicBez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2291300" y="1198725"/>
              <a:ext cx="11175" cy="120250"/>
            </a:xfrm>
            <a:custGeom>
              <a:rect b="b" l="l" r="r" t="t"/>
              <a:pathLst>
                <a:path extrusionOk="0" h="4810" w="447">
                  <a:moveTo>
                    <a:pt x="0" y="1"/>
                  </a:moveTo>
                  <a:lnTo>
                    <a:pt x="0" y="4809"/>
                  </a:lnTo>
                  <a:lnTo>
                    <a:pt x="125" y="4809"/>
                  </a:lnTo>
                  <a:cubicBezTo>
                    <a:pt x="303" y="4809"/>
                    <a:pt x="446" y="4666"/>
                    <a:pt x="446" y="4488"/>
                  </a:cubicBezTo>
                  <a:lnTo>
                    <a:pt x="446" y="322"/>
                  </a:lnTo>
                  <a:cubicBezTo>
                    <a:pt x="446" y="143"/>
                    <a:pt x="303" y="1"/>
                    <a:pt x="125" y="1"/>
                  </a:cubicBez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2256275" y="1198725"/>
              <a:ext cx="14975" cy="120250"/>
            </a:xfrm>
            <a:custGeom>
              <a:rect b="b" l="l" r="r" t="t"/>
              <a:pathLst>
                <a:path extrusionOk="0" h="4810" w="599">
                  <a:moveTo>
                    <a:pt x="215" y="1"/>
                  </a:moveTo>
                  <a:cubicBezTo>
                    <a:pt x="134" y="1"/>
                    <a:pt x="54" y="27"/>
                    <a:pt x="1" y="81"/>
                  </a:cubicBezTo>
                  <a:lnTo>
                    <a:pt x="1" y="4729"/>
                  </a:lnTo>
                  <a:cubicBezTo>
                    <a:pt x="54" y="4782"/>
                    <a:pt x="134" y="4809"/>
                    <a:pt x="215" y="4809"/>
                  </a:cubicBezTo>
                  <a:lnTo>
                    <a:pt x="598" y="4809"/>
                  </a:lnTo>
                  <a:lnTo>
                    <a:pt x="598"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2769900" y="1054650"/>
              <a:ext cx="49100" cy="114875"/>
            </a:xfrm>
            <a:custGeom>
              <a:rect b="b" l="l" r="r" t="t"/>
              <a:pathLst>
                <a:path extrusionOk="0" h="4595" w="1964">
                  <a:moveTo>
                    <a:pt x="1" y="1"/>
                  </a:moveTo>
                  <a:lnTo>
                    <a:pt x="1" y="3587"/>
                  </a:lnTo>
                  <a:cubicBezTo>
                    <a:pt x="1" y="3765"/>
                    <a:pt x="152" y="3908"/>
                    <a:pt x="331" y="3908"/>
                  </a:cubicBezTo>
                  <a:lnTo>
                    <a:pt x="955" y="3908"/>
                  </a:lnTo>
                  <a:lnTo>
                    <a:pt x="955" y="4541"/>
                  </a:lnTo>
                  <a:cubicBezTo>
                    <a:pt x="955" y="4568"/>
                    <a:pt x="982" y="4595"/>
                    <a:pt x="1009" y="4595"/>
                  </a:cubicBezTo>
                  <a:cubicBezTo>
                    <a:pt x="1036" y="4595"/>
                    <a:pt x="1062" y="4568"/>
                    <a:pt x="1062" y="4541"/>
                  </a:cubicBezTo>
                  <a:lnTo>
                    <a:pt x="1062" y="3908"/>
                  </a:lnTo>
                  <a:lnTo>
                    <a:pt x="1633" y="3908"/>
                  </a:lnTo>
                  <a:cubicBezTo>
                    <a:pt x="1812" y="3908"/>
                    <a:pt x="1963" y="3765"/>
                    <a:pt x="1963" y="3587"/>
                  </a:cubicBezTo>
                  <a:lnTo>
                    <a:pt x="196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2699200" y="1054650"/>
              <a:ext cx="47750" cy="39500"/>
            </a:xfrm>
            <a:custGeom>
              <a:rect b="b" l="l" r="r" t="t"/>
              <a:pathLst>
                <a:path extrusionOk="0" h="1580" w="1910">
                  <a:moveTo>
                    <a:pt x="1" y="1"/>
                  </a:moveTo>
                  <a:cubicBezTo>
                    <a:pt x="45" y="117"/>
                    <a:pt x="161" y="206"/>
                    <a:pt x="304" y="206"/>
                  </a:cubicBezTo>
                  <a:lnTo>
                    <a:pt x="929" y="206"/>
                  </a:lnTo>
                  <a:lnTo>
                    <a:pt x="929" y="1526"/>
                  </a:lnTo>
                  <a:cubicBezTo>
                    <a:pt x="929" y="1553"/>
                    <a:pt x="955" y="1580"/>
                    <a:pt x="982" y="1580"/>
                  </a:cubicBezTo>
                  <a:cubicBezTo>
                    <a:pt x="1009" y="1580"/>
                    <a:pt x="1036" y="1553"/>
                    <a:pt x="1036" y="1526"/>
                  </a:cubicBezTo>
                  <a:lnTo>
                    <a:pt x="1036" y="206"/>
                  </a:lnTo>
                  <a:lnTo>
                    <a:pt x="1607" y="206"/>
                  </a:lnTo>
                  <a:cubicBezTo>
                    <a:pt x="1740" y="206"/>
                    <a:pt x="1865" y="117"/>
                    <a:pt x="1910" y="1"/>
                  </a:cubicBez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2396550" y="1054650"/>
              <a:ext cx="48875" cy="110875"/>
            </a:xfrm>
            <a:custGeom>
              <a:rect b="b" l="l" r="r" t="t"/>
              <a:pathLst>
                <a:path extrusionOk="0" h="4435" w="1955">
                  <a:moveTo>
                    <a:pt x="1" y="1"/>
                  </a:moveTo>
                  <a:lnTo>
                    <a:pt x="1" y="2525"/>
                  </a:lnTo>
                  <a:cubicBezTo>
                    <a:pt x="1" y="2704"/>
                    <a:pt x="144" y="2846"/>
                    <a:pt x="322" y="2846"/>
                  </a:cubicBezTo>
                  <a:lnTo>
                    <a:pt x="893" y="2846"/>
                  </a:lnTo>
                  <a:lnTo>
                    <a:pt x="893" y="4381"/>
                  </a:lnTo>
                  <a:cubicBezTo>
                    <a:pt x="893" y="4417"/>
                    <a:pt x="920" y="4434"/>
                    <a:pt x="947" y="4434"/>
                  </a:cubicBezTo>
                  <a:cubicBezTo>
                    <a:pt x="982" y="4434"/>
                    <a:pt x="1000" y="4417"/>
                    <a:pt x="1000" y="4381"/>
                  </a:cubicBezTo>
                  <a:lnTo>
                    <a:pt x="1000" y="2846"/>
                  </a:lnTo>
                  <a:lnTo>
                    <a:pt x="1625" y="2846"/>
                  </a:lnTo>
                  <a:cubicBezTo>
                    <a:pt x="1812" y="2846"/>
                    <a:pt x="1955" y="2704"/>
                    <a:pt x="1955" y="2525"/>
                  </a:cubicBezTo>
                  <a:lnTo>
                    <a:pt x="1955"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2521450" y="1054650"/>
              <a:ext cx="48875" cy="173550"/>
            </a:xfrm>
            <a:custGeom>
              <a:rect b="b" l="l" r="r" t="t"/>
              <a:pathLst>
                <a:path extrusionOk="0" h="6942" w="1955">
                  <a:moveTo>
                    <a:pt x="1" y="1"/>
                  </a:moveTo>
                  <a:lnTo>
                    <a:pt x="1" y="5041"/>
                  </a:lnTo>
                  <a:cubicBezTo>
                    <a:pt x="1" y="5184"/>
                    <a:pt x="99" y="5309"/>
                    <a:pt x="233" y="5353"/>
                  </a:cubicBezTo>
                  <a:lnTo>
                    <a:pt x="233" y="3061"/>
                  </a:lnTo>
                  <a:lnTo>
                    <a:pt x="1036" y="3061"/>
                  </a:lnTo>
                  <a:lnTo>
                    <a:pt x="1036" y="6941"/>
                  </a:lnTo>
                  <a:cubicBezTo>
                    <a:pt x="1044" y="6932"/>
                    <a:pt x="1053" y="6914"/>
                    <a:pt x="1053" y="6897"/>
                  </a:cubicBezTo>
                  <a:lnTo>
                    <a:pt x="1053" y="5362"/>
                  </a:lnTo>
                  <a:lnTo>
                    <a:pt x="1624" y="5362"/>
                  </a:lnTo>
                  <a:cubicBezTo>
                    <a:pt x="1812" y="5362"/>
                    <a:pt x="1954" y="5219"/>
                    <a:pt x="1954" y="5041"/>
                  </a:cubicBezTo>
                  <a:lnTo>
                    <a:pt x="1954"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2271225" y="1101500"/>
              <a:ext cx="20100" cy="642775"/>
            </a:xfrm>
            <a:custGeom>
              <a:rect b="b" l="l" r="r" t="t"/>
              <a:pathLst>
                <a:path extrusionOk="0" h="25711" w="804">
                  <a:moveTo>
                    <a:pt x="0" y="0"/>
                  </a:moveTo>
                  <a:lnTo>
                    <a:pt x="0" y="3890"/>
                  </a:lnTo>
                  <a:lnTo>
                    <a:pt x="0" y="8698"/>
                  </a:lnTo>
                  <a:lnTo>
                    <a:pt x="0" y="25710"/>
                  </a:lnTo>
                  <a:lnTo>
                    <a:pt x="803" y="25166"/>
                  </a:lnTo>
                  <a:lnTo>
                    <a:pt x="803" y="8698"/>
                  </a:lnTo>
                  <a:lnTo>
                    <a:pt x="803" y="3890"/>
                  </a:lnTo>
                  <a:lnTo>
                    <a:pt x="803"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2311375" y="1307775"/>
              <a:ext cx="20075" cy="409275"/>
            </a:xfrm>
            <a:custGeom>
              <a:rect b="b" l="l" r="r" t="t"/>
              <a:pathLst>
                <a:path extrusionOk="0" h="16371" w="803">
                  <a:moveTo>
                    <a:pt x="0" y="1"/>
                  </a:moveTo>
                  <a:lnTo>
                    <a:pt x="0" y="16371"/>
                  </a:lnTo>
                  <a:lnTo>
                    <a:pt x="803" y="15827"/>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2351500" y="1218800"/>
              <a:ext cx="20100" cy="471050"/>
            </a:xfrm>
            <a:custGeom>
              <a:rect b="b" l="l" r="r" t="t"/>
              <a:pathLst>
                <a:path extrusionOk="0" h="18842" w="804">
                  <a:moveTo>
                    <a:pt x="1" y="0"/>
                  </a:moveTo>
                  <a:lnTo>
                    <a:pt x="1" y="18842"/>
                  </a:lnTo>
                  <a:lnTo>
                    <a:pt x="804" y="18297"/>
                  </a:lnTo>
                  <a:lnTo>
                    <a:pt x="804"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3129875" y="1088325"/>
              <a:ext cx="20100" cy="206550"/>
            </a:xfrm>
            <a:custGeom>
              <a:rect b="b" l="l" r="r" t="t"/>
              <a:pathLst>
                <a:path extrusionOk="0" h="8262" w="804">
                  <a:moveTo>
                    <a:pt x="0" y="1"/>
                  </a:moveTo>
                  <a:lnTo>
                    <a:pt x="0" y="8262"/>
                  </a:lnTo>
                  <a:lnTo>
                    <a:pt x="803" y="7691"/>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3170025" y="1054650"/>
              <a:ext cx="20075" cy="211675"/>
            </a:xfrm>
            <a:custGeom>
              <a:rect b="b" l="l" r="r" t="t"/>
              <a:pathLst>
                <a:path extrusionOk="0" h="8467" w="803">
                  <a:moveTo>
                    <a:pt x="0" y="1"/>
                  </a:moveTo>
                  <a:lnTo>
                    <a:pt x="0" y="8467"/>
                  </a:lnTo>
                  <a:lnTo>
                    <a:pt x="803" y="7905"/>
                  </a:lnTo>
                  <a:lnTo>
                    <a:pt x="803" y="4086"/>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3089725" y="1069825"/>
              <a:ext cx="20100" cy="253375"/>
            </a:xfrm>
            <a:custGeom>
              <a:rect b="b" l="l" r="r" t="t"/>
              <a:pathLst>
                <a:path extrusionOk="0" h="10135" w="804">
                  <a:moveTo>
                    <a:pt x="0" y="0"/>
                  </a:moveTo>
                  <a:lnTo>
                    <a:pt x="0" y="4443"/>
                  </a:lnTo>
                  <a:lnTo>
                    <a:pt x="0" y="10135"/>
                  </a:lnTo>
                  <a:lnTo>
                    <a:pt x="803" y="9572"/>
                  </a:lnTo>
                  <a:lnTo>
                    <a:pt x="803" y="4256"/>
                  </a:lnTo>
                  <a:lnTo>
                    <a:pt x="803" y="0"/>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3050475" y="1054650"/>
              <a:ext cx="20100" cy="296425"/>
            </a:xfrm>
            <a:custGeom>
              <a:rect b="b" l="l" r="r" t="t"/>
              <a:pathLst>
                <a:path extrusionOk="0" h="11857" w="804">
                  <a:moveTo>
                    <a:pt x="0" y="1"/>
                  </a:moveTo>
                  <a:lnTo>
                    <a:pt x="0" y="9582"/>
                  </a:lnTo>
                  <a:lnTo>
                    <a:pt x="0" y="11857"/>
                  </a:lnTo>
                  <a:lnTo>
                    <a:pt x="803" y="11295"/>
                  </a:lnTo>
                  <a:lnTo>
                    <a:pt x="803" y="5050"/>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3011225" y="1153225"/>
              <a:ext cx="20100" cy="225725"/>
            </a:xfrm>
            <a:custGeom>
              <a:rect b="b" l="l" r="r" t="t"/>
              <a:pathLst>
                <a:path extrusionOk="0" h="9029" w="804">
                  <a:moveTo>
                    <a:pt x="0" y="1"/>
                  </a:moveTo>
                  <a:lnTo>
                    <a:pt x="0" y="5576"/>
                  </a:lnTo>
                  <a:lnTo>
                    <a:pt x="0" y="9029"/>
                  </a:lnTo>
                  <a:lnTo>
                    <a:pt x="803" y="8458"/>
                  </a:lnTo>
                  <a:lnTo>
                    <a:pt x="803" y="5576"/>
                  </a:lnTo>
                  <a:lnTo>
                    <a:pt x="803" y="1"/>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2972200" y="1284825"/>
              <a:ext cx="19875" cy="121775"/>
            </a:xfrm>
            <a:custGeom>
              <a:rect b="b" l="l" r="r" t="t"/>
              <a:pathLst>
                <a:path extrusionOk="0" h="4871" w="795">
                  <a:moveTo>
                    <a:pt x="0" y="0"/>
                  </a:moveTo>
                  <a:lnTo>
                    <a:pt x="0" y="732"/>
                  </a:lnTo>
                  <a:lnTo>
                    <a:pt x="0" y="4871"/>
                  </a:lnTo>
                  <a:lnTo>
                    <a:pt x="794" y="4309"/>
                  </a:lnTo>
                  <a:lnTo>
                    <a:pt x="794"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2932925" y="1347250"/>
              <a:ext cx="19875" cy="82100"/>
            </a:xfrm>
            <a:custGeom>
              <a:rect b="b" l="l" r="r" t="t"/>
              <a:pathLst>
                <a:path extrusionOk="0" h="3284" w="795">
                  <a:moveTo>
                    <a:pt x="1" y="1"/>
                  </a:moveTo>
                  <a:lnTo>
                    <a:pt x="1" y="3159"/>
                  </a:lnTo>
                  <a:lnTo>
                    <a:pt x="286" y="3284"/>
                  </a:lnTo>
                  <a:lnTo>
                    <a:pt x="795" y="2927"/>
                  </a:lnTo>
                  <a:lnTo>
                    <a:pt x="795"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2893675" y="1129825"/>
              <a:ext cx="19875" cy="287950"/>
            </a:xfrm>
            <a:custGeom>
              <a:rect b="b" l="l" r="r" t="t"/>
              <a:pathLst>
                <a:path extrusionOk="0" h="11518" w="795">
                  <a:moveTo>
                    <a:pt x="1" y="0"/>
                  </a:moveTo>
                  <a:lnTo>
                    <a:pt x="1" y="3649"/>
                  </a:lnTo>
                  <a:lnTo>
                    <a:pt x="1" y="11178"/>
                  </a:lnTo>
                  <a:lnTo>
                    <a:pt x="795" y="11517"/>
                  </a:lnTo>
                  <a:lnTo>
                    <a:pt x="795"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3210150" y="1054650"/>
              <a:ext cx="20100" cy="183125"/>
            </a:xfrm>
            <a:custGeom>
              <a:rect b="b" l="l" r="r" t="t"/>
              <a:pathLst>
                <a:path extrusionOk="0" h="7325" w="804">
                  <a:moveTo>
                    <a:pt x="1" y="1"/>
                  </a:moveTo>
                  <a:lnTo>
                    <a:pt x="1" y="4086"/>
                  </a:lnTo>
                  <a:lnTo>
                    <a:pt x="1" y="7325"/>
                  </a:lnTo>
                  <a:lnTo>
                    <a:pt x="804" y="6763"/>
                  </a:lnTo>
                  <a:lnTo>
                    <a:pt x="804"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3250300" y="1083425"/>
              <a:ext cx="20100" cy="126025"/>
            </a:xfrm>
            <a:custGeom>
              <a:rect b="b" l="l" r="r" t="t"/>
              <a:pathLst>
                <a:path extrusionOk="0" h="5041" w="804">
                  <a:moveTo>
                    <a:pt x="1" y="0"/>
                  </a:moveTo>
                  <a:lnTo>
                    <a:pt x="1" y="5041"/>
                  </a:lnTo>
                  <a:lnTo>
                    <a:pt x="804" y="4470"/>
                  </a:lnTo>
                  <a:lnTo>
                    <a:pt x="804" y="0"/>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3290450" y="1068700"/>
              <a:ext cx="20100" cy="112200"/>
            </a:xfrm>
            <a:custGeom>
              <a:rect b="b" l="l" r="r" t="t"/>
              <a:pathLst>
                <a:path extrusionOk="0" h="4488" w="804">
                  <a:moveTo>
                    <a:pt x="0" y="1"/>
                  </a:moveTo>
                  <a:lnTo>
                    <a:pt x="0" y="4488"/>
                  </a:lnTo>
                  <a:lnTo>
                    <a:pt x="803" y="3926"/>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3330600" y="1054650"/>
              <a:ext cx="20100" cy="97725"/>
            </a:xfrm>
            <a:custGeom>
              <a:rect b="b" l="l" r="r" t="t"/>
              <a:pathLst>
                <a:path extrusionOk="0" h="3909" w="804">
                  <a:moveTo>
                    <a:pt x="0" y="1"/>
                  </a:moveTo>
                  <a:lnTo>
                    <a:pt x="0" y="3908"/>
                  </a:lnTo>
                  <a:lnTo>
                    <a:pt x="803" y="3346"/>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3370950" y="1054425"/>
              <a:ext cx="19875" cy="69625"/>
            </a:xfrm>
            <a:custGeom>
              <a:rect b="b" l="l" r="r" t="t"/>
              <a:pathLst>
                <a:path extrusionOk="0" h="2785" w="795">
                  <a:moveTo>
                    <a:pt x="1" y="1"/>
                  </a:moveTo>
                  <a:lnTo>
                    <a:pt x="1" y="2784"/>
                  </a:lnTo>
                  <a:lnTo>
                    <a:pt x="795" y="2213"/>
                  </a:lnTo>
                  <a:lnTo>
                    <a:pt x="795"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3410000" y="1054425"/>
              <a:ext cx="20075" cy="41725"/>
            </a:xfrm>
            <a:custGeom>
              <a:rect b="b" l="l" r="r" t="t"/>
              <a:pathLst>
                <a:path extrusionOk="0" h="1669" w="803">
                  <a:moveTo>
                    <a:pt x="803" y="1"/>
                  </a:moveTo>
                  <a:lnTo>
                    <a:pt x="0" y="10"/>
                  </a:lnTo>
                  <a:lnTo>
                    <a:pt x="0" y="1669"/>
                  </a:lnTo>
                  <a:lnTo>
                    <a:pt x="803" y="1107"/>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2606650" y="1054650"/>
              <a:ext cx="20100" cy="462125"/>
            </a:xfrm>
            <a:custGeom>
              <a:rect b="b" l="l" r="r" t="t"/>
              <a:pathLst>
                <a:path extrusionOk="0" h="18485" w="804">
                  <a:moveTo>
                    <a:pt x="1" y="1"/>
                  </a:moveTo>
                  <a:lnTo>
                    <a:pt x="1" y="18485"/>
                  </a:lnTo>
                  <a:lnTo>
                    <a:pt x="803" y="17950"/>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2646800" y="1099250"/>
              <a:ext cx="20100" cy="390325"/>
            </a:xfrm>
            <a:custGeom>
              <a:rect b="b" l="l" r="r" t="t"/>
              <a:pathLst>
                <a:path extrusionOk="0" h="15613" w="804">
                  <a:moveTo>
                    <a:pt x="0" y="1"/>
                  </a:moveTo>
                  <a:lnTo>
                    <a:pt x="0" y="15613"/>
                  </a:lnTo>
                  <a:lnTo>
                    <a:pt x="803" y="15068"/>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2566500" y="1289725"/>
              <a:ext cx="20100" cy="254275"/>
            </a:xfrm>
            <a:custGeom>
              <a:rect b="b" l="l" r="r" t="t"/>
              <a:pathLst>
                <a:path extrusionOk="0" h="10171" w="804">
                  <a:moveTo>
                    <a:pt x="1" y="0"/>
                  </a:moveTo>
                  <a:lnTo>
                    <a:pt x="1" y="10170"/>
                  </a:lnTo>
                  <a:lnTo>
                    <a:pt x="804" y="9635"/>
                  </a:lnTo>
                  <a:lnTo>
                    <a:pt x="804" y="0"/>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2527250" y="1131150"/>
              <a:ext cx="20100" cy="439375"/>
            </a:xfrm>
            <a:custGeom>
              <a:rect b="b" l="l" r="r" t="t"/>
              <a:pathLst>
                <a:path extrusionOk="0" h="17575" w="804">
                  <a:moveTo>
                    <a:pt x="1" y="1"/>
                  </a:moveTo>
                  <a:lnTo>
                    <a:pt x="1" y="2293"/>
                  </a:lnTo>
                  <a:lnTo>
                    <a:pt x="1" y="17575"/>
                  </a:lnTo>
                  <a:lnTo>
                    <a:pt x="804" y="17040"/>
                  </a:lnTo>
                  <a:lnTo>
                    <a:pt x="804" y="3881"/>
                  </a:lnTo>
                  <a:lnTo>
                    <a:pt x="804" y="1"/>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2488000" y="1300425"/>
              <a:ext cx="20100" cy="296875"/>
            </a:xfrm>
            <a:custGeom>
              <a:rect b="b" l="l" r="r" t="t"/>
              <a:pathLst>
                <a:path extrusionOk="0" h="11875" w="804">
                  <a:moveTo>
                    <a:pt x="1" y="1"/>
                  </a:moveTo>
                  <a:lnTo>
                    <a:pt x="1" y="11874"/>
                  </a:lnTo>
                  <a:lnTo>
                    <a:pt x="803" y="11330"/>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2448750" y="1387625"/>
              <a:ext cx="20100" cy="236225"/>
            </a:xfrm>
            <a:custGeom>
              <a:rect b="b" l="l" r="r" t="t"/>
              <a:pathLst>
                <a:path extrusionOk="0" h="9449" w="804">
                  <a:moveTo>
                    <a:pt x="0" y="1"/>
                  </a:moveTo>
                  <a:lnTo>
                    <a:pt x="0" y="9448"/>
                  </a:lnTo>
                  <a:lnTo>
                    <a:pt x="803" y="8904"/>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2409725" y="1355950"/>
              <a:ext cx="19875" cy="293975"/>
            </a:xfrm>
            <a:custGeom>
              <a:rect b="b" l="l" r="r" t="t"/>
              <a:pathLst>
                <a:path extrusionOk="0" h="11759" w="795">
                  <a:moveTo>
                    <a:pt x="0" y="1"/>
                  </a:moveTo>
                  <a:lnTo>
                    <a:pt x="0" y="11759"/>
                  </a:lnTo>
                  <a:lnTo>
                    <a:pt x="27" y="11759"/>
                  </a:lnTo>
                  <a:lnTo>
                    <a:pt x="794" y="11241"/>
                  </a:lnTo>
                  <a:lnTo>
                    <a:pt x="794"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2686950" y="1166600"/>
              <a:ext cx="20075" cy="295775"/>
            </a:xfrm>
            <a:custGeom>
              <a:rect b="b" l="l" r="r" t="t"/>
              <a:pathLst>
                <a:path extrusionOk="0" h="11831" w="803">
                  <a:moveTo>
                    <a:pt x="0" y="1"/>
                  </a:moveTo>
                  <a:lnTo>
                    <a:pt x="0" y="11830"/>
                  </a:lnTo>
                  <a:lnTo>
                    <a:pt x="803" y="11286"/>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2727075" y="1316475"/>
              <a:ext cx="20100" cy="118675"/>
            </a:xfrm>
            <a:custGeom>
              <a:rect b="b" l="l" r="r" t="t"/>
              <a:pathLst>
                <a:path extrusionOk="0" h="4747" w="804">
                  <a:moveTo>
                    <a:pt x="1" y="1"/>
                  </a:moveTo>
                  <a:lnTo>
                    <a:pt x="1" y="4747"/>
                  </a:lnTo>
                  <a:lnTo>
                    <a:pt x="804" y="4203"/>
                  </a:lnTo>
                  <a:lnTo>
                    <a:pt x="804"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2767225" y="1274325"/>
              <a:ext cx="20100" cy="133625"/>
            </a:xfrm>
            <a:custGeom>
              <a:rect b="b" l="l" r="r" t="t"/>
              <a:pathLst>
                <a:path extrusionOk="0" h="5345" w="804">
                  <a:moveTo>
                    <a:pt x="1" y="1"/>
                  </a:moveTo>
                  <a:lnTo>
                    <a:pt x="1" y="5344"/>
                  </a:lnTo>
                  <a:lnTo>
                    <a:pt x="804" y="4800"/>
                  </a:lnTo>
                  <a:lnTo>
                    <a:pt x="804"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2807375" y="1192925"/>
              <a:ext cx="20100" cy="187825"/>
            </a:xfrm>
            <a:custGeom>
              <a:rect b="b" l="l" r="r" t="t"/>
              <a:pathLst>
                <a:path extrusionOk="0" h="7513" w="804">
                  <a:moveTo>
                    <a:pt x="0" y="1"/>
                  </a:moveTo>
                  <a:lnTo>
                    <a:pt x="0" y="7512"/>
                  </a:lnTo>
                  <a:lnTo>
                    <a:pt x="322" y="7298"/>
                  </a:lnTo>
                  <a:lnTo>
                    <a:pt x="803" y="7503"/>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2847525" y="1276775"/>
              <a:ext cx="20100" cy="121150"/>
            </a:xfrm>
            <a:custGeom>
              <a:rect b="b" l="l" r="r" t="t"/>
              <a:pathLst>
                <a:path extrusionOk="0" h="4846" w="804">
                  <a:moveTo>
                    <a:pt x="0" y="1"/>
                  </a:moveTo>
                  <a:lnTo>
                    <a:pt x="0" y="4497"/>
                  </a:lnTo>
                  <a:lnTo>
                    <a:pt x="803" y="4845"/>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2256275" y="1090775"/>
              <a:ext cx="1162450" cy="673350"/>
            </a:xfrm>
            <a:custGeom>
              <a:rect b="b" l="l" r="r" t="t"/>
              <a:pathLst>
                <a:path extrusionOk="0" h="26934" w="46498">
                  <a:moveTo>
                    <a:pt x="46185" y="1"/>
                  </a:moveTo>
                  <a:lnTo>
                    <a:pt x="27272" y="13177"/>
                  </a:lnTo>
                  <a:lnTo>
                    <a:pt x="22392" y="10831"/>
                  </a:lnTo>
                  <a:lnTo>
                    <a:pt x="1" y="26077"/>
                  </a:lnTo>
                  <a:lnTo>
                    <a:pt x="1" y="26933"/>
                  </a:lnTo>
                  <a:lnTo>
                    <a:pt x="22464" y="11652"/>
                  </a:lnTo>
                  <a:lnTo>
                    <a:pt x="27344" y="13998"/>
                  </a:lnTo>
                  <a:lnTo>
                    <a:pt x="46497" y="652"/>
                  </a:lnTo>
                  <a:lnTo>
                    <a:pt x="4618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3368725" y="1054425"/>
              <a:ext cx="99950" cy="94825"/>
            </a:xfrm>
            <a:custGeom>
              <a:rect b="b" l="l" r="r" t="t"/>
              <a:pathLst>
                <a:path extrusionOk="0" h="3793" w="3998">
                  <a:moveTo>
                    <a:pt x="3997" y="1"/>
                  </a:moveTo>
                  <a:lnTo>
                    <a:pt x="1" y="1321"/>
                  </a:lnTo>
                  <a:lnTo>
                    <a:pt x="1598" y="2097"/>
                  </a:lnTo>
                  <a:lnTo>
                    <a:pt x="2151" y="3792"/>
                  </a:lnTo>
                  <a:lnTo>
                    <a:pt x="39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 name="Google Shape;68;p2"/>
          <p:cNvGrpSpPr/>
          <p:nvPr/>
        </p:nvGrpSpPr>
        <p:grpSpPr>
          <a:xfrm>
            <a:off x="1846563" y="182687"/>
            <a:ext cx="4570289" cy="4570198"/>
            <a:chOff x="1846563" y="182687"/>
            <a:chExt cx="4570289" cy="4570198"/>
          </a:xfrm>
        </p:grpSpPr>
        <p:grpSp>
          <p:nvGrpSpPr>
            <p:cNvPr id="69" name="Google Shape;69;p2"/>
            <p:cNvGrpSpPr/>
            <p:nvPr/>
          </p:nvGrpSpPr>
          <p:grpSpPr>
            <a:xfrm>
              <a:off x="1846563" y="182687"/>
              <a:ext cx="4570289" cy="4570198"/>
              <a:chOff x="878425" y="-785450"/>
              <a:chExt cx="6506675" cy="6506546"/>
            </a:xfrm>
          </p:grpSpPr>
          <p:sp>
            <p:nvSpPr>
              <p:cNvPr id="70" name="Google Shape;70;p2"/>
              <p:cNvSpPr/>
              <p:nvPr/>
            </p:nvSpPr>
            <p:spPr>
              <a:xfrm>
                <a:off x="3041652" y="1377724"/>
                <a:ext cx="2180213" cy="2180213"/>
              </a:xfrm>
              <a:custGeom>
                <a:rect b="b" l="l" r="r" t="t"/>
                <a:pathLst>
                  <a:path extrusionOk="0" h="36613" w="36613">
                    <a:moveTo>
                      <a:pt x="18306" y="81"/>
                    </a:moveTo>
                    <a:cubicBezTo>
                      <a:pt x="28351" y="81"/>
                      <a:pt x="36532" y="8261"/>
                      <a:pt x="36532" y="18306"/>
                    </a:cubicBezTo>
                    <a:cubicBezTo>
                      <a:pt x="36532" y="28360"/>
                      <a:pt x="28351" y="36532"/>
                      <a:pt x="18306" y="36532"/>
                    </a:cubicBezTo>
                    <a:cubicBezTo>
                      <a:pt x="8252" y="36532"/>
                      <a:pt x="81" y="28360"/>
                      <a:pt x="81" y="18306"/>
                    </a:cubicBezTo>
                    <a:cubicBezTo>
                      <a:pt x="81" y="8261"/>
                      <a:pt x="8252" y="81"/>
                      <a:pt x="18306" y="81"/>
                    </a:cubicBezTo>
                    <a:close/>
                    <a:moveTo>
                      <a:pt x="18306" y="1"/>
                    </a:moveTo>
                    <a:cubicBezTo>
                      <a:pt x="15835" y="1"/>
                      <a:pt x="13435" y="482"/>
                      <a:pt x="11178" y="1437"/>
                    </a:cubicBezTo>
                    <a:cubicBezTo>
                      <a:pt x="9002" y="2365"/>
                      <a:pt x="7039" y="3685"/>
                      <a:pt x="5362" y="5362"/>
                    </a:cubicBezTo>
                    <a:cubicBezTo>
                      <a:pt x="3676" y="7039"/>
                      <a:pt x="2355" y="9002"/>
                      <a:pt x="1437" y="11179"/>
                    </a:cubicBezTo>
                    <a:cubicBezTo>
                      <a:pt x="482" y="13436"/>
                      <a:pt x="0" y="15835"/>
                      <a:pt x="0" y="18306"/>
                    </a:cubicBezTo>
                    <a:cubicBezTo>
                      <a:pt x="0" y="20778"/>
                      <a:pt x="482" y="23177"/>
                      <a:pt x="1437" y="25434"/>
                    </a:cubicBezTo>
                    <a:cubicBezTo>
                      <a:pt x="2355" y="27611"/>
                      <a:pt x="3676" y="29574"/>
                      <a:pt x="5362" y="31251"/>
                    </a:cubicBezTo>
                    <a:cubicBezTo>
                      <a:pt x="7039" y="32937"/>
                      <a:pt x="9002" y="34257"/>
                      <a:pt x="11178" y="35176"/>
                    </a:cubicBezTo>
                    <a:cubicBezTo>
                      <a:pt x="13435" y="36131"/>
                      <a:pt x="15835" y="36612"/>
                      <a:pt x="18306" y="36612"/>
                    </a:cubicBezTo>
                    <a:cubicBezTo>
                      <a:pt x="20777" y="36612"/>
                      <a:pt x="23177" y="36131"/>
                      <a:pt x="25434" y="35176"/>
                    </a:cubicBezTo>
                    <a:cubicBezTo>
                      <a:pt x="27611" y="34257"/>
                      <a:pt x="29565" y="32937"/>
                      <a:pt x="31251" y="31251"/>
                    </a:cubicBezTo>
                    <a:cubicBezTo>
                      <a:pt x="32928" y="29574"/>
                      <a:pt x="34248" y="27611"/>
                      <a:pt x="35176" y="25434"/>
                    </a:cubicBezTo>
                    <a:cubicBezTo>
                      <a:pt x="36131" y="23177"/>
                      <a:pt x="36612" y="20778"/>
                      <a:pt x="36612" y="18306"/>
                    </a:cubicBezTo>
                    <a:cubicBezTo>
                      <a:pt x="36612" y="15835"/>
                      <a:pt x="36131" y="13436"/>
                      <a:pt x="35176" y="11179"/>
                    </a:cubicBezTo>
                    <a:cubicBezTo>
                      <a:pt x="34248" y="9002"/>
                      <a:pt x="32928" y="7039"/>
                      <a:pt x="31251" y="5362"/>
                    </a:cubicBezTo>
                    <a:cubicBezTo>
                      <a:pt x="29565" y="3685"/>
                      <a:pt x="27611" y="2365"/>
                      <a:pt x="25434" y="1437"/>
                    </a:cubicBezTo>
                    <a:cubicBezTo>
                      <a:pt x="23177" y="482"/>
                      <a:pt x="20777" y="1"/>
                      <a:pt x="1830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2050550" y="386698"/>
                <a:ext cx="4162285" cy="4162202"/>
              </a:xfrm>
              <a:custGeom>
                <a:rect b="b" l="l" r="r" t="t"/>
                <a:pathLst>
                  <a:path extrusionOk="0" h="50297" w="50298">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878425" y="-785450"/>
                <a:ext cx="6506675" cy="6506546"/>
              </a:xfrm>
              <a:custGeom>
                <a:rect b="b" l="l" r="r" t="t"/>
                <a:pathLst>
                  <a:path extrusionOk="0" h="50297" w="50298">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 name="Google Shape;73;p2"/>
            <p:cNvGrpSpPr/>
            <p:nvPr/>
          </p:nvGrpSpPr>
          <p:grpSpPr>
            <a:xfrm>
              <a:off x="3185908" y="718741"/>
              <a:ext cx="3124599" cy="2544437"/>
              <a:chOff x="4104846" y="2798475"/>
              <a:chExt cx="895480" cy="729211"/>
            </a:xfrm>
          </p:grpSpPr>
          <p:sp>
            <p:nvSpPr>
              <p:cNvPr id="74" name="Google Shape;74;p2"/>
              <p:cNvSpPr/>
              <p:nvPr/>
            </p:nvSpPr>
            <p:spPr>
              <a:xfrm>
                <a:off x="4186358" y="3417317"/>
                <a:ext cx="16525" cy="16525"/>
              </a:xfrm>
              <a:custGeom>
                <a:rect b="b" l="l" r="r" t="t"/>
                <a:pathLst>
                  <a:path extrusionOk="0" h="661" w="661">
                    <a:moveTo>
                      <a:pt x="330" y="0"/>
                    </a:moveTo>
                    <a:cubicBezTo>
                      <a:pt x="152" y="0"/>
                      <a:pt x="0" y="152"/>
                      <a:pt x="0" y="330"/>
                    </a:cubicBezTo>
                    <a:cubicBezTo>
                      <a:pt x="0" y="509"/>
                      <a:pt x="152" y="660"/>
                      <a:pt x="330" y="660"/>
                    </a:cubicBezTo>
                    <a:cubicBezTo>
                      <a:pt x="518" y="660"/>
                      <a:pt x="660" y="509"/>
                      <a:pt x="660" y="330"/>
                    </a:cubicBezTo>
                    <a:cubicBezTo>
                      <a:pt x="660" y="152"/>
                      <a:pt x="518" y="0"/>
                      <a:pt x="3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4796315" y="2798475"/>
                <a:ext cx="16550" cy="16550"/>
              </a:xfrm>
              <a:custGeom>
                <a:rect b="b" l="l" r="r" t="t"/>
                <a:pathLst>
                  <a:path extrusionOk="0" h="662" w="662">
                    <a:moveTo>
                      <a:pt x="331" y="1"/>
                    </a:moveTo>
                    <a:cubicBezTo>
                      <a:pt x="144" y="1"/>
                      <a:pt x="1" y="153"/>
                      <a:pt x="1" y="331"/>
                    </a:cubicBezTo>
                    <a:cubicBezTo>
                      <a:pt x="1" y="509"/>
                      <a:pt x="144" y="661"/>
                      <a:pt x="331" y="661"/>
                    </a:cubicBezTo>
                    <a:cubicBezTo>
                      <a:pt x="509" y="661"/>
                      <a:pt x="661" y="509"/>
                      <a:pt x="661" y="331"/>
                    </a:cubicBezTo>
                    <a:cubicBezTo>
                      <a:pt x="661" y="153"/>
                      <a:pt x="509" y="1"/>
                      <a:pt x="3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4104846" y="2964527"/>
                <a:ext cx="16300" cy="16300"/>
              </a:xfrm>
              <a:custGeom>
                <a:rect b="b" l="l" r="r" t="t"/>
                <a:pathLst>
                  <a:path extrusionOk="0" h="652" w="652">
                    <a:moveTo>
                      <a:pt x="330" y="0"/>
                    </a:moveTo>
                    <a:cubicBezTo>
                      <a:pt x="143" y="0"/>
                      <a:pt x="0" y="143"/>
                      <a:pt x="0" y="321"/>
                    </a:cubicBezTo>
                    <a:cubicBezTo>
                      <a:pt x="0" y="509"/>
                      <a:pt x="143" y="651"/>
                      <a:pt x="330" y="651"/>
                    </a:cubicBezTo>
                    <a:cubicBezTo>
                      <a:pt x="509" y="651"/>
                      <a:pt x="652" y="509"/>
                      <a:pt x="652" y="321"/>
                    </a:cubicBezTo>
                    <a:cubicBezTo>
                      <a:pt x="652" y="143"/>
                      <a:pt x="509" y="0"/>
                      <a:pt x="3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4983801" y="3511136"/>
                <a:ext cx="16525" cy="16550"/>
              </a:xfrm>
              <a:custGeom>
                <a:rect b="b" l="l" r="r" t="t"/>
                <a:pathLst>
                  <a:path extrusionOk="0" h="662" w="661">
                    <a:moveTo>
                      <a:pt x="331" y="1"/>
                    </a:moveTo>
                    <a:cubicBezTo>
                      <a:pt x="152" y="1"/>
                      <a:pt x="1" y="144"/>
                      <a:pt x="1" y="331"/>
                    </a:cubicBezTo>
                    <a:cubicBezTo>
                      <a:pt x="1" y="509"/>
                      <a:pt x="152" y="661"/>
                      <a:pt x="331" y="661"/>
                    </a:cubicBezTo>
                    <a:cubicBezTo>
                      <a:pt x="509" y="661"/>
                      <a:pt x="661" y="509"/>
                      <a:pt x="661" y="331"/>
                    </a:cubicBezTo>
                    <a:cubicBezTo>
                      <a:pt x="661" y="144"/>
                      <a:pt x="509" y="1"/>
                      <a:pt x="3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8" name="Google Shape;78;p2"/>
          <p:cNvGrpSpPr/>
          <p:nvPr/>
        </p:nvGrpSpPr>
        <p:grpSpPr>
          <a:xfrm>
            <a:off x="5998903" y="222970"/>
            <a:ext cx="547707" cy="495785"/>
            <a:chOff x="470050" y="3731100"/>
            <a:chExt cx="179800" cy="162750"/>
          </a:xfrm>
        </p:grpSpPr>
        <p:sp>
          <p:nvSpPr>
            <p:cNvPr id="79" name="Google Shape;79;p2"/>
            <p:cNvSpPr/>
            <p:nvPr/>
          </p:nvSpPr>
          <p:spPr>
            <a:xfrm>
              <a:off x="483875" y="3731100"/>
              <a:ext cx="165975" cy="149600"/>
            </a:xfrm>
            <a:custGeom>
              <a:rect b="b" l="l" r="r" t="t"/>
              <a:pathLst>
                <a:path extrusionOk="0" h="5984" w="6639">
                  <a:moveTo>
                    <a:pt x="2309" y="0"/>
                  </a:moveTo>
                  <a:cubicBezTo>
                    <a:pt x="1790" y="0"/>
                    <a:pt x="1318" y="160"/>
                    <a:pt x="964" y="494"/>
                  </a:cubicBezTo>
                  <a:cubicBezTo>
                    <a:pt x="1" y="1404"/>
                    <a:pt x="278" y="3260"/>
                    <a:pt x="1580" y="4634"/>
                  </a:cubicBezTo>
                  <a:cubicBezTo>
                    <a:pt x="2399" y="5509"/>
                    <a:pt x="3436" y="5984"/>
                    <a:pt x="4331" y="5984"/>
                  </a:cubicBezTo>
                  <a:cubicBezTo>
                    <a:pt x="4850" y="5984"/>
                    <a:pt x="5321" y="5824"/>
                    <a:pt x="5675" y="5490"/>
                  </a:cubicBezTo>
                  <a:cubicBezTo>
                    <a:pt x="6638" y="4580"/>
                    <a:pt x="6371" y="2724"/>
                    <a:pt x="5068" y="1351"/>
                  </a:cubicBezTo>
                  <a:cubicBezTo>
                    <a:pt x="4244" y="475"/>
                    <a:pt x="3205" y="0"/>
                    <a:pt x="2309"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470050" y="3743450"/>
              <a:ext cx="155700" cy="150400"/>
            </a:xfrm>
            <a:custGeom>
              <a:rect b="b" l="l" r="r" t="t"/>
              <a:pathLst>
                <a:path extrusionOk="0" h="6016" w="6228">
                  <a:moveTo>
                    <a:pt x="1517" y="0"/>
                  </a:moveTo>
                  <a:cubicBezTo>
                    <a:pt x="1514" y="3"/>
                    <a:pt x="1511" y="6"/>
                    <a:pt x="1508" y="9"/>
                  </a:cubicBezTo>
                  <a:lnTo>
                    <a:pt x="1508" y="9"/>
                  </a:lnTo>
                  <a:lnTo>
                    <a:pt x="1517" y="0"/>
                  </a:lnTo>
                  <a:close/>
                  <a:moveTo>
                    <a:pt x="1508" y="9"/>
                  </a:moveTo>
                  <a:lnTo>
                    <a:pt x="964" y="527"/>
                  </a:lnTo>
                  <a:cubicBezTo>
                    <a:pt x="1" y="1436"/>
                    <a:pt x="269" y="3292"/>
                    <a:pt x="1571" y="4666"/>
                  </a:cubicBezTo>
                  <a:cubicBezTo>
                    <a:pt x="2395" y="5541"/>
                    <a:pt x="3434" y="6016"/>
                    <a:pt x="4330" y="6016"/>
                  </a:cubicBezTo>
                  <a:cubicBezTo>
                    <a:pt x="4850" y="6016"/>
                    <a:pt x="5321" y="5856"/>
                    <a:pt x="5675" y="5522"/>
                  </a:cubicBezTo>
                  <a:lnTo>
                    <a:pt x="6228" y="4996"/>
                  </a:lnTo>
                  <a:lnTo>
                    <a:pt x="6228" y="4996"/>
                  </a:lnTo>
                  <a:cubicBezTo>
                    <a:pt x="5874" y="5330"/>
                    <a:pt x="5403" y="5490"/>
                    <a:pt x="4884" y="5490"/>
                  </a:cubicBezTo>
                  <a:cubicBezTo>
                    <a:pt x="3989" y="5490"/>
                    <a:pt x="2952" y="5015"/>
                    <a:pt x="2133" y="4140"/>
                  </a:cubicBezTo>
                  <a:cubicBezTo>
                    <a:pt x="835" y="2770"/>
                    <a:pt x="556" y="922"/>
                    <a:pt x="1508" y="9"/>
                  </a:cubicBez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503950" y="3749100"/>
              <a:ext cx="126050" cy="113600"/>
            </a:xfrm>
            <a:custGeom>
              <a:rect b="b" l="l" r="r" t="t"/>
              <a:pathLst>
                <a:path extrusionOk="0" h="4544" w="5042">
                  <a:moveTo>
                    <a:pt x="1748" y="1"/>
                  </a:moveTo>
                  <a:cubicBezTo>
                    <a:pt x="1356" y="1"/>
                    <a:pt x="1000" y="121"/>
                    <a:pt x="732" y="372"/>
                  </a:cubicBezTo>
                  <a:cubicBezTo>
                    <a:pt x="1" y="1068"/>
                    <a:pt x="206" y="2477"/>
                    <a:pt x="1196" y="3521"/>
                  </a:cubicBezTo>
                  <a:cubicBezTo>
                    <a:pt x="1819" y="4183"/>
                    <a:pt x="2610" y="4543"/>
                    <a:pt x="3292" y="4543"/>
                  </a:cubicBezTo>
                  <a:cubicBezTo>
                    <a:pt x="3685" y="4543"/>
                    <a:pt x="4042" y="4423"/>
                    <a:pt x="4310" y="4172"/>
                  </a:cubicBezTo>
                  <a:cubicBezTo>
                    <a:pt x="5041" y="3476"/>
                    <a:pt x="4827" y="2076"/>
                    <a:pt x="3846" y="1023"/>
                  </a:cubicBezTo>
                  <a:cubicBezTo>
                    <a:pt x="3218" y="361"/>
                    <a:pt x="2428" y="1"/>
                    <a:pt x="17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533175" y="3763725"/>
              <a:ext cx="71175" cy="80775"/>
            </a:xfrm>
            <a:custGeom>
              <a:rect b="b" l="l" r="r" t="t"/>
              <a:pathLst>
                <a:path extrusionOk="0" h="3231" w="2847">
                  <a:moveTo>
                    <a:pt x="1348" y="893"/>
                  </a:moveTo>
                  <a:lnTo>
                    <a:pt x="1713" y="902"/>
                  </a:lnTo>
                  <a:lnTo>
                    <a:pt x="1910" y="1375"/>
                  </a:lnTo>
                  <a:lnTo>
                    <a:pt x="1544" y="1366"/>
                  </a:lnTo>
                  <a:lnTo>
                    <a:pt x="1348" y="893"/>
                  </a:lnTo>
                  <a:close/>
                  <a:moveTo>
                    <a:pt x="955" y="1883"/>
                  </a:moveTo>
                  <a:lnTo>
                    <a:pt x="1321" y="1892"/>
                  </a:lnTo>
                  <a:lnTo>
                    <a:pt x="1508" y="2338"/>
                  </a:lnTo>
                  <a:lnTo>
                    <a:pt x="1142" y="2329"/>
                  </a:lnTo>
                  <a:lnTo>
                    <a:pt x="955" y="1883"/>
                  </a:lnTo>
                  <a:close/>
                  <a:moveTo>
                    <a:pt x="518" y="1"/>
                  </a:moveTo>
                  <a:lnTo>
                    <a:pt x="661" y="340"/>
                  </a:lnTo>
                  <a:lnTo>
                    <a:pt x="286" y="331"/>
                  </a:lnTo>
                  <a:cubicBezTo>
                    <a:pt x="197" y="331"/>
                    <a:pt x="134" y="358"/>
                    <a:pt x="90" y="402"/>
                  </a:cubicBezTo>
                  <a:cubicBezTo>
                    <a:pt x="36" y="447"/>
                    <a:pt x="9" y="501"/>
                    <a:pt x="9" y="581"/>
                  </a:cubicBezTo>
                  <a:cubicBezTo>
                    <a:pt x="1" y="661"/>
                    <a:pt x="18" y="750"/>
                    <a:pt x="63" y="848"/>
                  </a:cubicBezTo>
                  <a:lnTo>
                    <a:pt x="161" y="1071"/>
                  </a:lnTo>
                  <a:lnTo>
                    <a:pt x="616" y="1080"/>
                  </a:lnTo>
                  <a:lnTo>
                    <a:pt x="527" y="875"/>
                  </a:lnTo>
                  <a:lnTo>
                    <a:pt x="893" y="884"/>
                  </a:lnTo>
                  <a:lnTo>
                    <a:pt x="1089" y="1357"/>
                  </a:lnTo>
                  <a:lnTo>
                    <a:pt x="705" y="1348"/>
                  </a:lnTo>
                  <a:cubicBezTo>
                    <a:pt x="625" y="1348"/>
                    <a:pt x="563" y="1366"/>
                    <a:pt x="509" y="1410"/>
                  </a:cubicBezTo>
                  <a:cubicBezTo>
                    <a:pt x="464" y="1455"/>
                    <a:pt x="438" y="1518"/>
                    <a:pt x="438" y="1589"/>
                  </a:cubicBezTo>
                  <a:cubicBezTo>
                    <a:pt x="429" y="1669"/>
                    <a:pt x="447" y="1749"/>
                    <a:pt x="482" y="1839"/>
                  </a:cubicBezTo>
                  <a:lnTo>
                    <a:pt x="687" y="2338"/>
                  </a:lnTo>
                  <a:cubicBezTo>
                    <a:pt x="732" y="2436"/>
                    <a:pt x="786" y="2517"/>
                    <a:pt x="857" y="2606"/>
                  </a:cubicBezTo>
                  <a:cubicBezTo>
                    <a:pt x="928" y="2686"/>
                    <a:pt x="1009" y="2749"/>
                    <a:pt x="1098" y="2793"/>
                  </a:cubicBezTo>
                  <a:cubicBezTo>
                    <a:pt x="1187" y="2847"/>
                    <a:pt x="1267" y="2865"/>
                    <a:pt x="1348" y="2874"/>
                  </a:cubicBezTo>
                  <a:lnTo>
                    <a:pt x="1731" y="2882"/>
                  </a:lnTo>
                  <a:lnTo>
                    <a:pt x="1874" y="3221"/>
                  </a:lnTo>
                  <a:lnTo>
                    <a:pt x="2329" y="3230"/>
                  </a:lnTo>
                  <a:lnTo>
                    <a:pt x="2329" y="3230"/>
                  </a:lnTo>
                  <a:lnTo>
                    <a:pt x="2186" y="2891"/>
                  </a:lnTo>
                  <a:lnTo>
                    <a:pt x="2570" y="2900"/>
                  </a:lnTo>
                  <a:cubicBezTo>
                    <a:pt x="2650" y="2900"/>
                    <a:pt x="2721" y="2874"/>
                    <a:pt x="2766" y="2829"/>
                  </a:cubicBezTo>
                  <a:cubicBezTo>
                    <a:pt x="2811" y="2784"/>
                    <a:pt x="2837" y="2722"/>
                    <a:pt x="2846" y="2642"/>
                  </a:cubicBezTo>
                  <a:cubicBezTo>
                    <a:pt x="2846" y="2570"/>
                    <a:pt x="2829" y="2481"/>
                    <a:pt x="2793" y="2383"/>
                  </a:cubicBezTo>
                  <a:lnTo>
                    <a:pt x="2695" y="2160"/>
                  </a:lnTo>
                  <a:lnTo>
                    <a:pt x="2240" y="2151"/>
                  </a:lnTo>
                  <a:lnTo>
                    <a:pt x="2329" y="2356"/>
                  </a:lnTo>
                  <a:lnTo>
                    <a:pt x="1963" y="2347"/>
                  </a:lnTo>
                  <a:lnTo>
                    <a:pt x="1776" y="1901"/>
                  </a:lnTo>
                  <a:lnTo>
                    <a:pt x="2151" y="1910"/>
                  </a:lnTo>
                  <a:cubicBezTo>
                    <a:pt x="2240" y="1910"/>
                    <a:pt x="2302" y="1892"/>
                    <a:pt x="2347" y="1848"/>
                  </a:cubicBezTo>
                  <a:cubicBezTo>
                    <a:pt x="2400" y="1803"/>
                    <a:pt x="2427" y="1741"/>
                    <a:pt x="2427" y="1660"/>
                  </a:cubicBezTo>
                  <a:cubicBezTo>
                    <a:pt x="2436" y="1580"/>
                    <a:pt x="2418" y="1491"/>
                    <a:pt x="2374" y="1393"/>
                  </a:cubicBezTo>
                  <a:lnTo>
                    <a:pt x="2159" y="893"/>
                  </a:lnTo>
                  <a:cubicBezTo>
                    <a:pt x="2124" y="795"/>
                    <a:pt x="2061" y="706"/>
                    <a:pt x="1990" y="625"/>
                  </a:cubicBezTo>
                  <a:cubicBezTo>
                    <a:pt x="1927" y="545"/>
                    <a:pt x="1847" y="483"/>
                    <a:pt x="1758" y="438"/>
                  </a:cubicBezTo>
                  <a:cubicBezTo>
                    <a:pt x="1678" y="385"/>
                    <a:pt x="1588" y="367"/>
                    <a:pt x="1499" y="358"/>
                  </a:cubicBezTo>
                  <a:lnTo>
                    <a:pt x="1116" y="349"/>
                  </a:lnTo>
                  <a:lnTo>
                    <a:pt x="973" y="10"/>
                  </a:lnTo>
                  <a:lnTo>
                    <a:pt x="51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 name="Google Shape;83;p2"/>
          <p:cNvSpPr txBox="1"/>
          <p:nvPr>
            <p:ph type="ctrTitle"/>
          </p:nvPr>
        </p:nvSpPr>
        <p:spPr>
          <a:xfrm>
            <a:off x="713300" y="1141975"/>
            <a:ext cx="5439600" cy="2383800"/>
          </a:xfrm>
          <a:prstGeom prst="rect">
            <a:avLst/>
          </a:prstGeom>
        </p:spPr>
        <p:txBody>
          <a:bodyPr anchorCtr="0" anchor="b" bIns="91425" lIns="91425" spcFirstLastPara="1" rIns="91425" wrap="square" tIns="91425">
            <a:noAutofit/>
          </a:bodyPr>
          <a:lstStyle>
            <a:lvl1pPr lvl="0">
              <a:spcBef>
                <a:spcPts val="0"/>
              </a:spcBef>
              <a:spcAft>
                <a:spcPts val="0"/>
              </a:spcAft>
              <a:buClr>
                <a:srgbClr val="191919"/>
              </a:buClr>
              <a:buSzPts val="5200"/>
              <a:buNone/>
              <a:defRPr sz="48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84" name="Google Shape;84;p2"/>
          <p:cNvSpPr txBox="1"/>
          <p:nvPr>
            <p:ph idx="1" type="subTitle"/>
          </p:nvPr>
        </p:nvSpPr>
        <p:spPr>
          <a:xfrm>
            <a:off x="713221" y="3525725"/>
            <a:ext cx="3858900" cy="475800"/>
          </a:xfrm>
          <a:prstGeom prst="rect">
            <a:avLst/>
          </a:prstGeom>
          <a:solidFill>
            <a:schemeClr val="lt2"/>
          </a:solidFill>
        </p:spPr>
        <p:txBody>
          <a:bodyPr anchorCtr="0" anchor="t" bIns="91425" lIns="91425" spcFirstLastPara="1" rIns="91425" wrap="square" tIns="91425">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2" name="Shape 482"/>
        <p:cNvGrpSpPr/>
        <p:nvPr/>
      </p:nvGrpSpPr>
      <p:grpSpPr>
        <a:xfrm>
          <a:off x="0" y="0"/>
          <a:ext cx="0" cy="0"/>
          <a:chOff x="0" y="0"/>
          <a:chExt cx="0" cy="0"/>
        </a:xfrm>
      </p:grpSpPr>
      <p:grpSp>
        <p:nvGrpSpPr>
          <p:cNvPr id="483" name="Google Shape;483;p11"/>
          <p:cNvGrpSpPr/>
          <p:nvPr/>
        </p:nvGrpSpPr>
        <p:grpSpPr>
          <a:xfrm>
            <a:off x="1874988" y="1106787"/>
            <a:ext cx="4570289" cy="4570198"/>
            <a:chOff x="1846563" y="182687"/>
            <a:chExt cx="4570289" cy="4570198"/>
          </a:xfrm>
        </p:grpSpPr>
        <p:grpSp>
          <p:nvGrpSpPr>
            <p:cNvPr id="484" name="Google Shape;484;p11"/>
            <p:cNvGrpSpPr/>
            <p:nvPr/>
          </p:nvGrpSpPr>
          <p:grpSpPr>
            <a:xfrm>
              <a:off x="1846563" y="182687"/>
              <a:ext cx="4570289" cy="4570198"/>
              <a:chOff x="878425" y="-785450"/>
              <a:chExt cx="6506675" cy="6506546"/>
            </a:xfrm>
          </p:grpSpPr>
          <p:sp>
            <p:nvSpPr>
              <p:cNvPr id="485" name="Google Shape;485;p11"/>
              <p:cNvSpPr/>
              <p:nvPr/>
            </p:nvSpPr>
            <p:spPr>
              <a:xfrm>
                <a:off x="3041652" y="1377724"/>
                <a:ext cx="2180213" cy="2180213"/>
              </a:xfrm>
              <a:custGeom>
                <a:rect b="b" l="l" r="r" t="t"/>
                <a:pathLst>
                  <a:path extrusionOk="0" h="36613" w="36613">
                    <a:moveTo>
                      <a:pt x="18306" y="81"/>
                    </a:moveTo>
                    <a:cubicBezTo>
                      <a:pt x="28351" y="81"/>
                      <a:pt x="36532" y="8261"/>
                      <a:pt x="36532" y="18306"/>
                    </a:cubicBezTo>
                    <a:cubicBezTo>
                      <a:pt x="36532" y="28360"/>
                      <a:pt x="28351" y="36532"/>
                      <a:pt x="18306" y="36532"/>
                    </a:cubicBezTo>
                    <a:cubicBezTo>
                      <a:pt x="8252" y="36532"/>
                      <a:pt x="81" y="28360"/>
                      <a:pt x="81" y="18306"/>
                    </a:cubicBezTo>
                    <a:cubicBezTo>
                      <a:pt x="81" y="8261"/>
                      <a:pt x="8252" y="81"/>
                      <a:pt x="18306" y="81"/>
                    </a:cubicBezTo>
                    <a:close/>
                    <a:moveTo>
                      <a:pt x="18306" y="1"/>
                    </a:moveTo>
                    <a:cubicBezTo>
                      <a:pt x="15835" y="1"/>
                      <a:pt x="13435" y="482"/>
                      <a:pt x="11178" y="1437"/>
                    </a:cubicBezTo>
                    <a:cubicBezTo>
                      <a:pt x="9002" y="2365"/>
                      <a:pt x="7039" y="3685"/>
                      <a:pt x="5362" y="5362"/>
                    </a:cubicBezTo>
                    <a:cubicBezTo>
                      <a:pt x="3676" y="7039"/>
                      <a:pt x="2355" y="9002"/>
                      <a:pt x="1437" y="11179"/>
                    </a:cubicBezTo>
                    <a:cubicBezTo>
                      <a:pt x="482" y="13436"/>
                      <a:pt x="0" y="15835"/>
                      <a:pt x="0" y="18306"/>
                    </a:cubicBezTo>
                    <a:cubicBezTo>
                      <a:pt x="0" y="20778"/>
                      <a:pt x="482" y="23177"/>
                      <a:pt x="1437" y="25434"/>
                    </a:cubicBezTo>
                    <a:cubicBezTo>
                      <a:pt x="2355" y="27611"/>
                      <a:pt x="3676" y="29574"/>
                      <a:pt x="5362" y="31251"/>
                    </a:cubicBezTo>
                    <a:cubicBezTo>
                      <a:pt x="7039" y="32937"/>
                      <a:pt x="9002" y="34257"/>
                      <a:pt x="11178" y="35176"/>
                    </a:cubicBezTo>
                    <a:cubicBezTo>
                      <a:pt x="13435" y="36131"/>
                      <a:pt x="15835" y="36612"/>
                      <a:pt x="18306" y="36612"/>
                    </a:cubicBezTo>
                    <a:cubicBezTo>
                      <a:pt x="20777" y="36612"/>
                      <a:pt x="23177" y="36131"/>
                      <a:pt x="25434" y="35176"/>
                    </a:cubicBezTo>
                    <a:cubicBezTo>
                      <a:pt x="27611" y="34257"/>
                      <a:pt x="29565" y="32937"/>
                      <a:pt x="31251" y="31251"/>
                    </a:cubicBezTo>
                    <a:cubicBezTo>
                      <a:pt x="32928" y="29574"/>
                      <a:pt x="34248" y="27611"/>
                      <a:pt x="35176" y="25434"/>
                    </a:cubicBezTo>
                    <a:cubicBezTo>
                      <a:pt x="36131" y="23177"/>
                      <a:pt x="36612" y="20778"/>
                      <a:pt x="36612" y="18306"/>
                    </a:cubicBezTo>
                    <a:cubicBezTo>
                      <a:pt x="36612" y="15835"/>
                      <a:pt x="36131" y="13436"/>
                      <a:pt x="35176" y="11179"/>
                    </a:cubicBezTo>
                    <a:cubicBezTo>
                      <a:pt x="34248" y="9002"/>
                      <a:pt x="32928" y="7039"/>
                      <a:pt x="31251" y="5362"/>
                    </a:cubicBezTo>
                    <a:cubicBezTo>
                      <a:pt x="29565" y="3685"/>
                      <a:pt x="27611" y="2365"/>
                      <a:pt x="25434" y="1437"/>
                    </a:cubicBezTo>
                    <a:cubicBezTo>
                      <a:pt x="23177" y="482"/>
                      <a:pt x="20777" y="1"/>
                      <a:pt x="1830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1"/>
              <p:cNvSpPr/>
              <p:nvPr/>
            </p:nvSpPr>
            <p:spPr>
              <a:xfrm>
                <a:off x="2050550" y="386698"/>
                <a:ext cx="4162285" cy="4162202"/>
              </a:xfrm>
              <a:custGeom>
                <a:rect b="b" l="l" r="r" t="t"/>
                <a:pathLst>
                  <a:path extrusionOk="0" h="50297" w="50298">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1"/>
              <p:cNvSpPr/>
              <p:nvPr/>
            </p:nvSpPr>
            <p:spPr>
              <a:xfrm>
                <a:off x="878425" y="-785450"/>
                <a:ext cx="6506675" cy="6506546"/>
              </a:xfrm>
              <a:custGeom>
                <a:rect b="b" l="l" r="r" t="t"/>
                <a:pathLst>
                  <a:path extrusionOk="0" h="50297" w="50298">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8" name="Google Shape;488;p11"/>
            <p:cNvGrpSpPr/>
            <p:nvPr/>
          </p:nvGrpSpPr>
          <p:grpSpPr>
            <a:xfrm>
              <a:off x="3185908" y="718741"/>
              <a:ext cx="3124599" cy="2544437"/>
              <a:chOff x="4104846" y="2798475"/>
              <a:chExt cx="895480" cy="729211"/>
            </a:xfrm>
          </p:grpSpPr>
          <p:sp>
            <p:nvSpPr>
              <p:cNvPr id="489" name="Google Shape;489;p11"/>
              <p:cNvSpPr/>
              <p:nvPr/>
            </p:nvSpPr>
            <p:spPr>
              <a:xfrm>
                <a:off x="4186358" y="3417317"/>
                <a:ext cx="16525" cy="16525"/>
              </a:xfrm>
              <a:custGeom>
                <a:rect b="b" l="l" r="r" t="t"/>
                <a:pathLst>
                  <a:path extrusionOk="0" h="661" w="661">
                    <a:moveTo>
                      <a:pt x="330" y="0"/>
                    </a:moveTo>
                    <a:cubicBezTo>
                      <a:pt x="152" y="0"/>
                      <a:pt x="0" y="152"/>
                      <a:pt x="0" y="330"/>
                    </a:cubicBezTo>
                    <a:cubicBezTo>
                      <a:pt x="0" y="509"/>
                      <a:pt x="152" y="660"/>
                      <a:pt x="330" y="660"/>
                    </a:cubicBezTo>
                    <a:cubicBezTo>
                      <a:pt x="518" y="660"/>
                      <a:pt x="660" y="509"/>
                      <a:pt x="660" y="330"/>
                    </a:cubicBezTo>
                    <a:cubicBezTo>
                      <a:pt x="660" y="152"/>
                      <a:pt x="518" y="0"/>
                      <a:pt x="3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1"/>
              <p:cNvSpPr/>
              <p:nvPr/>
            </p:nvSpPr>
            <p:spPr>
              <a:xfrm>
                <a:off x="4796315" y="2798475"/>
                <a:ext cx="16550" cy="16550"/>
              </a:xfrm>
              <a:custGeom>
                <a:rect b="b" l="l" r="r" t="t"/>
                <a:pathLst>
                  <a:path extrusionOk="0" h="662" w="662">
                    <a:moveTo>
                      <a:pt x="331" y="1"/>
                    </a:moveTo>
                    <a:cubicBezTo>
                      <a:pt x="144" y="1"/>
                      <a:pt x="1" y="153"/>
                      <a:pt x="1" y="331"/>
                    </a:cubicBezTo>
                    <a:cubicBezTo>
                      <a:pt x="1" y="509"/>
                      <a:pt x="144" y="661"/>
                      <a:pt x="331" y="661"/>
                    </a:cubicBezTo>
                    <a:cubicBezTo>
                      <a:pt x="509" y="661"/>
                      <a:pt x="661" y="509"/>
                      <a:pt x="661" y="331"/>
                    </a:cubicBezTo>
                    <a:cubicBezTo>
                      <a:pt x="661" y="153"/>
                      <a:pt x="509" y="1"/>
                      <a:pt x="3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1"/>
              <p:cNvSpPr/>
              <p:nvPr/>
            </p:nvSpPr>
            <p:spPr>
              <a:xfrm>
                <a:off x="4104846" y="2964527"/>
                <a:ext cx="16300" cy="16300"/>
              </a:xfrm>
              <a:custGeom>
                <a:rect b="b" l="l" r="r" t="t"/>
                <a:pathLst>
                  <a:path extrusionOk="0" h="652" w="652">
                    <a:moveTo>
                      <a:pt x="330" y="0"/>
                    </a:moveTo>
                    <a:cubicBezTo>
                      <a:pt x="143" y="0"/>
                      <a:pt x="0" y="143"/>
                      <a:pt x="0" y="321"/>
                    </a:cubicBezTo>
                    <a:cubicBezTo>
                      <a:pt x="0" y="509"/>
                      <a:pt x="143" y="651"/>
                      <a:pt x="330" y="651"/>
                    </a:cubicBezTo>
                    <a:cubicBezTo>
                      <a:pt x="509" y="651"/>
                      <a:pt x="652" y="509"/>
                      <a:pt x="652" y="321"/>
                    </a:cubicBezTo>
                    <a:cubicBezTo>
                      <a:pt x="652" y="143"/>
                      <a:pt x="509" y="0"/>
                      <a:pt x="3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1"/>
              <p:cNvSpPr/>
              <p:nvPr/>
            </p:nvSpPr>
            <p:spPr>
              <a:xfrm>
                <a:off x="4983801" y="3511136"/>
                <a:ext cx="16525" cy="16550"/>
              </a:xfrm>
              <a:custGeom>
                <a:rect b="b" l="l" r="r" t="t"/>
                <a:pathLst>
                  <a:path extrusionOk="0" h="662" w="661">
                    <a:moveTo>
                      <a:pt x="331" y="1"/>
                    </a:moveTo>
                    <a:cubicBezTo>
                      <a:pt x="152" y="1"/>
                      <a:pt x="1" y="144"/>
                      <a:pt x="1" y="331"/>
                    </a:cubicBezTo>
                    <a:cubicBezTo>
                      <a:pt x="1" y="509"/>
                      <a:pt x="152" y="661"/>
                      <a:pt x="331" y="661"/>
                    </a:cubicBezTo>
                    <a:cubicBezTo>
                      <a:pt x="509" y="661"/>
                      <a:pt x="661" y="509"/>
                      <a:pt x="661" y="331"/>
                    </a:cubicBezTo>
                    <a:cubicBezTo>
                      <a:pt x="661" y="144"/>
                      <a:pt x="509" y="1"/>
                      <a:pt x="3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93" name="Google Shape;493;p11"/>
          <p:cNvGrpSpPr/>
          <p:nvPr/>
        </p:nvGrpSpPr>
        <p:grpSpPr>
          <a:xfrm flipH="1">
            <a:off x="5998903" y="222970"/>
            <a:ext cx="547707" cy="495785"/>
            <a:chOff x="470050" y="3731100"/>
            <a:chExt cx="179800" cy="162750"/>
          </a:xfrm>
        </p:grpSpPr>
        <p:sp>
          <p:nvSpPr>
            <p:cNvPr id="494" name="Google Shape;494;p11"/>
            <p:cNvSpPr/>
            <p:nvPr/>
          </p:nvSpPr>
          <p:spPr>
            <a:xfrm>
              <a:off x="483875" y="3731100"/>
              <a:ext cx="165975" cy="149600"/>
            </a:xfrm>
            <a:custGeom>
              <a:rect b="b" l="l" r="r" t="t"/>
              <a:pathLst>
                <a:path extrusionOk="0" h="5984" w="6639">
                  <a:moveTo>
                    <a:pt x="2309" y="0"/>
                  </a:moveTo>
                  <a:cubicBezTo>
                    <a:pt x="1790" y="0"/>
                    <a:pt x="1318" y="160"/>
                    <a:pt x="964" y="494"/>
                  </a:cubicBezTo>
                  <a:cubicBezTo>
                    <a:pt x="1" y="1404"/>
                    <a:pt x="278" y="3260"/>
                    <a:pt x="1580" y="4634"/>
                  </a:cubicBezTo>
                  <a:cubicBezTo>
                    <a:pt x="2399" y="5509"/>
                    <a:pt x="3436" y="5984"/>
                    <a:pt x="4331" y="5984"/>
                  </a:cubicBezTo>
                  <a:cubicBezTo>
                    <a:pt x="4850" y="5984"/>
                    <a:pt x="5321" y="5824"/>
                    <a:pt x="5675" y="5490"/>
                  </a:cubicBezTo>
                  <a:cubicBezTo>
                    <a:pt x="6638" y="4580"/>
                    <a:pt x="6371" y="2724"/>
                    <a:pt x="5068" y="1351"/>
                  </a:cubicBezTo>
                  <a:cubicBezTo>
                    <a:pt x="4244" y="475"/>
                    <a:pt x="3205" y="0"/>
                    <a:pt x="2309"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1"/>
            <p:cNvSpPr/>
            <p:nvPr/>
          </p:nvSpPr>
          <p:spPr>
            <a:xfrm>
              <a:off x="470050" y="3743450"/>
              <a:ext cx="155700" cy="150400"/>
            </a:xfrm>
            <a:custGeom>
              <a:rect b="b" l="l" r="r" t="t"/>
              <a:pathLst>
                <a:path extrusionOk="0" h="6016" w="6228">
                  <a:moveTo>
                    <a:pt x="1517" y="0"/>
                  </a:moveTo>
                  <a:cubicBezTo>
                    <a:pt x="1514" y="3"/>
                    <a:pt x="1511" y="6"/>
                    <a:pt x="1508" y="9"/>
                  </a:cubicBezTo>
                  <a:lnTo>
                    <a:pt x="1508" y="9"/>
                  </a:lnTo>
                  <a:lnTo>
                    <a:pt x="1517" y="0"/>
                  </a:lnTo>
                  <a:close/>
                  <a:moveTo>
                    <a:pt x="1508" y="9"/>
                  </a:moveTo>
                  <a:lnTo>
                    <a:pt x="964" y="527"/>
                  </a:lnTo>
                  <a:cubicBezTo>
                    <a:pt x="1" y="1436"/>
                    <a:pt x="269" y="3292"/>
                    <a:pt x="1571" y="4666"/>
                  </a:cubicBezTo>
                  <a:cubicBezTo>
                    <a:pt x="2395" y="5541"/>
                    <a:pt x="3434" y="6016"/>
                    <a:pt x="4330" y="6016"/>
                  </a:cubicBezTo>
                  <a:cubicBezTo>
                    <a:pt x="4850" y="6016"/>
                    <a:pt x="5321" y="5856"/>
                    <a:pt x="5675" y="5522"/>
                  </a:cubicBezTo>
                  <a:lnTo>
                    <a:pt x="6228" y="4996"/>
                  </a:lnTo>
                  <a:lnTo>
                    <a:pt x="6228" y="4996"/>
                  </a:lnTo>
                  <a:cubicBezTo>
                    <a:pt x="5874" y="5330"/>
                    <a:pt x="5403" y="5490"/>
                    <a:pt x="4884" y="5490"/>
                  </a:cubicBezTo>
                  <a:cubicBezTo>
                    <a:pt x="3989" y="5490"/>
                    <a:pt x="2952" y="5015"/>
                    <a:pt x="2133" y="4140"/>
                  </a:cubicBezTo>
                  <a:cubicBezTo>
                    <a:pt x="835" y="2770"/>
                    <a:pt x="556" y="922"/>
                    <a:pt x="1508" y="9"/>
                  </a:cubicBez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11"/>
            <p:cNvSpPr/>
            <p:nvPr/>
          </p:nvSpPr>
          <p:spPr>
            <a:xfrm>
              <a:off x="503950" y="3749100"/>
              <a:ext cx="126050" cy="113600"/>
            </a:xfrm>
            <a:custGeom>
              <a:rect b="b" l="l" r="r" t="t"/>
              <a:pathLst>
                <a:path extrusionOk="0" h="4544" w="5042">
                  <a:moveTo>
                    <a:pt x="1748" y="1"/>
                  </a:moveTo>
                  <a:cubicBezTo>
                    <a:pt x="1356" y="1"/>
                    <a:pt x="1000" y="121"/>
                    <a:pt x="732" y="372"/>
                  </a:cubicBezTo>
                  <a:cubicBezTo>
                    <a:pt x="1" y="1068"/>
                    <a:pt x="206" y="2477"/>
                    <a:pt x="1196" y="3521"/>
                  </a:cubicBezTo>
                  <a:cubicBezTo>
                    <a:pt x="1819" y="4183"/>
                    <a:pt x="2610" y="4543"/>
                    <a:pt x="3292" y="4543"/>
                  </a:cubicBezTo>
                  <a:cubicBezTo>
                    <a:pt x="3685" y="4543"/>
                    <a:pt x="4042" y="4423"/>
                    <a:pt x="4310" y="4172"/>
                  </a:cubicBezTo>
                  <a:cubicBezTo>
                    <a:pt x="5041" y="3476"/>
                    <a:pt x="4827" y="2076"/>
                    <a:pt x="3846" y="1023"/>
                  </a:cubicBezTo>
                  <a:cubicBezTo>
                    <a:pt x="3218" y="361"/>
                    <a:pt x="2428" y="1"/>
                    <a:pt x="17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1"/>
            <p:cNvSpPr/>
            <p:nvPr/>
          </p:nvSpPr>
          <p:spPr>
            <a:xfrm>
              <a:off x="533175" y="3763725"/>
              <a:ext cx="71175" cy="80775"/>
            </a:xfrm>
            <a:custGeom>
              <a:rect b="b" l="l" r="r" t="t"/>
              <a:pathLst>
                <a:path extrusionOk="0" h="3231" w="2847">
                  <a:moveTo>
                    <a:pt x="1348" y="893"/>
                  </a:moveTo>
                  <a:lnTo>
                    <a:pt x="1713" y="902"/>
                  </a:lnTo>
                  <a:lnTo>
                    <a:pt x="1910" y="1375"/>
                  </a:lnTo>
                  <a:lnTo>
                    <a:pt x="1544" y="1366"/>
                  </a:lnTo>
                  <a:lnTo>
                    <a:pt x="1348" y="893"/>
                  </a:lnTo>
                  <a:close/>
                  <a:moveTo>
                    <a:pt x="955" y="1883"/>
                  </a:moveTo>
                  <a:lnTo>
                    <a:pt x="1321" y="1892"/>
                  </a:lnTo>
                  <a:lnTo>
                    <a:pt x="1508" y="2338"/>
                  </a:lnTo>
                  <a:lnTo>
                    <a:pt x="1142" y="2329"/>
                  </a:lnTo>
                  <a:lnTo>
                    <a:pt x="955" y="1883"/>
                  </a:lnTo>
                  <a:close/>
                  <a:moveTo>
                    <a:pt x="518" y="1"/>
                  </a:moveTo>
                  <a:lnTo>
                    <a:pt x="661" y="340"/>
                  </a:lnTo>
                  <a:lnTo>
                    <a:pt x="286" y="331"/>
                  </a:lnTo>
                  <a:cubicBezTo>
                    <a:pt x="197" y="331"/>
                    <a:pt x="134" y="358"/>
                    <a:pt x="90" y="402"/>
                  </a:cubicBezTo>
                  <a:cubicBezTo>
                    <a:pt x="36" y="447"/>
                    <a:pt x="9" y="501"/>
                    <a:pt x="9" y="581"/>
                  </a:cubicBezTo>
                  <a:cubicBezTo>
                    <a:pt x="1" y="661"/>
                    <a:pt x="18" y="750"/>
                    <a:pt x="63" y="848"/>
                  </a:cubicBezTo>
                  <a:lnTo>
                    <a:pt x="161" y="1071"/>
                  </a:lnTo>
                  <a:lnTo>
                    <a:pt x="616" y="1080"/>
                  </a:lnTo>
                  <a:lnTo>
                    <a:pt x="527" y="875"/>
                  </a:lnTo>
                  <a:lnTo>
                    <a:pt x="893" y="884"/>
                  </a:lnTo>
                  <a:lnTo>
                    <a:pt x="1089" y="1357"/>
                  </a:lnTo>
                  <a:lnTo>
                    <a:pt x="705" y="1348"/>
                  </a:lnTo>
                  <a:cubicBezTo>
                    <a:pt x="625" y="1348"/>
                    <a:pt x="563" y="1366"/>
                    <a:pt x="509" y="1410"/>
                  </a:cubicBezTo>
                  <a:cubicBezTo>
                    <a:pt x="464" y="1455"/>
                    <a:pt x="438" y="1518"/>
                    <a:pt x="438" y="1589"/>
                  </a:cubicBezTo>
                  <a:cubicBezTo>
                    <a:pt x="429" y="1669"/>
                    <a:pt x="447" y="1749"/>
                    <a:pt x="482" y="1839"/>
                  </a:cubicBezTo>
                  <a:lnTo>
                    <a:pt x="687" y="2338"/>
                  </a:lnTo>
                  <a:cubicBezTo>
                    <a:pt x="732" y="2436"/>
                    <a:pt x="786" y="2517"/>
                    <a:pt x="857" y="2606"/>
                  </a:cubicBezTo>
                  <a:cubicBezTo>
                    <a:pt x="928" y="2686"/>
                    <a:pt x="1009" y="2749"/>
                    <a:pt x="1098" y="2793"/>
                  </a:cubicBezTo>
                  <a:cubicBezTo>
                    <a:pt x="1187" y="2847"/>
                    <a:pt x="1267" y="2865"/>
                    <a:pt x="1348" y="2874"/>
                  </a:cubicBezTo>
                  <a:lnTo>
                    <a:pt x="1731" y="2882"/>
                  </a:lnTo>
                  <a:lnTo>
                    <a:pt x="1874" y="3221"/>
                  </a:lnTo>
                  <a:lnTo>
                    <a:pt x="2329" y="3230"/>
                  </a:lnTo>
                  <a:lnTo>
                    <a:pt x="2329" y="3230"/>
                  </a:lnTo>
                  <a:lnTo>
                    <a:pt x="2186" y="2891"/>
                  </a:lnTo>
                  <a:lnTo>
                    <a:pt x="2570" y="2900"/>
                  </a:lnTo>
                  <a:cubicBezTo>
                    <a:pt x="2650" y="2900"/>
                    <a:pt x="2721" y="2874"/>
                    <a:pt x="2766" y="2829"/>
                  </a:cubicBezTo>
                  <a:cubicBezTo>
                    <a:pt x="2811" y="2784"/>
                    <a:pt x="2837" y="2722"/>
                    <a:pt x="2846" y="2642"/>
                  </a:cubicBezTo>
                  <a:cubicBezTo>
                    <a:pt x="2846" y="2570"/>
                    <a:pt x="2829" y="2481"/>
                    <a:pt x="2793" y="2383"/>
                  </a:cubicBezTo>
                  <a:lnTo>
                    <a:pt x="2695" y="2160"/>
                  </a:lnTo>
                  <a:lnTo>
                    <a:pt x="2240" y="2151"/>
                  </a:lnTo>
                  <a:lnTo>
                    <a:pt x="2329" y="2356"/>
                  </a:lnTo>
                  <a:lnTo>
                    <a:pt x="1963" y="2347"/>
                  </a:lnTo>
                  <a:lnTo>
                    <a:pt x="1776" y="1901"/>
                  </a:lnTo>
                  <a:lnTo>
                    <a:pt x="2151" y="1910"/>
                  </a:lnTo>
                  <a:cubicBezTo>
                    <a:pt x="2240" y="1910"/>
                    <a:pt x="2302" y="1892"/>
                    <a:pt x="2347" y="1848"/>
                  </a:cubicBezTo>
                  <a:cubicBezTo>
                    <a:pt x="2400" y="1803"/>
                    <a:pt x="2427" y="1741"/>
                    <a:pt x="2427" y="1660"/>
                  </a:cubicBezTo>
                  <a:cubicBezTo>
                    <a:pt x="2436" y="1580"/>
                    <a:pt x="2418" y="1491"/>
                    <a:pt x="2374" y="1393"/>
                  </a:cubicBezTo>
                  <a:lnTo>
                    <a:pt x="2159" y="893"/>
                  </a:lnTo>
                  <a:cubicBezTo>
                    <a:pt x="2124" y="795"/>
                    <a:pt x="2061" y="706"/>
                    <a:pt x="1990" y="625"/>
                  </a:cubicBezTo>
                  <a:cubicBezTo>
                    <a:pt x="1927" y="545"/>
                    <a:pt x="1847" y="483"/>
                    <a:pt x="1758" y="438"/>
                  </a:cubicBezTo>
                  <a:cubicBezTo>
                    <a:pt x="1678" y="385"/>
                    <a:pt x="1588" y="367"/>
                    <a:pt x="1499" y="358"/>
                  </a:cubicBezTo>
                  <a:lnTo>
                    <a:pt x="1116" y="349"/>
                  </a:lnTo>
                  <a:lnTo>
                    <a:pt x="973" y="10"/>
                  </a:lnTo>
                  <a:lnTo>
                    <a:pt x="51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8" name="Google Shape;498;p11"/>
          <p:cNvGrpSpPr/>
          <p:nvPr/>
        </p:nvGrpSpPr>
        <p:grpSpPr>
          <a:xfrm>
            <a:off x="7648792" y="368220"/>
            <a:ext cx="1013699" cy="886245"/>
            <a:chOff x="895150" y="3894725"/>
            <a:chExt cx="332775" cy="290925"/>
          </a:xfrm>
        </p:grpSpPr>
        <p:sp>
          <p:nvSpPr>
            <p:cNvPr id="499" name="Google Shape;499;p11"/>
            <p:cNvSpPr/>
            <p:nvPr/>
          </p:nvSpPr>
          <p:spPr>
            <a:xfrm>
              <a:off x="895150" y="3918150"/>
              <a:ext cx="307125" cy="267500"/>
            </a:xfrm>
            <a:custGeom>
              <a:rect b="b" l="l" r="r" t="t"/>
              <a:pathLst>
                <a:path extrusionOk="0" h="10700" w="12285">
                  <a:moveTo>
                    <a:pt x="4272" y="0"/>
                  </a:moveTo>
                  <a:cubicBezTo>
                    <a:pt x="3311" y="0"/>
                    <a:pt x="2439" y="285"/>
                    <a:pt x="1785" y="880"/>
                  </a:cubicBezTo>
                  <a:cubicBezTo>
                    <a:pt x="0" y="2504"/>
                    <a:pt x="500" y="5823"/>
                    <a:pt x="2909" y="8294"/>
                  </a:cubicBezTo>
                  <a:cubicBezTo>
                    <a:pt x="4433" y="9853"/>
                    <a:pt x="6352" y="10700"/>
                    <a:pt x="8007" y="10700"/>
                  </a:cubicBezTo>
                  <a:cubicBezTo>
                    <a:pt x="8966" y="10700"/>
                    <a:pt x="9837" y="10415"/>
                    <a:pt x="10492" y="9819"/>
                  </a:cubicBezTo>
                  <a:cubicBezTo>
                    <a:pt x="12285" y="8196"/>
                    <a:pt x="11776" y="4877"/>
                    <a:pt x="9367" y="2406"/>
                  </a:cubicBezTo>
                  <a:cubicBezTo>
                    <a:pt x="7848" y="847"/>
                    <a:pt x="5929" y="0"/>
                    <a:pt x="4272"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1"/>
            <p:cNvSpPr/>
            <p:nvPr/>
          </p:nvSpPr>
          <p:spPr>
            <a:xfrm>
              <a:off x="939750" y="3894725"/>
              <a:ext cx="288175" cy="268925"/>
            </a:xfrm>
            <a:custGeom>
              <a:rect b="b" l="l" r="r" t="t"/>
              <a:pathLst>
                <a:path extrusionOk="0" h="10757" w="11527">
                  <a:moveTo>
                    <a:pt x="13" y="1806"/>
                  </a:moveTo>
                  <a:cubicBezTo>
                    <a:pt x="9" y="1810"/>
                    <a:pt x="5" y="1814"/>
                    <a:pt x="1" y="1817"/>
                  </a:cubicBezTo>
                  <a:lnTo>
                    <a:pt x="13" y="1806"/>
                  </a:lnTo>
                  <a:close/>
                  <a:moveTo>
                    <a:pt x="3520" y="0"/>
                  </a:moveTo>
                  <a:cubicBezTo>
                    <a:pt x="2561" y="0"/>
                    <a:pt x="1690" y="285"/>
                    <a:pt x="1035" y="881"/>
                  </a:cubicBezTo>
                  <a:lnTo>
                    <a:pt x="13" y="1806"/>
                  </a:lnTo>
                  <a:lnTo>
                    <a:pt x="13" y="1806"/>
                  </a:lnTo>
                  <a:cubicBezTo>
                    <a:pt x="666" y="1218"/>
                    <a:pt x="1533" y="937"/>
                    <a:pt x="2488" y="937"/>
                  </a:cubicBezTo>
                  <a:cubicBezTo>
                    <a:pt x="4145" y="937"/>
                    <a:pt x="6064" y="1784"/>
                    <a:pt x="7583" y="3343"/>
                  </a:cubicBezTo>
                  <a:cubicBezTo>
                    <a:pt x="9992" y="5814"/>
                    <a:pt x="10501" y="9133"/>
                    <a:pt x="8708" y="10756"/>
                  </a:cubicBezTo>
                  <a:lnTo>
                    <a:pt x="9742" y="9820"/>
                  </a:lnTo>
                  <a:cubicBezTo>
                    <a:pt x="11527" y="8196"/>
                    <a:pt x="11027" y="4877"/>
                    <a:pt x="8618" y="2406"/>
                  </a:cubicBezTo>
                  <a:cubicBezTo>
                    <a:pt x="7094" y="848"/>
                    <a:pt x="5175" y="0"/>
                    <a:pt x="3520" y="0"/>
                  </a:cubicBez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1"/>
            <p:cNvSpPr/>
            <p:nvPr/>
          </p:nvSpPr>
          <p:spPr>
            <a:xfrm>
              <a:off x="932175" y="3950325"/>
              <a:ext cx="233075" cy="203150"/>
            </a:xfrm>
            <a:custGeom>
              <a:rect b="b" l="l" r="r" t="t"/>
              <a:pathLst>
                <a:path extrusionOk="0" h="8126" w="9323">
                  <a:moveTo>
                    <a:pt x="3237" y="1"/>
                  </a:moveTo>
                  <a:cubicBezTo>
                    <a:pt x="2507" y="1"/>
                    <a:pt x="1845" y="218"/>
                    <a:pt x="1347" y="673"/>
                  </a:cubicBezTo>
                  <a:cubicBezTo>
                    <a:pt x="0" y="1904"/>
                    <a:pt x="375" y="4420"/>
                    <a:pt x="2204" y="6293"/>
                  </a:cubicBezTo>
                  <a:cubicBezTo>
                    <a:pt x="3361" y="7479"/>
                    <a:pt x="4819" y="8125"/>
                    <a:pt x="6077" y="8125"/>
                  </a:cubicBezTo>
                  <a:cubicBezTo>
                    <a:pt x="6807" y="8125"/>
                    <a:pt x="7469" y="7908"/>
                    <a:pt x="7967" y="7453"/>
                  </a:cubicBezTo>
                  <a:cubicBezTo>
                    <a:pt x="9323" y="6222"/>
                    <a:pt x="8939" y="3706"/>
                    <a:pt x="7110" y="1833"/>
                  </a:cubicBezTo>
                  <a:cubicBezTo>
                    <a:pt x="5953" y="647"/>
                    <a:pt x="4495" y="1"/>
                    <a:pt x="323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1"/>
            <p:cNvSpPr/>
            <p:nvPr/>
          </p:nvSpPr>
          <p:spPr>
            <a:xfrm>
              <a:off x="979450" y="3982750"/>
              <a:ext cx="131400" cy="144775"/>
            </a:xfrm>
            <a:custGeom>
              <a:rect b="b" l="l" r="r" t="t"/>
              <a:pathLst>
                <a:path extrusionOk="0" h="5791" w="5256">
                  <a:moveTo>
                    <a:pt x="2481" y="1597"/>
                  </a:moveTo>
                  <a:lnTo>
                    <a:pt x="3159" y="1615"/>
                  </a:lnTo>
                  <a:lnTo>
                    <a:pt x="3507" y="2409"/>
                  </a:lnTo>
                  <a:lnTo>
                    <a:pt x="2829" y="2400"/>
                  </a:lnTo>
                  <a:lnTo>
                    <a:pt x="2481" y="1597"/>
                  </a:lnTo>
                  <a:close/>
                  <a:moveTo>
                    <a:pt x="1722" y="3328"/>
                  </a:moveTo>
                  <a:lnTo>
                    <a:pt x="2400" y="3346"/>
                  </a:lnTo>
                  <a:lnTo>
                    <a:pt x="2766" y="4184"/>
                  </a:lnTo>
                  <a:lnTo>
                    <a:pt x="2088" y="4175"/>
                  </a:lnTo>
                  <a:lnTo>
                    <a:pt x="1722" y="3328"/>
                  </a:lnTo>
                  <a:close/>
                  <a:moveTo>
                    <a:pt x="955" y="0"/>
                  </a:moveTo>
                  <a:lnTo>
                    <a:pt x="1223" y="616"/>
                  </a:lnTo>
                  <a:lnTo>
                    <a:pt x="509" y="607"/>
                  </a:lnTo>
                  <a:cubicBezTo>
                    <a:pt x="496" y="606"/>
                    <a:pt x="484" y="606"/>
                    <a:pt x="471" y="606"/>
                  </a:cubicBezTo>
                  <a:cubicBezTo>
                    <a:pt x="337" y="606"/>
                    <a:pt x="225" y="649"/>
                    <a:pt x="143" y="723"/>
                  </a:cubicBezTo>
                  <a:cubicBezTo>
                    <a:pt x="54" y="803"/>
                    <a:pt x="9" y="910"/>
                    <a:pt x="1" y="1053"/>
                  </a:cubicBezTo>
                  <a:cubicBezTo>
                    <a:pt x="1" y="1196"/>
                    <a:pt x="27" y="1347"/>
                    <a:pt x="99" y="1517"/>
                  </a:cubicBezTo>
                  <a:lnTo>
                    <a:pt x="277" y="1918"/>
                  </a:lnTo>
                  <a:lnTo>
                    <a:pt x="1116" y="1936"/>
                  </a:lnTo>
                  <a:lnTo>
                    <a:pt x="955" y="1570"/>
                  </a:lnTo>
                  <a:lnTo>
                    <a:pt x="1633" y="1579"/>
                  </a:lnTo>
                  <a:lnTo>
                    <a:pt x="1981" y="2382"/>
                  </a:lnTo>
                  <a:lnTo>
                    <a:pt x="1276" y="2364"/>
                  </a:lnTo>
                  <a:cubicBezTo>
                    <a:pt x="1125" y="2364"/>
                    <a:pt x="1000" y="2400"/>
                    <a:pt x="919" y="2480"/>
                  </a:cubicBezTo>
                  <a:cubicBezTo>
                    <a:pt x="830" y="2561"/>
                    <a:pt x="777" y="2668"/>
                    <a:pt x="768" y="2811"/>
                  </a:cubicBezTo>
                  <a:cubicBezTo>
                    <a:pt x="759" y="2953"/>
                    <a:pt x="795" y="3114"/>
                    <a:pt x="875" y="3292"/>
                  </a:cubicBezTo>
                  <a:lnTo>
                    <a:pt x="1267" y="4184"/>
                  </a:lnTo>
                  <a:cubicBezTo>
                    <a:pt x="1339" y="4363"/>
                    <a:pt x="1446" y="4523"/>
                    <a:pt x="1580" y="4666"/>
                  </a:cubicBezTo>
                  <a:cubicBezTo>
                    <a:pt x="1704" y="4809"/>
                    <a:pt x="1847" y="4925"/>
                    <a:pt x="2008" y="5005"/>
                  </a:cubicBezTo>
                  <a:cubicBezTo>
                    <a:pt x="2168" y="5094"/>
                    <a:pt x="2329" y="5130"/>
                    <a:pt x="2481" y="5139"/>
                  </a:cubicBezTo>
                  <a:lnTo>
                    <a:pt x="3194" y="5148"/>
                  </a:lnTo>
                  <a:lnTo>
                    <a:pt x="3462" y="5772"/>
                  </a:lnTo>
                  <a:lnTo>
                    <a:pt x="4301" y="5790"/>
                  </a:lnTo>
                  <a:lnTo>
                    <a:pt x="4033" y="5166"/>
                  </a:lnTo>
                  <a:lnTo>
                    <a:pt x="4033" y="5166"/>
                  </a:lnTo>
                  <a:lnTo>
                    <a:pt x="4738" y="5183"/>
                  </a:lnTo>
                  <a:cubicBezTo>
                    <a:pt x="4898" y="5183"/>
                    <a:pt x="5023" y="5148"/>
                    <a:pt x="5103" y="5068"/>
                  </a:cubicBezTo>
                  <a:cubicBezTo>
                    <a:pt x="5193" y="4987"/>
                    <a:pt x="5237" y="4880"/>
                    <a:pt x="5246" y="4746"/>
                  </a:cubicBezTo>
                  <a:cubicBezTo>
                    <a:pt x="5255" y="4604"/>
                    <a:pt x="5219" y="4443"/>
                    <a:pt x="5148" y="4274"/>
                  </a:cubicBezTo>
                  <a:lnTo>
                    <a:pt x="4970" y="3863"/>
                  </a:lnTo>
                  <a:lnTo>
                    <a:pt x="4131" y="3845"/>
                  </a:lnTo>
                  <a:lnTo>
                    <a:pt x="4292" y="4220"/>
                  </a:lnTo>
                  <a:lnTo>
                    <a:pt x="3614" y="4202"/>
                  </a:lnTo>
                  <a:lnTo>
                    <a:pt x="3248" y="3364"/>
                  </a:lnTo>
                  <a:lnTo>
                    <a:pt x="3953" y="3381"/>
                  </a:lnTo>
                  <a:cubicBezTo>
                    <a:pt x="4113" y="3381"/>
                    <a:pt x="4229" y="3346"/>
                    <a:pt x="4318" y="3257"/>
                  </a:cubicBezTo>
                  <a:cubicBezTo>
                    <a:pt x="4408" y="3176"/>
                    <a:pt x="4452" y="3069"/>
                    <a:pt x="4461" y="2935"/>
                  </a:cubicBezTo>
                  <a:cubicBezTo>
                    <a:pt x="4470" y="2802"/>
                    <a:pt x="4443" y="2650"/>
                    <a:pt x="4372" y="2489"/>
                  </a:cubicBezTo>
                  <a:lnTo>
                    <a:pt x="3988" y="1597"/>
                  </a:lnTo>
                  <a:cubicBezTo>
                    <a:pt x="3908" y="1428"/>
                    <a:pt x="3810" y="1276"/>
                    <a:pt x="3676" y="1133"/>
                  </a:cubicBezTo>
                  <a:cubicBezTo>
                    <a:pt x="3542" y="991"/>
                    <a:pt x="3391" y="875"/>
                    <a:pt x="3239" y="785"/>
                  </a:cubicBezTo>
                  <a:cubicBezTo>
                    <a:pt x="3078" y="696"/>
                    <a:pt x="2918" y="652"/>
                    <a:pt x="2766" y="652"/>
                  </a:cubicBezTo>
                  <a:lnTo>
                    <a:pt x="2061" y="634"/>
                  </a:lnTo>
                  <a:lnTo>
                    <a:pt x="1794" y="18"/>
                  </a:lnTo>
                  <a:lnTo>
                    <a:pt x="9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3" name="Google Shape;503;p11"/>
          <p:cNvGrpSpPr/>
          <p:nvPr/>
        </p:nvGrpSpPr>
        <p:grpSpPr>
          <a:xfrm>
            <a:off x="4572003" y="3794252"/>
            <a:ext cx="4570263" cy="2675285"/>
            <a:chOff x="2256275" y="1054425"/>
            <a:chExt cx="1212400" cy="709700"/>
          </a:xfrm>
        </p:grpSpPr>
        <p:sp>
          <p:nvSpPr>
            <p:cNvPr id="504" name="Google Shape;504;p11"/>
            <p:cNvSpPr/>
            <p:nvPr/>
          </p:nvSpPr>
          <p:spPr>
            <a:xfrm>
              <a:off x="2256275" y="1090775"/>
              <a:ext cx="1162450" cy="673350"/>
            </a:xfrm>
            <a:custGeom>
              <a:rect b="b" l="l" r="r" t="t"/>
              <a:pathLst>
                <a:path extrusionOk="0" h="26934" w="46498">
                  <a:moveTo>
                    <a:pt x="46185" y="1"/>
                  </a:moveTo>
                  <a:lnTo>
                    <a:pt x="27272" y="13177"/>
                  </a:lnTo>
                  <a:lnTo>
                    <a:pt x="22392" y="10831"/>
                  </a:lnTo>
                  <a:lnTo>
                    <a:pt x="1" y="26077"/>
                  </a:lnTo>
                  <a:lnTo>
                    <a:pt x="1" y="26933"/>
                  </a:lnTo>
                  <a:lnTo>
                    <a:pt x="22464" y="11652"/>
                  </a:lnTo>
                  <a:lnTo>
                    <a:pt x="27344" y="13998"/>
                  </a:lnTo>
                  <a:lnTo>
                    <a:pt x="46497" y="652"/>
                  </a:lnTo>
                  <a:lnTo>
                    <a:pt x="4618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11"/>
            <p:cNvSpPr/>
            <p:nvPr/>
          </p:nvSpPr>
          <p:spPr>
            <a:xfrm>
              <a:off x="3368725" y="1054425"/>
              <a:ext cx="99950" cy="94825"/>
            </a:xfrm>
            <a:custGeom>
              <a:rect b="b" l="l" r="r" t="t"/>
              <a:pathLst>
                <a:path extrusionOk="0" h="3793" w="3998">
                  <a:moveTo>
                    <a:pt x="3997" y="1"/>
                  </a:moveTo>
                  <a:lnTo>
                    <a:pt x="1" y="1321"/>
                  </a:lnTo>
                  <a:lnTo>
                    <a:pt x="1598" y="2097"/>
                  </a:lnTo>
                  <a:lnTo>
                    <a:pt x="2151" y="3792"/>
                  </a:lnTo>
                  <a:lnTo>
                    <a:pt x="39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6" name="Google Shape;506;p11"/>
          <p:cNvGrpSpPr/>
          <p:nvPr/>
        </p:nvGrpSpPr>
        <p:grpSpPr>
          <a:xfrm>
            <a:off x="-1287099" y="-11"/>
            <a:ext cx="4570262" cy="2674788"/>
            <a:chOff x="2256275" y="1054425"/>
            <a:chExt cx="1212625" cy="709700"/>
          </a:xfrm>
        </p:grpSpPr>
        <p:sp>
          <p:nvSpPr>
            <p:cNvPr id="507" name="Google Shape;507;p11"/>
            <p:cNvSpPr/>
            <p:nvPr/>
          </p:nvSpPr>
          <p:spPr>
            <a:xfrm>
              <a:off x="2256275" y="1054425"/>
              <a:ext cx="1212625" cy="699875"/>
            </a:xfrm>
            <a:custGeom>
              <a:rect b="b" l="l" r="r" t="t"/>
              <a:pathLst>
                <a:path extrusionOk="0" h="27995" w="48505">
                  <a:moveTo>
                    <a:pt x="48504" y="1"/>
                  </a:moveTo>
                  <a:lnTo>
                    <a:pt x="1" y="10"/>
                  </a:lnTo>
                  <a:lnTo>
                    <a:pt x="1" y="27995"/>
                  </a:lnTo>
                  <a:lnTo>
                    <a:pt x="22366" y="12838"/>
                  </a:lnTo>
                  <a:lnTo>
                    <a:pt x="27352" y="14997"/>
                  </a:lnTo>
                  <a:lnTo>
                    <a:pt x="4850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1"/>
            <p:cNvSpPr/>
            <p:nvPr/>
          </p:nvSpPr>
          <p:spPr>
            <a:xfrm>
              <a:off x="3031300" y="1292625"/>
              <a:ext cx="19200" cy="72050"/>
            </a:xfrm>
            <a:custGeom>
              <a:rect b="b" l="l" r="r" t="t"/>
              <a:pathLst>
                <a:path extrusionOk="0" h="2882" w="768">
                  <a:moveTo>
                    <a:pt x="0" y="0"/>
                  </a:moveTo>
                  <a:lnTo>
                    <a:pt x="0" y="2882"/>
                  </a:lnTo>
                  <a:lnTo>
                    <a:pt x="767" y="2338"/>
                  </a:lnTo>
                  <a:lnTo>
                    <a:pt x="767" y="63"/>
                  </a:lnTo>
                  <a:cubicBezTo>
                    <a:pt x="714" y="27"/>
                    <a:pt x="642" y="0"/>
                    <a:pt x="571" y="0"/>
                  </a:cubicBez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1"/>
            <p:cNvSpPr/>
            <p:nvPr/>
          </p:nvSpPr>
          <p:spPr>
            <a:xfrm>
              <a:off x="3004750" y="1292625"/>
              <a:ext cx="6500" cy="87675"/>
            </a:xfrm>
            <a:custGeom>
              <a:rect b="b" l="l" r="r" t="t"/>
              <a:pathLst>
                <a:path extrusionOk="0" h="3507" w="260">
                  <a:moveTo>
                    <a:pt x="259" y="0"/>
                  </a:moveTo>
                  <a:cubicBezTo>
                    <a:pt x="117" y="27"/>
                    <a:pt x="1" y="161"/>
                    <a:pt x="1" y="321"/>
                  </a:cubicBezTo>
                  <a:lnTo>
                    <a:pt x="1" y="3221"/>
                  </a:lnTo>
                  <a:cubicBezTo>
                    <a:pt x="1" y="3346"/>
                    <a:pt x="72" y="3453"/>
                    <a:pt x="179" y="3506"/>
                  </a:cubicBezTo>
                  <a:lnTo>
                    <a:pt x="259" y="3453"/>
                  </a:lnTo>
                  <a:lnTo>
                    <a:pt x="259"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1"/>
            <p:cNvSpPr/>
            <p:nvPr/>
          </p:nvSpPr>
          <p:spPr>
            <a:xfrm>
              <a:off x="2861800" y="1083650"/>
              <a:ext cx="49075" cy="191600"/>
            </a:xfrm>
            <a:custGeom>
              <a:rect b="b" l="l" r="r" t="t"/>
              <a:pathLst>
                <a:path extrusionOk="0" h="7664" w="1963">
                  <a:moveTo>
                    <a:pt x="955" y="0"/>
                  </a:moveTo>
                  <a:cubicBezTo>
                    <a:pt x="928" y="0"/>
                    <a:pt x="901" y="18"/>
                    <a:pt x="901" y="54"/>
                  </a:cubicBezTo>
                  <a:lnTo>
                    <a:pt x="901" y="687"/>
                  </a:lnTo>
                  <a:lnTo>
                    <a:pt x="330" y="687"/>
                  </a:lnTo>
                  <a:cubicBezTo>
                    <a:pt x="152" y="687"/>
                    <a:pt x="0" y="830"/>
                    <a:pt x="0" y="1008"/>
                  </a:cubicBezTo>
                  <a:lnTo>
                    <a:pt x="0" y="5175"/>
                  </a:lnTo>
                  <a:cubicBezTo>
                    <a:pt x="0" y="5353"/>
                    <a:pt x="152" y="5496"/>
                    <a:pt x="330" y="5496"/>
                  </a:cubicBezTo>
                  <a:lnTo>
                    <a:pt x="901" y="5496"/>
                  </a:lnTo>
                  <a:lnTo>
                    <a:pt x="901" y="7619"/>
                  </a:lnTo>
                  <a:cubicBezTo>
                    <a:pt x="901" y="7646"/>
                    <a:pt x="928" y="7663"/>
                    <a:pt x="955" y="7663"/>
                  </a:cubicBezTo>
                  <a:cubicBezTo>
                    <a:pt x="981" y="7663"/>
                    <a:pt x="1008" y="7646"/>
                    <a:pt x="1008" y="7619"/>
                  </a:cubicBezTo>
                  <a:lnTo>
                    <a:pt x="1008" y="5496"/>
                  </a:lnTo>
                  <a:lnTo>
                    <a:pt x="1276" y="5496"/>
                  </a:lnTo>
                  <a:lnTo>
                    <a:pt x="1276" y="1847"/>
                  </a:lnTo>
                  <a:lnTo>
                    <a:pt x="1963" y="1847"/>
                  </a:lnTo>
                  <a:lnTo>
                    <a:pt x="1963" y="1008"/>
                  </a:lnTo>
                  <a:cubicBezTo>
                    <a:pt x="1963" y="830"/>
                    <a:pt x="1811" y="687"/>
                    <a:pt x="1633" y="687"/>
                  </a:cubicBezTo>
                  <a:lnTo>
                    <a:pt x="1008" y="687"/>
                  </a:lnTo>
                  <a:lnTo>
                    <a:pt x="1008" y="54"/>
                  </a:lnTo>
                  <a:cubicBezTo>
                    <a:pt x="1008" y="18"/>
                    <a:pt x="981" y="0"/>
                    <a:pt x="955" y="0"/>
                  </a:cubicBez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1"/>
            <p:cNvSpPr/>
            <p:nvPr/>
          </p:nvSpPr>
          <p:spPr>
            <a:xfrm>
              <a:off x="2933375" y="1159025"/>
              <a:ext cx="48875" cy="195625"/>
            </a:xfrm>
            <a:custGeom>
              <a:rect b="b" l="l" r="r" t="t"/>
              <a:pathLst>
                <a:path extrusionOk="0" h="7825" w="1955">
                  <a:moveTo>
                    <a:pt x="946" y="1"/>
                  </a:moveTo>
                  <a:cubicBezTo>
                    <a:pt x="920" y="1"/>
                    <a:pt x="893" y="19"/>
                    <a:pt x="893" y="54"/>
                  </a:cubicBezTo>
                  <a:lnTo>
                    <a:pt x="893" y="1374"/>
                  </a:lnTo>
                  <a:lnTo>
                    <a:pt x="322" y="1374"/>
                  </a:lnTo>
                  <a:cubicBezTo>
                    <a:pt x="144" y="1374"/>
                    <a:pt x="1" y="1517"/>
                    <a:pt x="1" y="1696"/>
                  </a:cubicBezTo>
                  <a:lnTo>
                    <a:pt x="1" y="5442"/>
                  </a:lnTo>
                  <a:cubicBezTo>
                    <a:pt x="1" y="5621"/>
                    <a:pt x="144" y="5764"/>
                    <a:pt x="322" y="5764"/>
                  </a:cubicBezTo>
                  <a:lnTo>
                    <a:pt x="893" y="5764"/>
                  </a:lnTo>
                  <a:lnTo>
                    <a:pt x="893" y="7771"/>
                  </a:lnTo>
                  <a:cubicBezTo>
                    <a:pt x="893" y="7807"/>
                    <a:pt x="920" y="7824"/>
                    <a:pt x="946" y="7824"/>
                  </a:cubicBezTo>
                  <a:cubicBezTo>
                    <a:pt x="982" y="7824"/>
                    <a:pt x="1000" y="7807"/>
                    <a:pt x="1000" y="7771"/>
                  </a:cubicBezTo>
                  <a:lnTo>
                    <a:pt x="1000" y="5764"/>
                  </a:lnTo>
                  <a:lnTo>
                    <a:pt x="1553" y="5764"/>
                  </a:lnTo>
                  <a:lnTo>
                    <a:pt x="1553" y="5032"/>
                  </a:lnTo>
                  <a:lnTo>
                    <a:pt x="1955" y="5032"/>
                  </a:lnTo>
                  <a:lnTo>
                    <a:pt x="1955" y="1696"/>
                  </a:lnTo>
                  <a:cubicBezTo>
                    <a:pt x="1955" y="1517"/>
                    <a:pt x="1812" y="1374"/>
                    <a:pt x="1633" y="1374"/>
                  </a:cubicBezTo>
                  <a:lnTo>
                    <a:pt x="1000" y="1374"/>
                  </a:lnTo>
                  <a:lnTo>
                    <a:pt x="1000" y="54"/>
                  </a:lnTo>
                  <a:cubicBezTo>
                    <a:pt x="1000" y="19"/>
                    <a:pt x="982" y="1"/>
                    <a:pt x="946" y="1"/>
                  </a:cubicBez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1"/>
            <p:cNvSpPr/>
            <p:nvPr/>
          </p:nvSpPr>
          <p:spPr>
            <a:xfrm>
              <a:off x="3190075" y="1054650"/>
              <a:ext cx="20100" cy="119350"/>
            </a:xfrm>
            <a:custGeom>
              <a:rect b="b" l="l" r="r" t="t"/>
              <a:pathLst>
                <a:path extrusionOk="0" h="4774" w="804">
                  <a:moveTo>
                    <a:pt x="1" y="1"/>
                  </a:moveTo>
                  <a:lnTo>
                    <a:pt x="1" y="4086"/>
                  </a:lnTo>
                  <a:lnTo>
                    <a:pt x="349" y="4086"/>
                  </a:lnTo>
                  <a:lnTo>
                    <a:pt x="349" y="4720"/>
                  </a:lnTo>
                  <a:cubicBezTo>
                    <a:pt x="349" y="4747"/>
                    <a:pt x="376" y="4773"/>
                    <a:pt x="402" y="4773"/>
                  </a:cubicBezTo>
                  <a:cubicBezTo>
                    <a:pt x="429" y="4773"/>
                    <a:pt x="456" y="4747"/>
                    <a:pt x="456" y="4720"/>
                  </a:cubicBezTo>
                  <a:lnTo>
                    <a:pt x="456" y="4086"/>
                  </a:lnTo>
                  <a:lnTo>
                    <a:pt x="804" y="4086"/>
                  </a:lnTo>
                  <a:lnTo>
                    <a:pt x="804"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1"/>
            <p:cNvSpPr/>
            <p:nvPr/>
          </p:nvSpPr>
          <p:spPr>
            <a:xfrm>
              <a:off x="3070550" y="1054650"/>
              <a:ext cx="39950" cy="143425"/>
            </a:xfrm>
            <a:custGeom>
              <a:rect b="b" l="l" r="r" t="t"/>
              <a:pathLst>
                <a:path extrusionOk="0" h="5737" w="1598">
                  <a:moveTo>
                    <a:pt x="0" y="1"/>
                  </a:moveTo>
                  <a:lnTo>
                    <a:pt x="0" y="5050"/>
                  </a:lnTo>
                  <a:lnTo>
                    <a:pt x="544" y="5050"/>
                  </a:lnTo>
                  <a:lnTo>
                    <a:pt x="544" y="5683"/>
                  </a:lnTo>
                  <a:cubicBezTo>
                    <a:pt x="544" y="5710"/>
                    <a:pt x="562" y="5737"/>
                    <a:pt x="598" y="5737"/>
                  </a:cubicBezTo>
                  <a:cubicBezTo>
                    <a:pt x="625" y="5737"/>
                    <a:pt x="643" y="5710"/>
                    <a:pt x="643" y="5683"/>
                  </a:cubicBezTo>
                  <a:lnTo>
                    <a:pt x="643" y="5050"/>
                  </a:lnTo>
                  <a:lnTo>
                    <a:pt x="767" y="5050"/>
                  </a:lnTo>
                  <a:lnTo>
                    <a:pt x="767" y="607"/>
                  </a:lnTo>
                  <a:lnTo>
                    <a:pt x="1570" y="607"/>
                  </a:lnTo>
                  <a:lnTo>
                    <a:pt x="1570" y="4863"/>
                  </a:lnTo>
                  <a:cubicBezTo>
                    <a:pt x="1588" y="4818"/>
                    <a:pt x="1597" y="4773"/>
                    <a:pt x="1597" y="4720"/>
                  </a:cubicBezTo>
                  <a:lnTo>
                    <a:pt x="1597"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1"/>
            <p:cNvSpPr/>
            <p:nvPr/>
          </p:nvSpPr>
          <p:spPr>
            <a:xfrm>
              <a:off x="2323625" y="1103500"/>
              <a:ext cx="49100" cy="144100"/>
            </a:xfrm>
            <a:custGeom>
              <a:rect b="b" l="l" r="r" t="t"/>
              <a:pathLst>
                <a:path extrusionOk="0" h="5764" w="1964">
                  <a:moveTo>
                    <a:pt x="955" y="0"/>
                  </a:moveTo>
                  <a:cubicBezTo>
                    <a:pt x="928" y="0"/>
                    <a:pt x="902" y="18"/>
                    <a:pt x="902" y="54"/>
                  </a:cubicBezTo>
                  <a:lnTo>
                    <a:pt x="902" y="687"/>
                  </a:lnTo>
                  <a:lnTo>
                    <a:pt x="331" y="687"/>
                  </a:lnTo>
                  <a:cubicBezTo>
                    <a:pt x="152" y="687"/>
                    <a:pt x="1" y="830"/>
                    <a:pt x="1" y="1008"/>
                  </a:cubicBezTo>
                  <a:lnTo>
                    <a:pt x="1" y="3908"/>
                  </a:lnTo>
                  <a:cubicBezTo>
                    <a:pt x="1" y="4086"/>
                    <a:pt x="152" y="4229"/>
                    <a:pt x="331" y="4229"/>
                  </a:cubicBezTo>
                  <a:lnTo>
                    <a:pt x="902" y="4229"/>
                  </a:lnTo>
                  <a:lnTo>
                    <a:pt x="902" y="5710"/>
                  </a:lnTo>
                  <a:cubicBezTo>
                    <a:pt x="902" y="5737"/>
                    <a:pt x="928" y="5763"/>
                    <a:pt x="955" y="5763"/>
                  </a:cubicBezTo>
                  <a:cubicBezTo>
                    <a:pt x="982" y="5763"/>
                    <a:pt x="1009" y="5737"/>
                    <a:pt x="1009" y="5710"/>
                  </a:cubicBezTo>
                  <a:lnTo>
                    <a:pt x="1009" y="4229"/>
                  </a:lnTo>
                  <a:lnTo>
                    <a:pt x="1633" y="4229"/>
                  </a:lnTo>
                  <a:cubicBezTo>
                    <a:pt x="1812" y="4229"/>
                    <a:pt x="1963" y="4086"/>
                    <a:pt x="1963" y="3908"/>
                  </a:cubicBezTo>
                  <a:lnTo>
                    <a:pt x="1963" y="1008"/>
                  </a:lnTo>
                  <a:cubicBezTo>
                    <a:pt x="1963" y="830"/>
                    <a:pt x="1812" y="687"/>
                    <a:pt x="1633" y="687"/>
                  </a:cubicBezTo>
                  <a:lnTo>
                    <a:pt x="1009" y="687"/>
                  </a:lnTo>
                  <a:lnTo>
                    <a:pt x="1009" y="54"/>
                  </a:lnTo>
                  <a:cubicBezTo>
                    <a:pt x="1009" y="18"/>
                    <a:pt x="982" y="0"/>
                    <a:pt x="955" y="0"/>
                  </a:cubicBez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1"/>
            <p:cNvSpPr/>
            <p:nvPr/>
          </p:nvSpPr>
          <p:spPr>
            <a:xfrm>
              <a:off x="2291300" y="1198725"/>
              <a:ext cx="11175" cy="120250"/>
            </a:xfrm>
            <a:custGeom>
              <a:rect b="b" l="l" r="r" t="t"/>
              <a:pathLst>
                <a:path extrusionOk="0" h="4810" w="447">
                  <a:moveTo>
                    <a:pt x="0" y="1"/>
                  </a:moveTo>
                  <a:lnTo>
                    <a:pt x="0" y="4809"/>
                  </a:lnTo>
                  <a:lnTo>
                    <a:pt x="125" y="4809"/>
                  </a:lnTo>
                  <a:cubicBezTo>
                    <a:pt x="303" y="4809"/>
                    <a:pt x="446" y="4666"/>
                    <a:pt x="446" y="4488"/>
                  </a:cubicBezTo>
                  <a:lnTo>
                    <a:pt x="446" y="322"/>
                  </a:lnTo>
                  <a:cubicBezTo>
                    <a:pt x="446" y="143"/>
                    <a:pt x="303" y="1"/>
                    <a:pt x="125" y="1"/>
                  </a:cubicBez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1"/>
            <p:cNvSpPr/>
            <p:nvPr/>
          </p:nvSpPr>
          <p:spPr>
            <a:xfrm>
              <a:off x="2256275" y="1198725"/>
              <a:ext cx="14975" cy="120250"/>
            </a:xfrm>
            <a:custGeom>
              <a:rect b="b" l="l" r="r" t="t"/>
              <a:pathLst>
                <a:path extrusionOk="0" h="4810" w="599">
                  <a:moveTo>
                    <a:pt x="215" y="1"/>
                  </a:moveTo>
                  <a:cubicBezTo>
                    <a:pt x="134" y="1"/>
                    <a:pt x="54" y="27"/>
                    <a:pt x="1" y="81"/>
                  </a:cubicBezTo>
                  <a:lnTo>
                    <a:pt x="1" y="4729"/>
                  </a:lnTo>
                  <a:cubicBezTo>
                    <a:pt x="54" y="4782"/>
                    <a:pt x="134" y="4809"/>
                    <a:pt x="215" y="4809"/>
                  </a:cubicBezTo>
                  <a:lnTo>
                    <a:pt x="598" y="4809"/>
                  </a:lnTo>
                  <a:lnTo>
                    <a:pt x="598"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1"/>
            <p:cNvSpPr/>
            <p:nvPr/>
          </p:nvSpPr>
          <p:spPr>
            <a:xfrm>
              <a:off x="2769900" y="1054650"/>
              <a:ext cx="49100" cy="114875"/>
            </a:xfrm>
            <a:custGeom>
              <a:rect b="b" l="l" r="r" t="t"/>
              <a:pathLst>
                <a:path extrusionOk="0" h="4595" w="1964">
                  <a:moveTo>
                    <a:pt x="1" y="1"/>
                  </a:moveTo>
                  <a:lnTo>
                    <a:pt x="1" y="3587"/>
                  </a:lnTo>
                  <a:cubicBezTo>
                    <a:pt x="1" y="3765"/>
                    <a:pt x="152" y="3908"/>
                    <a:pt x="331" y="3908"/>
                  </a:cubicBezTo>
                  <a:lnTo>
                    <a:pt x="955" y="3908"/>
                  </a:lnTo>
                  <a:lnTo>
                    <a:pt x="955" y="4541"/>
                  </a:lnTo>
                  <a:cubicBezTo>
                    <a:pt x="955" y="4568"/>
                    <a:pt x="982" y="4595"/>
                    <a:pt x="1009" y="4595"/>
                  </a:cubicBezTo>
                  <a:cubicBezTo>
                    <a:pt x="1036" y="4595"/>
                    <a:pt x="1062" y="4568"/>
                    <a:pt x="1062" y="4541"/>
                  </a:cubicBezTo>
                  <a:lnTo>
                    <a:pt x="1062" y="3908"/>
                  </a:lnTo>
                  <a:lnTo>
                    <a:pt x="1633" y="3908"/>
                  </a:lnTo>
                  <a:cubicBezTo>
                    <a:pt x="1812" y="3908"/>
                    <a:pt x="1963" y="3765"/>
                    <a:pt x="1963" y="3587"/>
                  </a:cubicBezTo>
                  <a:lnTo>
                    <a:pt x="196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11"/>
            <p:cNvSpPr/>
            <p:nvPr/>
          </p:nvSpPr>
          <p:spPr>
            <a:xfrm>
              <a:off x="2699200" y="1054650"/>
              <a:ext cx="47750" cy="39500"/>
            </a:xfrm>
            <a:custGeom>
              <a:rect b="b" l="l" r="r" t="t"/>
              <a:pathLst>
                <a:path extrusionOk="0" h="1580" w="1910">
                  <a:moveTo>
                    <a:pt x="1" y="1"/>
                  </a:moveTo>
                  <a:cubicBezTo>
                    <a:pt x="45" y="117"/>
                    <a:pt x="161" y="206"/>
                    <a:pt x="304" y="206"/>
                  </a:cubicBezTo>
                  <a:lnTo>
                    <a:pt x="929" y="206"/>
                  </a:lnTo>
                  <a:lnTo>
                    <a:pt x="929" y="1526"/>
                  </a:lnTo>
                  <a:cubicBezTo>
                    <a:pt x="929" y="1553"/>
                    <a:pt x="955" y="1580"/>
                    <a:pt x="982" y="1580"/>
                  </a:cubicBezTo>
                  <a:cubicBezTo>
                    <a:pt x="1009" y="1580"/>
                    <a:pt x="1036" y="1553"/>
                    <a:pt x="1036" y="1526"/>
                  </a:cubicBezTo>
                  <a:lnTo>
                    <a:pt x="1036" y="206"/>
                  </a:lnTo>
                  <a:lnTo>
                    <a:pt x="1607" y="206"/>
                  </a:lnTo>
                  <a:cubicBezTo>
                    <a:pt x="1740" y="206"/>
                    <a:pt x="1865" y="117"/>
                    <a:pt x="1910" y="1"/>
                  </a:cubicBez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11"/>
            <p:cNvSpPr/>
            <p:nvPr/>
          </p:nvSpPr>
          <p:spPr>
            <a:xfrm>
              <a:off x="2396550" y="1054650"/>
              <a:ext cx="48875" cy="110875"/>
            </a:xfrm>
            <a:custGeom>
              <a:rect b="b" l="l" r="r" t="t"/>
              <a:pathLst>
                <a:path extrusionOk="0" h="4435" w="1955">
                  <a:moveTo>
                    <a:pt x="1" y="1"/>
                  </a:moveTo>
                  <a:lnTo>
                    <a:pt x="1" y="2525"/>
                  </a:lnTo>
                  <a:cubicBezTo>
                    <a:pt x="1" y="2704"/>
                    <a:pt x="144" y="2846"/>
                    <a:pt x="322" y="2846"/>
                  </a:cubicBezTo>
                  <a:lnTo>
                    <a:pt x="893" y="2846"/>
                  </a:lnTo>
                  <a:lnTo>
                    <a:pt x="893" y="4381"/>
                  </a:lnTo>
                  <a:cubicBezTo>
                    <a:pt x="893" y="4417"/>
                    <a:pt x="920" y="4434"/>
                    <a:pt x="947" y="4434"/>
                  </a:cubicBezTo>
                  <a:cubicBezTo>
                    <a:pt x="982" y="4434"/>
                    <a:pt x="1000" y="4417"/>
                    <a:pt x="1000" y="4381"/>
                  </a:cubicBezTo>
                  <a:lnTo>
                    <a:pt x="1000" y="2846"/>
                  </a:lnTo>
                  <a:lnTo>
                    <a:pt x="1625" y="2846"/>
                  </a:lnTo>
                  <a:cubicBezTo>
                    <a:pt x="1812" y="2846"/>
                    <a:pt x="1955" y="2704"/>
                    <a:pt x="1955" y="2525"/>
                  </a:cubicBezTo>
                  <a:lnTo>
                    <a:pt x="1955"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11"/>
            <p:cNvSpPr/>
            <p:nvPr/>
          </p:nvSpPr>
          <p:spPr>
            <a:xfrm>
              <a:off x="2521450" y="1054650"/>
              <a:ext cx="48875" cy="173550"/>
            </a:xfrm>
            <a:custGeom>
              <a:rect b="b" l="l" r="r" t="t"/>
              <a:pathLst>
                <a:path extrusionOk="0" h="6942" w="1955">
                  <a:moveTo>
                    <a:pt x="1" y="1"/>
                  </a:moveTo>
                  <a:lnTo>
                    <a:pt x="1" y="5041"/>
                  </a:lnTo>
                  <a:cubicBezTo>
                    <a:pt x="1" y="5184"/>
                    <a:pt x="99" y="5309"/>
                    <a:pt x="233" y="5353"/>
                  </a:cubicBezTo>
                  <a:lnTo>
                    <a:pt x="233" y="3061"/>
                  </a:lnTo>
                  <a:lnTo>
                    <a:pt x="1036" y="3061"/>
                  </a:lnTo>
                  <a:lnTo>
                    <a:pt x="1036" y="6941"/>
                  </a:lnTo>
                  <a:cubicBezTo>
                    <a:pt x="1044" y="6932"/>
                    <a:pt x="1053" y="6914"/>
                    <a:pt x="1053" y="6897"/>
                  </a:cubicBezTo>
                  <a:lnTo>
                    <a:pt x="1053" y="5362"/>
                  </a:lnTo>
                  <a:lnTo>
                    <a:pt x="1624" y="5362"/>
                  </a:lnTo>
                  <a:cubicBezTo>
                    <a:pt x="1812" y="5362"/>
                    <a:pt x="1954" y="5219"/>
                    <a:pt x="1954" y="5041"/>
                  </a:cubicBezTo>
                  <a:lnTo>
                    <a:pt x="1954"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1"/>
            <p:cNvSpPr/>
            <p:nvPr/>
          </p:nvSpPr>
          <p:spPr>
            <a:xfrm>
              <a:off x="2271225" y="1101500"/>
              <a:ext cx="20100" cy="642775"/>
            </a:xfrm>
            <a:custGeom>
              <a:rect b="b" l="l" r="r" t="t"/>
              <a:pathLst>
                <a:path extrusionOk="0" h="25711" w="804">
                  <a:moveTo>
                    <a:pt x="0" y="0"/>
                  </a:moveTo>
                  <a:lnTo>
                    <a:pt x="0" y="3890"/>
                  </a:lnTo>
                  <a:lnTo>
                    <a:pt x="0" y="8698"/>
                  </a:lnTo>
                  <a:lnTo>
                    <a:pt x="0" y="25710"/>
                  </a:lnTo>
                  <a:lnTo>
                    <a:pt x="803" y="25166"/>
                  </a:lnTo>
                  <a:lnTo>
                    <a:pt x="803" y="8698"/>
                  </a:lnTo>
                  <a:lnTo>
                    <a:pt x="803" y="3890"/>
                  </a:lnTo>
                  <a:lnTo>
                    <a:pt x="803"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1"/>
            <p:cNvSpPr/>
            <p:nvPr/>
          </p:nvSpPr>
          <p:spPr>
            <a:xfrm>
              <a:off x="2311375" y="1307775"/>
              <a:ext cx="20075" cy="409275"/>
            </a:xfrm>
            <a:custGeom>
              <a:rect b="b" l="l" r="r" t="t"/>
              <a:pathLst>
                <a:path extrusionOk="0" h="16371" w="803">
                  <a:moveTo>
                    <a:pt x="0" y="1"/>
                  </a:moveTo>
                  <a:lnTo>
                    <a:pt x="0" y="16371"/>
                  </a:lnTo>
                  <a:lnTo>
                    <a:pt x="803" y="15827"/>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1"/>
            <p:cNvSpPr/>
            <p:nvPr/>
          </p:nvSpPr>
          <p:spPr>
            <a:xfrm>
              <a:off x="2351500" y="1218800"/>
              <a:ext cx="20100" cy="471050"/>
            </a:xfrm>
            <a:custGeom>
              <a:rect b="b" l="l" r="r" t="t"/>
              <a:pathLst>
                <a:path extrusionOk="0" h="18842" w="804">
                  <a:moveTo>
                    <a:pt x="1" y="0"/>
                  </a:moveTo>
                  <a:lnTo>
                    <a:pt x="1" y="18842"/>
                  </a:lnTo>
                  <a:lnTo>
                    <a:pt x="804" y="18297"/>
                  </a:lnTo>
                  <a:lnTo>
                    <a:pt x="804"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1"/>
            <p:cNvSpPr/>
            <p:nvPr/>
          </p:nvSpPr>
          <p:spPr>
            <a:xfrm>
              <a:off x="3129875" y="1088325"/>
              <a:ext cx="20100" cy="206550"/>
            </a:xfrm>
            <a:custGeom>
              <a:rect b="b" l="l" r="r" t="t"/>
              <a:pathLst>
                <a:path extrusionOk="0" h="8262" w="804">
                  <a:moveTo>
                    <a:pt x="0" y="1"/>
                  </a:moveTo>
                  <a:lnTo>
                    <a:pt x="0" y="8262"/>
                  </a:lnTo>
                  <a:lnTo>
                    <a:pt x="803" y="7691"/>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1"/>
            <p:cNvSpPr/>
            <p:nvPr/>
          </p:nvSpPr>
          <p:spPr>
            <a:xfrm>
              <a:off x="3170025" y="1054650"/>
              <a:ext cx="20075" cy="211675"/>
            </a:xfrm>
            <a:custGeom>
              <a:rect b="b" l="l" r="r" t="t"/>
              <a:pathLst>
                <a:path extrusionOk="0" h="8467" w="803">
                  <a:moveTo>
                    <a:pt x="0" y="1"/>
                  </a:moveTo>
                  <a:lnTo>
                    <a:pt x="0" y="8467"/>
                  </a:lnTo>
                  <a:lnTo>
                    <a:pt x="803" y="7905"/>
                  </a:lnTo>
                  <a:lnTo>
                    <a:pt x="803" y="4086"/>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1"/>
            <p:cNvSpPr/>
            <p:nvPr/>
          </p:nvSpPr>
          <p:spPr>
            <a:xfrm>
              <a:off x="3089725" y="1069825"/>
              <a:ext cx="20100" cy="253375"/>
            </a:xfrm>
            <a:custGeom>
              <a:rect b="b" l="l" r="r" t="t"/>
              <a:pathLst>
                <a:path extrusionOk="0" h="10135" w="804">
                  <a:moveTo>
                    <a:pt x="0" y="0"/>
                  </a:moveTo>
                  <a:lnTo>
                    <a:pt x="0" y="4443"/>
                  </a:lnTo>
                  <a:lnTo>
                    <a:pt x="0" y="10135"/>
                  </a:lnTo>
                  <a:lnTo>
                    <a:pt x="803" y="9572"/>
                  </a:lnTo>
                  <a:lnTo>
                    <a:pt x="803" y="4256"/>
                  </a:lnTo>
                  <a:lnTo>
                    <a:pt x="803" y="0"/>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1"/>
            <p:cNvSpPr/>
            <p:nvPr/>
          </p:nvSpPr>
          <p:spPr>
            <a:xfrm>
              <a:off x="3050475" y="1054650"/>
              <a:ext cx="20100" cy="296425"/>
            </a:xfrm>
            <a:custGeom>
              <a:rect b="b" l="l" r="r" t="t"/>
              <a:pathLst>
                <a:path extrusionOk="0" h="11857" w="804">
                  <a:moveTo>
                    <a:pt x="0" y="1"/>
                  </a:moveTo>
                  <a:lnTo>
                    <a:pt x="0" y="9582"/>
                  </a:lnTo>
                  <a:lnTo>
                    <a:pt x="0" y="11857"/>
                  </a:lnTo>
                  <a:lnTo>
                    <a:pt x="803" y="11295"/>
                  </a:lnTo>
                  <a:lnTo>
                    <a:pt x="803" y="5050"/>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11"/>
            <p:cNvSpPr/>
            <p:nvPr/>
          </p:nvSpPr>
          <p:spPr>
            <a:xfrm>
              <a:off x="3011225" y="1153225"/>
              <a:ext cx="20100" cy="225725"/>
            </a:xfrm>
            <a:custGeom>
              <a:rect b="b" l="l" r="r" t="t"/>
              <a:pathLst>
                <a:path extrusionOk="0" h="9029" w="804">
                  <a:moveTo>
                    <a:pt x="0" y="1"/>
                  </a:moveTo>
                  <a:lnTo>
                    <a:pt x="0" y="5576"/>
                  </a:lnTo>
                  <a:lnTo>
                    <a:pt x="0" y="9029"/>
                  </a:lnTo>
                  <a:lnTo>
                    <a:pt x="803" y="8458"/>
                  </a:lnTo>
                  <a:lnTo>
                    <a:pt x="803" y="5576"/>
                  </a:lnTo>
                  <a:lnTo>
                    <a:pt x="803" y="1"/>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1"/>
            <p:cNvSpPr/>
            <p:nvPr/>
          </p:nvSpPr>
          <p:spPr>
            <a:xfrm>
              <a:off x="2972200" y="1284825"/>
              <a:ext cx="19875" cy="121775"/>
            </a:xfrm>
            <a:custGeom>
              <a:rect b="b" l="l" r="r" t="t"/>
              <a:pathLst>
                <a:path extrusionOk="0" h="4871" w="795">
                  <a:moveTo>
                    <a:pt x="0" y="0"/>
                  </a:moveTo>
                  <a:lnTo>
                    <a:pt x="0" y="732"/>
                  </a:lnTo>
                  <a:lnTo>
                    <a:pt x="0" y="4871"/>
                  </a:lnTo>
                  <a:lnTo>
                    <a:pt x="794" y="4309"/>
                  </a:lnTo>
                  <a:lnTo>
                    <a:pt x="794"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1"/>
            <p:cNvSpPr/>
            <p:nvPr/>
          </p:nvSpPr>
          <p:spPr>
            <a:xfrm>
              <a:off x="2932925" y="1347250"/>
              <a:ext cx="19875" cy="82100"/>
            </a:xfrm>
            <a:custGeom>
              <a:rect b="b" l="l" r="r" t="t"/>
              <a:pathLst>
                <a:path extrusionOk="0" h="3284" w="795">
                  <a:moveTo>
                    <a:pt x="1" y="1"/>
                  </a:moveTo>
                  <a:lnTo>
                    <a:pt x="1" y="3159"/>
                  </a:lnTo>
                  <a:lnTo>
                    <a:pt x="286" y="3284"/>
                  </a:lnTo>
                  <a:lnTo>
                    <a:pt x="795" y="2927"/>
                  </a:lnTo>
                  <a:lnTo>
                    <a:pt x="795"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1"/>
            <p:cNvSpPr/>
            <p:nvPr/>
          </p:nvSpPr>
          <p:spPr>
            <a:xfrm>
              <a:off x="2893675" y="1129825"/>
              <a:ext cx="19875" cy="287950"/>
            </a:xfrm>
            <a:custGeom>
              <a:rect b="b" l="l" r="r" t="t"/>
              <a:pathLst>
                <a:path extrusionOk="0" h="11518" w="795">
                  <a:moveTo>
                    <a:pt x="1" y="0"/>
                  </a:moveTo>
                  <a:lnTo>
                    <a:pt x="1" y="3649"/>
                  </a:lnTo>
                  <a:lnTo>
                    <a:pt x="1" y="11178"/>
                  </a:lnTo>
                  <a:lnTo>
                    <a:pt x="795" y="11517"/>
                  </a:lnTo>
                  <a:lnTo>
                    <a:pt x="795"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1"/>
            <p:cNvSpPr/>
            <p:nvPr/>
          </p:nvSpPr>
          <p:spPr>
            <a:xfrm>
              <a:off x="3210150" y="1054650"/>
              <a:ext cx="20100" cy="183125"/>
            </a:xfrm>
            <a:custGeom>
              <a:rect b="b" l="l" r="r" t="t"/>
              <a:pathLst>
                <a:path extrusionOk="0" h="7325" w="804">
                  <a:moveTo>
                    <a:pt x="1" y="1"/>
                  </a:moveTo>
                  <a:lnTo>
                    <a:pt x="1" y="4086"/>
                  </a:lnTo>
                  <a:lnTo>
                    <a:pt x="1" y="7325"/>
                  </a:lnTo>
                  <a:lnTo>
                    <a:pt x="804" y="6763"/>
                  </a:lnTo>
                  <a:lnTo>
                    <a:pt x="804"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11"/>
            <p:cNvSpPr/>
            <p:nvPr/>
          </p:nvSpPr>
          <p:spPr>
            <a:xfrm>
              <a:off x="3250300" y="1083425"/>
              <a:ext cx="20100" cy="126025"/>
            </a:xfrm>
            <a:custGeom>
              <a:rect b="b" l="l" r="r" t="t"/>
              <a:pathLst>
                <a:path extrusionOk="0" h="5041" w="804">
                  <a:moveTo>
                    <a:pt x="1" y="0"/>
                  </a:moveTo>
                  <a:lnTo>
                    <a:pt x="1" y="5041"/>
                  </a:lnTo>
                  <a:lnTo>
                    <a:pt x="804" y="4470"/>
                  </a:lnTo>
                  <a:lnTo>
                    <a:pt x="804" y="0"/>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1"/>
            <p:cNvSpPr/>
            <p:nvPr/>
          </p:nvSpPr>
          <p:spPr>
            <a:xfrm>
              <a:off x="3290450" y="1068700"/>
              <a:ext cx="20100" cy="112200"/>
            </a:xfrm>
            <a:custGeom>
              <a:rect b="b" l="l" r="r" t="t"/>
              <a:pathLst>
                <a:path extrusionOk="0" h="4488" w="804">
                  <a:moveTo>
                    <a:pt x="0" y="1"/>
                  </a:moveTo>
                  <a:lnTo>
                    <a:pt x="0" y="4488"/>
                  </a:lnTo>
                  <a:lnTo>
                    <a:pt x="803" y="3926"/>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1"/>
            <p:cNvSpPr/>
            <p:nvPr/>
          </p:nvSpPr>
          <p:spPr>
            <a:xfrm>
              <a:off x="3330600" y="1054650"/>
              <a:ext cx="20100" cy="97725"/>
            </a:xfrm>
            <a:custGeom>
              <a:rect b="b" l="l" r="r" t="t"/>
              <a:pathLst>
                <a:path extrusionOk="0" h="3909" w="804">
                  <a:moveTo>
                    <a:pt x="0" y="1"/>
                  </a:moveTo>
                  <a:lnTo>
                    <a:pt x="0" y="3908"/>
                  </a:lnTo>
                  <a:lnTo>
                    <a:pt x="803" y="3346"/>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1"/>
            <p:cNvSpPr/>
            <p:nvPr/>
          </p:nvSpPr>
          <p:spPr>
            <a:xfrm>
              <a:off x="3370950" y="1054425"/>
              <a:ext cx="19875" cy="69625"/>
            </a:xfrm>
            <a:custGeom>
              <a:rect b="b" l="l" r="r" t="t"/>
              <a:pathLst>
                <a:path extrusionOk="0" h="2785" w="795">
                  <a:moveTo>
                    <a:pt x="1" y="1"/>
                  </a:moveTo>
                  <a:lnTo>
                    <a:pt x="1" y="2784"/>
                  </a:lnTo>
                  <a:lnTo>
                    <a:pt x="795" y="2213"/>
                  </a:lnTo>
                  <a:lnTo>
                    <a:pt x="795"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1"/>
            <p:cNvSpPr/>
            <p:nvPr/>
          </p:nvSpPr>
          <p:spPr>
            <a:xfrm>
              <a:off x="3410000" y="1054425"/>
              <a:ext cx="20075" cy="41725"/>
            </a:xfrm>
            <a:custGeom>
              <a:rect b="b" l="l" r="r" t="t"/>
              <a:pathLst>
                <a:path extrusionOk="0" h="1669" w="803">
                  <a:moveTo>
                    <a:pt x="803" y="1"/>
                  </a:moveTo>
                  <a:lnTo>
                    <a:pt x="0" y="10"/>
                  </a:lnTo>
                  <a:lnTo>
                    <a:pt x="0" y="1669"/>
                  </a:lnTo>
                  <a:lnTo>
                    <a:pt x="803" y="1107"/>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11"/>
            <p:cNvSpPr/>
            <p:nvPr/>
          </p:nvSpPr>
          <p:spPr>
            <a:xfrm>
              <a:off x="2606650" y="1054650"/>
              <a:ext cx="20100" cy="462125"/>
            </a:xfrm>
            <a:custGeom>
              <a:rect b="b" l="l" r="r" t="t"/>
              <a:pathLst>
                <a:path extrusionOk="0" h="18485" w="804">
                  <a:moveTo>
                    <a:pt x="1" y="1"/>
                  </a:moveTo>
                  <a:lnTo>
                    <a:pt x="1" y="18485"/>
                  </a:lnTo>
                  <a:lnTo>
                    <a:pt x="803" y="17950"/>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1"/>
            <p:cNvSpPr/>
            <p:nvPr/>
          </p:nvSpPr>
          <p:spPr>
            <a:xfrm>
              <a:off x="2646800" y="1099250"/>
              <a:ext cx="20100" cy="390325"/>
            </a:xfrm>
            <a:custGeom>
              <a:rect b="b" l="l" r="r" t="t"/>
              <a:pathLst>
                <a:path extrusionOk="0" h="15613" w="804">
                  <a:moveTo>
                    <a:pt x="0" y="1"/>
                  </a:moveTo>
                  <a:lnTo>
                    <a:pt x="0" y="15613"/>
                  </a:lnTo>
                  <a:lnTo>
                    <a:pt x="803" y="15068"/>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1"/>
            <p:cNvSpPr/>
            <p:nvPr/>
          </p:nvSpPr>
          <p:spPr>
            <a:xfrm>
              <a:off x="2566500" y="1289725"/>
              <a:ext cx="20100" cy="254275"/>
            </a:xfrm>
            <a:custGeom>
              <a:rect b="b" l="l" r="r" t="t"/>
              <a:pathLst>
                <a:path extrusionOk="0" h="10171" w="804">
                  <a:moveTo>
                    <a:pt x="1" y="0"/>
                  </a:moveTo>
                  <a:lnTo>
                    <a:pt x="1" y="10170"/>
                  </a:lnTo>
                  <a:lnTo>
                    <a:pt x="804" y="9635"/>
                  </a:lnTo>
                  <a:lnTo>
                    <a:pt x="804" y="0"/>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1"/>
            <p:cNvSpPr/>
            <p:nvPr/>
          </p:nvSpPr>
          <p:spPr>
            <a:xfrm>
              <a:off x="2527250" y="1131150"/>
              <a:ext cx="20100" cy="439375"/>
            </a:xfrm>
            <a:custGeom>
              <a:rect b="b" l="l" r="r" t="t"/>
              <a:pathLst>
                <a:path extrusionOk="0" h="17575" w="804">
                  <a:moveTo>
                    <a:pt x="1" y="1"/>
                  </a:moveTo>
                  <a:lnTo>
                    <a:pt x="1" y="2293"/>
                  </a:lnTo>
                  <a:lnTo>
                    <a:pt x="1" y="17575"/>
                  </a:lnTo>
                  <a:lnTo>
                    <a:pt x="804" y="17040"/>
                  </a:lnTo>
                  <a:lnTo>
                    <a:pt x="804" y="3881"/>
                  </a:lnTo>
                  <a:lnTo>
                    <a:pt x="804" y="1"/>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1"/>
            <p:cNvSpPr/>
            <p:nvPr/>
          </p:nvSpPr>
          <p:spPr>
            <a:xfrm>
              <a:off x="2488000" y="1300425"/>
              <a:ext cx="20100" cy="296875"/>
            </a:xfrm>
            <a:custGeom>
              <a:rect b="b" l="l" r="r" t="t"/>
              <a:pathLst>
                <a:path extrusionOk="0" h="11875" w="804">
                  <a:moveTo>
                    <a:pt x="1" y="1"/>
                  </a:moveTo>
                  <a:lnTo>
                    <a:pt x="1" y="11874"/>
                  </a:lnTo>
                  <a:lnTo>
                    <a:pt x="803" y="11330"/>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1"/>
            <p:cNvSpPr/>
            <p:nvPr/>
          </p:nvSpPr>
          <p:spPr>
            <a:xfrm>
              <a:off x="2448750" y="1387625"/>
              <a:ext cx="20100" cy="236225"/>
            </a:xfrm>
            <a:custGeom>
              <a:rect b="b" l="l" r="r" t="t"/>
              <a:pathLst>
                <a:path extrusionOk="0" h="9449" w="804">
                  <a:moveTo>
                    <a:pt x="0" y="1"/>
                  </a:moveTo>
                  <a:lnTo>
                    <a:pt x="0" y="9448"/>
                  </a:lnTo>
                  <a:lnTo>
                    <a:pt x="803" y="8904"/>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1"/>
            <p:cNvSpPr/>
            <p:nvPr/>
          </p:nvSpPr>
          <p:spPr>
            <a:xfrm>
              <a:off x="2409725" y="1355950"/>
              <a:ext cx="19875" cy="293975"/>
            </a:xfrm>
            <a:custGeom>
              <a:rect b="b" l="l" r="r" t="t"/>
              <a:pathLst>
                <a:path extrusionOk="0" h="11759" w="795">
                  <a:moveTo>
                    <a:pt x="0" y="1"/>
                  </a:moveTo>
                  <a:lnTo>
                    <a:pt x="0" y="11759"/>
                  </a:lnTo>
                  <a:lnTo>
                    <a:pt x="27" y="11759"/>
                  </a:lnTo>
                  <a:lnTo>
                    <a:pt x="794" y="11241"/>
                  </a:lnTo>
                  <a:lnTo>
                    <a:pt x="794"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11"/>
            <p:cNvSpPr/>
            <p:nvPr/>
          </p:nvSpPr>
          <p:spPr>
            <a:xfrm>
              <a:off x="2686950" y="1166600"/>
              <a:ext cx="20075" cy="295775"/>
            </a:xfrm>
            <a:custGeom>
              <a:rect b="b" l="l" r="r" t="t"/>
              <a:pathLst>
                <a:path extrusionOk="0" h="11831" w="803">
                  <a:moveTo>
                    <a:pt x="0" y="1"/>
                  </a:moveTo>
                  <a:lnTo>
                    <a:pt x="0" y="11830"/>
                  </a:lnTo>
                  <a:lnTo>
                    <a:pt x="803" y="11286"/>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11"/>
            <p:cNvSpPr/>
            <p:nvPr/>
          </p:nvSpPr>
          <p:spPr>
            <a:xfrm>
              <a:off x="2727075" y="1316475"/>
              <a:ext cx="20100" cy="118675"/>
            </a:xfrm>
            <a:custGeom>
              <a:rect b="b" l="l" r="r" t="t"/>
              <a:pathLst>
                <a:path extrusionOk="0" h="4747" w="804">
                  <a:moveTo>
                    <a:pt x="1" y="1"/>
                  </a:moveTo>
                  <a:lnTo>
                    <a:pt x="1" y="4747"/>
                  </a:lnTo>
                  <a:lnTo>
                    <a:pt x="804" y="4203"/>
                  </a:lnTo>
                  <a:lnTo>
                    <a:pt x="804"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1"/>
            <p:cNvSpPr/>
            <p:nvPr/>
          </p:nvSpPr>
          <p:spPr>
            <a:xfrm>
              <a:off x="2767225" y="1274325"/>
              <a:ext cx="20100" cy="133625"/>
            </a:xfrm>
            <a:custGeom>
              <a:rect b="b" l="l" r="r" t="t"/>
              <a:pathLst>
                <a:path extrusionOk="0" h="5345" w="804">
                  <a:moveTo>
                    <a:pt x="1" y="1"/>
                  </a:moveTo>
                  <a:lnTo>
                    <a:pt x="1" y="5344"/>
                  </a:lnTo>
                  <a:lnTo>
                    <a:pt x="804" y="4800"/>
                  </a:lnTo>
                  <a:lnTo>
                    <a:pt x="804"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1"/>
            <p:cNvSpPr/>
            <p:nvPr/>
          </p:nvSpPr>
          <p:spPr>
            <a:xfrm>
              <a:off x="2807375" y="1192925"/>
              <a:ext cx="20100" cy="187825"/>
            </a:xfrm>
            <a:custGeom>
              <a:rect b="b" l="l" r="r" t="t"/>
              <a:pathLst>
                <a:path extrusionOk="0" h="7513" w="804">
                  <a:moveTo>
                    <a:pt x="0" y="1"/>
                  </a:moveTo>
                  <a:lnTo>
                    <a:pt x="0" y="7512"/>
                  </a:lnTo>
                  <a:lnTo>
                    <a:pt x="322" y="7298"/>
                  </a:lnTo>
                  <a:lnTo>
                    <a:pt x="803" y="7503"/>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1"/>
            <p:cNvSpPr/>
            <p:nvPr/>
          </p:nvSpPr>
          <p:spPr>
            <a:xfrm>
              <a:off x="2847525" y="1276775"/>
              <a:ext cx="20100" cy="121150"/>
            </a:xfrm>
            <a:custGeom>
              <a:rect b="b" l="l" r="r" t="t"/>
              <a:pathLst>
                <a:path extrusionOk="0" h="4846" w="804">
                  <a:moveTo>
                    <a:pt x="0" y="1"/>
                  </a:moveTo>
                  <a:lnTo>
                    <a:pt x="0" y="4497"/>
                  </a:lnTo>
                  <a:lnTo>
                    <a:pt x="803" y="4845"/>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1"/>
            <p:cNvSpPr/>
            <p:nvPr/>
          </p:nvSpPr>
          <p:spPr>
            <a:xfrm>
              <a:off x="2256275" y="1090775"/>
              <a:ext cx="1162450" cy="673350"/>
            </a:xfrm>
            <a:custGeom>
              <a:rect b="b" l="l" r="r" t="t"/>
              <a:pathLst>
                <a:path extrusionOk="0" h="26934" w="46498">
                  <a:moveTo>
                    <a:pt x="46185" y="1"/>
                  </a:moveTo>
                  <a:lnTo>
                    <a:pt x="27272" y="13177"/>
                  </a:lnTo>
                  <a:lnTo>
                    <a:pt x="22392" y="10831"/>
                  </a:lnTo>
                  <a:lnTo>
                    <a:pt x="1" y="26077"/>
                  </a:lnTo>
                  <a:lnTo>
                    <a:pt x="1" y="26933"/>
                  </a:lnTo>
                  <a:lnTo>
                    <a:pt x="22464" y="11652"/>
                  </a:lnTo>
                  <a:lnTo>
                    <a:pt x="27344" y="13998"/>
                  </a:lnTo>
                  <a:lnTo>
                    <a:pt x="46497" y="652"/>
                  </a:lnTo>
                  <a:lnTo>
                    <a:pt x="4618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1"/>
            <p:cNvSpPr/>
            <p:nvPr/>
          </p:nvSpPr>
          <p:spPr>
            <a:xfrm>
              <a:off x="3368725" y="1054425"/>
              <a:ext cx="99950" cy="94825"/>
            </a:xfrm>
            <a:custGeom>
              <a:rect b="b" l="l" r="r" t="t"/>
              <a:pathLst>
                <a:path extrusionOk="0" h="3793" w="3998">
                  <a:moveTo>
                    <a:pt x="3997" y="1"/>
                  </a:moveTo>
                  <a:lnTo>
                    <a:pt x="1" y="1321"/>
                  </a:lnTo>
                  <a:lnTo>
                    <a:pt x="1598" y="2097"/>
                  </a:lnTo>
                  <a:lnTo>
                    <a:pt x="2151" y="3792"/>
                  </a:lnTo>
                  <a:lnTo>
                    <a:pt x="39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2" name="Google Shape;552;p11"/>
          <p:cNvGrpSpPr/>
          <p:nvPr/>
        </p:nvGrpSpPr>
        <p:grpSpPr>
          <a:xfrm flipH="1">
            <a:off x="-288358" y="3693625"/>
            <a:ext cx="3106059" cy="2956030"/>
            <a:chOff x="6037942" y="4208000"/>
            <a:chExt cx="3106059" cy="2956030"/>
          </a:xfrm>
        </p:grpSpPr>
        <p:sp>
          <p:nvSpPr>
            <p:cNvPr id="553" name="Google Shape;553;p11"/>
            <p:cNvSpPr/>
            <p:nvPr/>
          </p:nvSpPr>
          <p:spPr>
            <a:xfrm>
              <a:off x="6325489" y="5386564"/>
              <a:ext cx="88302" cy="1159170"/>
            </a:xfrm>
            <a:custGeom>
              <a:rect b="b" l="l" r="r" t="t"/>
              <a:pathLst>
                <a:path extrusionOk="0" h="11723" w="893">
                  <a:moveTo>
                    <a:pt x="1" y="0"/>
                  </a:moveTo>
                  <a:lnTo>
                    <a:pt x="170" y="11722"/>
                  </a:lnTo>
                  <a:lnTo>
                    <a:pt x="893" y="11722"/>
                  </a:lnTo>
                  <a:lnTo>
                    <a:pt x="723"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11"/>
            <p:cNvSpPr/>
            <p:nvPr/>
          </p:nvSpPr>
          <p:spPr>
            <a:xfrm>
              <a:off x="6470152" y="5063618"/>
              <a:ext cx="72481" cy="1245690"/>
            </a:xfrm>
            <a:custGeom>
              <a:rect b="b" l="l" r="r" t="t"/>
              <a:pathLst>
                <a:path extrusionOk="0" h="12598" w="733">
                  <a:moveTo>
                    <a:pt x="1" y="1"/>
                  </a:moveTo>
                  <a:lnTo>
                    <a:pt x="1" y="12597"/>
                  </a:lnTo>
                  <a:lnTo>
                    <a:pt x="732" y="12597"/>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11"/>
            <p:cNvSpPr/>
            <p:nvPr/>
          </p:nvSpPr>
          <p:spPr>
            <a:xfrm>
              <a:off x="6179936" y="5319522"/>
              <a:ext cx="72481" cy="1318763"/>
            </a:xfrm>
            <a:custGeom>
              <a:rect b="b" l="l" r="r" t="t"/>
              <a:pathLst>
                <a:path extrusionOk="0" h="13337" w="733">
                  <a:moveTo>
                    <a:pt x="1" y="0"/>
                  </a:moveTo>
                  <a:lnTo>
                    <a:pt x="1" y="13337"/>
                  </a:lnTo>
                  <a:lnTo>
                    <a:pt x="732" y="13337"/>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11"/>
            <p:cNvSpPr/>
            <p:nvPr/>
          </p:nvSpPr>
          <p:spPr>
            <a:xfrm>
              <a:off x="6037942" y="5337123"/>
              <a:ext cx="72382" cy="1826907"/>
            </a:xfrm>
            <a:custGeom>
              <a:rect b="b" l="l" r="r" t="t"/>
              <a:pathLst>
                <a:path extrusionOk="0" h="18476" w="732">
                  <a:moveTo>
                    <a:pt x="0" y="0"/>
                  </a:moveTo>
                  <a:lnTo>
                    <a:pt x="0" y="18476"/>
                  </a:lnTo>
                  <a:lnTo>
                    <a:pt x="732" y="18476"/>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1"/>
            <p:cNvSpPr/>
            <p:nvPr/>
          </p:nvSpPr>
          <p:spPr>
            <a:xfrm>
              <a:off x="6615705" y="5180100"/>
              <a:ext cx="72481" cy="1372652"/>
            </a:xfrm>
            <a:custGeom>
              <a:rect b="b" l="l" r="r" t="t"/>
              <a:pathLst>
                <a:path extrusionOk="0" h="13882" w="733">
                  <a:moveTo>
                    <a:pt x="1" y="1"/>
                  </a:moveTo>
                  <a:lnTo>
                    <a:pt x="1" y="13882"/>
                  </a:lnTo>
                  <a:lnTo>
                    <a:pt x="732" y="13882"/>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1"/>
            <p:cNvSpPr/>
            <p:nvPr/>
          </p:nvSpPr>
          <p:spPr>
            <a:xfrm>
              <a:off x="6761259" y="5368864"/>
              <a:ext cx="71591" cy="1125650"/>
            </a:xfrm>
            <a:custGeom>
              <a:rect b="b" l="l" r="r" t="t"/>
              <a:pathLst>
                <a:path extrusionOk="0" h="11384" w="724">
                  <a:moveTo>
                    <a:pt x="1" y="1"/>
                  </a:moveTo>
                  <a:lnTo>
                    <a:pt x="1" y="11384"/>
                  </a:lnTo>
                  <a:lnTo>
                    <a:pt x="723" y="11384"/>
                  </a:lnTo>
                  <a:lnTo>
                    <a:pt x="723"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1"/>
            <p:cNvSpPr/>
            <p:nvPr/>
          </p:nvSpPr>
          <p:spPr>
            <a:xfrm>
              <a:off x="6905922" y="5185440"/>
              <a:ext cx="72481" cy="1237681"/>
            </a:xfrm>
            <a:custGeom>
              <a:rect b="b" l="l" r="r" t="t"/>
              <a:pathLst>
                <a:path extrusionOk="0" h="12517" w="733">
                  <a:moveTo>
                    <a:pt x="1" y="0"/>
                  </a:moveTo>
                  <a:lnTo>
                    <a:pt x="1" y="12516"/>
                  </a:lnTo>
                  <a:lnTo>
                    <a:pt x="732" y="12516"/>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1"/>
            <p:cNvSpPr/>
            <p:nvPr/>
          </p:nvSpPr>
          <p:spPr>
            <a:xfrm>
              <a:off x="7051475" y="4786652"/>
              <a:ext cx="72481" cy="1602944"/>
            </a:xfrm>
            <a:custGeom>
              <a:rect b="b" l="l" r="r" t="t"/>
              <a:pathLst>
                <a:path extrusionOk="0" h="16211" w="733">
                  <a:moveTo>
                    <a:pt x="1" y="1"/>
                  </a:moveTo>
                  <a:lnTo>
                    <a:pt x="1" y="16210"/>
                  </a:lnTo>
                  <a:lnTo>
                    <a:pt x="732" y="16210"/>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1"/>
            <p:cNvSpPr/>
            <p:nvPr/>
          </p:nvSpPr>
          <p:spPr>
            <a:xfrm>
              <a:off x="7197028" y="4872283"/>
              <a:ext cx="71591" cy="1627565"/>
            </a:xfrm>
            <a:custGeom>
              <a:rect b="b" l="l" r="r" t="t"/>
              <a:pathLst>
                <a:path extrusionOk="0" h="16460" w="724">
                  <a:moveTo>
                    <a:pt x="1" y="0"/>
                  </a:moveTo>
                  <a:lnTo>
                    <a:pt x="1" y="16459"/>
                  </a:lnTo>
                  <a:lnTo>
                    <a:pt x="723" y="16459"/>
                  </a:lnTo>
                  <a:lnTo>
                    <a:pt x="723"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11"/>
            <p:cNvSpPr/>
            <p:nvPr/>
          </p:nvSpPr>
          <p:spPr>
            <a:xfrm>
              <a:off x="7625777" y="5386564"/>
              <a:ext cx="89192" cy="1159170"/>
            </a:xfrm>
            <a:custGeom>
              <a:rect b="b" l="l" r="r" t="t"/>
              <a:pathLst>
                <a:path extrusionOk="0" h="11723" w="902">
                  <a:moveTo>
                    <a:pt x="0" y="0"/>
                  </a:moveTo>
                  <a:lnTo>
                    <a:pt x="170" y="11722"/>
                  </a:lnTo>
                  <a:lnTo>
                    <a:pt x="901" y="11722"/>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11"/>
            <p:cNvSpPr/>
            <p:nvPr/>
          </p:nvSpPr>
          <p:spPr>
            <a:xfrm>
              <a:off x="7771330" y="5180990"/>
              <a:ext cx="71492" cy="1245591"/>
            </a:xfrm>
            <a:custGeom>
              <a:rect b="b" l="l" r="r" t="t"/>
              <a:pathLst>
                <a:path extrusionOk="0" h="12597" w="723">
                  <a:moveTo>
                    <a:pt x="0" y="0"/>
                  </a:moveTo>
                  <a:lnTo>
                    <a:pt x="0" y="12597"/>
                  </a:lnTo>
                  <a:lnTo>
                    <a:pt x="723" y="12597"/>
                  </a:lnTo>
                  <a:lnTo>
                    <a:pt x="723"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1"/>
            <p:cNvSpPr/>
            <p:nvPr/>
          </p:nvSpPr>
          <p:spPr>
            <a:xfrm>
              <a:off x="7480224" y="5319522"/>
              <a:ext cx="72382" cy="1318763"/>
            </a:xfrm>
            <a:custGeom>
              <a:rect b="b" l="l" r="r" t="t"/>
              <a:pathLst>
                <a:path extrusionOk="0" h="13337" w="732">
                  <a:moveTo>
                    <a:pt x="0" y="0"/>
                  </a:moveTo>
                  <a:lnTo>
                    <a:pt x="0" y="13337"/>
                  </a:lnTo>
                  <a:lnTo>
                    <a:pt x="732" y="13337"/>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1"/>
            <p:cNvSpPr/>
            <p:nvPr/>
          </p:nvSpPr>
          <p:spPr>
            <a:xfrm>
              <a:off x="7338132" y="5337123"/>
              <a:ext cx="72481" cy="1826907"/>
            </a:xfrm>
            <a:custGeom>
              <a:rect b="b" l="l" r="r" t="t"/>
              <a:pathLst>
                <a:path extrusionOk="0" h="18476" w="733">
                  <a:moveTo>
                    <a:pt x="1" y="0"/>
                  </a:moveTo>
                  <a:lnTo>
                    <a:pt x="1" y="18476"/>
                  </a:lnTo>
                  <a:lnTo>
                    <a:pt x="732" y="18476"/>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1"/>
            <p:cNvSpPr/>
            <p:nvPr/>
          </p:nvSpPr>
          <p:spPr>
            <a:xfrm>
              <a:off x="7915994" y="5424435"/>
              <a:ext cx="72382" cy="1372652"/>
            </a:xfrm>
            <a:custGeom>
              <a:rect b="b" l="l" r="r" t="t"/>
              <a:pathLst>
                <a:path extrusionOk="0" h="13882" w="732">
                  <a:moveTo>
                    <a:pt x="0" y="1"/>
                  </a:moveTo>
                  <a:lnTo>
                    <a:pt x="0" y="13882"/>
                  </a:lnTo>
                  <a:lnTo>
                    <a:pt x="732" y="13882"/>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1"/>
            <p:cNvSpPr/>
            <p:nvPr/>
          </p:nvSpPr>
          <p:spPr>
            <a:xfrm>
              <a:off x="8061547" y="5065398"/>
              <a:ext cx="72382" cy="1362072"/>
            </a:xfrm>
            <a:custGeom>
              <a:rect b="b" l="l" r="r" t="t"/>
              <a:pathLst>
                <a:path extrusionOk="0" h="13775" w="732">
                  <a:moveTo>
                    <a:pt x="0" y="1"/>
                  </a:moveTo>
                  <a:lnTo>
                    <a:pt x="0" y="13775"/>
                  </a:lnTo>
                  <a:lnTo>
                    <a:pt x="732" y="13775"/>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1"/>
            <p:cNvSpPr/>
            <p:nvPr/>
          </p:nvSpPr>
          <p:spPr>
            <a:xfrm>
              <a:off x="8207100" y="4904914"/>
              <a:ext cx="71492" cy="1238571"/>
            </a:xfrm>
            <a:custGeom>
              <a:rect b="b" l="l" r="r" t="t"/>
              <a:pathLst>
                <a:path extrusionOk="0" h="12526" w="723">
                  <a:moveTo>
                    <a:pt x="0" y="0"/>
                  </a:moveTo>
                  <a:lnTo>
                    <a:pt x="0" y="12525"/>
                  </a:lnTo>
                  <a:lnTo>
                    <a:pt x="723" y="12525"/>
                  </a:lnTo>
                  <a:lnTo>
                    <a:pt x="723"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1"/>
            <p:cNvSpPr/>
            <p:nvPr/>
          </p:nvSpPr>
          <p:spPr>
            <a:xfrm>
              <a:off x="8351763" y="5108609"/>
              <a:ext cx="72382" cy="1034878"/>
            </a:xfrm>
            <a:custGeom>
              <a:rect b="b" l="l" r="r" t="t"/>
              <a:pathLst>
                <a:path extrusionOk="0" h="10466" w="732">
                  <a:moveTo>
                    <a:pt x="0" y="1"/>
                  </a:moveTo>
                  <a:lnTo>
                    <a:pt x="0" y="10465"/>
                  </a:lnTo>
                  <a:lnTo>
                    <a:pt x="732" y="10465"/>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1"/>
            <p:cNvSpPr/>
            <p:nvPr/>
          </p:nvSpPr>
          <p:spPr>
            <a:xfrm>
              <a:off x="8497317" y="4872283"/>
              <a:ext cx="72382" cy="1863987"/>
            </a:xfrm>
            <a:custGeom>
              <a:rect b="b" l="l" r="r" t="t"/>
              <a:pathLst>
                <a:path extrusionOk="0" h="18851" w="732">
                  <a:moveTo>
                    <a:pt x="0" y="0"/>
                  </a:moveTo>
                  <a:lnTo>
                    <a:pt x="0" y="18850"/>
                  </a:lnTo>
                  <a:lnTo>
                    <a:pt x="732" y="18850"/>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1"/>
            <p:cNvSpPr/>
            <p:nvPr/>
          </p:nvSpPr>
          <p:spPr>
            <a:xfrm>
              <a:off x="8925967" y="4997467"/>
              <a:ext cx="72481" cy="1758185"/>
            </a:xfrm>
            <a:custGeom>
              <a:rect b="b" l="l" r="r" t="t"/>
              <a:pathLst>
                <a:path extrusionOk="0" h="17781" w="733">
                  <a:moveTo>
                    <a:pt x="1" y="1"/>
                  </a:moveTo>
                  <a:lnTo>
                    <a:pt x="1" y="17780"/>
                  </a:lnTo>
                  <a:lnTo>
                    <a:pt x="732" y="17780"/>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1"/>
            <p:cNvSpPr/>
            <p:nvPr/>
          </p:nvSpPr>
          <p:spPr>
            <a:xfrm>
              <a:off x="9071520" y="4253881"/>
              <a:ext cx="72481" cy="1813756"/>
            </a:xfrm>
            <a:custGeom>
              <a:rect b="b" l="l" r="r" t="t"/>
              <a:pathLst>
                <a:path extrusionOk="0" h="18343" w="733">
                  <a:moveTo>
                    <a:pt x="1" y="0"/>
                  </a:moveTo>
                  <a:lnTo>
                    <a:pt x="1" y="18342"/>
                  </a:lnTo>
                  <a:lnTo>
                    <a:pt x="732" y="18342"/>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11"/>
            <p:cNvSpPr/>
            <p:nvPr/>
          </p:nvSpPr>
          <p:spPr>
            <a:xfrm>
              <a:off x="8781304" y="4208000"/>
              <a:ext cx="71591" cy="2123349"/>
            </a:xfrm>
            <a:custGeom>
              <a:rect b="b" l="l" r="r" t="t"/>
              <a:pathLst>
                <a:path extrusionOk="0" h="21474" w="724">
                  <a:moveTo>
                    <a:pt x="1" y="1"/>
                  </a:moveTo>
                  <a:lnTo>
                    <a:pt x="1" y="21473"/>
                  </a:lnTo>
                  <a:lnTo>
                    <a:pt x="723" y="21473"/>
                  </a:lnTo>
                  <a:lnTo>
                    <a:pt x="723"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1"/>
            <p:cNvSpPr/>
            <p:nvPr/>
          </p:nvSpPr>
          <p:spPr>
            <a:xfrm>
              <a:off x="8639310" y="4568817"/>
              <a:ext cx="72481" cy="1826907"/>
            </a:xfrm>
            <a:custGeom>
              <a:rect b="b" l="l" r="r" t="t"/>
              <a:pathLst>
                <a:path extrusionOk="0" h="18476" w="733">
                  <a:moveTo>
                    <a:pt x="1" y="0"/>
                  </a:moveTo>
                  <a:lnTo>
                    <a:pt x="1" y="18476"/>
                  </a:lnTo>
                  <a:lnTo>
                    <a:pt x="732" y="18476"/>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5" name="Google Shape;575;p11"/>
          <p:cNvSpPr txBox="1"/>
          <p:nvPr>
            <p:ph hasCustomPrompt="1" type="title"/>
          </p:nvPr>
        </p:nvSpPr>
        <p:spPr>
          <a:xfrm>
            <a:off x="1284000" y="1710750"/>
            <a:ext cx="6576000" cy="12249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76" name="Google Shape;576;p11"/>
          <p:cNvSpPr txBox="1"/>
          <p:nvPr>
            <p:ph idx="1" type="subTitle"/>
          </p:nvPr>
        </p:nvSpPr>
        <p:spPr>
          <a:xfrm>
            <a:off x="1284000" y="2935650"/>
            <a:ext cx="6576000" cy="49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577" name="Shape 57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578" name="Shape 578"/>
        <p:cNvGrpSpPr/>
        <p:nvPr/>
      </p:nvGrpSpPr>
      <p:grpSpPr>
        <a:xfrm>
          <a:off x="0" y="0"/>
          <a:ext cx="0" cy="0"/>
          <a:chOff x="0" y="0"/>
          <a:chExt cx="0" cy="0"/>
        </a:xfrm>
      </p:grpSpPr>
      <p:grpSp>
        <p:nvGrpSpPr>
          <p:cNvPr id="579" name="Google Shape;579;p13"/>
          <p:cNvGrpSpPr/>
          <p:nvPr/>
        </p:nvGrpSpPr>
        <p:grpSpPr>
          <a:xfrm>
            <a:off x="346038" y="-1252588"/>
            <a:ext cx="4570289" cy="4570198"/>
            <a:chOff x="1846563" y="182687"/>
            <a:chExt cx="4570289" cy="4570198"/>
          </a:xfrm>
        </p:grpSpPr>
        <p:grpSp>
          <p:nvGrpSpPr>
            <p:cNvPr id="580" name="Google Shape;580;p13"/>
            <p:cNvGrpSpPr/>
            <p:nvPr/>
          </p:nvGrpSpPr>
          <p:grpSpPr>
            <a:xfrm>
              <a:off x="1846563" y="182687"/>
              <a:ext cx="4570289" cy="4570198"/>
              <a:chOff x="878425" y="-785450"/>
              <a:chExt cx="6506675" cy="6506546"/>
            </a:xfrm>
          </p:grpSpPr>
          <p:sp>
            <p:nvSpPr>
              <p:cNvPr id="581" name="Google Shape;581;p13"/>
              <p:cNvSpPr/>
              <p:nvPr/>
            </p:nvSpPr>
            <p:spPr>
              <a:xfrm>
                <a:off x="3041652" y="1377724"/>
                <a:ext cx="2180213" cy="2180213"/>
              </a:xfrm>
              <a:custGeom>
                <a:rect b="b" l="l" r="r" t="t"/>
                <a:pathLst>
                  <a:path extrusionOk="0" h="36613" w="36613">
                    <a:moveTo>
                      <a:pt x="18306" y="81"/>
                    </a:moveTo>
                    <a:cubicBezTo>
                      <a:pt x="28351" y="81"/>
                      <a:pt x="36532" y="8261"/>
                      <a:pt x="36532" y="18306"/>
                    </a:cubicBezTo>
                    <a:cubicBezTo>
                      <a:pt x="36532" y="28360"/>
                      <a:pt x="28351" y="36532"/>
                      <a:pt x="18306" y="36532"/>
                    </a:cubicBezTo>
                    <a:cubicBezTo>
                      <a:pt x="8252" y="36532"/>
                      <a:pt x="81" y="28360"/>
                      <a:pt x="81" y="18306"/>
                    </a:cubicBezTo>
                    <a:cubicBezTo>
                      <a:pt x="81" y="8261"/>
                      <a:pt x="8252" y="81"/>
                      <a:pt x="18306" y="81"/>
                    </a:cubicBezTo>
                    <a:close/>
                    <a:moveTo>
                      <a:pt x="18306" y="1"/>
                    </a:moveTo>
                    <a:cubicBezTo>
                      <a:pt x="15835" y="1"/>
                      <a:pt x="13435" y="482"/>
                      <a:pt x="11178" y="1437"/>
                    </a:cubicBezTo>
                    <a:cubicBezTo>
                      <a:pt x="9002" y="2365"/>
                      <a:pt x="7039" y="3685"/>
                      <a:pt x="5362" y="5362"/>
                    </a:cubicBezTo>
                    <a:cubicBezTo>
                      <a:pt x="3676" y="7039"/>
                      <a:pt x="2355" y="9002"/>
                      <a:pt x="1437" y="11179"/>
                    </a:cubicBezTo>
                    <a:cubicBezTo>
                      <a:pt x="482" y="13436"/>
                      <a:pt x="0" y="15835"/>
                      <a:pt x="0" y="18306"/>
                    </a:cubicBezTo>
                    <a:cubicBezTo>
                      <a:pt x="0" y="20778"/>
                      <a:pt x="482" y="23177"/>
                      <a:pt x="1437" y="25434"/>
                    </a:cubicBezTo>
                    <a:cubicBezTo>
                      <a:pt x="2355" y="27611"/>
                      <a:pt x="3676" y="29574"/>
                      <a:pt x="5362" y="31251"/>
                    </a:cubicBezTo>
                    <a:cubicBezTo>
                      <a:pt x="7039" y="32937"/>
                      <a:pt x="9002" y="34257"/>
                      <a:pt x="11178" y="35176"/>
                    </a:cubicBezTo>
                    <a:cubicBezTo>
                      <a:pt x="13435" y="36131"/>
                      <a:pt x="15835" y="36612"/>
                      <a:pt x="18306" y="36612"/>
                    </a:cubicBezTo>
                    <a:cubicBezTo>
                      <a:pt x="20777" y="36612"/>
                      <a:pt x="23177" y="36131"/>
                      <a:pt x="25434" y="35176"/>
                    </a:cubicBezTo>
                    <a:cubicBezTo>
                      <a:pt x="27611" y="34257"/>
                      <a:pt x="29565" y="32937"/>
                      <a:pt x="31251" y="31251"/>
                    </a:cubicBezTo>
                    <a:cubicBezTo>
                      <a:pt x="32928" y="29574"/>
                      <a:pt x="34248" y="27611"/>
                      <a:pt x="35176" y="25434"/>
                    </a:cubicBezTo>
                    <a:cubicBezTo>
                      <a:pt x="36131" y="23177"/>
                      <a:pt x="36612" y="20778"/>
                      <a:pt x="36612" y="18306"/>
                    </a:cubicBezTo>
                    <a:cubicBezTo>
                      <a:pt x="36612" y="15835"/>
                      <a:pt x="36131" y="13436"/>
                      <a:pt x="35176" y="11179"/>
                    </a:cubicBezTo>
                    <a:cubicBezTo>
                      <a:pt x="34248" y="9002"/>
                      <a:pt x="32928" y="7039"/>
                      <a:pt x="31251" y="5362"/>
                    </a:cubicBezTo>
                    <a:cubicBezTo>
                      <a:pt x="29565" y="3685"/>
                      <a:pt x="27611" y="2365"/>
                      <a:pt x="25434" y="1437"/>
                    </a:cubicBezTo>
                    <a:cubicBezTo>
                      <a:pt x="23177" y="482"/>
                      <a:pt x="20777" y="1"/>
                      <a:pt x="1830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3"/>
              <p:cNvSpPr/>
              <p:nvPr/>
            </p:nvSpPr>
            <p:spPr>
              <a:xfrm>
                <a:off x="2050550" y="386698"/>
                <a:ext cx="4162285" cy="4162202"/>
              </a:xfrm>
              <a:custGeom>
                <a:rect b="b" l="l" r="r" t="t"/>
                <a:pathLst>
                  <a:path extrusionOk="0" h="50297" w="50298">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13"/>
              <p:cNvSpPr/>
              <p:nvPr/>
            </p:nvSpPr>
            <p:spPr>
              <a:xfrm>
                <a:off x="878425" y="-785450"/>
                <a:ext cx="6506675" cy="6506546"/>
              </a:xfrm>
              <a:custGeom>
                <a:rect b="b" l="l" r="r" t="t"/>
                <a:pathLst>
                  <a:path extrusionOk="0" h="50297" w="50298">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4" name="Google Shape;584;p13"/>
            <p:cNvGrpSpPr/>
            <p:nvPr/>
          </p:nvGrpSpPr>
          <p:grpSpPr>
            <a:xfrm>
              <a:off x="3185908" y="718741"/>
              <a:ext cx="3124599" cy="2544437"/>
              <a:chOff x="4104846" y="2798475"/>
              <a:chExt cx="895480" cy="729211"/>
            </a:xfrm>
          </p:grpSpPr>
          <p:sp>
            <p:nvSpPr>
              <p:cNvPr id="585" name="Google Shape;585;p13"/>
              <p:cNvSpPr/>
              <p:nvPr/>
            </p:nvSpPr>
            <p:spPr>
              <a:xfrm>
                <a:off x="4186358" y="3417317"/>
                <a:ext cx="16525" cy="16525"/>
              </a:xfrm>
              <a:custGeom>
                <a:rect b="b" l="l" r="r" t="t"/>
                <a:pathLst>
                  <a:path extrusionOk="0" h="661" w="661">
                    <a:moveTo>
                      <a:pt x="330" y="0"/>
                    </a:moveTo>
                    <a:cubicBezTo>
                      <a:pt x="152" y="0"/>
                      <a:pt x="0" y="152"/>
                      <a:pt x="0" y="330"/>
                    </a:cubicBezTo>
                    <a:cubicBezTo>
                      <a:pt x="0" y="509"/>
                      <a:pt x="152" y="660"/>
                      <a:pt x="330" y="660"/>
                    </a:cubicBezTo>
                    <a:cubicBezTo>
                      <a:pt x="518" y="660"/>
                      <a:pt x="660" y="509"/>
                      <a:pt x="660" y="330"/>
                    </a:cubicBezTo>
                    <a:cubicBezTo>
                      <a:pt x="660" y="152"/>
                      <a:pt x="518" y="0"/>
                      <a:pt x="3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13"/>
              <p:cNvSpPr/>
              <p:nvPr/>
            </p:nvSpPr>
            <p:spPr>
              <a:xfrm>
                <a:off x="4796315" y="2798475"/>
                <a:ext cx="16550" cy="16550"/>
              </a:xfrm>
              <a:custGeom>
                <a:rect b="b" l="l" r="r" t="t"/>
                <a:pathLst>
                  <a:path extrusionOk="0" h="662" w="662">
                    <a:moveTo>
                      <a:pt x="331" y="1"/>
                    </a:moveTo>
                    <a:cubicBezTo>
                      <a:pt x="144" y="1"/>
                      <a:pt x="1" y="153"/>
                      <a:pt x="1" y="331"/>
                    </a:cubicBezTo>
                    <a:cubicBezTo>
                      <a:pt x="1" y="509"/>
                      <a:pt x="144" y="661"/>
                      <a:pt x="331" y="661"/>
                    </a:cubicBezTo>
                    <a:cubicBezTo>
                      <a:pt x="509" y="661"/>
                      <a:pt x="661" y="509"/>
                      <a:pt x="661" y="331"/>
                    </a:cubicBezTo>
                    <a:cubicBezTo>
                      <a:pt x="661" y="153"/>
                      <a:pt x="509" y="1"/>
                      <a:pt x="3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13"/>
              <p:cNvSpPr/>
              <p:nvPr/>
            </p:nvSpPr>
            <p:spPr>
              <a:xfrm>
                <a:off x="4104846" y="2964527"/>
                <a:ext cx="16300" cy="16300"/>
              </a:xfrm>
              <a:custGeom>
                <a:rect b="b" l="l" r="r" t="t"/>
                <a:pathLst>
                  <a:path extrusionOk="0" h="652" w="652">
                    <a:moveTo>
                      <a:pt x="330" y="0"/>
                    </a:moveTo>
                    <a:cubicBezTo>
                      <a:pt x="143" y="0"/>
                      <a:pt x="0" y="143"/>
                      <a:pt x="0" y="321"/>
                    </a:cubicBezTo>
                    <a:cubicBezTo>
                      <a:pt x="0" y="509"/>
                      <a:pt x="143" y="651"/>
                      <a:pt x="330" y="651"/>
                    </a:cubicBezTo>
                    <a:cubicBezTo>
                      <a:pt x="509" y="651"/>
                      <a:pt x="652" y="509"/>
                      <a:pt x="652" y="321"/>
                    </a:cubicBezTo>
                    <a:cubicBezTo>
                      <a:pt x="652" y="143"/>
                      <a:pt x="509" y="0"/>
                      <a:pt x="3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3"/>
              <p:cNvSpPr/>
              <p:nvPr/>
            </p:nvSpPr>
            <p:spPr>
              <a:xfrm>
                <a:off x="4983801" y="3511136"/>
                <a:ext cx="16525" cy="16550"/>
              </a:xfrm>
              <a:custGeom>
                <a:rect b="b" l="l" r="r" t="t"/>
                <a:pathLst>
                  <a:path extrusionOk="0" h="662" w="661">
                    <a:moveTo>
                      <a:pt x="331" y="1"/>
                    </a:moveTo>
                    <a:cubicBezTo>
                      <a:pt x="152" y="1"/>
                      <a:pt x="1" y="144"/>
                      <a:pt x="1" y="331"/>
                    </a:cubicBezTo>
                    <a:cubicBezTo>
                      <a:pt x="1" y="509"/>
                      <a:pt x="152" y="661"/>
                      <a:pt x="331" y="661"/>
                    </a:cubicBezTo>
                    <a:cubicBezTo>
                      <a:pt x="509" y="661"/>
                      <a:pt x="661" y="509"/>
                      <a:pt x="661" y="331"/>
                    </a:cubicBezTo>
                    <a:cubicBezTo>
                      <a:pt x="661" y="144"/>
                      <a:pt x="509" y="1"/>
                      <a:pt x="3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89" name="Google Shape;589;p13"/>
          <p:cNvGrpSpPr/>
          <p:nvPr/>
        </p:nvGrpSpPr>
        <p:grpSpPr>
          <a:xfrm>
            <a:off x="4572003" y="3402827"/>
            <a:ext cx="4570263" cy="2675285"/>
            <a:chOff x="2256275" y="1054425"/>
            <a:chExt cx="1212400" cy="709700"/>
          </a:xfrm>
        </p:grpSpPr>
        <p:sp>
          <p:nvSpPr>
            <p:cNvPr id="590" name="Google Shape;590;p13"/>
            <p:cNvSpPr/>
            <p:nvPr/>
          </p:nvSpPr>
          <p:spPr>
            <a:xfrm>
              <a:off x="2256275" y="1090775"/>
              <a:ext cx="1162450" cy="673350"/>
            </a:xfrm>
            <a:custGeom>
              <a:rect b="b" l="l" r="r" t="t"/>
              <a:pathLst>
                <a:path extrusionOk="0" h="26934" w="46498">
                  <a:moveTo>
                    <a:pt x="46185" y="1"/>
                  </a:moveTo>
                  <a:lnTo>
                    <a:pt x="27272" y="13177"/>
                  </a:lnTo>
                  <a:lnTo>
                    <a:pt x="22392" y="10831"/>
                  </a:lnTo>
                  <a:lnTo>
                    <a:pt x="1" y="26077"/>
                  </a:lnTo>
                  <a:lnTo>
                    <a:pt x="1" y="26933"/>
                  </a:lnTo>
                  <a:lnTo>
                    <a:pt x="22464" y="11652"/>
                  </a:lnTo>
                  <a:lnTo>
                    <a:pt x="27344" y="13998"/>
                  </a:lnTo>
                  <a:lnTo>
                    <a:pt x="46497" y="652"/>
                  </a:lnTo>
                  <a:lnTo>
                    <a:pt x="4618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3"/>
            <p:cNvSpPr/>
            <p:nvPr/>
          </p:nvSpPr>
          <p:spPr>
            <a:xfrm>
              <a:off x="3368725" y="1054425"/>
              <a:ext cx="99950" cy="94825"/>
            </a:xfrm>
            <a:custGeom>
              <a:rect b="b" l="l" r="r" t="t"/>
              <a:pathLst>
                <a:path extrusionOk="0" h="3793" w="3998">
                  <a:moveTo>
                    <a:pt x="3997" y="1"/>
                  </a:moveTo>
                  <a:lnTo>
                    <a:pt x="1" y="1321"/>
                  </a:lnTo>
                  <a:lnTo>
                    <a:pt x="1598" y="2097"/>
                  </a:lnTo>
                  <a:lnTo>
                    <a:pt x="2151" y="3792"/>
                  </a:lnTo>
                  <a:lnTo>
                    <a:pt x="39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2" name="Google Shape;592;p13"/>
          <p:cNvGrpSpPr/>
          <p:nvPr/>
        </p:nvGrpSpPr>
        <p:grpSpPr>
          <a:xfrm>
            <a:off x="7483235" y="-381025"/>
            <a:ext cx="1207215" cy="1092048"/>
            <a:chOff x="431250" y="4269675"/>
            <a:chExt cx="623175" cy="563725"/>
          </a:xfrm>
        </p:grpSpPr>
        <p:sp>
          <p:nvSpPr>
            <p:cNvPr id="593" name="Google Shape;593;p13"/>
            <p:cNvSpPr/>
            <p:nvPr/>
          </p:nvSpPr>
          <p:spPr>
            <a:xfrm>
              <a:off x="431250" y="4269675"/>
              <a:ext cx="574775" cy="518225"/>
            </a:xfrm>
            <a:custGeom>
              <a:rect b="b" l="l" r="r" t="t"/>
              <a:pathLst>
                <a:path extrusionOk="0" h="20729" w="22991">
                  <a:moveTo>
                    <a:pt x="14995" y="0"/>
                  </a:moveTo>
                  <a:cubicBezTo>
                    <a:pt x="11895" y="0"/>
                    <a:pt x="8303" y="1644"/>
                    <a:pt x="5451" y="4670"/>
                  </a:cubicBezTo>
                  <a:cubicBezTo>
                    <a:pt x="946" y="9452"/>
                    <a:pt x="1" y="15875"/>
                    <a:pt x="3346" y="19024"/>
                  </a:cubicBezTo>
                  <a:cubicBezTo>
                    <a:pt x="4571" y="20177"/>
                    <a:pt x="6203" y="20729"/>
                    <a:pt x="8002" y="20729"/>
                  </a:cubicBezTo>
                  <a:cubicBezTo>
                    <a:pt x="11102" y="20729"/>
                    <a:pt x="14697" y="19089"/>
                    <a:pt x="17548" y="16063"/>
                  </a:cubicBezTo>
                  <a:cubicBezTo>
                    <a:pt x="22053" y="11281"/>
                    <a:pt x="22990" y="4849"/>
                    <a:pt x="19654" y="1709"/>
                  </a:cubicBezTo>
                  <a:cubicBezTo>
                    <a:pt x="18426" y="553"/>
                    <a:pt x="16793" y="0"/>
                    <a:pt x="14995"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13"/>
            <p:cNvSpPr/>
            <p:nvPr/>
          </p:nvSpPr>
          <p:spPr>
            <a:xfrm>
              <a:off x="514900" y="4312375"/>
              <a:ext cx="539525" cy="521025"/>
            </a:xfrm>
            <a:custGeom>
              <a:rect b="b" l="l" r="r" t="t"/>
              <a:pathLst>
                <a:path extrusionOk="0" h="20841" w="21581">
                  <a:moveTo>
                    <a:pt x="16308" y="1"/>
                  </a:moveTo>
                  <a:lnTo>
                    <a:pt x="16323" y="15"/>
                  </a:lnTo>
                  <a:lnTo>
                    <a:pt x="16323" y="15"/>
                  </a:lnTo>
                  <a:cubicBezTo>
                    <a:pt x="16318" y="10"/>
                    <a:pt x="16313" y="5"/>
                    <a:pt x="16308" y="1"/>
                  </a:cubicBezTo>
                  <a:close/>
                  <a:moveTo>
                    <a:pt x="16323" y="15"/>
                  </a:moveTo>
                  <a:cubicBezTo>
                    <a:pt x="19641" y="3160"/>
                    <a:pt x="18701" y="9580"/>
                    <a:pt x="14202" y="14355"/>
                  </a:cubicBezTo>
                  <a:cubicBezTo>
                    <a:pt x="11351" y="17381"/>
                    <a:pt x="7756" y="19021"/>
                    <a:pt x="4656" y="19021"/>
                  </a:cubicBezTo>
                  <a:cubicBezTo>
                    <a:pt x="2857" y="19021"/>
                    <a:pt x="1225" y="18469"/>
                    <a:pt x="0" y="17316"/>
                  </a:cubicBezTo>
                  <a:lnTo>
                    <a:pt x="0" y="17316"/>
                  </a:lnTo>
                  <a:lnTo>
                    <a:pt x="1927" y="19136"/>
                  </a:lnTo>
                  <a:cubicBezTo>
                    <a:pt x="3155" y="20289"/>
                    <a:pt x="4789" y="20841"/>
                    <a:pt x="6589" y="20841"/>
                  </a:cubicBezTo>
                  <a:cubicBezTo>
                    <a:pt x="9691" y="20841"/>
                    <a:pt x="13284" y="19201"/>
                    <a:pt x="16129" y="16174"/>
                  </a:cubicBezTo>
                  <a:cubicBezTo>
                    <a:pt x="20634" y="11393"/>
                    <a:pt x="21580" y="4961"/>
                    <a:pt x="18235" y="1821"/>
                  </a:cubicBezTo>
                  <a:lnTo>
                    <a:pt x="16323" y="15"/>
                  </a:ln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3"/>
            <p:cNvSpPr/>
            <p:nvPr/>
          </p:nvSpPr>
          <p:spPr>
            <a:xfrm>
              <a:off x="500625" y="4332000"/>
              <a:ext cx="436250" cy="393550"/>
            </a:xfrm>
            <a:custGeom>
              <a:rect b="b" l="l" r="r" t="t"/>
              <a:pathLst>
                <a:path extrusionOk="0" h="15742" w="17450">
                  <a:moveTo>
                    <a:pt x="11378" y="1"/>
                  </a:moveTo>
                  <a:cubicBezTo>
                    <a:pt x="9023" y="1"/>
                    <a:pt x="6293" y="1245"/>
                    <a:pt x="4131" y="3542"/>
                  </a:cubicBezTo>
                  <a:cubicBezTo>
                    <a:pt x="714" y="7173"/>
                    <a:pt x="0" y="12053"/>
                    <a:pt x="2534" y="14444"/>
                  </a:cubicBezTo>
                  <a:cubicBezTo>
                    <a:pt x="3464" y="15321"/>
                    <a:pt x="4703" y="15741"/>
                    <a:pt x="6068" y="15741"/>
                  </a:cubicBezTo>
                  <a:cubicBezTo>
                    <a:pt x="8422" y="15741"/>
                    <a:pt x="11151" y="14494"/>
                    <a:pt x="13319" y="12196"/>
                  </a:cubicBezTo>
                  <a:cubicBezTo>
                    <a:pt x="16736" y="8565"/>
                    <a:pt x="17450" y="3685"/>
                    <a:pt x="14916" y="1294"/>
                  </a:cubicBezTo>
                  <a:cubicBezTo>
                    <a:pt x="13986" y="420"/>
                    <a:pt x="12745" y="1"/>
                    <a:pt x="113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3"/>
            <p:cNvSpPr/>
            <p:nvPr/>
          </p:nvSpPr>
          <p:spPr>
            <a:xfrm>
              <a:off x="588925" y="4382400"/>
              <a:ext cx="246250" cy="280375"/>
            </a:xfrm>
            <a:custGeom>
              <a:rect b="b" l="l" r="r" t="t"/>
              <a:pathLst>
                <a:path extrusionOk="0" h="11215" w="9850">
                  <a:moveTo>
                    <a:pt x="5193" y="3096"/>
                  </a:moveTo>
                  <a:lnTo>
                    <a:pt x="4506" y="4738"/>
                  </a:lnTo>
                  <a:lnTo>
                    <a:pt x="3239" y="4765"/>
                  </a:lnTo>
                  <a:lnTo>
                    <a:pt x="3926" y="3123"/>
                  </a:lnTo>
                  <a:lnTo>
                    <a:pt x="5193" y="3096"/>
                  </a:lnTo>
                  <a:close/>
                  <a:moveTo>
                    <a:pt x="6576" y="6540"/>
                  </a:moveTo>
                  <a:lnTo>
                    <a:pt x="5924" y="8092"/>
                  </a:lnTo>
                  <a:lnTo>
                    <a:pt x="4658" y="8119"/>
                  </a:lnTo>
                  <a:lnTo>
                    <a:pt x="5309" y="6567"/>
                  </a:lnTo>
                  <a:lnTo>
                    <a:pt x="6576" y="6540"/>
                  </a:lnTo>
                  <a:close/>
                  <a:moveTo>
                    <a:pt x="8065" y="1"/>
                  </a:moveTo>
                  <a:lnTo>
                    <a:pt x="6495" y="36"/>
                  </a:lnTo>
                  <a:lnTo>
                    <a:pt x="5987" y="1232"/>
                  </a:lnTo>
                  <a:lnTo>
                    <a:pt x="4658" y="1259"/>
                  </a:lnTo>
                  <a:cubicBezTo>
                    <a:pt x="4363" y="1268"/>
                    <a:pt x="4069" y="1348"/>
                    <a:pt x="3774" y="1517"/>
                  </a:cubicBezTo>
                  <a:cubicBezTo>
                    <a:pt x="3480" y="1678"/>
                    <a:pt x="3203" y="1901"/>
                    <a:pt x="2963" y="2178"/>
                  </a:cubicBezTo>
                  <a:cubicBezTo>
                    <a:pt x="2713" y="2454"/>
                    <a:pt x="2517" y="2757"/>
                    <a:pt x="2374" y="3096"/>
                  </a:cubicBezTo>
                  <a:lnTo>
                    <a:pt x="1651" y="4836"/>
                  </a:lnTo>
                  <a:cubicBezTo>
                    <a:pt x="1500" y="5184"/>
                    <a:pt x="1437" y="5496"/>
                    <a:pt x="1455" y="5764"/>
                  </a:cubicBezTo>
                  <a:cubicBezTo>
                    <a:pt x="1473" y="6040"/>
                    <a:pt x="1562" y="6254"/>
                    <a:pt x="1723" y="6406"/>
                  </a:cubicBezTo>
                  <a:cubicBezTo>
                    <a:pt x="1883" y="6558"/>
                    <a:pt x="2091" y="6630"/>
                    <a:pt x="2354" y="6630"/>
                  </a:cubicBezTo>
                  <a:cubicBezTo>
                    <a:pt x="2369" y="6630"/>
                    <a:pt x="2385" y="6630"/>
                    <a:pt x="2401" y="6629"/>
                  </a:cubicBezTo>
                  <a:lnTo>
                    <a:pt x="3721" y="6602"/>
                  </a:lnTo>
                  <a:lnTo>
                    <a:pt x="3070" y="8155"/>
                  </a:lnTo>
                  <a:lnTo>
                    <a:pt x="1803" y="8181"/>
                  </a:lnTo>
                  <a:lnTo>
                    <a:pt x="1803" y="8181"/>
                  </a:lnTo>
                  <a:lnTo>
                    <a:pt x="2097" y="7468"/>
                  </a:lnTo>
                  <a:lnTo>
                    <a:pt x="527" y="7503"/>
                  </a:lnTo>
                  <a:lnTo>
                    <a:pt x="206" y="8271"/>
                  </a:lnTo>
                  <a:cubicBezTo>
                    <a:pt x="63" y="8601"/>
                    <a:pt x="1" y="8895"/>
                    <a:pt x="19" y="9172"/>
                  </a:cubicBezTo>
                  <a:cubicBezTo>
                    <a:pt x="28" y="9448"/>
                    <a:pt x="117" y="9662"/>
                    <a:pt x="277" y="9823"/>
                  </a:cubicBezTo>
                  <a:cubicBezTo>
                    <a:pt x="438" y="9967"/>
                    <a:pt x="648" y="10047"/>
                    <a:pt x="920" y="10047"/>
                  </a:cubicBezTo>
                  <a:cubicBezTo>
                    <a:pt x="935" y="10047"/>
                    <a:pt x="949" y="10046"/>
                    <a:pt x="964" y="10046"/>
                  </a:cubicBezTo>
                  <a:lnTo>
                    <a:pt x="2294" y="10019"/>
                  </a:lnTo>
                  <a:lnTo>
                    <a:pt x="1794" y="11215"/>
                  </a:lnTo>
                  <a:lnTo>
                    <a:pt x="3364" y="11179"/>
                  </a:lnTo>
                  <a:lnTo>
                    <a:pt x="3873" y="9983"/>
                  </a:lnTo>
                  <a:lnTo>
                    <a:pt x="5184" y="9957"/>
                  </a:lnTo>
                  <a:cubicBezTo>
                    <a:pt x="5478" y="9948"/>
                    <a:pt x="5773" y="9859"/>
                    <a:pt x="6067" y="9689"/>
                  </a:cubicBezTo>
                  <a:cubicBezTo>
                    <a:pt x="6362" y="9528"/>
                    <a:pt x="6638" y="9305"/>
                    <a:pt x="6888" y="9020"/>
                  </a:cubicBezTo>
                  <a:cubicBezTo>
                    <a:pt x="7138" y="8743"/>
                    <a:pt x="7334" y="8440"/>
                    <a:pt x="7468" y="8119"/>
                  </a:cubicBezTo>
                  <a:lnTo>
                    <a:pt x="8199" y="6379"/>
                  </a:lnTo>
                  <a:cubicBezTo>
                    <a:pt x="8333" y="6076"/>
                    <a:pt x="8387" y="5791"/>
                    <a:pt x="8369" y="5523"/>
                  </a:cubicBezTo>
                  <a:cubicBezTo>
                    <a:pt x="8342" y="5264"/>
                    <a:pt x="8253" y="5059"/>
                    <a:pt x="8092" y="4898"/>
                  </a:cubicBezTo>
                  <a:cubicBezTo>
                    <a:pt x="7941" y="4747"/>
                    <a:pt x="7725" y="4675"/>
                    <a:pt x="7454" y="4675"/>
                  </a:cubicBezTo>
                  <a:cubicBezTo>
                    <a:pt x="7438" y="4675"/>
                    <a:pt x="7422" y="4675"/>
                    <a:pt x="7405" y="4675"/>
                  </a:cubicBezTo>
                  <a:lnTo>
                    <a:pt x="6094" y="4702"/>
                  </a:lnTo>
                  <a:lnTo>
                    <a:pt x="6781" y="3061"/>
                  </a:lnTo>
                  <a:lnTo>
                    <a:pt x="8048" y="3034"/>
                  </a:lnTo>
                  <a:lnTo>
                    <a:pt x="7744" y="3757"/>
                  </a:lnTo>
                  <a:lnTo>
                    <a:pt x="9314" y="3721"/>
                  </a:lnTo>
                  <a:lnTo>
                    <a:pt x="9644" y="2945"/>
                  </a:lnTo>
                  <a:cubicBezTo>
                    <a:pt x="9787" y="2597"/>
                    <a:pt x="9850" y="2294"/>
                    <a:pt x="9841" y="2026"/>
                  </a:cubicBezTo>
                  <a:cubicBezTo>
                    <a:pt x="9823" y="1758"/>
                    <a:pt x="9734" y="1544"/>
                    <a:pt x="9573" y="1392"/>
                  </a:cubicBezTo>
                  <a:cubicBezTo>
                    <a:pt x="9413" y="1241"/>
                    <a:pt x="9205" y="1169"/>
                    <a:pt x="8927" y="1169"/>
                  </a:cubicBezTo>
                  <a:cubicBezTo>
                    <a:pt x="8911" y="1169"/>
                    <a:pt x="8894" y="1169"/>
                    <a:pt x="8877" y="1169"/>
                  </a:cubicBezTo>
                  <a:lnTo>
                    <a:pt x="7566" y="1196"/>
                  </a:lnTo>
                  <a:lnTo>
                    <a:pt x="7566" y="1196"/>
                  </a:lnTo>
                  <a:lnTo>
                    <a:pt x="806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7" name="Google Shape;597;p13"/>
          <p:cNvGrpSpPr/>
          <p:nvPr/>
        </p:nvGrpSpPr>
        <p:grpSpPr>
          <a:xfrm>
            <a:off x="8430778" y="1327920"/>
            <a:ext cx="547707" cy="495785"/>
            <a:chOff x="470050" y="3731100"/>
            <a:chExt cx="179800" cy="162750"/>
          </a:xfrm>
        </p:grpSpPr>
        <p:sp>
          <p:nvSpPr>
            <p:cNvPr id="598" name="Google Shape;598;p13"/>
            <p:cNvSpPr/>
            <p:nvPr/>
          </p:nvSpPr>
          <p:spPr>
            <a:xfrm>
              <a:off x="483875" y="3731100"/>
              <a:ext cx="165975" cy="149600"/>
            </a:xfrm>
            <a:custGeom>
              <a:rect b="b" l="l" r="r" t="t"/>
              <a:pathLst>
                <a:path extrusionOk="0" h="5984" w="6639">
                  <a:moveTo>
                    <a:pt x="2309" y="0"/>
                  </a:moveTo>
                  <a:cubicBezTo>
                    <a:pt x="1790" y="0"/>
                    <a:pt x="1318" y="160"/>
                    <a:pt x="964" y="494"/>
                  </a:cubicBezTo>
                  <a:cubicBezTo>
                    <a:pt x="1" y="1404"/>
                    <a:pt x="278" y="3260"/>
                    <a:pt x="1580" y="4634"/>
                  </a:cubicBezTo>
                  <a:cubicBezTo>
                    <a:pt x="2399" y="5509"/>
                    <a:pt x="3436" y="5984"/>
                    <a:pt x="4331" y="5984"/>
                  </a:cubicBezTo>
                  <a:cubicBezTo>
                    <a:pt x="4850" y="5984"/>
                    <a:pt x="5321" y="5824"/>
                    <a:pt x="5675" y="5490"/>
                  </a:cubicBezTo>
                  <a:cubicBezTo>
                    <a:pt x="6638" y="4580"/>
                    <a:pt x="6371" y="2724"/>
                    <a:pt x="5068" y="1351"/>
                  </a:cubicBezTo>
                  <a:cubicBezTo>
                    <a:pt x="4244" y="475"/>
                    <a:pt x="3205" y="0"/>
                    <a:pt x="2309"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3"/>
            <p:cNvSpPr/>
            <p:nvPr/>
          </p:nvSpPr>
          <p:spPr>
            <a:xfrm>
              <a:off x="470050" y="3743450"/>
              <a:ext cx="155700" cy="150400"/>
            </a:xfrm>
            <a:custGeom>
              <a:rect b="b" l="l" r="r" t="t"/>
              <a:pathLst>
                <a:path extrusionOk="0" h="6016" w="6228">
                  <a:moveTo>
                    <a:pt x="1517" y="0"/>
                  </a:moveTo>
                  <a:cubicBezTo>
                    <a:pt x="1514" y="3"/>
                    <a:pt x="1511" y="6"/>
                    <a:pt x="1508" y="9"/>
                  </a:cubicBezTo>
                  <a:lnTo>
                    <a:pt x="1508" y="9"/>
                  </a:lnTo>
                  <a:lnTo>
                    <a:pt x="1517" y="0"/>
                  </a:lnTo>
                  <a:close/>
                  <a:moveTo>
                    <a:pt x="1508" y="9"/>
                  </a:moveTo>
                  <a:lnTo>
                    <a:pt x="964" y="527"/>
                  </a:lnTo>
                  <a:cubicBezTo>
                    <a:pt x="1" y="1436"/>
                    <a:pt x="269" y="3292"/>
                    <a:pt x="1571" y="4666"/>
                  </a:cubicBezTo>
                  <a:cubicBezTo>
                    <a:pt x="2395" y="5541"/>
                    <a:pt x="3434" y="6016"/>
                    <a:pt x="4330" y="6016"/>
                  </a:cubicBezTo>
                  <a:cubicBezTo>
                    <a:pt x="4850" y="6016"/>
                    <a:pt x="5321" y="5856"/>
                    <a:pt x="5675" y="5522"/>
                  </a:cubicBezTo>
                  <a:lnTo>
                    <a:pt x="6228" y="4996"/>
                  </a:lnTo>
                  <a:lnTo>
                    <a:pt x="6228" y="4996"/>
                  </a:lnTo>
                  <a:cubicBezTo>
                    <a:pt x="5874" y="5330"/>
                    <a:pt x="5403" y="5490"/>
                    <a:pt x="4884" y="5490"/>
                  </a:cubicBezTo>
                  <a:cubicBezTo>
                    <a:pt x="3989" y="5490"/>
                    <a:pt x="2952" y="5015"/>
                    <a:pt x="2133" y="4140"/>
                  </a:cubicBezTo>
                  <a:cubicBezTo>
                    <a:pt x="835" y="2770"/>
                    <a:pt x="556" y="922"/>
                    <a:pt x="1508" y="9"/>
                  </a:cubicBez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3"/>
            <p:cNvSpPr/>
            <p:nvPr/>
          </p:nvSpPr>
          <p:spPr>
            <a:xfrm>
              <a:off x="503950" y="3749100"/>
              <a:ext cx="126050" cy="113600"/>
            </a:xfrm>
            <a:custGeom>
              <a:rect b="b" l="l" r="r" t="t"/>
              <a:pathLst>
                <a:path extrusionOk="0" h="4544" w="5042">
                  <a:moveTo>
                    <a:pt x="1748" y="1"/>
                  </a:moveTo>
                  <a:cubicBezTo>
                    <a:pt x="1356" y="1"/>
                    <a:pt x="1000" y="121"/>
                    <a:pt x="732" y="372"/>
                  </a:cubicBezTo>
                  <a:cubicBezTo>
                    <a:pt x="1" y="1068"/>
                    <a:pt x="206" y="2477"/>
                    <a:pt x="1196" y="3521"/>
                  </a:cubicBezTo>
                  <a:cubicBezTo>
                    <a:pt x="1819" y="4183"/>
                    <a:pt x="2610" y="4543"/>
                    <a:pt x="3292" y="4543"/>
                  </a:cubicBezTo>
                  <a:cubicBezTo>
                    <a:pt x="3685" y="4543"/>
                    <a:pt x="4042" y="4423"/>
                    <a:pt x="4310" y="4172"/>
                  </a:cubicBezTo>
                  <a:cubicBezTo>
                    <a:pt x="5041" y="3476"/>
                    <a:pt x="4827" y="2076"/>
                    <a:pt x="3846" y="1023"/>
                  </a:cubicBezTo>
                  <a:cubicBezTo>
                    <a:pt x="3218" y="361"/>
                    <a:pt x="2428" y="1"/>
                    <a:pt x="17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3"/>
            <p:cNvSpPr/>
            <p:nvPr/>
          </p:nvSpPr>
          <p:spPr>
            <a:xfrm>
              <a:off x="533175" y="3763725"/>
              <a:ext cx="71175" cy="80775"/>
            </a:xfrm>
            <a:custGeom>
              <a:rect b="b" l="l" r="r" t="t"/>
              <a:pathLst>
                <a:path extrusionOk="0" h="3231" w="2847">
                  <a:moveTo>
                    <a:pt x="1348" y="893"/>
                  </a:moveTo>
                  <a:lnTo>
                    <a:pt x="1713" y="902"/>
                  </a:lnTo>
                  <a:lnTo>
                    <a:pt x="1910" y="1375"/>
                  </a:lnTo>
                  <a:lnTo>
                    <a:pt x="1544" y="1366"/>
                  </a:lnTo>
                  <a:lnTo>
                    <a:pt x="1348" y="893"/>
                  </a:lnTo>
                  <a:close/>
                  <a:moveTo>
                    <a:pt x="955" y="1883"/>
                  </a:moveTo>
                  <a:lnTo>
                    <a:pt x="1321" y="1892"/>
                  </a:lnTo>
                  <a:lnTo>
                    <a:pt x="1508" y="2338"/>
                  </a:lnTo>
                  <a:lnTo>
                    <a:pt x="1142" y="2329"/>
                  </a:lnTo>
                  <a:lnTo>
                    <a:pt x="955" y="1883"/>
                  </a:lnTo>
                  <a:close/>
                  <a:moveTo>
                    <a:pt x="518" y="1"/>
                  </a:moveTo>
                  <a:lnTo>
                    <a:pt x="661" y="340"/>
                  </a:lnTo>
                  <a:lnTo>
                    <a:pt x="286" y="331"/>
                  </a:lnTo>
                  <a:cubicBezTo>
                    <a:pt x="197" y="331"/>
                    <a:pt x="134" y="358"/>
                    <a:pt x="90" y="402"/>
                  </a:cubicBezTo>
                  <a:cubicBezTo>
                    <a:pt x="36" y="447"/>
                    <a:pt x="9" y="501"/>
                    <a:pt x="9" y="581"/>
                  </a:cubicBezTo>
                  <a:cubicBezTo>
                    <a:pt x="1" y="661"/>
                    <a:pt x="18" y="750"/>
                    <a:pt x="63" y="848"/>
                  </a:cubicBezTo>
                  <a:lnTo>
                    <a:pt x="161" y="1071"/>
                  </a:lnTo>
                  <a:lnTo>
                    <a:pt x="616" y="1080"/>
                  </a:lnTo>
                  <a:lnTo>
                    <a:pt x="527" y="875"/>
                  </a:lnTo>
                  <a:lnTo>
                    <a:pt x="893" y="884"/>
                  </a:lnTo>
                  <a:lnTo>
                    <a:pt x="1089" y="1357"/>
                  </a:lnTo>
                  <a:lnTo>
                    <a:pt x="705" y="1348"/>
                  </a:lnTo>
                  <a:cubicBezTo>
                    <a:pt x="625" y="1348"/>
                    <a:pt x="563" y="1366"/>
                    <a:pt x="509" y="1410"/>
                  </a:cubicBezTo>
                  <a:cubicBezTo>
                    <a:pt x="464" y="1455"/>
                    <a:pt x="438" y="1518"/>
                    <a:pt x="438" y="1589"/>
                  </a:cubicBezTo>
                  <a:cubicBezTo>
                    <a:pt x="429" y="1669"/>
                    <a:pt x="447" y="1749"/>
                    <a:pt x="482" y="1839"/>
                  </a:cubicBezTo>
                  <a:lnTo>
                    <a:pt x="687" y="2338"/>
                  </a:lnTo>
                  <a:cubicBezTo>
                    <a:pt x="732" y="2436"/>
                    <a:pt x="786" y="2517"/>
                    <a:pt x="857" y="2606"/>
                  </a:cubicBezTo>
                  <a:cubicBezTo>
                    <a:pt x="928" y="2686"/>
                    <a:pt x="1009" y="2749"/>
                    <a:pt x="1098" y="2793"/>
                  </a:cubicBezTo>
                  <a:cubicBezTo>
                    <a:pt x="1187" y="2847"/>
                    <a:pt x="1267" y="2865"/>
                    <a:pt x="1348" y="2874"/>
                  </a:cubicBezTo>
                  <a:lnTo>
                    <a:pt x="1731" y="2882"/>
                  </a:lnTo>
                  <a:lnTo>
                    <a:pt x="1874" y="3221"/>
                  </a:lnTo>
                  <a:lnTo>
                    <a:pt x="2329" y="3230"/>
                  </a:lnTo>
                  <a:lnTo>
                    <a:pt x="2329" y="3230"/>
                  </a:lnTo>
                  <a:lnTo>
                    <a:pt x="2186" y="2891"/>
                  </a:lnTo>
                  <a:lnTo>
                    <a:pt x="2570" y="2900"/>
                  </a:lnTo>
                  <a:cubicBezTo>
                    <a:pt x="2650" y="2900"/>
                    <a:pt x="2721" y="2874"/>
                    <a:pt x="2766" y="2829"/>
                  </a:cubicBezTo>
                  <a:cubicBezTo>
                    <a:pt x="2811" y="2784"/>
                    <a:pt x="2837" y="2722"/>
                    <a:pt x="2846" y="2642"/>
                  </a:cubicBezTo>
                  <a:cubicBezTo>
                    <a:pt x="2846" y="2570"/>
                    <a:pt x="2829" y="2481"/>
                    <a:pt x="2793" y="2383"/>
                  </a:cubicBezTo>
                  <a:lnTo>
                    <a:pt x="2695" y="2160"/>
                  </a:lnTo>
                  <a:lnTo>
                    <a:pt x="2240" y="2151"/>
                  </a:lnTo>
                  <a:lnTo>
                    <a:pt x="2329" y="2356"/>
                  </a:lnTo>
                  <a:lnTo>
                    <a:pt x="1963" y="2347"/>
                  </a:lnTo>
                  <a:lnTo>
                    <a:pt x="1776" y="1901"/>
                  </a:lnTo>
                  <a:lnTo>
                    <a:pt x="2151" y="1910"/>
                  </a:lnTo>
                  <a:cubicBezTo>
                    <a:pt x="2240" y="1910"/>
                    <a:pt x="2302" y="1892"/>
                    <a:pt x="2347" y="1848"/>
                  </a:cubicBezTo>
                  <a:cubicBezTo>
                    <a:pt x="2400" y="1803"/>
                    <a:pt x="2427" y="1741"/>
                    <a:pt x="2427" y="1660"/>
                  </a:cubicBezTo>
                  <a:cubicBezTo>
                    <a:pt x="2436" y="1580"/>
                    <a:pt x="2418" y="1491"/>
                    <a:pt x="2374" y="1393"/>
                  </a:cubicBezTo>
                  <a:lnTo>
                    <a:pt x="2159" y="893"/>
                  </a:lnTo>
                  <a:cubicBezTo>
                    <a:pt x="2124" y="795"/>
                    <a:pt x="2061" y="706"/>
                    <a:pt x="1990" y="625"/>
                  </a:cubicBezTo>
                  <a:cubicBezTo>
                    <a:pt x="1927" y="545"/>
                    <a:pt x="1847" y="483"/>
                    <a:pt x="1758" y="438"/>
                  </a:cubicBezTo>
                  <a:cubicBezTo>
                    <a:pt x="1678" y="385"/>
                    <a:pt x="1588" y="367"/>
                    <a:pt x="1499" y="358"/>
                  </a:cubicBezTo>
                  <a:lnTo>
                    <a:pt x="1116" y="349"/>
                  </a:lnTo>
                  <a:lnTo>
                    <a:pt x="973" y="10"/>
                  </a:lnTo>
                  <a:lnTo>
                    <a:pt x="51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2" name="Google Shape;602;p13"/>
          <p:cNvGrpSpPr/>
          <p:nvPr/>
        </p:nvGrpSpPr>
        <p:grpSpPr>
          <a:xfrm rot="10800000">
            <a:off x="-1199051" y="3864168"/>
            <a:ext cx="2520972" cy="3082298"/>
            <a:chOff x="0" y="4208000"/>
            <a:chExt cx="2238079" cy="2736415"/>
          </a:xfrm>
        </p:grpSpPr>
        <p:sp>
          <p:nvSpPr>
            <p:cNvPr id="603" name="Google Shape;603;p13"/>
            <p:cNvSpPr/>
            <p:nvPr/>
          </p:nvSpPr>
          <p:spPr>
            <a:xfrm>
              <a:off x="1720138" y="5167740"/>
              <a:ext cx="88302" cy="1159170"/>
            </a:xfrm>
            <a:custGeom>
              <a:rect b="b" l="l" r="r" t="t"/>
              <a:pathLst>
                <a:path extrusionOk="0" h="11723" w="893">
                  <a:moveTo>
                    <a:pt x="170" y="1"/>
                  </a:moveTo>
                  <a:lnTo>
                    <a:pt x="1" y="11723"/>
                  </a:lnTo>
                  <a:lnTo>
                    <a:pt x="723" y="11723"/>
                  </a:lnTo>
                  <a:lnTo>
                    <a:pt x="893"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3"/>
            <p:cNvSpPr/>
            <p:nvPr/>
          </p:nvSpPr>
          <p:spPr>
            <a:xfrm>
              <a:off x="1591395" y="4999246"/>
              <a:ext cx="72382" cy="1244800"/>
            </a:xfrm>
            <a:custGeom>
              <a:rect b="b" l="l" r="r" t="t"/>
              <a:pathLst>
                <a:path extrusionOk="0" h="12589" w="732">
                  <a:moveTo>
                    <a:pt x="0" y="1"/>
                  </a:moveTo>
                  <a:lnTo>
                    <a:pt x="0" y="12588"/>
                  </a:lnTo>
                  <a:lnTo>
                    <a:pt x="732" y="12588"/>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3"/>
            <p:cNvSpPr/>
            <p:nvPr/>
          </p:nvSpPr>
          <p:spPr>
            <a:xfrm>
              <a:off x="1881611" y="5289462"/>
              <a:ext cx="72382" cy="1318861"/>
            </a:xfrm>
            <a:custGeom>
              <a:rect b="b" l="l" r="r" t="t"/>
              <a:pathLst>
                <a:path extrusionOk="0" h="13338" w="732">
                  <a:moveTo>
                    <a:pt x="0" y="1"/>
                  </a:moveTo>
                  <a:lnTo>
                    <a:pt x="0" y="13338"/>
                  </a:lnTo>
                  <a:lnTo>
                    <a:pt x="732" y="13338"/>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3"/>
            <p:cNvSpPr/>
            <p:nvPr/>
          </p:nvSpPr>
          <p:spPr>
            <a:xfrm>
              <a:off x="2023605" y="5118398"/>
              <a:ext cx="72481" cy="1826017"/>
            </a:xfrm>
            <a:custGeom>
              <a:rect b="b" l="l" r="r" t="t"/>
              <a:pathLst>
                <a:path extrusionOk="0" h="18467" w="733">
                  <a:moveTo>
                    <a:pt x="1" y="0"/>
                  </a:moveTo>
                  <a:lnTo>
                    <a:pt x="1" y="18467"/>
                  </a:lnTo>
                  <a:lnTo>
                    <a:pt x="732" y="18467"/>
                  </a:lnTo>
                  <a:lnTo>
                    <a:pt x="732"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3"/>
            <p:cNvSpPr/>
            <p:nvPr/>
          </p:nvSpPr>
          <p:spPr>
            <a:xfrm>
              <a:off x="2165598" y="5401495"/>
              <a:ext cx="72481" cy="645785"/>
            </a:xfrm>
            <a:custGeom>
              <a:rect b="b" l="l" r="r" t="t"/>
              <a:pathLst>
                <a:path extrusionOk="0" h="6531" w="733">
                  <a:moveTo>
                    <a:pt x="1" y="1"/>
                  </a:moveTo>
                  <a:lnTo>
                    <a:pt x="1" y="6531"/>
                  </a:lnTo>
                  <a:lnTo>
                    <a:pt x="732" y="6531"/>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3"/>
            <p:cNvSpPr/>
            <p:nvPr/>
          </p:nvSpPr>
          <p:spPr>
            <a:xfrm>
              <a:off x="1445842" y="5162499"/>
              <a:ext cx="72382" cy="1372652"/>
            </a:xfrm>
            <a:custGeom>
              <a:rect b="b" l="l" r="r" t="t"/>
              <a:pathLst>
                <a:path extrusionOk="0" h="13882" w="732">
                  <a:moveTo>
                    <a:pt x="0" y="0"/>
                  </a:moveTo>
                  <a:lnTo>
                    <a:pt x="0" y="13881"/>
                  </a:lnTo>
                  <a:lnTo>
                    <a:pt x="732" y="13881"/>
                  </a:lnTo>
                  <a:lnTo>
                    <a:pt x="732"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13"/>
            <p:cNvSpPr/>
            <p:nvPr/>
          </p:nvSpPr>
          <p:spPr>
            <a:xfrm>
              <a:off x="1301178" y="5286002"/>
              <a:ext cx="71492" cy="1125650"/>
            </a:xfrm>
            <a:custGeom>
              <a:rect b="b" l="l" r="r" t="t"/>
              <a:pathLst>
                <a:path extrusionOk="0" h="11384" w="723">
                  <a:moveTo>
                    <a:pt x="0" y="0"/>
                  </a:moveTo>
                  <a:lnTo>
                    <a:pt x="0" y="11383"/>
                  </a:lnTo>
                  <a:lnTo>
                    <a:pt x="723" y="11383"/>
                  </a:lnTo>
                  <a:lnTo>
                    <a:pt x="723"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13"/>
            <p:cNvSpPr/>
            <p:nvPr/>
          </p:nvSpPr>
          <p:spPr>
            <a:xfrm>
              <a:off x="1155625" y="4965726"/>
              <a:ext cx="72382" cy="1237681"/>
            </a:xfrm>
            <a:custGeom>
              <a:rect b="b" l="l" r="r" t="t"/>
              <a:pathLst>
                <a:path extrusionOk="0" h="12517" w="732">
                  <a:moveTo>
                    <a:pt x="0" y="1"/>
                  </a:moveTo>
                  <a:lnTo>
                    <a:pt x="0" y="12517"/>
                  </a:lnTo>
                  <a:lnTo>
                    <a:pt x="732" y="12517"/>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3"/>
            <p:cNvSpPr/>
            <p:nvPr/>
          </p:nvSpPr>
          <p:spPr>
            <a:xfrm>
              <a:off x="1010072" y="4768161"/>
              <a:ext cx="72382" cy="1602845"/>
            </a:xfrm>
            <a:custGeom>
              <a:rect b="b" l="l" r="r" t="t"/>
              <a:pathLst>
                <a:path extrusionOk="0" h="16210" w="732">
                  <a:moveTo>
                    <a:pt x="0" y="0"/>
                  </a:moveTo>
                  <a:lnTo>
                    <a:pt x="0" y="16210"/>
                  </a:lnTo>
                  <a:lnTo>
                    <a:pt x="732" y="16210"/>
                  </a:lnTo>
                  <a:lnTo>
                    <a:pt x="732"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3"/>
            <p:cNvSpPr/>
            <p:nvPr/>
          </p:nvSpPr>
          <p:spPr>
            <a:xfrm>
              <a:off x="865409" y="4652569"/>
              <a:ext cx="72382" cy="1627565"/>
            </a:xfrm>
            <a:custGeom>
              <a:rect b="b" l="l" r="r" t="t"/>
              <a:pathLst>
                <a:path extrusionOk="0" h="16460" w="732">
                  <a:moveTo>
                    <a:pt x="0" y="1"/>
                  </a:moveTo>
                  <a:lnTo>
                    <a:pt x="0" y="16460"/>
                  </a:lnTo>
                  <a:lnTo>
                    <a:pt x="732" y="16460"/>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13"/>
            <p:cNvSpPr/>
            <p:nvPr/>
          </p:nvSpPr>
          <p:spPr>
            <a:xfrm>
              <a:off x="419059" y="5167740"/>
              <a:ext cx="89192" cy="1159170"/>
            </a:xfrm>
            <a:custGeom>
              <a:rect b="b" l="l" r="r" t="t"/>
              <a:pathLst>
                <a:path extrusionOk="0" h="11723" w="902">
                  <a:moveTo>
                    <a:pt x="170" y="1"/>
                  </a:moveTo>
                  <a:lnTo>
                    <a:pt x="0" y="11723"/>
                  </a:lnTo>
                  <a:lnTo>
                    <a:pt x="732" y="11723"/>
                  </a:lnTo>
                  <a:lnTo>
                    <a:pt x="901"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13"/>
            <p:cNvSpPr/>
            <p:nvPr/>
          </p:nvSpPr>
          <p:spPr>
            <a:xfrm>
              <a:off x="291106" y="4470035"/>
              <a:ext cx="71591" cy="1599285"/>
            </a:xfrm>
            <a:custGeom>
              <a:rect b="b" l="l" r="r" t="t"/>
              <a:pathLst>
                <a:path extrusionOk="0" h="16174" w="724">
                  <a:moveTo>
                    <a:pt x="1" y="0"/>
                  </a:moveTo>
                  <a:lnTo>
                    <a:pt x="1" y="16174"/>
                  </a:lnTo>
                  <a:lnTo>
                    <a:pt x="723" y="16174"/>
                  </a:lnTo>
                  <a:lnTo>
                    <a:pt x="723"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3"/>
            <p:cNvSpPr/>
            <p:nvPr/>
          </p:nvSpPr>
          <p:spPr>
            <a:xfrm>
              <a:off x="581323" y="5100698"/>
              <a:ext cx="72481" cy="1318861"/>
            </a:xfrm>
            <a:custGeom>
              <a:rect b="b" l="l" r="r" t="t"/>
              <a:pathLst>
                <a:path extrusionOk="0" h="13338" w="733">
                  <a:moveTo>
                    <a:pt x="1" y="1"/>
                  </a:moveTo>
                  <a:lnTo>
                    <a:pt x="1" y="13338"/>
                  </a:lnTo>
                  <a:lnTo>
                    <a:pt x="732" y="13338"/>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3"/>
            <p:cNvSpPr/>
            <p:nvPr/>
          </p:nvSpPr>
          <p:spPr>
            <a:xfrm>
              <a:off x="723415" y="4934875"/>
              <a:ext cx="72382" cy="1826907"/>
            </a:xfrm>
            <a:custGeom>
              <a:rect b="b" l="l" r="r" t="t"/>
              <a:pathLst>
                <a:path extrusionOk="0" h="18476" w="732">
                  <a:moveTo>
                    <a:pt x="0" y="0"/>
                  </a:moveTo>
                  <a:lnTo>
                    <a:pt x="0" y="18476"/>
                  </a:lnTo>
                  <a:lnTo>
                    <a:pt x="732" y="18476"/>
                  </a:lnTo>
                  <a:lnTo>
                    <a:pt x="732"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13"/>
            <p:cNvSpPr/>
            <p:nvPr/>
          </p:nvSpPr>
          <p:spPr>
            <a:xfrm>
              <a:off x="145553" y="4470035"/>
              <a:ext cx="72481" cy="1727236"/>
            </a:xfrm>
            <a:custGeom>
              <a:rect b="b" l="l" r="r" t="t"/>
              <a:pathLst>
                <a:path extrusionOk="0" h="17468" w="733">
                  <a:moveTo>
                    <a:pt x="1" y="0"/>
                  </a:moveTo>
                  <a:lnTo>
                    <a:pt x="1" y="17467"/>
                  </a:lnTo>
                  <a:lnTo>
                    <a:pt x="732" y="17467"/>
                  </a:lnTo>
                  <a:lnTo>
                    <a:pt x="732"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13"/>
            <p:cNvSpPr/>
            <p:nvPr/>
          </p:nvSpPr>
          <p:spPr>
            <a:xfrm>
              <a:off x="0" y="4208000"/>
              <a:ext cx="72481" cy="1715766"/>
            </a:xfrm>
            <a:custGeom>
              <a:rect b="b" l="l" r="r" t="t"/>
              <a:pathLst>
                <a:path extrusionOk="0" h="17352" w="733">
                  <a:moveTo>
                    <a:pt x="1" y="1"/>
                  </a:moveTo>
                  <a:lnTo>
                    <a:pt x="1" y="17352"/>
                  </a:lnTo>
                  <a:lnTo>
                    <a:pt x="732" y="17352"/>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9" name="Google Shape;619;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20" name="Google Shape;620;p13"/>
          <p:cNvSpPr txBox="1"/>
          <p:nvPr>
            <p:ph hasCustomPrompt="1" idx="2" type="title"/>
          </p:nvPr>
        </p:nvSpPr>
        <p:spPr>
          <a:xfrm>
            <a:off x="720000" y="1707000"/>
            <a:ext cx="8034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21" name="Google Shape;621;p13"/>
          <p:cNvSpPr txBox="1"/>
          <p:nvPr>
            <p:ph hasCustomPrompt="1" idx="3" type="title"/>
          </p:nvPr>
        </p:nvSpPr>
        <p:spPr>
          <a:xfrm>
            <a:off x="720000" y="3123063"/>
            <a:ext cx="8034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22" name="Google Shape;622;p13"/>
          <p:cNvSpPr txBox="1"/>
          <p:nvPr>
            <p:ph hasCustomPrompt="1" idx="4" type="title"/>
          </p:nvPr>
        </p:nvSpPr>
        <p:spPr>
          <a:xfrm>
            <a:off x="3311550" y="1707000"/>
            <a:ext cx="8034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23" name="Google Shape;623;p13"/>
          <p:cNvSpPr txBox="1"/>
          <p:nvPr>
            <p:ph hasCustomPrompt="1" idx="5" type="title"/>
          </p:nvPr>
        </p:nvSpPr>
        <p:spPr>
          <a:xfrm>
            <a:off x="3311550" y="3123063"/>
            <a:ext cx="8034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24" name="Google Shape;624;p13"/>
          <p:cNvSpPr txBox="1"/>
          <p:nvPr>
            <p:ph hasCustomPrompt="1" idx="6" type="title"/>
          </p:nvPr>
        </p:nvSpPr>
        <p:spPr>
          <a:xfrm>
            <a:off x="5903099" y="1707000"/>
            <a:ext cx="8034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25" name="Google Shape;625;p13"/>
          <p:cNvSpPr txBox="1"/>
          <p:nvPr>
            <p:ph hasCustomPrompt="1" idx="7" type="title"/>
          </p:nvPr>
        </p:nvSpPr>
        <p:spPr>
          <a:xfrm>
            <a:off x="5903099" y="3123063"/>
            <a:ext cx="8034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26" name="Google Shape;626;p13"/>
          <p:cNvSpPr txBox="1"/>
          <p:nvPr>
            <p:ph idx="1" type="subTitle"/>
          </p:nvPr>
        </p:nvSpPr>
        <p:spPr>
          <a:xfrm>
            <a:off x="720000" y="2154593"/>
            <a:ext cx="25209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b="1" sz="2000">
                <a:latin typeface="Montserrat"/>
                <a:ea typeface="Montserrat"/>
                <a:cs typeface="Montserrat"/>
                <a:sym typeface="Montserra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27" name="Google Shape;627;p13"/>
          <p:cNvSpPr txBox="1"/>
          <p:nvPr>
            <p:ph idx="8" type="subTitle"/>
          </p:nvPr>
        </p:nvSpPr>
        <p:spPr>
          <a:xfrm>
            <a:off x="3311550" y="2154593"/>
            <a:ext cx="25209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b="1" sz="2000">
                <a:latin typeface="Montserrat"/>
                <a:ea typeface="Montserrat"/>
                <a:cs typeface="Montserrat"/>
                <a:sym typeface="Montserra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28" name="Google Shape;628;p13"/>
          <p:cNvSpPr txBox="1"/>
          <p:nvPr>
            <p:ph idx="9" type="subTitle"/>
          </p:nvPr>
        </p:nvSpPr>
        <p:spPr>
          <a:xfrm>
            <a:off x="5903099" y="2154593"/>
            <a:ext cx="25209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b="1" sz="2000">
                <a:latin typeface="Montserrat"/>
                <a:ea typeface="Montserrat"/>
                <a:cs typeface="Montserrat"/>
                <a:sym typeface="Montserra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29" name="Google Shape;629;p13"/>
          <p:cNvSpPr txBox="1"/>
          <p:nvPr>
            <p:ph idx="13" type="subTitle"/>
          </p:nvPr>
        </p:nvSpPr>
        <p:spPr>
          <a:xfrm>
            <a:off x="720000" y="3570673"/>
            <a:ext cx="25209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b="1" sz="2000">
                <a:latin typeface="Montserrat"/>
                <a:ea typeface="Montserrat"/>
                <a:cs typeface="Montserrat"/>
                <a:sym typeface="Montserra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30" name="Google Shape;630;p13"/>
          <p:cNvSpPr txBox="1"/>
          <p:nvPr>
            <p:ph idx="14" type="subTitle"/>
          </p:nvPr>
        </p:nvSpPr>
        <p:spPr>
          <a:xfrm>
            <a:off x="3311550" y="3570673"/>
            <a:ext cx="25209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b="1" sz="2000">
                <a:latin typeface="Montserrat"/>
                <a:ea typeface="Montserrat"/>
                <a:cs typeface="Montserrat"/>
                <a:sym typeface="Montserra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31" name="Google Shape;631;p13"/>
          <p:cNvSpPr txBox="1"/>
          <p:nvPr>
            <p:ph idx="15" type="subTitle"/>
          </p:nvPr>
        </p:nvSpPr>
        <p:spPr>
          <a:xfrm>
            <a:off x="5903099" y="3570673"/>
            <a:ext cx="25209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b="1" sz="2000">
                <a:latin typeface="Montserrat"/>
                <a:ea typeface="Montserrat"/>
                <a:cs typeface="Montserrat"/>
                <a:sym typeface="Montserra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632" name="Shape 632"/>
        <p:cNvGrpSpPr/>
        <p:nvPr/>
      </p:nvGrpSpPr>
      <p:grpSpPr>
        <a:xfrm>
          <a:off x="0" y="0"/>
          <a:ext cx="0" cy="0"/>
          <a:chOff x="0" y="0"/>
          <a:chExt cx="0" cy="0"/>
        </a:xfrm>
      </p:grpSpPr>
      <p:sp>
        <p:nvSpPr>
          <p:cNvPr id="633" name="Google Shape;633;p14"/>
          <p:cNvSpPr txBox="1"/>
          <p:nvPr>
            <p:ph type="title"/>
          </p:nvPr>
        </p:nvSpPr>
        <p:spPr>
          <a:xfrm>
            <a:off x="708724" y="445025"/>
            <a:ext cx="3008400" cy="574800"/>
          </a:xfrm>
          <a:prstGeom prst="rect">
            <a:avLst/>
          </a:prstGeom>
          <a:noFill/>
        </p:spPr>
        <p:txBody>
          <a:bodyPr anchorCtr="0" anchor="t" bIns="91425" lIns="91425" spcFirstLastPara="1" rIns="91425" wrap="square" tIns="91425">
            <a:noAutofit/>
          </a:bodyPr>
          <a:lstStyle>
            <a:lvl1pPr lvl="0" rtl="0">
              <a:spcBef>
                <a:spcPts val="0"/>
              </a:spcBef>
              <a:spcAft>
                <a:spcPts val="0"/>
              </a:spcAft>
              <a:buSzPts val="3000"/>
              <a:buNone/>
              <a:defRPr sz="24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634" name="Google Shape;634;p14"/>
          <p:cNvGrpSpPr/>
          <p:nvPr/>
        </p:nvGrpSpPr>
        <p:grpSpPr>
          <a:xfrm rot="10800000">
            <a:off x="8669542" y="3474350"/>
            <a:ext cx="3106059" cy="2956030"/>
            <a:chOff x="6037942" y="4208000"/>
            <a:chExt cx="3106059" cy="2956030"/>
          </a:xfrm>
        </p:grpSpPr>
        <p:sp>
          <p:nvSpPr>
            <p:cNvPr id="635" name="Google Shape;635;p14"/>
            <p:cNvSpPr/>
            <p:nvPr/>
          </p:nvSpPr>
          <p:spPr>
            <a:xfrm>
              <a:off x="6325489" y="5386564"/>
              <a:ext cx="88302" cy="1159170"/>
            </a:xfrm>
            <a:custGeom>
              <a:rect b="b" l="l" r="r" t="t"/>
              <a:pathLst>
                <a:path extrusionOk="0" h="11723" w="893">
                  <a:moveTo>
                    <a:pt x="1" y="0"/>
                  </a:moveTo>
                  <a:lnTo>
                    <a:pt x="170" y="11722"/>
                  </a:lnTo>
                  <a:lnTo>
                    <a:pt x="893" y="11722"/>
                  </a:lnTo>
                  <a:lnTo>
                    <a:pt x="723"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14"/>
            <p:cNvSpPr/>
            <p:nvPr/>
          </p:nvSpPr>
          <p:spPr>
            <a:xfrm>
              <a:off x="6470152" y="5063618"/>
              <a:ext cx="72481" cy="1245690"/>
            </a:xfrm>
            <a:custGeom>
              <a:rect b="b" l="l" r="r" t="t"/>
              <a:pathLst>
                <a:path extrusionOk="0" h="12598" w="733">
                  <a:moveTo>
                    <a:pt x="1" y="1"/>
                  </a:moveTo>
                  <a:lnTo>
                    <a:pt x="1" y="12597"/>
                  </a:lnTo>
                  <a:lnTo>
                    <a:pt x="732" y="12597"/>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14"/>
            <p:cNvSpPr/>
            <p:nvPr/>
          </p:nvSpPr>
          <p:spPr>
            <a:xfrm>
              <a:off x="6179936" y="5319522"/>
              <a:ext cx="72481" cy="1318763"/>
            </a:xfrm>
            <a:custGeom>
              <a:rect b="b" l="l" r="r" t="t"/>
              <a:pathLst>
                <a:path extrusionOk="0" h="13337" w="733">
                  <a:moveTo>
                    <a:pt x="1" y="0"/>
                  </a:moveTo>
                  <a:lnTo>
                    <a:pt x="1" y="13337"/>
                  </a:lnTo>
                  <a:lnTo>
                    <a:pt x="732" y="13337"/>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14"/>
            <p:cNvSpPr/>
            <p:nvPr/>
          </p:nvSpPr>
          <p:spPr>
            <a:xfrm>
              <a:off x="6037942" y="5337123"/>
              <a:ext cx="72382" cy="1826907"/>
            </a:xfrm>
            <a:custGeom>
              <a:rect b="b" l="l" r="r" t="t"/>
              <a:pathLst>
                <a:path extrusionOk="0" h="18476" w="732">
                  <a:moveTo>
                    <a:pt x="0" y="0"/>
                  </a:moveTo>
                  <a:lnTo>
                    <a:pt x="0" y="18476"/>
                  </a:lnTo>
                  <a:lnTo>
                    <a:pt x="732" y="18476"/>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14"/>
            <p:cNvSpPr/>
            <p:nvPr/>
          </p:nvSpPr>
          <p:spPr>
            <a:xfrm>
              <a:off x="6615705" y="5180100"/>
              <a:ext cx="72481" cy="1372652"/>
            </a:xfrm>
            <a:custGeom>
              <a:rect b="b" l="l" r="r" t="t"/>
              <a:pathLst>
                <a:path extrusionOk="0" h="13882" w="733">
                  <a:moveTo>
                    <a:pt x="1" y="1"/>
                  </a:moveTo>
                  <a:lnTo>
                    <a:pt x="1" y="13882"/>
                  </a:lnTo>
                  <a:lnTo>
                    <a:pt x="732" y="13882"/>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14"/>
            <p:cNvSpPr/>
            <p:nvPr/>
          </p:nvSpPr>
          <p:spPr>
            <a:xfrm>
              <a:off x="6761259" y="5368864"/>
              <a:ext cx="71591" cy="1125650"/>
            </a:xfrm>
            <a:custGeom>
              <a:rect b="b" l="l" r="r" t="t"/>
              <a:pathLst>
                <a:path extrusionOk="0" h="11384" w="724">
                  <a:moveTo>
                    <a:pt x="1" y="1"/>
                  </a:moveTo>
                  <a:lnTo>
                    <a:pt x="1" y="11384"/>
                  </a:lnTo>
                  <a:lnTo>
                    <a:pt x="723" y="11384"/>
                  </a:lnTo>
                  <a:lnTo>
                    <a:pt x="723"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14"/>
            <p:cNvSpPr/>
            <p:nvPr/>
          </p:nvSpPr>
          <p:spPr>
            <a:xfrm>
              <a:off x="6905922" y="5185440"/>
              <a:ext cx="72481" cy="1237681"/>
            </a:xfrm>
            <a:custGeom>
              <a:rect b="b" l="l" r="r" t="t"/>
              <a:pathLst>
                <a:path extrusionOk="0" h="12517" w="733">
                  <a:moveTo>
                    <a:pt x="1" y="0"/>
                  </a:moveTo>
                  <a:lnTo>
                    <a:pt x="1" y="12516"/>
                  </a:lnTo>
                  <a:lnTo>
                    <a:pt x="732" y="12516"/>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14"/>
            <p:cNvSpPr/>
            <p:nvPr/>
          </p:nvSpPr>
          <p:spPr>
            <a:xfrm>
              <a:off x="7051475" y="4786652"/>
              <a:ext cx="72481" cy="1602944"/>
            </a:xfrm>
            <a:custGeom>
              <a:rect b="b" l="l" r="r" t="t"/>
              <a:pathLst>
                <a:path extrusionOk="0" h="16211" w="733">
                  <a:moveTo>
                    <a:pt x="1" y="1"/>
                  </a:moveTo>
                  <a:lnTo>
                    <a:pt x="1" y="16210"/>
                  </a:lnTo>
                  <a:lnTo>
                    <a:pt x="732" y="16210"/>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14"/>
            <p:cNvSpPr/>
            <p:nvPr/>
          </p:nvSpPr>
          <p:spPr>
            <a:xfrm>
              <a:off x="7197028" y="4872283"/>
              <a:ext cx="71591" cy="1627565"/>
            </a:xfrm>
            <a:custGeom>
              <a:rect b="b" l="l" r="r" t="t"/>
              <a:pathLst>
                <a:path extrusionOk="0" h="16460" w="724">
                  <a:moveTo>
                    <a:pt x="1" y="0"/>
                  </a:moveTo>
                  <a:lnTo>
                    <a:pt x="1" y="16459"/>
                  </a:lnTo>
                  <a:lnTo>
                    <a:pt x="723" y="16459"/>
                  </a:lnTo>
                  <a:lnTo>
                    <a:pt x="723"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14"/>
            <p:cNvSpPr/>
            <p:nvPr/>
          </p:nvSpPr>
          <p:spPr>
            <a:xfrm>
              <a:off x="7625777" y="5386564"/>
              <a:ext cx="89192" cy="1159170"/>
            </a:xfrm>
            <a:custGeom>
              <a:rect b="b" l="l" r="r" t="t"/>
              <a:pathLst>
                <a:path extrusionOk="0" h="11723" w="902">
                  <a:moveTo>
                    <a:pt x="0" y="0"/>
                  </a:moveTo>
                  <a:lnTo>
                    <a:pt x="170" y="11722"/>
                  </a:lnTo>
                  <a:lnTo>
                    <a:pt x="901" y="11722"/>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4"/>
            <p:cNvSpPr/>
            <p:nvPr/>
          </p:nvSpPr>
          <p:spPr>
            <a:xfrm>
              <a:off x="7771330" y="5180990"/>
              <a:ext cx="71492" cy="1245591"/>
            </a:xfrm>
            <a:custGeom>
              <a:rect b="b" l="l" r="r" t="t"/>
              <a:pathLst>
                <a:path extrusionOk="0" h="12597" w="723">
                  <a:moveTo>
                    <a:pt x="0" y="0"/>
                  </a:moveTo>
                  <a:lnTo>
                    <a:pt x="0" y="12597"/>
                  </a:lnTo>
                  <a:lnTo>
                    <a:pt x="723" y="12597"/>
                  </a:lnTo>
                  <a:lnTo>
                    <a:pt x="723"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4"/>
            <p:cNvSpPr/>
            <p:nvPr/>
          </p:nvSpPr>
          <p:spPr>
            <a:xfrm>
              <a:off x="7480224" y="5319522"/>
              <a:ext cx="72382" cy="1318763"/>
            </a:xfrm>
            <a:custGeom>
              <a:rect b="b" l="l" r="r" t="t"/>
              <a:pathLst>
                <a:path extrusionOk="0" h="13337" w="732">
                  <a:moveTo>
                    <a:pt x="0" y="0"/>
                  </a:moveTo>
                  <a:lnTo>
                    <a:pt x="0" y="13337"/>
                  </a:lnTo>
                  <a:lnTo>
                    <a:pt x="732" y="13337"/>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14"/>
            <p:cNvSpPr/>
            <p:nvPr/>
          </p:nvSpPr>
          <p:spPr>
            <a:xfrm>
              <a:off x="7338132" y="5337123"/>
              <a:ext cx="72481" cy="1826907"/>
            </a:xfrm>
            <a:custGeom>
              <a:rect b="b" l="l" r="r" t="t"/>
              <a:pathLst>
                <a:path extrusionOk="0" h="18476" w="733">
                  <a:moveTo>
                    <a:pt x="1" y="0"/>
                  </a:moveTo>
                  <a:lnTo>
                    <a:pt x="1" y="18476"/>
                  </a:lnTo>
                  <a:lnTo>
                    <a:pt x="732" y="18476"/>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14"/>
            <p:cNvSpPr/>
            <p:nvPr/>
          </p:nvSpPr>
          <p:spPr>
            <a:xfrm>
              <a:off x="7915994" y="5424435"/>
              <a:ext cx="72382" cy="1372652"/>
            </a:xfrm>
            <a:custGeom>
              <a:rect b="b" l="l" r="r" t="t"/>
              <a:pathLst>
                <a:path extrusionOk="0" h="13882" w="732">
                  <a:moveTo>
                    <a:pt x="0" y="1"/>
                  </a:moveTo>
                  <a:lnTo>
                    <a:pt x="0" y="13882"/>
                  </a:lnTo>
                  <a:lnTo>
                    <a:pt x="732" y="13882"/>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4"/>
            <p:cNvSpPr/>
            <p:nvPr/>
          </p:nvSpPr>
          <p:spPr>
            <a:xfrm>
              <a:off x="8061547" y="5065398"/>
              <a:ext cx="72382" cy="1362072"/>
            </a:xfrm>
            <a:custGeom>
              <a:rect b="b" l="l" r="r" t="t"/>
              <a:pathLst>
                <a:path extrusionOk="0" h="13775" w="732">
                  <a:moveTo>
                    <a:pt x="0" y="1"/>
                  </a:moveTo>
                  <a:lnTo>
                    <a:pt x="0" y="13775"/>
                  </a:lnTo>
                  <a:lnTo>
                    <a:pt x="732" y="13775"/>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4"/>
            <p:cNvSpPr/>
            <p:nvPr/>
          </p:nvSpPr>
          <p:spPr>
            <a:xfrm>
              <a:off x="8207100" y="4904914"/>
              <a:ext cx="71492" cy="1238571"/>
            </a:xfrm>
            <a:custGeom>
              <a:rect b="b" l="l" r="r" t="t"/>
              <a:pathLst>
                <a:path extrusionOk="0" h="12526" w="723">
                  <a:moveTo>
                    <a:pt x="0" y="0"/>
                  </a:moveTo>
                  <a:lnTo>
                    <a:pt x="0" y="12525"/>
                  </a:lnTo>
                  <a:lnTo>
                    <a:pt x="723" y="12525"/>
                  </a:lnTo>
                  <a:lnTo>
                    <a:pt x="723"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4"/>
            <p:cNvSpPr/>
            <p:nvPr/>
          </p:nvSpPr>
          <p:spPr>
            <a:xfrm>
              <a:off x="8351763" y="5108609"/>
              <a:ext cx="72382" cy="1034878"/>
            </a:xfrm>
            <a:custGeom>
              <a:rect b="b" l="l" r="r" t="t"/>
              <a:pathLst>
                <a:path extrusionOk="0" h="10466" w="732">
                  <a:moveTo>
                    <a:pt x="0" y="1"/>
                  </a:moveTo>
                  <a:lnTo>
                    <a:pt x="0" y="10465"/>
                  </a:lnTo>
                  <a:lnTo>
                    <a:pt x="732" y="10465"/>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4"/>
            <p:cNvSpPr/>
            <p:nvPr/>
          </p:nvSpPr>
          <p:spPr>
            <a:xfrm>
              <a:off x="8497317" y="4872283"/>
              <a:ext cx="72382" cy="1863987"/>
            </a:xfrm>
            <a:custGeom>
              <a:rect b="b" l="l" r="r" t="t"/>
              <a:pathLst>
                <a:path extrusionOk="0" h="18851" w="732">
                  <a:moveTo>
                    <a:pt x="0" y="0"/>
                  </a:moveTo>
                  <a:lnTo>
                    <a:pt x="0" y="18850"/>
                  </a:lnTo>
                  <a:lnTo>
                    <a:pt x="732" y="18850"/>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14"/>
            <p:cNvSpPr/>
            <p:nvPr/>
          </p:nvSpPr>
          <p:spPr>
            <a:xfrm>
              <a:off x="8925967" y="4997467"/>
              <a:ext cx="72481" cy="1758185"/>
            </a:xfrm>
            <a:custGeom>
              <a:rect b="b" l="l" r="r" t="t"/>
              <a:pathLst>
                <a:path extrusionOk="0" h="17781" w="733">
                  <a:moveTo>
                    <a:pt x="1" y="1"/>
                  </a:moveTo>
                  <a:lnTo>
                    <a:pt x="1" y="17780"/>
                  </a:lnTo>
                  <a:lnTo>
                    <a:pt x="732" y="17780"/>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14"/>
            <p:cNvSpPr/>
            <p:nvPr/>
          </p:nvSpPr>
          <p:spPr>
            <a:xfrm>
              <a:off x="9071520" y="4253881"/>
              <a:ext cx="72481" cy="1813756"/>
            </a:xfrm>
            <a:custGeom>
              <a:rect b="b" l="l" r="r" t="t"/>
              <a:pathLst>
                <a:path extrusionOk="0" h="18343" w="733">
                  <a:moveTo>
                    <a:pt x="1" y="0"/>
                  </a:moveTo>
                  <a:lnTo>
                    <a:pt x="1" y="18342"/>
                  </a:lnTo>
                  <a:lnTo>
                    <a:pt x="732" y="18342"/>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4"/>
            <p:cNvSpPr/>
            <p:nvPr/>
          </p:nvSpPr>
          <p:spPr>
            <a:xfrm>
              <a:off x="8781304" y="4208000"/>
              <a:ext cx="71591" cy="2123349"/>
            </a:xfrm>
            <a:custGeom>
              <a:rect b="b" l="l" r="r" t="t"/>
              <a:pathLst>
                <a:path extrusionOk="0" h="21474" w="724">
                  <a:moveTo>
                    <a:pt x="1" y="1"/>
                  </a:moveTo>
                  <a:lnTo>
                    <a:pt x="1" y="21473"/>
                  </a:lnTo>
                  <a:lnTo>
                    <a:pt x="723" y="21473"/>
                  </a:lnTo>
                  <a:lnTo>
                    <a:pt x="723"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4"/>
            <p:cNvSpPr/>
            <p:nvPr/>
          </p:nvSpPr>
          <p:spPr>
            <a:xfrm>
              <a:off x="8639310" y="4568817"/>
              <a:ext cx="72481" cy="1826907"/>
            </a:xfrm>
            <a:custGeom>
              <a:rect b="b" l="l" r="r" t="t"/>
              <a:pathLst>
                <a:path extrusionOk="0" h="18476" w="733">
                  <a:moveTo>
                    <a:pt x="1" y="0"/>
                  </a:moveTo>
                  <a:lnTo>
                    <a:pt x="1" y="18476"/>
                  </a:lnTo>
                  <a:lnTo>
                    <a:pt x="732" y="18476"/>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7" name="Google Shape;657;p14"/>
          <p:cNvGrpSpPr/>
          <p:nvPr/>
        </p:nvGrpSpPr>
        <p:grpSpPr>
          <a:xfrm>
            <a:off x="8555789" y="10"/>
            <a:ext cx="937531" cy="848692"/>
            <a:chOff x="470050" y="3731100"/>
            <a:chExt cx="179800" cy="162750"/>
          </a:xfrm>
        </p:grpSpPr>
        <p:sp>
          <p:nvSpPr>
            <p:cNvPr id="658" name="Google Shape;658;p14"/>
            <p:cNvSpPr/>
            <p:nvPr/>
          </p:nvSpPr>
          <p:spPr>
            <a:xfrm>
              <a:off x="483875" y="3731100"/>
              <a:ext cx="165975" cy="149600"/>
            </a:xfrm>
            <a:custGeom>
              <a:rect b="b" l="l" r="r" t="t"/>
              <a:pathLst>
                <a:path extrusionOk="0" h="5984" w="6639">
                  <a:moveTo>
                    <a:pt x="2309" y="0"/>
                  </a:moveTo>
                  <a:cubicBezTo>
                    <a:pt x="1790" y="0"/>
                    <a:pt x="1318" y="160"/>
                    <a:pt x="964" y="494"/>
                  </a:cubicBezTo>
                  <a:cubicBezTo>
                    <a:pt x="1" y="1404"/>
                    <a:pt x="278" y="3260"/>
                    <a:pt x="1580" y="4634"/>
                  </a:cubicBezTo>
                  <a:cubicBezTo>
                    <a:pt x="2399" y="5509"/>
                    <a:pt x="3436" y="5984"/>
                    <a:pt x="4331" y="5984"/>
                  </a:cubicBezTo>
                  <a:cubicBezTo>
                    <a:pt x="4850" y="5984"/>
                    <a:pt x="5321" y="5824"/>
                    <a:pt x="5675" y="5490"/>
                  </a:cubicBezTo>
                  <a:cubicBezTo>
                    <a:pt x="6638" y="4580"/>
                    <a:pt x="6371" y="2724"/>
                    <a:pt x="5068" y="1351"/>
                  </a:cubicBezTo>
                  <a:cubicBezTo>
                    <a:pt x="4244" y="475"/>
                    <a:pt x="3205" y="0"/>
                    <a:pt x="2309"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14"/>
            <p:cNvSpPr/>
            <p:nvPr/>
          </p:nvSpPr>
          <p:spPr>
            <a:xfrm>
              <a:off x="470050" y="3743450"/>
              <a:ext cx="155700" cy="150400"/>
            </a:xfrm>
            <a:custGeom>
              <a:rect b="b" l="l" r="r" t="t"/>
              <a:pathLst>
                <a:path extrusionOk="0" h="6016" w="6228">
                  <a:moveTo>
                    <a:pt x="1517" y="0"/>
                  </a:moveTo>
                  <a:cubicBezTo>
                    <a:pt x="1514" y="3"/>
                    <a:pt x="1511" y="6"/>
                    <a:pt x="1508" y="9"/>
                  </a:cubicBezTo>
                  <a:lnTo>
                    <a:pt x="1508" y="9"/>
                  </a:lnTo>
                  <a:lnTo>
                    <a:pt x="1517" y="0"/>
                  </a:lnTo>
                  <a:close/>
                  <a:moveTo>
                    <a:pt x="1508" y="9"/>
                  </a:moveTo>
                  <a:lnTo>
                    <a:pt x="964" y="527"/>
                  </a:lnTo>
                  <a:cubicBezTo>
                    <a:pt x="1" y="1436"/>
                    <a:pt x="269" y="3292"/>
                    <a:pt x="1571" y="4666"/>
                  </a:cubicBezTo>
                  <a:cubicBezTo>
                    <a:pt x="2395" y="5541"/>
                    <a:pt x="3434" y="6016"/>
                    <a:pt x="4330" y="6016"/>
                  </a:cubicBezTo>
                  <a:cubicBezTo>
                    <a:pt x="4850" y="6016"/>
                    <a:pt x="5321" y="5856"/>
                    <a:pt x="5675" y="5522"/>
                  </a:cubicBezTo>
                  <a:lnTo>
                    <a:pt x="6228" y="4996"/>
                  </a:lnTo>
                  <a:lnTo>
                    <a:pt x="6228" y="4996"/>
                  </a:lnTo>
                  <a:cubicBezTo>
                    <a:pt x="5874" y="5330"/>
                    <a:pt x="5403" y="5490"/>
                    <a:pt x="4884" y="5490"/>
                  </a:cubicBezTo>
                  <a:cubicBezTo>
                    <a:pt x="3989" y="5490"/>
                    <a:pt x="2952" y="5015"/>
                    <a:pt x="2133" y="4140"/>
                  </a:cubicBezTo>
                  <a:cubicBezTo>
                    <a:pt x="835" y="2770"/>
                    <a:pt x="556" y="922"/>
                    <a:pt x="1508" y="9"/>
                  </a:cubicBez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4"/>
            <p:cNvSpPr/>
            <p:nvPr/>
          </p:nvSpPr>
          <p:spPr>
            <a:xfrm>
              <a:off x="503950" y="3749100"/>
              <a:ext cx="126050" cy="113600"/>
            </a:xfrm>
            <a:custGeom>
              <a:rect b="b" l="l" r="r" t="t"/>
              <a:pathLst>
                <a:path extrusionOk="0" h="4544" w="5042">
                  <a:moveTo>
                    <a:pt x="1748" y="1"/>
                  </a:moveTo>
                  <a:cubicBezTo>
                    <a:pt x="1356" y="1"/>
                    <a:pt x="1000" y="121"/>
                    <a:pt x="732" y="372"/>
                  </a:cubicBezTo>
                  <a:cubicBezTo>
                    <a:pt x="1" y="1068"/>
                    <a:pt x="206" y="2477"/>
                    <a:pt x="1196" y="3521"/>
                  </a:cubicBezTo>
                  <a:cubicBezTo>
                    <a:pt x="1819" y="4183"/>
                    <a:pt x="2610" y="4543"/>
                    <a:pt x="3292" y="4543"/>
                  </a:cubicBezTo>
                  <a:cubicBezTo>
                    <a:pt x="3685" y="4543"/>
                    <a:pt x="4042" y="4423"/>
                    <a:pt x="4310" y="4172"/>
                  </a:cubicBezTo>
                  <a:cubicBezTo>
                    <a:pt x="5041" y="3476"/>
                    <a:pt x="4827" y="2076"/>
                    <a:pt x="3846" y="1023"/>
                  </a:cubicBezTo>
                  <a:cubicBezTo>
                    <a:pt x="3218" y="361"/>
                    <a:pt x="2428" y="1"/>
                    <a:pt x="17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4"/>
            <p:cNvSpPr/>
            <p:nvPr/>
          </p:nvSpPr>
          <p:spPr>
            <a:xfrm>
              <a:off x="533175" y="3763725"/>
              <a:ext cx="71175" cy="80775"/>
            </a:xfrm>
            <a:custGeom>
              <a:rect b="b" l="l" r="r" t="t"/>
              <a:pathLst>
                <a:path extrusionOk="0" h="3231" w="2847">
                  <a:moveTo>
                    <a:pt x="1348" y="893"/>
                  </a:moveTo>
                  <a:lnTo>
                    <a:pt x="1713" y="902"/>
                  </a:lnTo>
                  <a:lnTo>
                    <a:pt x="1910" y="1375"/>
                  </a:lnTo>
                  <a:lnTo>
                    <a:pt x="1544" y="1366"/>
                  </a:lnTo>
                  <a:lnTo>
                    <a:pt x="1348" y="893"/>
                  </a:lnTo>
                  <a:close/>
                  <a:moveTo>
                    <a:pt x="955" y="1883"/>
                  </a:moveTo>
                  <a:lnTo>
                    <a:pt x="1321" y="1892"/>
                  </a:lnTo>
                  <a:lnTo>
                    <a:pt x="1508" y="2338"/>
                  </a:lnTo>
                  <a:lnTo>
                    <a:pt x="1142" y="2329"/>
                  </a:lnTo>
                  <a:lnTo>
                    <a:pt x="955" y="1883"/>
                  </a:lnTo>
                  <a:close/>
                  <a:moveTo>
                    <a:pt x="518" y="1"/>
                  </a:moveTo>
                  <a:lnTo>
                    <a:pt x="661" y="340"/>
                  </a:lnTo>
                  <a:lnTo>
                    <a:pt x="286" y="331"/>
                  </a:lnTo>
                  <a:cubicBezTo>
                    <a:pt x="197" y="331"/>
                    <a:pt x="134" y="358"/>
                    <a:pt x="90" y="402"/>
                  </a:cubicBezTo>
                  <a:cubicBezTo>
                    <a:pt x="36" y="447"/>
                    <a:pt x="9" y="501"/>
                    <a:pt x="9" y="581"/>
                  </a:cubicBezTo>
                  <a:cubicBezTo>
                    <a:pt x="1" y="661"/>
                    <a:pt x="18" y="750"/>
                    <a:pt x="63" y="848"/>
                  </a:cubicBezTo>
                  <a:lnTo>
                    <a:pt x="161" y="1071"/>
                  </a:lnTo>
                  <a:lnTo>
                    <a:pt x="616" y="1080"/>
                  </a:lnTo>
                  <a:lnTo>
                    <a:pt x="527" y="875"/>
                  </a:lnTo>
                  <a:lnTo>
                    <a:pt x="893" y="884"/>
                  </a:lnTo>
                  <a:lnTo>
                    <a:pt x="1089" y="1357"/>
                  </a:lnTo>
                  <a:lnTo>
                    <a:pt x="705" y="1348"/>
                  </a:lnTo>
                  <a:cubicBezTo>
                    <a:pt x="625" y="1348"/>
                    <a:pt x="563" y="1366"/>
                    <a:pt x="509" y="1410"/>
                  </a:cubicBezTo>
                  <a:cubicBezTo>
                    <a:pt x="464" y="1455"/>
                    <a:pt x="438" y="1518"/>
                    <a:pt x="438" y="1589"/>
                  </a:cubicBezTo>
                  <a:cubicBezTo>
                    <a:pt x="429" y="1669"/>
                    <a:pt x="447" y="1749"/>
                    <a:pt x="482" y="1839"/>
                  </a:cubicBezTo>
                  <a:lnTo>
                    <a:pt x="687" y="2338"/>
                  </a:lnTo>
                  <a:cubicBezTo>
                    <a:pt x="732" y="2436"/>
                    <a:pt x="786" y="2517"/>
                    <a:pt x="857" y="2606"/>
                  </a:cubicBezTo>
                  <a:cubicBezTo>
                    <a:pt x="928" y="2686"/>
                    <a:pt x="1009" y="2749"/>
                    <a:pt x="1098" y="2793"/>
                  </a:cubicBezTo>
                  <a:cubicBezTo>
                    <a:pt x="1187" y="2847"/>
                    <a:pt x="1267" y="2865"/>
                    <a:pt x="1348" y="2874"/>
                  </a:cubicBezTo>
                  <a:lnTo>
                    <a:pt x="1731" y="2882"/>
                  </a:lnTo>
                  <a:lnTo>
                    <a:pt x="1874" y="3221"/>
                  </a:lnTo>
                  <a:lnTo>
                    <a:pt x="2329" y="3230"/>
                  </a:lnTo>
                  <a:lnTo>
                    <a:pt x="2329" y="3230"/>
                  </a:lnTo>
                  <a:lnTo>
                    <a:pt x="2186" y="2891"/>
                  </a:lnTo>
                  <a:lnTo>
                    <a:pt x="2570" y="2900"/>
                  </a:lnTo>
                  <a:cubicBezTo>
                    <a:pt x="2650" y="2900"/>
                    <a:pt x="2721" y="2874"/>
                    <a:pt x="2766" y="2829"/>
                  </a:cubicBezTo>
                  <a:cubicBezTo>
                    <a:pt x="2811" y="2784"/>
                    <a:pt x="2837" y="2722"/>
                    <a:pt x="2846" y="2642"/>
                  </a:cubicBezTo>
                  <a:cubicBezTo>
                    <a:pt x="2846" y="2570"/>
                    <a:pt x="2829" y="2481"/>
                    <a:pt x="2793" y="2383"/>
                  </a:cubicBezTo>
                  <a:lnTo>
                    <a:pt x="2695" y="2160"/>
                  </a:lnTo>
                  <a:lnTo>
                    <a:pt x="2240" y="2151"/>
                  </a:lnTo>
                  <a:lnTo>
                    <a:pt x="2329" y="2356"/>
                  </a:lnTo>
                  <a:lnTo>
                    <a:pt x="1963" y="2347"/>
                  </a:lnTo>
                  <a:lnTo>
                    <a:pt x="1776" y="1901"/>
                  </a:lnTo>
                  <a:lnTo>
                    <a:pt x="2151" y="1910"/>
                  </a:lnTo>
                  <a:cubicBezTo>
                    <a:pt x="2240" y="1910"/>
                    <a:pt x="2302" y="1892"/>
                    <a:pt x="2347" y="1848"/>
                  </a:cubicBezTo>
                  <a:cubicBezTo>
                    <a:pt x="2400" y="1803"/>
                    <a:pt x="2427" y="1741"/>
                    <a:pt x="2427" y="1660"/>
                  </a:cubicBezTo>
                  <a:cubicBezTo>
                    <a:pt x="2436" y="1580"/>
                    <a:pt x="2418" y="1491"/>
                    <a:pt x="2374" y="1393"/>
                  </a:cubicBezTo>
                  <a:lnTo>
                    <a:pt x="2159" y="893"/>
                  </a:lnTo>
                  <a:cubicBezTo>
                    <a:pt x="2124" y="795"/>
                    <a:pt x="2061" y="706"/>
                    <a:pt x="1990" y="625"/>
                  </a:cubicBezTo>
                  <a:cubicBezTo>
                    <a:pt x="1927" y="545"/>
                    <a:pt x="1847" y="483"/>
                    <a:pt x="1758" y="438"/>
                  </a:cubicBezTo>
                  <a:cubicBezTo>
                    <a:pt x="1678" y="385"/>
                    <a:pt x="1588" y="367"/>
                    <a:pt x="1499" y="358"/>
                  </a:cubicBezTo>
                  <a:lnTo>
                    <a:pt x="1116" y="349"/>
                  </a:lnTo>
                  <a:lnTo>
                    <a:pt x="973" y="10"/>
                  </a:lnTo>
                  <a:lnTo>
                    <a:pt x="51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2" name="Google Shape;662;p14"/>
          <p:cNvGrpSpPr/>
          <p:nvPr/>
        </p:nvGrpSpPr>
        <p:grpSpPr>
          <a:xfrm>
            <a:off x="8669553" y="1249232"/>
            <a:ext cx="547707" cy="495785"/>
            <a:chOff x="470050" y="3731100"/>
            <a:chExt cx="179800" cy="162750"/>
          </a:xfrm>
        </p:grpSpPr>
        <p:sp>
          <p:nvSpPr>
            <p:cNvPr id="663" name="Google Shape;663;p14"/>
            <p:cNvSpPr/>
            <p:nvPr/>
          </p:nvSpPr>
          <p:spPr>
            <a:xfrm>
              <a:off x="483875" y="3731100"/>
              <a:ext cx="165975" cy="149600"/>
            </a:xfrm>
            <a:custGeom>
              <a:rect b="b" l="l" r="r" t="t"/>
              <a:pathLst>
                <a:path extrusionOk="0" h="5984" w="6639">
                  <a:moveTo>
                    <a:pt x="2309" y="0"/>
                  </a:moveTo>
                  <a:cubicBezTo>
                    <a:pt x="1790" y="0"/>
                    <a:pt x="1318" y="160"/>
                    <a:pt x="964" y="494"/>
                  </a:cubicBezTo>
                  <a:cubicBezTo>
                    <a:pt x="1" y="1404"/>
                    <a:pt x="278" y="3260"/>
                    <a:pt x="1580" y="4634"/>
                  </a:cubicBezTo>
                  <a:cubicBezTo>
                    <a:pt x="2399" y="5509"/>
                    <a:pt x="3436" y="5984"/>
                    <a:pt x="4331" y="5984"/>
                  </a:cubicBezTo>
                  <a:cubicBezTo>
                    <a:pt x="4850" y="5984"/>
                    <a:pt x="5321" y="5824"/>
                    <a:pt x="5675" y="5490"/>
                  </a:cubicBezTo>
                  <a:cubicBezTo>
                    <a:pt x="6638" y="4580"/>
                    <a:pt x="6371" y="2724"/>
                    <a:pt x="5068" y="1351"/>
                  </a:cubicBezTo>
                  <a:cubicBezTo>
                    <a:pt x="4244" y="475"/>
                    <a:pt x="3205" y="0"/>
                    <a:pt x="2309"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4"/>
            <p:cNvSpPr/>
            <p:nvPr/>
          </p:nvSpPr>
          <p:spPr>
            <a:xfrm>
              <a:off x="470050" y="3743450"/>
              <a:ext cx="155700" cy="150400"/>
            </a:xfrm>
            <a:custGeom>
              <a:rect b="b" l="l" r="r" t="t"/>
              <a:pathLst>
                <a:path extrusionOk="0" h="6016" w="6228">
                  <a:moveTo>
                    <a:pt x="1517" y="0"/>
                  </a:moveTo>
                  <a:cubicBezTo>
                    <a:pt x="1514" y="3"/>
                    <a:pt x="1511" y="6"/>
                    <a:pt x="1508" y="9"/>
                  </a:cubicBezTo>
                  <a:lnTo>
                    <a:pt x="1508" y="9"/>
                  </a:lnTo>
                  <a:lnTo>
                    <a:pt x="1517" y="0"/>
                  </a:lnTo>
                  <a:close/>
                  <a:moveTo>
                    <a:pt x="1508" y="9"/>
                  </a:moveTo>
                  <a:lnTo>
                    <a:pt x="964" y="527"/>
                  </a:lnTo>
                  <a:cubicBezTo>
                    <a:pt x="1" y="1436"/>
                    <a:pt x="269" y="3292"/>
                    <a:pt x="1571" y="4666"/>
                  </a:cubicBezTo>
                  <a:cubicBezTo>
                    <a:pt x="2395" y="5541"/>
                    <a:pt x="3434" y="6016"/>
                    <a:pt x="4330" y="6016"/>
                  </a:cubicBezTo>
                  <a:cubicBezTo>
                    <a:pt x="4850" y="6016"/>
                    <a:pt x="5321" y="5856"/>
                    <a:pt x="5675" y="5522"/>
                  </a:cubicBezTo>
                  <a:lnTo>
                    <a:pt x="6228" y="4996"/>
                  </a:lnTo>
                  <a:lnTo>
                    <a:pt x="6228" y="4996"/>
                  </a:lnTo>
                  <a:cubicBezTo>
                    <a:pt x="5874" y="5330"/>
                    <a:pt x="5403" y="5490"/>
                    <a:pt x="4884" y="5490"/>
                  </a:cubicBezTo>
                  <a:cubicBezTo>
                    <a:pt x="3989" y="5490"/>
                    <a:pt x="2952" y="5015"/>
                    <a:pt x="2133" y="4140"/>
                  </a:cubicBezTo>
                  <a:cubicBezTo>
                    <a:pt x="835" y="2770"/>
                    <a:pt x="556" y="922"/>
                    <a:pt x="1508" y="9"/>
                  </a:cubicBez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14"/>
            <p:cNvSpPr/>
            <p:nvPr/>
          </p:nvSpPr>
          <p:spPr>
            <a:xfrm>
              <a:off x="503950" y="3749100"/>
              <a:ext cx="126050" cy="113600"/>
            </a:xfrm>
            <a:custGeom>
              <a:rect b="b" l="l" r="r" t="t"/>
              <a:pathLst>
                <a:path extrusionOk="0" h="4544" w="5042">
                  <a:moveTo>
                    <a:pt x="1748" y="1"/>
                  </a:moveTo>
                  <a:cubicBezTo>
                    <a:pt x="1356" y="1"/>
                    <a:pt x="1000" y="121"/>
                    <a:pt x="732" y="372"/>
                  </a:cubicBezTo>
                  <a:cubicBezTo>
                    <a:pt x="1" y="1068"/>
                    <a:pt x="206" y="2477"/>
                    <a:pt x="1196" y="3521"/>
                  </a:cubicBezTo>
                  <a:cubicBezTo>
                    <a:pt x="1819" y="4183"/>
                    <a:pt x="2610" y="4543"/>
                    <a:pt x="3292" y="4543"/>
                  </a:cubicBezTo>
                  <a:cubicBezTo>
                    <a:pt x="3685" y="4543"/>
                    <a:pt x="4042" y="4423"/>
                    <a:pt x="4310" y="4172"/>
                  </a:cubicBezTo>
                  <a:cubicBezTo>
                    <a:pt x="5041" y="3476"/>
                    <a:pt x="4827" y="2076"/>
                    <a:pt x="3846" y="1023"/>
                  </a:cubicBezTo>
                  <a:cubicBezTo>
                    <a:pt x="3218" y="361"/>
                    <a:pt x="2428" y="1"/>
                    <a:pt x="17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14"/>
            <p:cNvSpPr/>
            <p:nvPr/>
          </p:nvSpPr>
          <p:spPr>
            <a:xfrm>
              <a:off x="533175" y="3763725"/>
              <a:ext cx="71175" cy="80775"/>
            </a:xfrm>
            <a:custGeom>
              <a:rect b="b" l="l" r="r" t="t"/>
              <a:pathLst>
                <a:path extrusionOk="0" h="3231" w="2847">
                  <a:moveTo>
                    <a:pt x="1348" y="893"/>
                  </a:moveTo>
                  <a:lnTo>
                    <a:pt x="1713" y="902"/>
                  </a:lnTo>
                  <a:lnTo>
                    <a:pt x="1910" y="1375"/>
                  </a:lnTo>
                  <a:lnTo>
                    <a:pt x="1544" y="1366"/>
                  </a:lnTo>
                  <a:lnTo>
                    <a:pt x="1348" y="893"/>
                  </a:lnTo>
                  <a:close/>
                  <a:moveTo>
                    <a:pt x="955" y="1883"/>
                  </a:moveTo>
                  <a:lnTo>
                    <a:pt x="1321" y="1892"/>
                  </a:lnTo>
                  <a:lnTo>
                    <a:pt x="1508" y="2338"/>
                  </a:lnTo>
                  <a:lnTo>
                    <a:pt x="1142" y="2329"/>
                  </a:lnTo>
                  <a:lnTo>
                    <a:pt x="955" y="1883"/>
                  </a:lnTo>
                  <a:close/>
                  <a:moveTo>
                    <a:pt x="518" y="1"/>
                  </a:moveTo>
                  <a:lnTo>
                    <a:pt x="661" y="340"/>
                  </a:lnTo>
                  <a:lnTo>
                    <a:pt x="286" y="331"/>
                  </a:lnTo>
                  <a:cubicBezTo>
                    <a:pt x="197" y="331"/>
                    <a:pt x="134" y="358"/>
                    <a:pt x="90" y="402"/>
                  </a:cubicBezTo>
                  <a:cubicBezTo>
                    <a:pt x="36" y="447"/>
                    <a:pt x="9" y="501"/>
                    <a:pt x="9" y="581"/>
                  </a:cubicBezTo>
                  <a:cubicBezTo>
                    <a:pt x="1" y="661"/>
                    <a:pt x="18" y="750"/>
                    <a:pt x="63" y="848"/>
                  </a:cubicBezTo>
                  <a:lnTo>
                    <a:pt x="161" y="1071"/>
                  </a:lnTo>
                  <a:lnTo>
                    <a:pt x="616" y="1080"/>
                  </a:lnTo>
                  <a:lnTo>
                    <a:pt x="527" y="875"/>
                  </a:lnTo>
                  <a:lnTo>
                    <a:pt x="893" y="884"/>
                  </a:lnTo>
                  <a:lnTo>
                    <a:pt x="1089" y="1357"/>
                  </a:lnTo>
                  <a:lnTo>
                    <a:pt x="705" y="1348"/>
                  </a:lnTo>
                  <a:cubicBezTo>
                    <a:pt x="625" y="1348"/>
                    <a:pt x="563" y="1366"/>
                    <a:pt x="509" y="1410"/>
                  </a:cubicBezTo>
                  <a:cubicBezTo>
                    <a:pt x="464" y="1455"/>
                    <a:pt x="438" y="1518"/>
                    <a:pt x="438" y="1589"/>
                  </a:cubicBezTo>
                  <a:cubicBezTo>
                    <a:pt x="429" y="1669"/>
                    <a:pt x="447" y="1749"/>
                    <a:pt x="482" y="1839"/>
                  </a:cubicBezTo>
                  <a:lnTo>
                    <a:pt x="687" y="2338"/>
                  </a:lnTo>
                  <a:cubicBezTo>
                    <a:pt x="732" y="2436"/>
                    <a:pt x="786" y="2517"/>
                    <a:pt x="857" y="2606"/>
                  </a:cubicBezTo>
                  <a:cubicBezTo>
                    <a:pt x="928" y="2686"/>
                    <a:pt x="1009" y="2749"/>
                    <a:pt x="1098" y="2793"/>
                  </a:cubicBezTo>
                  <a:cubicBezTo>
                    <a:pt x="1187" y="2847"/>
                    <a:pt x="1267" y="2865"/>
                    <a:pt x="1348" y="2874"/>
                  </a:cubicBezTo>
                  <a:lnTo>
                    <a:pt x="1731" y="2882"/>
                  </a:lnTo>
                  <a:lnTo>
                    <a:pt x="1874" y="3221"/>
                  </a:lnTo>
                  <a:lnTo>
                    <a:pt x="2329" y="3230"/>
                  </a:lnTo>
                  <a:lnTo>
                    <a:pt x="2329" y="3230"/>
                  </a:lnTo>
                  <a:lnTo>
                    <a:pt x="2186" y="2891"/>
                  </a:lnTo>
                  <a:lnTo>
                    <a:pt x="2570" y="2900"/>
                  </a:lnTo>
                  <a:cubicBezTo>
                    <a:pt x="2650" y="2900"/>
                    <a:pt x="2721" y="2874"/>
                    <a:pt x="2766" y="2829"/>
                  </a:cubicBezTo>
                  <a:cubicBezTo>
                    <a:pt x="2811" y="2784"/>
                    <a:pt x="2837" y="2722"/>
                    <a:pt x="2846" y="2642"/>
                  </a:cubicBezTo>
                  <a:cubicBezTo>
                    <a:pt x="2846" y="2570"/>
                    <a:pt x="2829" y="2481"/>
                    <a:pt x="2793" y="2383"/>
                  </a:cubicBezTo>
                  <a:lnTo>
                    <a:pt x="2695" y="2160"/>
                  </a:lnTo>
                  <a:lnTo>
                    <a:pt x="2240" y="2151"/>
                  </a:lnTo>
                  <a:lnTo>
                    <a:pt x="2329" y="2356"/>
                  </a:lnTo>
                  <a:lnTo>
                    <a:pt x="1963" y="2347"/>
                  </a:lnTo>
                  <a:lnTo>
                    <a:pt x="1776" y="1901"/>
                  </a:lnTo>
                  <a:lnTo>
                    <a:pt x="2151" y="1910"/>
                  </a:lnTo>
                  <a:cubicBezTo>
                    <a:pt x="2240" y="1910"/>
                    <a:pt x="2302" y="1892"/>
                    <a:pt x="2347" y="1848"/>
                  </a:cubicBezTo>
                  <a:cubicBezTo>
                    <a:pt x="2400" y="1803"/>
                    <a:pt x="2427" y="1741"/>
                    <a:pt x="2427" y="1660"/>
                  </a:cubicBezTo>
                  <a:cubicBezTo>
                    <a:pt x="2436" y="1580"/>
                    <a:pt x="2418" y="1491"/>
                    <a:pt x="2374" y="1393"/>
                  </a:cubicBezTo>
                  <a:lnTo>
                    <a:pt x="2159" y="893"/>
                  </a:lnTo>
                  <a:cubicBezTo>
                    <a:pt x="2124" y="795"/>
                    <a:pt x="2061" y="706"/>
                    <a:pt x="1990" y="625"/>
                  </a:cubicBezTo>
                  <a:cubicBezTo>
                    <a:pt x="1927" y="545"/>
                    <a:pt x="1847" y="483"/>
                    <a:pt x="1758" y="438"/>
                  </a:cubicBezTo>
                  <a:cubicBezTo>
                    <a:pt x="1678" y="385"/>
                    <a:pt x="1588" y="367"/>
                    <a:pt x="1499" y="358"/>
                  </a:cubicBezTo>
                  <a:lnTo>
                    <a:pt x="1116" y="349"/>
                  </a:lnTo>
                  <a:lnTo>
                    <a:pt x="973" y="10"/>
                  </a:lnTo>
                  <a:lnTo>
                    <a:pt x="51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7" name="Google Shape;667;p14"/>
          <p:cNvGrpSpPr/>
          <p:nvPr/>
        </p:nvGrpSpPr>
        <p:grpSpPr>
          <a:xfrm>
            <a:off x="-3295822" y="-103535"/>
            <a:ext cx="4570263" cy="2675285"/>
            <a:chOff x="2256275" y="1054425"/>
            <a:chExt cx="1212400" cy="709700"/>
          </a:xfrm>
        </p:grpSpPr>
        <p:sp>
          <p:nvSpPr>
            <p:cNvPr id="668" name="Google Shape;668;p14"/>
            <p:cNvSpPr/>
            <p:nvPr/>
          </p:nvSpPr>
          <p:spPr>
            <a:xfrm>
              <a:off x="2256275" y="1090775"/>
              <a:ext cx="1162450" cy="673350"/>
            </a:xfrm>
            <a:custGeom>
              <a:rect b="b" l="l" r="r" t="t"/>
              <a:pathLst>
                <a:path extrusionOk="0" h="26934" w="46498">
                  <a:moveTo>
                    <a:pt x="46185" y="1"/>
                  </a:moveTo>
                  <a:lnTo>
                    <a:pt x="27272" y="13177"/>
                  </a:lnTo>
                  <a:lnTo>
                    <a:pt x="22392" y="10831"/>
                  </a:lnTo>
                  <a:lnTo>
                    <a:pt x="1" y="26077"/>
                  </a:lnTo>
                  <a:lnTo>
                    <a:pt x="1" y="26933"/>
                  </a:lnTo>
                  <a:lnTo>
                    <a:pt x="22464" y="11652"/>
                  </a:lnTo>
                  <a:lnTo>
                    <a:pt x="27344" y="13998"/>
                  </a:lnTo>
                  <a:lnTo>
                    <a:pt x="46497" y="652"/>
                  </a:lnTo>
                  <a:lnTo>
                    <a:pt x="4618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14"/>
            <p:cNvSpPr/>
            <p:nvPr/>
          </p:nvSpPr>
          <p:spPr>
            <a:xfrm>
              <a:off x="3368725" y="1054425"/>
              <a:ext cx="99950" cy="94825"/>
            </a:xfrm>
            <a:custGeom>
              <a:rect b="b" l="l" r="r" t="t"/>
              <a:pathLst>
                <a:path extrusionOk="0" h="3793" w="3998">
                  <a:moveTo>
                    <a:pt x="3997" y="1"/>
                  </a:moveTo>
                  <a:lnTo>
                    <a:pt x="1" y="1321"/>
                  </a:lnTo>
                  <a:lnTo>
                    <a:pt x="1598" y="2097"/>
                  </a:lnTo>
                  <a:lnTo>
                    <a:pt x="2151" y="3792"/>
                  </a:lnTo>
                  <a:lnTo>
                    <a:pt x="39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0" name="Google Shape;670;p14"/>
          <p:cNvGrpSpPr/>
          <p:nvPr/>
        </p:nvGrpSpPr>
        <p:grpSpPr>
          <a:xfrm>
            <a:off x="-173072" y="4109307"/>
            <a:ext cx="547707" cy="495785"/>
            <a:chOff x="470050" y="3731100"/>
            <a:chExt cx="179800" cy="162750"/>
          </a:xfrm>
        </p:grpSpPr>
        <p:sp>
          <p:nvSpPr>
            <p:cNvPr id="671" name="Google Shape;671;p14"/>
            <p:cNvSpPr/>
            <p:nvPr/>
          </p:nvSpPr>
          <p:spPr>
            <a:xfrm>
              <a:off x="483875" y="3731100"/>
              <a:ext cx="165975" cy="149600"/>
            </a:xfrm>
            <a:custGeom>
              <a:rect b="b" l="l" r="r" t="t"/>
              <a:pathLst>
                <a:path extrusionOk="0" h="5984" w="6639">
                  <a:moveTo>
                    <a:pt x="2309" y="0"/>
                  </a:moveTo>
                  <a:cubicBezTo>
                    <a:pt x="1790" y="0"/>
                    <a:pt x="1318" y="160"/>
                    <a:pt x="964" y="494"/>
                  </a:cubicBezTo>
                  <a:cubicBezTo>
                    <a:pt x="1" y="1404"/>
                    <a:pt x="278" y="3260"/>
                    <a:pt x="1580" y="4634"/>
                  </a:cubicBezTo>
                  <a:cubicBezTo>
                    <a:pt x="2399" y="5509"/>
                    <a:pt x="3436" y="5984"/>
                    <a:pt x="4331" y="5984"/>
                  </a:cubicBezTo>
                  <a:cubicBezTo>
                    <a:pt x="4850" y="5984"/>
                    <a:pt x="5321" y="5824"/>
                    <a:pt x="5675" y="5490"/>
                  </a:cubicBezTo>
                  <a:cubicBezTo>
                    <a:pt x="6638" y="4580"/>
                    <a:pt x="6371" y="2724"/>
                    <a:pt x="5068" y="1351"/>
                  </a:cubicBezTo>
                  <a:cubicBezTo>
                    <a:pt x="4244" y="475"/>
                    <a:pt x="3205" y="0"/>
                    <a:pt x="2309"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4"/>
            <p:cNvSpPr/>
            <p:nvPr/>
          </p:nvSpPr>
          <p:spPr>
            <a:xfrm>
              <a:off x="470050" y="3743450"/>
              <a:ext cx="155700" cy="150400"/>
            </a:xfrm>
            <a:custGeom>
              <a:rect b="b" l="l" r="r" t="t"/>
              <a:pathLst>
                <a:path extrusionOk="0" h="6016" w="6228">
                  <a:moveTo>
                    <a:pt x="1517" y="0"/>
                  </a:moveTo>
                  <a:cubicBezTo>
                    <a:pt x="1514" y="3"/>
                    <a:pt x="1511" y="6"/>
                    <a:pt x="1508" y="9"/>
                  </a:cubicBezTo>
                  <a:lnTo>
                    <a:pt x="1508" y="9"/>
                  </a:lnTo>
                  <a:lnTo>
                    <a:pt x="1517" y="0"/>
                  </a:lnTo>
                  <a:close/>
                  <a:moveTo>
                    <a:pt x="1508" y="9"/>
                  </a:moveTo>
                  <a:lnTo>
                    <a:pt x="964" y="527"/>
                  </a:lnTo>
                  <a:cubicBezTo>
                    <a:pt x="1" y="1436"/>
                    <a:pt x="269" y="3292"/>
                    <a:pt x="1571" y="4666"/>
                  </a:cubicBezTo>
                  <a:cubicBezTo>
                    <a:pt x="2395" y="5541"/>
                    <a:pt x="3434" y="6016"/>
                    <a:pt x="4330" y="6016"/>
                  </a:cubicBezTo>
                  <a:cubicBezTo>
                    <a:pt x="4850" y="6016"/>
                    <a:pt x="5321" y="5856"/>
                    <a:pt x="5675" y="5522"/>
                  </a:cubicBezTo>
                  <a:lnTo>
                    <a:pt x="6228" y="4996"/>
                  </a:lnTo>
                  <a:lnTo>
                    <a:pt x="6228" y="4996"/>
                  </a:lnTo>
                  <a:cubicBezTo>
                    <a:pt x="5874" y="5330"/>
                    <a:pt x="5403" y="5490"/>
                    <a:pt x="4884" y="5490"/>
                  </a:cubicBezTo>
                  <a:cubicBezTo>
                    <a:pt x="3989" y="5490"/>
                    <a:pt x="2952" y="5015"/>
                    <a:pt x="2133" y="4140"/>
                  </a:cubicBezTo>
                  <a:cubicBezTo>
                    <a:pt x="835" y="2770"/>
                    <a:pt x="556" y="922"/>
                    <a:pt x="1508" y="9"/>
                  </a:cubicBez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14"/>
            <p:cNvSpPr/>
            <p:nvPr/>
          </p:nvSpPr>
          <p:spPr>
            <a:xfrm>
              <a:off x="503950" y="3749100"/>
              <a:ext cx="126050" cy="113600"/>
            </a:xfrm>
            <a:custGeom>
              <a:rect b="b" l="l" r="r" t="t"/>
              <a:pathLst>
                <a:path extrusionOk="0" h="4544" w="5042">
                  <a:moveTo>
                    <a:pt x="1748" y="1"/>
                  </a:moveTo>
                  <a:cubicBezTo>
                    <a:pt x="1356" y="1"/>
                    <a:pt x="1000" y="121"/>
                    <a:pt x="732" y="372"/>
                  </a:cubicBezTo>
                  <a:cubicBezTo>
                    <a:pt x="1" y="1068"/>
                    <a:pt x="206" y="2477"/>
                    <a:pt x="1196" y="3521"/>
                  </a:cubicBezTo>
                  <a:cubicBezTo>
                    <a:pt x="1819" y="4183"/>
                    <a:pt x="2610" y="4543"/>
                    <a:pt x="3292" y="4543"/>
                  </a:cubicBezTo>
                  <a:cubicBezTo>
                    <a:pt x="3685" y="4543"/>
                    <a:pt x="4042" y="4423"/>
                    <a:pt x="4310" y="4172"/>
                  </a:cubicBezTo>
                  <a:cubicBezTo>
                    <a:pt x="5041" y="3476"/>
                    <a:pt x="4827" y="2076"/>
                    <a:pt x="3846" y="1023"/>
                  </a:cubicBezTo>
                  <a:cubicBezTo>
                    <a:pt x="3218" y="361"/>
                    <a:pt x="2428" y="1"/>
                    <a:pt x="17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14"/>
            <p:cNvSpPr/>
            <p:nvPr/>
          </p:nvSpPr>
          <p:spPr>
            <a:xfrm>
              <a:off x="533175" y="3763725"/>
              <a:ext cx="71175" cy="80775"/>
            </a:xfrm>
            <a:custGeom>
              <a:rect b="b" l="l" r="r" t="t"/>
              <a:pathLst>
                <a:path extrusionOk="0" h="3231" w="2847">
                  <a:moveTo>
                    <a:pt x="1348" y="893"/>
                  </a:moveTo>
                  <a:lnTo>
                    <a:pt x="1713" y="902"/>
                  </a:lnTo>
                  <a:lnTo>
                    <a:pt x="1910" y="1375"/>
                  </a:lnTo>
                  <a:lnTo>
                    <a:pt x="1544" y="1366"/>
                  </a:lnTo>
                  <a:lnTo>
                    <a:pt x="1348" y="893"/>
                  </a:lnTo>
                  <a:close/>
                  <a:moveTo>
                    <a:pt x="955" y="1883"/>
                  </a:moveTo>
                  <a:lnTo>
                    <a:pt x="1321" y="1892"/>
                  </a:lnTo>
                  <a:lnTo>
                    <a:pt x="1508" y="2338"/>
                  </a:lnTo>
                  <a:lnTo>
                    <a:pt x="1142" y="2329"/>
                  </a:lnTo>
                  <a:lnTo>
                    <a:pt x="955" y="1883"/>
                  </a:lnTo>
                  <a:close/>
                  <a:moveTo>
                    <a:pt x="518" y="1"/>
                  </a:moveTo>
                  <a:lnTo>
                    <a:pt x="661" y="340"/>
                  </a:lnTo>
                  <a:lnTo>
                    <a:pt x="286" y="331"/>
                  </a:lnTo>
                  <a:cubicBezTo>
                    <a:pt x="197" y="331"/>
                    <a:pt x="134" y="358"/>
                    <a:pt x="90" y="402"/>
                  </a:cubicBezTo>
                  <a:cubicBezTo>
                    <a:pt x="36" y="447"/>
                    <a:pt x="9" y="501"/>
                    <a:pt x="9" y="581"/>
                  </a:cubicBezTo>
                  <a:cubicBezTo>
                    <a:pt x="1" y="661"/>
                    <a:pt x="18" y="750"/>
                    <a:pt x="63" y="848"/>
                  </a:cubicBezTo>
                  <a:lnTo>
                    <a:pt x="161" y="1071"/>
                  </a:lnTo>
                  <a:lnTo>
                    <a:pt x="616" y="1080"/>
                  </a:lnTo>
                  <a:lnTo>
                    <a:pt x="527" y="875"/>
                  </a:lnTo>
                  <a:lnTo>
                    <a:pt x="893" y="884"/>
                  </a:lnTo>
                  <a:lnTo>
                    <a:pt x="1089" y="1357"/>
                  </a:lnTo>
                  <a:lnTo>
                    <a:pt x="705" y="1348"/>
                  </a:lnTo>
                  <a:cubicBezTo>
                    <a:pt x="625" y="1348"/>
                    <a:pt x="563" y="1366"/>
                    <a:pt x="509" y="1410"/>
                  </a:cubicBezTo>
                  <a:cubicBezTo>
                    <a:pt x="464" y="1455"/>
                    <a:pt x="438" y="1518"/>
                    <a:pt x="438" y="1589"/>
                  </a:cubicBezTo>
                  <a:cubicBezTo>
                    <a:pt x="429" y="1669"/>
                    <a:pt x="447" y="1749"/>
                    <a:pt x="482" y="1839"/>
                  </a:cubicBezTo>
                  <a:lnTo>
                    <a:pt x="687" y="2338"/>
                  </a:lnTo>
                  <a:cubicBezTo>
                    <a:pt x="732" y="2436"/>
                    <a:pt x="786" y="2517"/>
                    <a:pt x="857" y="2606"/>
                  </a:cubicBezTo>
                  <a:cubicBezTo>
                    <a:pt x="928" y="2686"/>
                    <a:pt x="1009" y="2749"/>
                    <a:pt x="1098" y="2793"/>
                  </a:cubicBezTo>
                  <a:cubicBezTo>
                    <a:pt x="1187" y="2847"/>
                    <a:pt x="1267" y="2865"/>
                    <a:pt x="1348" y="2874"/>
                  </a:cubicBezTo>
                  <a:lnTo>
                    <a:pt x="1731" y="2882"/>
                  </a:lnTo>
                  <a:lnTo>
                    <a:pt x="1874" y="3221"/>
                  </a:lnTo>
                  <a:lnTo>
                    <a:pt x="2329" y="3230"/>
                  </a:lnTo>
                  <a:lnTo>
                    <a:pt x="2329" y="3230"/>
                  </a:lnTo>
                  <a:lnTo>
                    <a:pt x="2186" y="2891"/>
                  </a:lnTo>
                  <a:lnTo>
                    <a:pt x="2570" y="2900"/>
                  </a:lnTo>
                  <a:cubicBezTo>
                    <a:pt x="2650" y="2900"/>
                    <a:pt x="2721" y="2874"/>
                    <a:pt x="2766" y="2829"/>
                  </a:cubicBezTo>
                  <a:cubicBezTo>
                    <a:pt x="2811" y="2784"/>
                    <a:pt x="2837" y="2722"/>
                    <a:pt x="2846" y="2642"/>
                  </a:cubicBezTo>
                  <a:cubicBezTo>
                    <a:pt x="2846" y="2570"/>
                    <a:pt x="2829" y="2481"/>
                    <a:pt x="2793" y="2383"/>
                  </a:cubicBezTo>
                  <a:lnTo>
                    <a:pt x="2695" y="2160"/>
                  </a:lnTo>
                  <a:lnTo>
                    <a:pt x="2240" y="2151"/>
                  </a:lnTo>
                  <a:lnTo>
                    <a:pt x="2329" y="2356"/>
                  </a:lnTo>
                  <a:lnTo>
                    <a:pt x="1963" y="2347"/>
                  </a:lnTo>
                  <a:lnTo>
                    <a:pt x="1776" y="1901"/>
                  </a:lnTo>
                  <a:lnTo>
                    <a:pt x="2151" y="1910"/>
                  </a:lnTo>
                  <a:cubicBezTo>
                    <a:pt x="2240" y="1910"/>
                    <a:pt x="2302" y="1892"/>
                    <a:pt x="2347" y="1848"/>
                  </a:cubicBezTo>
                  <a:cubicBezTo>
                    <a:pt x="2400" y="1803"/>
                    <a:pt x="2427" y="1741"/>
                    <a:pt x="2427" y="1660"/>
                  </a:cubicBezTo>
                  <a:cubicBezTo>
                    <a:pt x="2436" y="1580"/>
                    <a:pt x="2418" y="1491"/>
                    <a:pt x="2374" y="1393"/>
                  </a:cubicBezTo>
                  <a:lnTo>
                    <a:pt x="2159" y="893"/>
                  </a:lnTo>
                  <a:cubicBezTo>
                    <a:pt x="2124" y="795"/>
                    <a:pt x="2061" y="706"/>
                    <a:pt x="1990" y="625"/>
                  </a:cubicBezTo>
                  <a:cubicBezTo>
                    <a:pt x="1927" y="545"/>
                    <a:pt x="1847" y="483"/>
                    <a:pt x="1758" y="438"/>
                  </a:cubicBezTo>
                  <a:cubicBezTo>
                    <a:pt x="1678" y="385"/>
                    <a:pt x="1588" y="367"/>
                    <a:pt x="1499" y="358"/>
                  </a:cubicBezTo>
                  <a:lnTo>
                    <a:pt x="1116" y="349"/>
                  </a:lnTo>
                  <a:lnTo>
                    <a:pt x="973" y="10"/>
                  </a:lnTo>
                  <a:lnTo>
                    <a:pt x="51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1">
    <p:spTree>
      <p:nvGrpSpPr>
        <p:cNvPr id="675" name="Shape 675"/>
        <p:cNvGrpSpPr/>
        <p:nvPr/>
      </p:nvGrpSpPr>
      <p:grpSpPr>
        <a:xfrm>
          <a:off x="0" y="0"/>
          <a:ext cx="0" cy="0"/>
          <a:chOff x="0" y="0"/>
          <a:chExt cx="0" cy="0"/>
        </a:xfrm>
      </p:grpSpPr>
      <p:grpSp>
        <p:nvGrpSpPr>
          <p:cNvPr id="676" name="Google Shape;676;p15"/>
          <p:cNvGrpSpPr/>
          <p:nvPr/>
        </p:nvGrpSpPr>
        <p:grpSpPr>
          <a:xfrm>
            <a:off x="-3850272" y="34202"/>
            <a:ext cx="4570263" cy="2675285"/>
            <a:chOff x="2256275" y="1054425"/>
            <a:chExt cx="1212400" cy="709700"/>
          </a:xfrm>
        </p:grpSpPr>
        <p:sp>
          <p:nvSpPr>
            <p:cNvPr id="677" name="Google Shape;677;p15"/>
            <p:cNvSpPr/>
            <p:nvPr/>
          </p:nvSpPr>
          <p:spPr>
            <a:xfrm>
              <a:off x="2256275" y="1090775"/>
              <a:ext cx="1162450" cy="673350"/>
            </a:xfrm>
            <a:custGeom>
              <a:rect b="b" l="l" r="r" t="t"/>
              <a:pathLst>
                <a:path extrusionOk="0" h="26934" w="46498">
                  <a:moveTo>
                    <a:pt x="46185" y="1"/>
                  </a:moveTo>
                  <a:lnTo>
                    <a:pt x="27272" y="13177"/>
                  </a:lnTo>
                  <a:lnTo>
                    <a:pt x="22392" y="10831"/>
                  </a:lnTo>
                  <a:lnTo>
                    <a:pt x="1" y="26077"/>
                  </a:lnTo>
                  <a:lnTo>
                    <a:pt x="1" y="26933"/>
                  </a:lnTo>
                  <a:lnTo>
                    <a:pt x="22464" y="11652"/>
                  </a:lnTo>
                  <a:lnTo>
                    <a:pt x="27344" y="13998"/>
                  </a:lnTo>
                  <a:lnTo>
                    <a:pt x="46497" y="652"/>
                  </a:lnTo>
                  <a:lnTo>
                    <a:pt x="4618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5"/>
            <p:cNvSpPr/>
            <p:nvPr/>
          </p:nvSpPr>
          <p:spPr>
            <a:xfrm>
              <a:off x="3368725" y="1054425"/>
              <a:ext cx="99950" cy="94825"/>
            </a:xfrm>
            <a:custGeom>
              <a:rect b="b" l="l" r="r" t="t"/>
              <a:pathLst>
                <a:path extrusionOk="0" h="3793" w="3998">
                  <a:moveTo>
                    <a:pt x="3997" y="1"/>
                  </a:moveTo>
                  <a:lnTo>
                    <a:pt x="1" y="1321"/>
                  </a:lnTo>
                  <a:lnTo>
                    <a:pt x="1598" y="2097"/>
                  </a:lnTo>
                  <a:lnTo>
                    <a:pt x="2151" y="3792"/>
                  </a:lnTo>
                  <a:lnTo>
                    <a:pt x="39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9" name="Google Shape;679;p15"/>
          <p:cNvGrpSpPr/>
          <p:nvPr/>
        </p:nvGrpSpPr>
        <p:grpSpPr>
          <a:xfrm>
            <a:off x="5264000" y="4193025"/>
            <a:ext cx="3880000" cy="2208200"/>
            <a:chOff x="3263250" y="2446775"/>
            <a:chExt cx="3880000" cy="2208200"/>
          </a:xfrm>
        </p:grpSpPr>
        <p:sp>
          <p:nvSpPr>
            <p:cNvPr id="680" name="Google Shape;680;p15"/>
            <p:cNvSpPr/>
            <p:nvPr/>
          </p:nvSpPr>
          <p:spPr>
            <a:xfrm>
              <a:off x="3317425" y="2446775"/>
              <a:ext cx="3825825" cy="2208200"/>
            </a:xfrm>
            <a:custGeom>
              <a:rect b="b" l="l" r="r" t="t"/>
              <a:pathLst>
                <a:path extrusionOk="0" h="88328" w="153033">
                  <a:moveTo>
                    <a:pt x="153032" y="0"/>
                  </a:moveTo>
                  <a:lnTo>
                    <a:pt x="86267" y="47219"/>
                  </a:lnTo>
                  <a:lnTo>
                    <a:pt x="70584" y="39931"/>
                  </a:lnTo>
                  <a:lnTo>
                    <a:pt x="1" y="88327"/>
                  </a:lnTo>
                  <a:lnTo>
                    <a:pt x="153032" y="88327"/>
                  </a:lnTo>
                  <a:lnTo>
                    <a:pt x="15303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5"/>
            <p:cNvSpPr/>
            <p:nvPr/>
          </p:nvSpPr>
          <p:spPr>
            <a:xfrm>
              <a:off x="5981025" y="3230050"/>
              <a:ext cx="163075" cy="1424925"/>
            </a:xfrm>
            <a:custGeom>
              <a:rect b="b" l="l" r="r" t="t"/>
              <a:pathLst>
                <a:path extrusionOk="0" h="56997" w="6523">
                  <a:moveTo>
                    <a:pt x="3007" y="0"/>
                  </a:moveTo>
                  <a:cubicBezTo>
                    <a:pt x="2909" y="0"/>
                    <a:pt x="2838" y="71"/>
                    <a:pt x="2838" y="170"/>
                  </a:cubicBezTo>
                  <a:lnTo>
                    <a:pt x="2838" y="2168"/>
                  </a:lnTo>
                  <a:lnTo>
                    <a:pt x="1027" y="2168"/>
                  </a:lnTo>
                  <a:cubicBezTo>
                    <a:pt x="465" y="2168"/>
                    <a:pt x="1" y="2632"/>
                    <a:pt x="1" y="3194"/>
                  </a:cubicBezTo>
                  <a:lnTo>
                    <a:pt x="1" y="16334"/>
                  </a:lnTo>
                  <a:cubicBezTo>
                    <a:pt x="1" y="16896"/>
                    <a:pt x="465" y="17360"/>
                    <a:pt x="1027" y="17360"/>
                  </a:cubicBezTo>
                  <a:lnTo>
                    <a:pt x="2838" y="17360"/>
                  </a:lnTo>
                  <a:lnTo>
                    <a:pt x="2838" y="24033"/>
                  </a:lnTo>
                  <a:cubicBezTo>
                    <a:pt x="2838" y="24131"/>
                    <a:pt x="2909" y="24203"/>
                    <a:pt x="3007" y="24203"/>
                  </a:cubicBezTo>
                  <a:cubicBezTo>
                    <a:pt x="3097" y="24203"/>
                    <a:pt x="3168" y="24131"/>
                    <a:pt x="3168" y="24033"/>
                  </a:cubicBezTo>
                  <a:lnTo>
                    <a:pt x="3168" y="17360"/>
                  </a:lnTo>
                  <a:lnTo>
                    <a:pt x="4006" y="17360"/>
                  </a:lnTo>
                  <a:lnTo>
                    <a:pt x="4006" y="56996"/>
                  </a:lnTo>
                  <a:lnTo>
                    <a:pt x="6522" y="56996"/>
                  </a:lnTo>
                  <a:lnTo>
                    <a:pt x="6522" y="13524"/>
                  </a:lnTo>
                  <a:lnTo>
                    <a:pt x="6174" y="13524"/>
                  </a:lnTo>
                  <a:lnTo>
                    <a:pt x="6174" y="3194"/>
                  </a:lnTo>
                  <a:cubicBezTo>
                    <a:pt x="6174" y="2632"/>
                    <a:pt x="5719" y="2168"/>
                    <a:pt x="5148" y="2168"/>
                  </a:cubicBezTo>
                  <a:lnTo>
                    <a:pt x="3168" y="2168"/>
                  </a:lnTo>
                  <a:lnTo>
                    <a:pt x="3168" y="170"/>
                  </a:lnTo>
                  <a:cubicBezTo>
                    <a:pt x="3168" y="71"/>
                    <a:pt x="3097" y="0"/>
                    <a:pt x="3007" y="0"/>
                  </a:cubicBez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5"/>
            <p:cNvSpPr/>
            <p:nvPr/>
          </p:nvSpPr>
          <p:spPr>
            <a:xfrm>
              <a:off x="6206300" y="3468000"/>
              <a:ext cx="154575" cy="617575"/>
            </a:xfrm>
            <a:custGeom>
              <a:rect b="b" l="l" r="r" t="t"/>
              <a:pathLst>
                <a:path extrusionOk="0" h="24703" w="6183">
                  <a:moveTo>
                    <a:pt x="3007" y="1"/>
                  </a:moveTo>
                  <a:cubicBezTo>
                    <a:pt x="2917" y="1"/>
                    <a:pt x="2837" y="72"/>
                    <a:pt x="2837" y="161"/>
                  </a:cubicBezTo>
                  <a:lnTo>
                    <a:pt x="2837" y="4336"/>
                  </a:lnTo>
                  <a:lnTo>
                    <a:pt x="1035" y="4336"/>
                  </a:lnTo>
                  <a:cubicBezTo>
                    <a:pt x="464" y="4336"/>
                    <a:pt x="0" y="4800"/>
                    <a:pt x="0" y="5362"/>
                  </a:cubicBezTo>
                  <a:lnTo>
                    <a:pt x="0" y="17165"/>
                  </a:lnTo>
                  <a:cubicBezTo>
                    <a:pt x="0" y="17727"/>
                    <a:pt x="464" y="18191"/>
                    <a:pt x="1035" y="18191"/>
                  </a:cubicBezTo>
                  <a:lnTo>
                    <a:pt x="2837" y="18191"/>
                  </a:lnTo>
                  <a:lnTo>
                    <a:pt x="2837" y="24533"/>
                  </a:lnTo>
                  <a:cubicBezTo>
                    <a:pt x="2837" y="24623"/>
                    <a:pt x="2917" y="24703"/>
                    <a:pt x="3007" y="24703"/>
                  </a:cubicBezTo>
                  <a:cubicBezTo>
                    <a:pt x="3096" y="24703"/>
                    <a:pt x="3176" y="24623"/>
                    <a:pt x="3176" y="24533"/>
                  </a:cubicBezTo>
                  <a:lnTo>
                    <a:pt x="3176" y="18191"/>
                  </a:lnTo>
                  <a:lnTo>
                    <a:pt x="5148" y="18191"/>
                  </a:lnTo>
                  <a:cubicBezTo>
                    <a:pt x="5719" y="18191"/>
                    <a:pt x="6182" y="17727"/>
                    <a:pt x="6182" y="17165"/>
                  </a:cubicBezTo>
                  <a:lnTo>
                    <a:pt x="6182" y="5362"/>
                  </a:lnTo>
                  <a:cubicBezTo>
                    <a:pt x="6182" y="4800"/>
                    <a:pt x="5719" y="4336"/>
                    <a:pt x="5148" y="4336"/>
                  </a:cubicBezTo>
                  <a:lnTo>
                    <a:pt x="3176" y="4336"/>
                  </a:lnTo>
                  <a:lnTo>
                    <a:pt x="3176" y="161"/>
                  </a:lnTo>
                  <a:cubicBezTo>
                    <a:pt x="3176" y="72"/>
                    <a:pt x="3096" y="1"/>
                    <a:pt x="3007" y="1"/>
                  </a:cubicBez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5"/>
            <p:cNvSpPr/>
            <p:nvPr/>
          </p:nvSpPr>
          <p:spPr>
            <a:xfrm>
              <a:off x="6431775" y="2790900"/>
              <a:ext cx="333900" cy="1864075"/>
            </a:xfrm>
            <a:custGeom>
              <a:rect b="b" l="l" r="r" t="t"/>
              <a:pathLst>
                <a:path extrusionOk="0" h="74563" w="13356">
                  <a:moveTo>
                    <a:pt x="10179" y="1"/>
                  </a:moveTo>
                  <a:cubicBezTo>
                    <a:pt x="10090" y="1"/>
                    <a:pt x="10010" y="72"/>
                    <a:pt x="10010" y="170"/>
                  </a:cubicBezTo>
                  <a:lnTo>
                    <a:pt x="10010" y="14649"/>
                  </a:lnTo>
                  <a:lnTo>
                    <a:pt x="8297" y="14649"/>
                  </a:lnTo>
                  <a:lnTo>
                    <a:pt x="8297" y="4809"/>
                  </a:lnTo>
                  <a:lnTo>
                    <a:pt x="5781" y="4809"/>
                  </a:lnTo>
                  <a:lnTo>
                    <a:pt x="5781" y="44160"/>
                  </a:lnTo>
                  <a:cubicBezTo>
                    <a:pt x="5612" y="44026"/>
                    <a:pt x="5389" y="43936"/>
                    <a:pt x="5148" y="43936"/>
                  </a:cubicBezTo>
                  <a:lnTo>
                    <a:pt x="3346" y="43936"/>
                  </a:lnTo>
                  <a:lnTo>
                    <a:pt x="3346" y="34025"/>
                  </a:lnTo>
                  <a:lnTo>
                    <a:pt x="830" y="34025"/>
                  </a:lnTo>
                  <a:lnTo>
                    <a:pt x="830" y="43954"/>
                  </a:lnTo>
                  <a:cubicBezTo>
                    <a:pt x="357" y="44052"/>
                    <a:pt x="0" y="44463"/>
                    <a:pt x="0" y="44962"/>
                  </a:cubicBezTo>
                  <a:lnTo>
                    <a:pt x="0" y="54098"/>
                  </a:lnTo>
                  <a:cubicBezTo>
                    <a:pt x="0" y="54597"/>
                    <a:pt x="357" y="55016"/>
                    <a:pt x="830" y="55106"/>
                  </a:cubicBezTo>
                  <a:lnTo>
                    <a:pt x="830" y="74562"/>
                  </a:lnTo>
                  <a:lnTo>
                    <a:pt x="3346" y="74562"/>
                  </a:lnTo>
                  <a:lnTo>
                    <a:pt x="3346" y="55123"/>
                  </a:lnTo>
                  <a:lnTo>
                    <a:pt x="5148" y="55123"/>
                  </a:lnTo>
                  <a:cubicBezTo>
                    <a:pt x="5389" y="55123"/>
                    <a:pt x="5612" y="55043"/>
                    <a:pt x="5781" y="54900"/>
                  </a:cubicBezTo>
                  <a:lnTo>
                    <a:pt x="5781" y="74562"/>
                  </a:lnTo>
                  <a:lnTo>
                    <a:pt x="8297" y="74562"/>
                  </a:lnTo>
                  <a:lnTo>
                    <a:pt x="8297" y="37513"/>
                  </a:lnTo>
                  <a:lnTo>
                    <a:pt x="10010" y="37513"/>
                  </a:lnTo>
                  <a:lnTo>
                    <a:pt x="10010" y="39521"/>
                  </a:lnTo>
                  <a:cubicBezTo>
                    <a:pt x="10010" y="39610"/>
                    <a:pt x="10090" y="39681"/>
                    <a:pt x="10179" y="39681"/>
                  </a:cubicBezTo>
                  <a:cubicBezTo>
                    <a:pt x="10268" y="39681"/>
                    <a:pt x="10349" y="39610"/>
                    <a:pt x="10349" y="39521"/>
                  </a:cubicBezTo>
                  <a:lnTo>
                    <a:pt x="10349" y="37513"/>
                  </a:lnTo>
                  <a:lnTo>
                    <a:pt x="10732" y="37513"/>
                  </a:lnTo>
                  <a:lnTo>
                    <a:pt x="10732" y="74562"/>
                  </a:lnTo>
                  <a:lnTo>
                    <a:pt x="13248" y="74562"/>
                  </a:lnTo>
                  <a:lnTo>
                    <a:pt x="13248" y="36925"/>
                  </a:lnTo>
                  <a:cubicBezTo>
                    <a:pt x="13319" y="36791"/>
                    <a:pt x="13355" y="36648"/>
                    <a:pt x="13355" y="36487"/>
                  </a:cubicBezTo>
                  <a:lnTo>
                    <a:pt x="13355" y="15675"/>
                  </a:lnTo>
                  <a:cubicBezTo>
                    <a:pt x="13355" y="15104"/>
                    <a:pt x="12891" y="14649"/>
                    <a:pt x="12329" y="14649"/>
                  </a:cubicBezTo>
                  <a:lnTo>
                    <a:pt x="10349" y="14649"/>
                  </a:lnTo>
                  <a:lnTo>
                    <a:pt x="10349" y="170"/>
                  </a:lnTo>
                  <a:cubicBezTo>
                    <a:pt x="10349" y="72"/>
                    <a:pt x="10268" y="1"/>
                    <a:pt x="10179" y="1"/>
                  </a:cubicBez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15"/>
            <p:cNvSpPr/>
            <p:nvPr/>
          </p:nvSpPr>
          <p:spPr>
            <a:xfrm>
              <a:off x="4062125" y="4038725"/>
              <a:ext cx="153900" cy="616250"/>
            </a:xfrm>
            <a:custGeom>
              <a:rect b="b" l="l" r="r" t="t"/>
              <a:pathLst>
                <a:path extrusionOk="0" h="24650" w="6156">
                  <a:moveTo>
                    <a:pt x="6156" y="1"/>
                  </a:moveTo>
                  <a:lnTo>
                    <a:pt x="0" y="4220"/>
                  </a:lnTo>
                  <a:cubicBezTo>
                    <a:pt x="98" y="4693"/>
                    <a:pt x="518" y="5041"/>
                    <a:pt x="1008" y="5041"/>
                  </a:cubicBezTo>
                  <a:lnTo>
                    <a:pt x="2213" y="5041"/>
                  </a:lnTo>
                  <a:lnTo>
                    <a:pt x="2213" y="24649"/>
                  </a:lnTo>
                  <a:lnTo>
                    <a:pt x="4728" y="24649"/>
                  </a:lnTo>
                  <a:lnTo>
                    <a:pt x="4728" y="5041"/>
                  </a:lnTo>
                  <a:lnTo>
                    <a:pt x="5139" y="5041"/>
                  </a:lnTo>
                  <a:cubicBezTo>
                    <a:pt x="5701" y="5041"/>
                    <a:pt x="6156" y="4586"/>
                    <a:pt x="6156" y="4015"/>
                  </a:cubicBezTo>
                  <a:lnTo>
                    <a:pt x="6156"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5"/>
            <p:cNvSpPr/>
            <p:nvPr/>
          </p:nvSpPr>
          <p:spPr>
            <a:xfrm>
              <a:off x="4906500" y="3459525"/>
              <a:ext cx="154350" cy="1195450"/>
            </a:xfrm>
            <a:custGeom>
              <a:rect b="b" l="l" r="r" t="t"/>
              <a:pathLst>
                <a:path extrusionOk="0" h="47818" w="6174">
                  <a:moveTo>
                    <a:pt x="6174" y="1"/>
                  </a:moveTo>
                  <a:lnTo>
                    <a:pt x="0" y="4229"/>
                  </a:lnTo>
                  <a:lnTo>
                    <a:pt x="0" y="10742"/>
                  </a:lnTo>
                  <a:cubicBezTo>
                    <a:pt x="0" y="11214"/>
                    <a:pt x="321" y="11607"/>
                    <a:pt x="750" y="11732"/>
                  </a:cubicBezTo>
                  <a:lnTo>
                    <a:pt x="750" y="47817"/>
                  </a:lnTo>
                  <a:lnTo>
                    <a:pt x="3274" y="47817"/>
                  </a:lnTo>
                  <a:lnTo>
                    <a:pt x="3274" y="16745"/>
                  </a:lnTo>
                  <a:cubicBezTo>
                    <a:pt x="3310" y="16710"/>
                    <a:pt x="3337" y="16665"/>
                    <a:pt x="3337" y="16612"/>
                  </a:cubicBezTo>
                  <a:lnTo>
                    <a:pt x="3337" y="11768"/>
                  </a:lnTo>
                  <a:lnTo>
                    <a:pt x="5148" y="11768"/>
                  </a:lnTo>
                  <a:cubicBezTo>
                    <a:pt x="5719" y="11768"/>
                    <a:pt x="6174" y="11313"/>
                    <a:pt x="6174" y="10742"/>
                  </a:cubicBezTo>
                  <a:lnTo>
                    <a:pt x="6174"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5"/>
            <p:cNvSpPr/>
            <p:nvPr/>
          </p:nvSpPr>
          <p:spPr>
            <a:xfrm>
              <a:off x="3610500" y="4410950"/>
              <a:ext cx="63125" cy="244025"/>
            </a:xfrm>
            <a:custGeom>
              <a:rect b="b" l="l" r="r" t="t"/>
              <a:pathLst>
                <a:path extrusionOk="0" h="9761" w="2525">
                  <a:moveTo>
                    <a:pt x="2525" y="1"/>
                  </a:moveTo>
                  <a:lnTo>
                    <a:pt x="0" y="1722"/>
                  </a:lnTo>
                  <a:lnTo>
                    <a:pt x="0" y="9760"/>
                  </a:lnTo>
                  <a:lnTo>
                    <a:pt x="2525" y="9760"/>
                  </a:lnTo>
                  <a:lnTo>
                    <a:pt x="2525"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5"/>
            <p:cNvSpPr/>
            <p:nvPr/>
          </p:nvSpPr>
          <p:spPr>
            <a:xfrm>
              <a:off x="3737400" y="4323975"/>
              <a:ext cx="62900" cy="331000"/>
            </a:xfrm>
            <a:custGeom>
              <a:rect b="b" l="l" r="r" t="t"/>
              <a:pathLst>
                <a:path extrusionOk="0" h="13240" w="2516">
                  <a:moveTo>
                    <a:pt x="2516" y="1"/>
                  </a:moveTo>
                  <a:lnTo>
                    <a:pt x="0" y="1722"/>
                  </a:lnTo>
                  <a:lnTo>
                    <a:pt x="0" y="13239"/>
                  </a:lnTo>
                  <a:lnTo>
                    <a:pt x="2516" y="13239"/>
                  </a:lnTo>
                  <a:lnTo>
                    <a:pt x="2516"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5"/>
            <p:cNvSpPr/>
            <p:nvPr/>
          </p:nvSpPr>
          <p:spPr>
            <a:xfrm>
              <a:off x="3483800" y="4497700"/>
              <a:ext cx="63150" cy="157275"/>
            </a:xfrm>
            <a:custGeom>
              <a:rect b="b" l="l" r="r" t="t"/>
              <a:pathLst>
                <a:path extrusionOk="0" h="6291" w="2526">
                  <a:moveTo>
                    <a:pt x="2526" y="1"/>
                  </a:moveTo>
                  <a:lnTo>
                    <a:pt x="1" y="1732"/>
                  </a:lnTo>
                  <a:lnTo>
                    <a:pt x="1" y="6290"/>
                  </a:lnTo>
                  <a:lnTo>
                    <a:pt x="2526" y="6290"/>
                  </a:lnTo>
                  <a:lnTo>
                    <a:pt x="2526"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5"/>
            <p:cNvSpPr/>
            <p:nvPr/>
          </p:nvSpPr>
          <p:spPr>
            <a:xfrm>
              <a:off x="3360025" y="4582675"/>
              <a:ext cx="62925" cy="72300"/>
            </a:xfrm>
            <a:custGeom>
              <a:rect b="b" l="l" r="r" t="t"/>
              <a:pathLst>
                <a:path extrusionOk="0" h="2892" w="2517">
                  <a:moveTo>
                    <a:pt x="2517" y="1"/>
                  </a:moveTo>
                  <a:lnTo>
                    <a:pt x="1" y="1723"/>
                  </a:lnTo>
                  <a:lnTo>
                    <a:pt x="1" y="2891"/>
                  </a:lnTo>
                  <a:lnTo>
                    <a:pt x="2517" y="2891"/>
                  </a:lnTo>
                  <a:lnTo>
                    <a:pt x="2517"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5"/>
            <p:cNvSpPr/>
            <p:nvPr/>
          </p:nvSpPr>
          <p:spPr>
            <a:xfrm>
              <a:off x="3836425" y="4150250"/>
              <a:ext cx="217250" cy="504725"/>
            </a:xfrm>
            <a:custGeom>
              <a:rect b="b" l="l" r="r" t="t"/>
              <a:pathLst>
                <a:path extrusionOk="0" h="20189" w="8690">
                  <a:moveTo>
                    <a:pt x="8689" y="0"/>
                  </a:moveTo>
                  <a:lnTo>
                    <a:pt x="0" y="5959"/>
                  </a:lnTo>
                  <a:lnTo>
                    <a:pt x="0" y="11071"/>
                  </a:lnTo>
                  <a:cubicBezTo>
                    <a:pt x="0" y="11642"/>
                    <a:pt x="455" y="12097"/>
                    <a:pt x="1026" y="12097"/>
                  </a:cubicBezTo>
                  <a:lnTo>
                    <a:pt x="1106" y="12097"/>
                  </a:lnTo>
                  <a:lnTo>
                    <a:pt x="1106" y="20188"/>
                  </a:lnTo>
                  <a:lnTo>
                    <a:pt x="3622" y="20188"/>
                  </a:lnTo>
                  <a:lnTo>
                    <a:pt x="3622" y="12097"/>
                  </a:lnTo>
                  <a:lnTo>
                    <a:pt x="5148" y="12097"/>
                  </a:lnTo>
                  <a:cubicBezTo>
                    <a:pt x="5692" y="12097"/>
                    <a:pt x="6138" y="11678"/>
                    <a:pt x="6174" y="11142"/>
                  </a:cubicBezTo>
                  <a:lnTo>
                    <a:pt x="6174" y="20188"/>
                  </a:lnTo>
                  <a:lnTo>
                    <a:pt x="8689" y="20188"/>
                  </a:lnTo>
                  <a:lnTo>
                    <a:pt x="8689" y="0"/>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5"/>
            <p:cNvSpPr/>
            <p:nvPr/>
          </p:nvSpPr>
          <p:spPr>
            <a:xfrm>
              <a:off x="4244100" y="4129500"/>
              <a:ext cx="62925" cy="525475"/>
            </a:xfrm>
            <a:custGeom>
              <a:rect b="b" l="l" r="r" t="t"/>
              <a:pathLst>
                <a:path extrusionOk="0" h="21019" w="2517">
                  <a:moveTo>
                    <a:pt x="1" y="0"/>
                  </a:moveTo>
                  <a:lnTo>
                    <a:pt x="1" y="21018"/>
                  </a:lnTo>
                  <a:lnTo>
                    <a:pt x="2517" y="21018"/>
                  </a:lnTo>
                  <a:lnTo>
                    <a:pt x="2517"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5"/>
            <p:cNvSpPr/>
            <p:nvPr/>
          </p:nvSpPr>
          <p:spPr>
            <a:xfrm>
              <a:off x="4370775" y="3889525"/>
              <a:ext cx="62925" cy="765450"/>
            </a:xfrm>
            <a:custGeom>
              <a:rect b="b" l="l" r="r" t="t"/>
              <a:pathLst>
                <a:path extrusionOk="0" h="30618" w="2517">
                  <a:moveTo>
                    <a:pt x="2517" y="0"/>
                  </a:moveTo>
                  <a:lnTo>
                    <a:pt x="1" y="1731"/>
                  </a:lnTo>
                  <a:lnTo>
                    <a:pt x="1" y="30617"/>
                  </a:lnTo>
                  <a:lnTo>
                    <a:pt x="2517" y="30617"/>
                  </a:lnTo>
                  <a:lnTo>
                    <a:pt x="2517"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5"/>
            <p:cNvSpPr/>
            <p:nvPr/>
          </p:nvSpPr>
          <p:spPr>
            <a:xfrm>
              <a:off x="6826750" y="3437225"/>
              <a:ext cx="63150" cy="1217750"/>
            </a:xfrm>
            <a:custGeom>
              <a:rect b="b" l="l" r="r" t="t"/>
              <a:pathLst>
                <a:path extrusionOk="0" h="48710" w="2526">
                  <a:moveTo>
                    <a:pt x="1" y="1"/>
                  </a:moveTo>
                  <a:lnTo>
                    <a:pt x="1" y="48709"/>
                  </a:lnTo>
                  <a:lnTo>
                    <a:pt x="2525" y="48709"/>
                  </a:lnTo>
                  <a:lnTo>
                    <a:pt x="2525"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15"/>
            <p:cNvSpPr/>
            <p:nvPr/>
          </p:nvSpPr>
          <p:spPr>
            <a:xfrm>
              <a:off x="6328725" y="4057025"/>
              <a:ext cx="62925" cy="597950"/>
            </a:xfrm>
            <a:custGeom>
              <a:rect b="b" l="l" r="r" t="t"/>
              <a:pathLst>
                <a:path extrusionOk="0" h="23918" w="2517">
                  <a:moveTo>
                    <a:pt x="1" y="0"/>
                  </a:moveTo>
                  <a:lnTo>
                    <a:pt x="1" y="23917"/>
                  </a:lnTo>
                  <a:lnTo>
                    <a:pt x="2517" y="23917"/>
                  </a:lnTo>
                  <a:lnTo>
                    <a:pt x="2517"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5"/>
            <p:cNvSpPr/>
            <p:nvPr/>
          </p:nvSpPr>
          <p:spPr>
            <a:xfrm>
              <a:off x="6204950" y="4253725"/>
              <a:ext cx="62925" cy="401250"/>
            </a:xfrm>
            <a:custGeom>
              <a:rect b="b" l="l" r="r" t="t"/>
              <a:pathLst>
                <a:path extrusionOk="0" h="16050" w="2517">
                  <a:moveTo>
                    <a:pt x="1" y="0"/>
                  </a:moveTo>
                  <a:lnTo>
                    <a:pt x="1" y="16049"/>
                  </a:lnTo>
                  <a:lnTo>
                    <a:pt x="2516" y="16049"/>
                  </a:lnTo>
                  <a:lnTo>
                    <a:pt x="2516"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15"/>
            <p:cNvSpPr/>
            <p:nvPr/>
          </p:nvSpPr>
          <p:spPr>
            <a:xfrm>
              <a:off x="6953650" y="2688750"/>
              <a:ext cx="189600" cy="1966225"/>
            </a:xfrm>
            <a:custGeom>
              <a:rect b="b" l="l" r="r" t="t"/>
              <a:pathLst>
                <a:path extrusionOk="0" h="78649" w="7584">
                  <a:moveTo>
                    <a:pt x="3783" y="1"/>
                  </a:moveTo>
                  <a:cubicBezTo>
                    <a:pt x="3694" y="1"/>
                    <a:pt x="3614" y="72"/>
                    <a:pt x="3614" y="161"/>
                  </a:cubicBezTo>
                  <a:lnTo>
                    <a:pt x="3614" y="15711"/>
                  </a:lnTo>
                  <a:lnTo>
                    <a:pt x="1633" y="15711"/>
                  </a:lnTo>
                  <a:cubicBezTo>
                    <a:pt x="1071" y="15711"/>
                    <a:pt x="607" y="16166"/>
                    <a:pt x="607" y="16737"/>
                  </a:cubicBezTo>
                  <a:lnTo>
                    <a:pt x="607" y="18672"/>
                  </a:lnTo>
                  <a:lnTo>
                    <a:pt x="1" y="18672"/>
                  </a:lnTo>
                  <a:lnTo>
                    <a:pt x="1" y="78648"/>
                  </a:lnTo>
                  <a:lnTo>
                    <a:pt x="2516" y="78648"/>
                  </a:lnTo>
                  <a:lnTo>
                    <a:pt x="2516" y="38575"/>
                  </a:lnTo>
                  <a:lnTo>
                    <a:pt x="3614" y="38575"/>
                  </a:lnTo>
                  <a:lnTo>
                    <a:pt x="3614" y="40573"/>
                  </a:lnTo>
                  <a:cubicBezTo>
                    <a:pt x="3614" y="40672"/>
                    <a:pt x="3694" y="40743"/>
                    <a:pt x="3783" y="40743"/>
                  </a:cubicBezTo>
                  <a:cubicBezTo>
                    <a:pt x="3872" y="40743"/>
                    <a:pt x="3953" y="40672"/>
                    <a:pt x="3953" y="40573"/>
                  </a:cubicBezTo>
                  <a:lnTo>
                    <a:pt x="3953" y="38575"/>
                  </a:lnTo>
                  <a:lnTo>
                    <a:pt x="5068" y="38575"/>
                  </a:lnTo>
                  <a:lnTo>
                    <a:pt x="5068" y="78648"/>
                  </a:lnTo>
                  <a:lnTo>
                    <a:pt x="7583" y="78648"/>
                  </a:lnTo>
                  <a:lnTo>
                    <a:pt x="7583" y="22723"/>
                  </a:lnTo>
                  <a:lnTo>
                    <a:pt x="6790" y="22723"/>
                  </a:lnTo>
                  <a:lnTo>
                    <a:pt x="6790" y="16737"/>
                  </a:lnTo>
                  <a:cubicBezTo>
                    <a:pt x="6790" y="16166"/>
                    <a:pt x="6326" y="15711"/>
                    <a:pt x="5764" y="15711"/>
                  </a:cubicBezTo>
                  <a:lnTo>
                    <a:pt x="3953" y="15711"/>
                  </a:lnTo>
                  <a:lnTo>
                    <a:pt x="3953" y="161"/>
                  </a:lnTo>
                  <a:cubicBezTo>
                    <a:pt x="3953" y="72"/>
                    <a:pt x="3872" y="1"/>
                    <a:pt x="3783" y="1"/>
                  </a:cubicBez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5"/>
            <p:cNvSpPr/>
            <p:nvPr/>
          </p:nvSpPr>
          <p:spPr>
            <a:xfrm>
              <a:off x="5175900" y="3488525"/>
              <a:ext cx="62925" cy="1166450"/>
            </a:xfrm>
            <a:custGeom>
              <a:rect b="b" l="l" r="r" t="t"/>
              <a:pathLst>
                <a:path extrusionOk="0" h="46658" w="2517">
                  <a:moveTo>
                    <a:pt x="1" y="0"/>
                  </a:moveTo>
                  <a:lnTo>
                    <a:pt x="1" y="46657"/>
                  </a:lnTo>
                  <a:lnTo>
                    <a:pt x="2517" y="46657"/>
                  </a:lnTo>
                  <a:lnTo>
                    <a:pt x="2517" y="1178"/>
                  </a:lnTo>
                  <a:lnTo>
                    <a:pt x="1"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5"/>
            <p:cNvSpPr/>
            <p:nvPr/>
          </p:nvSpPr>
          <p:spPr>
            <a:xfrm>
              <a:off x="5302600" y="3547625"/>
              <a:ext cx="62900" cy="1107350"/>
            </a:xfrm>
            <a:custGeom>
              <a:rect b="b" l="l" r="r" t="t"/>
              <a:pathLst>
                <a:path extrusionOk="0" h="44294" w="2516">
                  <a:moveTo>
                    <a:pt x="0" y="1"/>
                  </a:moveTo>
                  <a:lnTo>
                    <a:pt x="0" y="44293"/>
                  </a:lnTo>
                  <a:lnTo>
                    <a:pt x="2516" y="44293"/>
                  </a:lnTo>
                  <a:lnTo>
                    <a:pt x="2516" y="1169"/>
                  </a:lnTo>
                  <a:lnTo>
                    <a:pt x="0"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5"/>
            <p:cNvSpPr/>
            <p:nvPr/>
          </p:nvSpPr>
          <p:spPr>
            <a:xfrm>
              <a:off x="5049225" y="4072400"/>
              <a:ext cx="62925" cy="582575"/>
            </a:xfrm>
            <a:custGeom>
              <a:rect b="b" l="l" r="r" t="t"/>
              <a:pathLst>
                <a:path extrusionOk="0" h="23303" w="2517">
                  <a:moveTo>
                    <a:pt x="1" y="1"/>
                  </a:moveTo>
                  <a:lnTo>
                    <a:pt x="1" y="23302"/>
                  </a:lnTo>
                  <a:lnTo>
                    <a:pt x="2517" y="23302"/>
                  </a:lnTo>
                  <a:lnTo>
                    <a:pt x="2517"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5"/>
            <p:cNvSpPr/>
            <p:nvPr/>
          </p:nvSpPr>
          <p:spPr>
            <a:xfrm>
              <a:off x="4801450" y="4106525"/>
              <a:ext cx="62925" cy="548450"/>
            </a:xfrm>
            <a:custGeom>
              <a:rect b="b" l="l" r="r" t="t"/>
              <a:pathLst>
                <a:path extrusionOk="0" h="21938" w="2517">
                  <a:moveTo>
                    <a:pt x="1" y="1"/>
                  </a:moveTo>
                  <a:lnTo>
                    <a:pt x="1" y="21937"/>
                  </a:lnTo>
                  <a:lnTo>
                    <a:pt x="2516" y="21937"/>
                  </a:lnTo>
                  <a:lnTo>
                    <a:pt x="2516" y="1"/>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5"/>
            <p:cNvSpPr/>
            <p:nvPr/>
          </p:nvSpPr>
          <p:spPr>
            <a:xfrm>
              <a:off x="4677675" y="4381300"/>
              <a:ext cx="62925" cy="273675"/>
            </a:xfrm>
            <a:custGeom>
              <a:rect b="b" l="l" r="r" t="t"/>
              <a:pathLst>
                <a:path extrusionOk="0" h="10947" w="2517">
                  <a:moveTo>
                    <a:pt x="0" y="0"/>
                  </a:moveTo>
                  <a:lnTo>
                    <a:pt x="0" y="10946"/>
                  </a:lnTo>
                  <a:lnTo>
                    <a:pt x="2516" y="10946"/>
                  </a:lnTo>
                  <a:lnTo>
                    <a:pt x="2516"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15"/>
            <p:cNvSpPr/>
            <p:nvPr/>
          </p:nvSpPr>
          <p:spPr>
            <a:xfrm>
              <a:off x="4553900" y="4281825"/>
              <a:ext cx="62900" cy="373150"/>
            </a:xfrm>
            <a:custGeom>
              <a:rect b="b" l="l" r="r" t="t"/>
              <a:pathLst>
                <a:path extrusionOk="0" h="14926" w="2516">
                  <a:moveTo>
                    <a:pt x="0" y="0"/>
                  </a:moveTo>
                  <a:lnTo>
                    <a:pt x="0" y="14925"/>
                  </a:lnTo>
                  <a:lnTo>
                    <a:pt x="2516" y="14925"/>
                  </a:lnTo>
                  <a:lnTo>
                    <a:pt x="2516"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15"/>
            <p:cNvSpPr/>
            <p:nvPr/>
          </p:nvSpPr>
          <p:spPr>
            <a:xfrm>
              <a:off x="5429275" y="3684125"/>
              <a:ext cx="62900" cy="970850"/>
            </a:xfrm>
            <a:custGeom>
              <a:rect b="b" l="l" r="r" t="t"/>
              <a:pathLst>
                <a:path extrusionOk="0" h="38834" w="2516">
                  <a:moveTo>
                    <a:pt x="0" y="0"/>
                  </a:moveTo>
                  <a:lnTo>
                    <a:pt x="0" y="38833"/>
                  </a:lnTo>
                  <a:lnTo>
                    <a:pt x="2516" y="38833"/>
                  </a:lnTo>
                  <a:lnTo>
                    <a:pt x="2516"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5"/>
            <p:cNvSpPr/>
            <p:nvPr/>
          </p:nvSpPr>
          <p:spPr>
            <a:xfrm>
              <a:off x="5555950" y="4156700"/>
              <a:ext cx="62925" cy="498275"/>
            </a:xfrm>
            <a:custGeom>
              <a:rect b="b" l="l" r="r" t="t"/>
              <a:pathLst>
                <a:path extrusionOk="0" h="19931" w="2517">
                  <a:moveTo>
                    <a:pt x="0" y="1"/>
                  </a:moveTo>
                  <a:lnTo>
                    <a:pt x="0" y="19930"/>
                  </a:lnTo>
                  <a:lnTo>
                    <a:pt x="2516" y="19930"/>
                  </a:lnTo>
                  <a:lnTo>
                    <a:pt x="2516" y="1"/>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15"/>
            <p:cNvSpPr/>
            <p:nvPr/>
          </p:nvSpPr>
          <p:spPr>
            <a:xfrm>
              <a:off x="5682625" y="4024000"/>
              <a:ext cx="62925" cy="630975"/>
            </a:xfrm>
            <a:custGeom>
              <a:rect b="b" l="l" r="r" t="t"/>
              <a:pathLst>
                <a:path extrusionOk="0" h="25239" w="2517">
                  <a:moveTo>
                    <a:pt x="1" y="1"/>
                  </a:moveTo>
                  <a:lnTo>
                    <a:pt x="1" y="25238"/>
                  </a:lnTo>
                  <a:lnTo>
                    <a:pt x="2516" y="25238"/>
                  </a:lnTo>
                  <a:lnTo>
                    <a:pt x="2516"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5"/>
            <p:cNvSpPr/>
            <p:nvPr/>
          </p:nvSpPr>
          <p:spPr>
            <a:xfrm>
              <a:off x="5809300" y="3767300"/>
              <a:ext cx="62925" cy="887675"/>
            </a:xfrm>
            <a:custGeom>
              <a:rect b="b" l="l" r="r" t="t"/>
              <a:pathLst>
                <a:path extrusionOk="0" h="35507" w="2517">
                  <a:moveTo>
                    <a:pt x="1" y="1"/>
                  </a:moveTo>
                  <a:lnTo>
                    <a:pt x="1" y="35506"/>
                  </a:lnTo>
                  <a:lnTo>
                    <a:pt x="2516" y="35506"/>
                  </a:lnTo>
                  <a:lnTo>
                    <a:pt x="2516"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15"/>
            <p:cNvSpPr/>
            <p:nvPr/>
          </p:nvSpPr>
          <p:spPr>
            <a:xfrm>
              <a:off x="5935975" y="4031600"/>
              <a:ext cx="62925" cy="623375"/>
            </a:xfrm>
            <a:custGeom>
              <a:rect b="b" l="l" r="r" t="t"/>
              <a:pathLst>
                <a:path extrusionOk="0" h="24935" w="2517">
                  <a:moveTo>
                    <a:pt x="1" y="0"/>
                  </a:moveTo>
                  <a:lnTo>
                    <a:pt x="1" y="24934"/>
                  </a:lnTo>
                  <a:lnTo>
                    <a:pt x="2517" y="24934"/>
                  </a:lnTo>
                  <a:lnTo>
                    <a:pt x="2517" y="0"/>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15"/>
            <p:cNvSpPr/>
            <p:nvPr/>
          </p:nvSpPr>
          <p:spPr>
            <a:xfrm>
              <a:off x="3263250" y="2561400"/>
              <a:ext cx="3722100" cy="2093575"/>
            </a:xfrm>
            <a:custGeom>
              <a:rect b="b" l="l" r="r" t="t"/>
              <a:pathLst>
                <a:path extrusionOk="0" h="83743" w="148884">
                  <a:moveTo>
                    <a:pt x="147902" y="1"/>
                  </a:moveTo>
                  <a:lnTo>
                    <a:pt x="88220" y="41573"/>
                  </a:lnTo>
                  <a:lnTo>
                    <a:pt x="72823" y="34168"/>
                  </a:lnTo>
                  <a:lnTo>
                    <a:pt x="0" y="83733"/>
                  </a:lnTo>
                  <a:lnTo>
                    <a:pt x="3988" y="83742"/>
                  </a:lnTo>
                  <a:lnTo>
                    <a:pt x="73037" y="36764"/>
                  </a:lnTo>
                  <a:lnTo>
                    <a:pt x="88434" y="44169"/>
                  </a:lnTo>
                  <a:lnTo>
                    <a:pt x="148883" y="2053"/>
                  </a:lnTo>
                  <a:lnTo>
                    <a:pt x="14790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5"/>
            <p:cNvSpPr/>
            <p:nvPr/>
          </p:nvSpPr>
          <p:spPr>
            <a:xfrm>
              <a:off x="6827425" y="2446775"/>
              <a:ext cx="315825" cy="298875"/>
            </a:xfrm>
            <a:custGeom>
              <a:rect b="b" l="l" r="r" t="t"/>
              <a:pathLst>
                <a:path extrusionOk="0" h="11955" w="12633">
                  <a:moveTo>
                    <a:pt x="12632" y="0"/>
                  </a:moveTo>
                  <a:lnTo>
                    <a:pt x="0" y="4158"/>
                  </a:lnTo>
                  <a:lnTo>
                    <a:pt x="5059" y="6611"/>
                  </a:lnTo>
                  <a:lnTo>
                    <a:pt x="6798" y="11955"/>
                  </a:lnTo>
                  <a:lnTo>
                    <a:pt x="126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0" name="Google Shape;710;p15"/>
          <p:cNvGrpSpPr/>
          <p:nvPr/>
        </p:nvGrpSpPr>
        <p:grpSpPr>
          <a:xfrm>
            <a:off x="904563" y="1680262"/>
            <a:ext cx="4570289" cy="4570198"/>
            <a:chOff x="1846563" y="182687"/>
            <a:chExt cx="4570289" cy="4570198"/>
          </a:xfrm>
        </p:grpSpPr>
        <p:grpSp>
          <p:nvGrpSpPr>
            <p:cNvPr id="711" name="Google Shape;711;p15"/>
            <p:cNvGrpSpPr/>
            <p:nvPr/>
          </p:nvGrpSpPr>
          <p:grpSpPr>
            <a:xfrm>
              <a:off x="1846563" y="182687"/>
              <a:ext cx="4570289" cy="4570198"/>
              <a:chOff x="878425" y="-785450"/>
              <a:chExt cx="6506675" cy="6506546"/>
            </a:xfrm>
          </p:grpSpPr>
          <p:sp>
            <p:nvSpPr>
              <p:cNvPr id="712" name="Google Shape;712;p15"/>
              <p:cNvSpPr/>
              <p:nvPr/>
            </p:nvSpPr>
            <p:spPr>
              <a:xfrm>
                <a:off x="3041652" y="1377724"/>
                <a:ext cx="2180213" cy="2180213"/>
              </a:xfrm>
              <a:custGeom>
                <a:rect b="b" l="l" r="r" t="t"/>
                <a:pathLst>
                  <a:path extrusionOk="0" h="36613" w="36613">
                    <a:moveTo>
                      <a:pt x="18306" y="81"/>
                    </a:moveTo>
                    <a:cubicBezTo>
                      <a:pt x="28351" y="81"/>
                      <a:pt x="36532" y="8261"/>
                      <a:pt x="36532" y="18306"/>
                    </a:cubicBezTo>
                    <a:cubicBezTo>
                      <a:pt x="36532" y="28360"/>
                      <a:pt x="28351" y="36532"/>
                      <a:pt x="18306" y="36532"/>
                    </a:cubicBezTo>
                    <a:cubicBezTo>
                      <a:pt x="8252" y="36532"/>
                      <a:pt x="81" y="28360"/>
                      <a:pt x="81" y="18306"/>
                    </a:cubicBezTo>
                    <a:cubicBezTo>
                      <a:pt x="81" y="8261"/>
                      <a:pt x="8252" y="81"/>
                      <a:pt x="18306" y="81"/>
                    </a:cubicBezTo>
                    <a:close/>
                    <a:moveTo>
                      <a:pt x="18306" y="1"/>
                    </a:moveTo>
                    <a:cubicBezTo>
                      <a:pt x="15835" y="1"/>
                      <a:pt x="13435" y="482"/>
                      <a:pt x="11178" y="1437"/>
                    </a:cubicBezTo>
                    <a:cubicBezTo>
                      <a:pt x="9002" y="2365"/>
                      <a:pt x="7039" y="3685"/>
                      <a:pt x="5362" y="5362"/>
                    </a:cubicBezTo>
                    <a:cubicBezTo>
                      <a:pt x="3676" y="7039"/>
                      <a:pt x="2355" y="9002"/>
                      <a:pt x="1437" y="11179"/>
                    </a:cubicBezTo>
                    <a:cubicBezTo>
                      <a:pt x="482" y="13436"/>
                      <a:pt x="0" y="15835"/>
                      <a:pt x="0" y="18306"/>
                    </a:cubicBezTo>
                    <a:cubicBezTo>
                      <a:pt x="0" y="20778"/>
                      <a:pt x="482" y="23177"/>
                      <a:pt x="1437" y="25434"/>
                    </a:cubicBezTo>
                    <a:cubicBezTo>
                      <a:pt x="2355" y="27611"/>
                      <a:pt x="3676" y="29574"/>
                      <a:pt x="5362" y="31251"/>
                    </a:cubicBezTo>
                    <a:cubicBezTo>
                      <a:pt x="7039" y="32937"/>
                      <a:pt x="9002" y="34257"/>
                      <a:pt x="11178" y="35176"/>
                    </a:cubicBezTo>
                    <a:cubicBezTo>
                      <a:pt x="13435" y="36131"/>
                      <a:pt x="15835" y="36612"/>
                      <a:pt x="18306" y="36612"/>
                    </a:cubicBezTo>
                    <a:cubicBezTo>
                      <a:pt x="20777" y="36612"/>
                      <a:pt x="23177" y="36131"/>
                      <a:pt x="25434" y="35176"/>
                    </a:cubicBezTo>
                    <a:cubicBezTo>
                      <a:pt x="27611" y="34257"/>
                      <a:pt x="29565" y="32937"/>
                      <a:pt x="31251" y="31251"/>
                    </a:cubicBezTo>
                    <a:cubicBezTo>
                      <a:pt x="32928" y="29574"/>
                      <a:pt x="34248" y="27611"/>
                      <a:pt x="35176" y="25434"/>
                    </a:cubicBezTo>
                    <a:cubicBezTo>
                      <a:pt x="36131" y="23177"/>
                      <a:pt x="36612" y="20778"/>
                      <a:pt x="36612" y="18306"/>
                    </a:cubicBezTo>
                    <a:cubicBezTo>
                      <a:pt x="36612" y="15835"/>
                      <a:pt x="36131" y="13436"/>
                      <a:pt x="35176" y="11179"/>
                    </a:cubicBezTo>
                    <a:cubicBezTo>
                      <a:pt x="34248" y="9002"/>
                      <a:pt x="32928" y="7039"/>
                      <a:pt x="31251" y="5362"/>
                    </a:cubicBezTo>
                    <a:cubicBezTo>
                      <a:pt x="29565" y="3685"/>
                      <a:pt x="27611" y="2365"/>
                      <a:pt x="25434" y="1437"/>
                    </a:cubicBezTo>
                    <a:cubicBezTo>
                      <a:pt x="23177" y="482"/>
                      <a:pt x="20777" y="1"/>
                      <a:pt x="1830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5"/>
              <p:cNvSpPr/>
              <p:nvPr/>
            </p:nvSpPr>
            <p:spPr>
              <a:xfrm>
                <a:off x="2050550" y="386698"/>
                <a:ext cx="4162285" cy="4162202"/>
              </a:xfrm>
              <a:custGeom>
                <a:rect b="b" l="l" r="r" t="t"/>
                <a:pathLst>
                  <a:path extrusionOk="0" h="50297" w="50298">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5"/>
              <p:cNvSpPr/>
              <p:nvPr/>
            </p:nvSpPr>
            <p:spPr>
              <a:xfrm>
                <a:off x="878425" y="-785450"/>
                <a:ext cx="6506675" cy="6506546"/>
              </a:xfrm>
              <a:custGeom>
                <a:rect b="b" l="l" r="r" t="t"/>
                <a:pathLst>
                  <a:path extrusionOk="0" h="50297" w="50298">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5" name="Google Shape;715;p15"/>
            <p:cNvGrpSpPr/>
            <p:nvPr/>
          </p:nvGrpSpPr>
          <p:grpSpPr>
            <a:xfrm>
              <a:off x="3185908" y="718741"/>
              <a:ext cx="3124599" cy="2544437"/>
              <a:chOff x="4104846" y="2798475"/>
              <a:chExt cx="895480" cy="729211"/>
            </a:xfrm>
          </p:grpSpPr>
          <p:sp>
            <p:nvSpPr>
              <p:cNvPr id="716" name="Google Shape;716;p15"/>
              <p:cNvSpPr/>
              <p:nvPr/>
            </p:nvSpPr>
            <p:spPr>
              <a:xfrm>
                <a:off x="4186358" y="3417317"/>
                <a:ext cx="16525" cy="16525"/>
              </a:xfrm>
              <a:custGeom>
                <a:rect b="b" l="l" r="r" t="t"/>
                <a:pathLst>
                  <a:path extrusionOk="0" h="661" w="661">
                    <a:moveTo>
                      <a:pt x="330" y="0"/>
                    </a:moveTo>
                    <a:cubicBezTo>
                      <a:pt x="152" y="0"/>
                      <a:pt x="0" y="152"/>
                      <a:pt x="0" y="330"/>
                    </a:cubicBezTo>
                    <a:cubicBezTo>
                      <a:pt x="0" y="509"/>
                      <a:pt x="152" y="660"/>
                      <a:pt x="330" y="660"/>
                    </a:cubicBezTo>
                    <a:cubicBezTo>
                      <a:pt x="518" y="660"/>
                      <a:pt x="660" y="509"/>
                      <a:pt x="660" y="330"/>
                    </a:cubicBezTo>
                    <a:cubicBezTo>
                      <a:pt x="660" y="152"/>
                      <a:pt x="518" y="0"/>
                      <a:pt x="3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5"/>
              <p:cNvSpPr/>
              <p:nvPr/>
            </p:nvSpPr>
            <p:spPr>
              <a:xfrm>
                <a:off x="4796315" y="2798475"/>
                <a:ext cx="16550" cy="16550"/>
              </a:xfrm>
              <a:custGeom>
                <a:rect b="b" l="l" r="r" t="t"/>
                <a:pathLst>
                  <a:path extrusionOk="0" h="662" w="662">
                    <a:moveTo>
                      <a:pt x="331" y="1"/>
                    </a:moveTo>
                    <a:cubicBezTo>
                      <a:pt x="144" y="1"/>
                      <a:pt x="1" y="153"/>
                      <a:pt x="1" y="331"/>
                    </a:cubicBezTo>
                    <a:cubicBezTo>
                      <a:pt x="1" y="509"/>
                      <a:pt x="144" y="661"/>
                      <a:pt x="331" y="661"/>
                    </a:cubicBezTo>
                    <a:cubicBezTo>
                      <a:pt x="509" y="661"/>
                      <a:pt x="661" y="509"/>
                      <a:pt x="661" y="331"/>
                    </a:cubicBezTo>
                    <a:cubicBezTo>
                      <a:pt x="661" y="153"/>
                      <a:pt x="509" y="1"/>
                      <a:pt x="3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5"/>
              <p:cNvSpPr/>
              <p:nvPr/>
            </p:nvSpPr>
            <p:spPr>
              <a:xfrm>
                <a:off x="4104846" y="2964527"/>
                <a:ext cx="16300" cy="16300"/>
              </a:xfrm>
              <a:custGeom>
                <a:rect b="b" l="l" r="r" t="t"/>
                <a:pathLst>
                  <a:path extrusionOk="0" h="652" w="652">
                    <a:moveTo>
                      <a:pt x="330" y="0"/>
                    </a:moveTo>
                    <a:cubicBezTo>
                      <a:pt x="143" y="0"/>
                      <a:pt x="0" y="143"/>
                      <a:pt x="0" y="321"/>
                    </a:cubicBezTo>
                    <a:cubicBezTo>
                      <a:pt x="0" y="509"/>
                      <a:pt x="143" y="651"/>
                      <a:pt x="330" y="651"/>
                    </a:cubicBezTo>
                    <a:cubicBezTo>
                      <a:pt x="509" y="651"/>
                      <a:pt x="652" y="509"/>
                      <a:pt x="652" y="321"/>
                    </a:cubicBezTo>
                    <a:cubicBezTo>
                      <a:pt x="652" y="143"/>
                      <a:pt x="509" y="0"/>
                      <a:pt x="3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5"/>
              <p:cNvSpPr/>
              <p:nvPr/>
            </p:nvSpPr>
            <p:spPr>
              <a:xfrm>
                <a:off x="4983801" y="3511136"/>
                <a:ext cx="16525" cy="16550"/>
              </a:xfrm>
              <a:custGeom>
                <a:rect b="b" l="l" r="r" t="t"/>
                <a:pathLst>
                  <a:path extrusionOk="0" h="662" w="661">
                    <a:moveTo>
                      <a:pt x="331" y="1"/>
                    </a:moveTo>
                    <a:cubicBezTo>
                      <a:pt x="152" y="1"/>
                      <a:pt x="1" y="144"/>
                      <a:pt x="1" y="331"/>
                    </a:cubicBezTo>
                    <a:cubicBezTo>
                      <a:pt x="1" y="509"/>
                      <a:pt x="152" y="661"/>
                      <a:pt x="331" y="661"/>
                    </a:cubicBezTo>
                    <a:cubicBezTo>
                      <a:pt x="509" y="661"/>
                      <a:pt x="661" y="509"/>
                      <a:pt x="661" y="331"/>
                    </a:cubicBezTo>
                    <a:cubicBezTo>
                      <a:pt x="661" y="144"/>
                      <a:pt x="509" y="1"/>
                      <a:pt x="3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20" name="Google Shape;720;p15"/>
          <p:cNvGrpSpPr/>
          <p:nvPr/>
        </p:nvGrpSpPr>
        <p:grpSpPr>
          <a:xfrm flipH="1">
            <a:off x="8344628" y="2246320"/>
            <a:ext cx="547707" cy="495785"/>
            <a:chOff x="470050" y="3731100"/>
            <a:chExt cx="179800" cy="162750"/>
          </a:xfrm>
        </p:grpSpPr>
        <p:sp>
          <p:nvSpPr>
            <p:cNvPr id="721" name="Google Shape;721;p15"/>
            <p:cNvSpPr/>
            <p:nvPr/>
          </p:nvSpPr>
          <p:spPr>
            <a:xfrm>
              <a:off x="483875" y="3731100"/>
              <a:ext cx="165975" cy="149600"/>
            </a:xfrm>
            <a:custGeom>
              <a:rect b="b" l="l" r="r" t="t"/>
              <a:pathLst>
                <a:path extrusionOk="0" h="5984" w="6639">
                  <a:moveTo>
                    <a:pt x="2309" y="0"/>
                  </a:moveTo>
                  <a:cubicBezTo>
                    <a:pt x="1790" y="0"/>
                    <a:pt x="1318" y="160"/>
                    <a:pt x="964" y="494"/>
                  </a:cubicBezTo>
                  <a:cubicBezTo>
                    <a:pt x="1" y="1404"/>
                    <a:pt x="278" y="3260"/>
                    <a:pt x="1580" y="4634"/>
                  </a:cubicBezTo>
                  <a:cubicBezTo>
                    <a:pt x="2399" y="5509"/>
                    <a:pt x="3436" y="5984"/>
                    <a:pt x="4331" y="5984"/>
                  </a:cubicBezTo>
                  <a:cubicBezTo>
                    <a:pt x="4850" y="5984"/>
                    <a:pt x="5321" y="5824"/>
                    <a:pt x="5675" y="5490"/>
                  </a:cubicBezTo>
                  <a:cubicBezTo>
                    <a:pt x="6638" y="4580"/>
                    <a:pt x="6371" y="2724"/>
                    <a:pt x="5068" y="1351"/>
                  </a:cubicBezTo>
                  <a:cubicBezTo>
                    <a:pt x="4244" y="475"/>
                    <a:pt x="3205" y="0"/>
                    <a:pt x="2309"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5"/>
            <p:cNvSpPr/>
            <p:nvPr/>
          </p:nvSpPr>
          <p:spPr>
            <a:xfrm>
              <a:off x="470050" y="3743450"/>
              <a:ext cx="155700" cy="150400"/>
            </a:xfrm>
            <a:custGeom>
              <a:rect b="b" l="l" r="r" t="t"/>
              <a:pathLst>
                <a:path extrusionOk="0" h="6016" w="6228">
                  <a:moveTo>
                    <a:pt x="1517" y="0"/>
                  </a:moveTo>
                  <a:cubicBezTo>
                    <a:pt x="1514" y="3"/>
                    <a:pt x="1511" y="6"/>
                    <a:pt x="1508" y="9"/>
                  </a:cubicBezTo>
                  <a:lnTo>
                    <a:pt x="1508" y="9"/>
                  </a:lnTo>
                  <a:lnTo>
                    <a:pt x="1517" y="0"/>
                  </a:lnTo>
                  <a:close/>
                  <a:moveTo>
                    <a:pt x="1508" y="9"/>
                  </a:moveTo>
                  <a:lnTo>
                    <a:pt x="964" y="527"/>
                  </a:lnTo>
                  <a:cubicBezTo>
                    <a:pt x="1" y="1436"/>
                    <a:pt x="269" y="3292"/>
                    <a:pt x="1571" y="4666"/>
                  </a:cubicBezTo>
                  <a:cubicBezTo>
                    <a:pt x="2395" y="5541"/>
                    <a:pt x="3434" y="6016"/>
                    <a:pt x="4330" y="6016"/>
                  </a:cubicBezTo>
                  <a:cubicBezTo>
                    <a:pt x="4850" y="6016"/>
                    <a:pt x="5321" y="5856"/>
                    <a:pt x="5675" y="5522"/>
                  </a:cubicBezTo>
                  <a:lnTo>
                    <a:pt x="6228" y="4996"/>
                  </a:lnTo>
                  <a:lnTo>
                    <a:pt x="6228" y="4996"/>
                  </a:lnTo>
                  <a:cubicBezTo>
                    <a:pt x="5874" y="5330"/>
                    <a:pt x="5403" y="5490"/>
                    <a:pt x="4884" y="5490"/>
                  </a:cubicBezTo>
                  <a:cubicBezTo>
                    <a:pt x="3989" y="5490"/>
                    <a:pt x="2952" y="5015"/>
                    <a:pt x="2133" y="4140"/>
                  </a:cubicBezTo>
                  <a:cubicBezTo>
                    <a:pt x="835" y="2770"/>
                    <a:pt x="556" y="922"/>
                    <a:pt x="1508" y="9"/>
                  </a:cubicBez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5"/>
            <p:cNvSpPr/>
            <p:nvPr/>
          </p:nvSpPr>
          <p:spPr>
            <a:xfrm>
              <a:off x="503950" y="3749100"/>
              <a:ext cx="126050" cy="113600"/>
            </a:xfrm>
            <a:custGeom>
              <a:rect b="b" l="l" r="r" t="t"/>
              <a:pathLst>
                <a:path extrusionOk="0" h="4544" w="5042">
                  <a:moveTo>
                    <a:pt x="1748" y="1"/>
                  </a:moveTo>
                  <a:cubicBezTo>
                    <a:pt x="1356" y="1"/>
                    <a:pt x="1000" y="121"/>
                    <a:pt x="732" y="372"/>
                  </a:cubicBezTo>
                  <a:cubicBezTo>
                    <a:pt x="1" y="1068"/>
                    <a:pt x="206" y="2477"/>
                    <a:pt x="1196" y="3521"/>
                  </a:cubicBezTo>
                  <a:cubicBezTo>
                    <a:pt x="1819" y="4183"/>
                    <a:pt x="2610" y="4543"/>
                    <a:pt x="3292" y="4543"/>
                  </a:cubicBezTo>
                  <a:cubicBezTo>
                    <a:pt x="3685" y="4543"/>
                    <a:pt x="4042" y="4423"/>
                    <a:pt x="4310" y="4172"/>
                  </a:cubicBezTo>
                  <a:cubicBezTo>
                    <a:pt x="5041" y="3476"/>
                    <a:pt x="4827" y="2076"/>
                    <a:pt x="3846" y="1023"/>
                  </a:cubicBezTo>
                  <a:cubicBezTo>
                    <a:pt x="3218" y="361"/>
                    <a:pt x="2428" y="1"/>
                    <a:pt x="17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5"/>
            <p:cNvSpPr/>
            <p:nvPr/>
          </p:nvSpPr>
          <p:spPr>
            <a:xfrm>
              <a:off x="533175" y="3763725"/>
              <a:ext cx="71175" cy="80775"/>
            </a:xfrm>
            <a:custGeom>
              <a:rect b="b" l="l" r="r" t="t"/>
              <a:pathLst>
                <a:path extrusionOk="0" h="3231" w="2847">
                  <a:moveTo>
                    <a:pt x="1348" y="893"/>
                  </a:moveTo>
                  <a:lnTo>
                    <a:pt x="1713" y="902"/>
                  </a:lnTo>
                  <a:lnTo>
                    <a:pt x="1910" y="1375"/>
                  </a:lnTo>
                  <a:lnTo>
                    <a:pt x="1544" y="1366"/>
                  </a:lnTo>
                  <a:lnTo>
                    <a:pt x="1348" y="893"/>
                  </a:lnTo>
                  <a:close/>
                  <a:moveTo>
                    <a:pt x="955" y="1883"/>
                  </a:moveTo>
                  <a:lnTo>
                    <a:pt x="1321" y="1892"/>
                  </a:lnTo>
                  <a:lnTo>
                    <a:pt x="1508" y="2338"/>
                  </a:lnTo>
                  <a:lnTo>
                    <a:pt x="1142" y="2329"/>
                  </a:lnTo>
                  <a:lnTo>
                    <a:pt x="955" y="1883"/>
                  </a:lnTo>
                  <a:close/>
                  <a:moveTo>
                    <a:pt x="518" y="1"/>
                  </a:moveTo>
                  <a:lnTo>
                    <a:pt x="661" y="340"/>
                  </a:lnTo>
                  <a:lnTo>
                    <a:pt x="286" y="331"/>
                  </a:lnTo>
                  <a:cubicBezTo>
                    <a:pt x="197" y="331"/>
                    <a:pt x="134" y="358"/>
                    <a:pt x="90" y="402"/>
                  </a:cubicBezTo>
                  <a:cubicBezTo>
                    <a:pt x="36" y="447"/>
                    <a:pt x="9" y="501"/>
                    <a:pt x="9" y="581"/>
                  </a:cubicBezTo>
                  <a:cubicBezTo>
                    <a:pt x="1" y="661"/>
                    <a:pt x="18" y="750"/>
                    <a:pt x="63" y="848"/>
                  </a:cubicBezTo>
                  <a:lnTo>
                    <a:pt x="161" y="1071"/>
                  </a:lnTo>
                  <a:lnTo>
                    <a:pt x="616" y="1080"/>
                  </a:lnTo>
                  <a:lnTo>
                    <a:pt x="527" y="875"/>
                  </a:lnTo>
                  <a:lnTo>
                    <a:pt x="893" y="884"/>
                  </a:lnTo>
                  <a:lnTo>
                    <a:pt x="1089" y="1357"/>
                  </a:lnTo>
                  <a:lnTo>
                    <a:pt x="705" y="1348"/>
                  </a:lnTo>
                  <a:cubicBezTo>
                    <a:pt x="625" y="1348"/>
                    <a:pt x="563" y="1366"/>
                    <a:pt x="509" y="1410"/>
                  </a:cubicBezTo>
                  <a:cubicBezTo>
                    <a:pt x="464" y="1455"/>
                    <a:pt x="438" y="1518"/>
                    <a:pt x="438" y="1589"/>
                  </a:cubicBezTo>
                  <a:cubicBezTo>
                    <a:pt x="429" y="1669"/>
                    <a:pt x="447" y="1749"/>
                    <a:pt x="482" y="1839"/>
                  </a:cubicBezTo>
                  <a:lnTo>
                    <a:pt x="687" y="2338"/>
                  </a:lnTo>
                  <a:cubicBezTo>
                    <a:pt x="732" y="2436"/>
                    <a:pt x="786" y="2517"/>
                    <a:pt x="857" y="2606"/>
                  </a:cubicBezTo>
                  <a:cubicBezTo>
                    <a:pt x="928" y="2686"/>
                    <a:pt x="1009" y="2749"/>
                    <a:pt x="1098" y="2793"/>
                  </a:cubicBezTo>
                  <a:cubicBezTo>
                    <a:pt x="1187" y="2847"/>
                    <a:pt x="1267" y="2865"/>
                    <a:pt x="1348" y="2874"/>
                  </a:cubicBezTo>
                  <a:lnTo>
                    <a:pt x="1731" y="2882"/>
                  </a:lnTo>
                  <a:lnTo>
                    <a:pt x="1874" y="3221"/>
                  </a:lnTo>
                  <a:lnTo>
                    <a:pt x="2329" y="3230"/>
                  </a:lnTo>
                  <a:lnTo>
                    <a:pt x="2329" y="3230"/>
                  </a:lnTo>
                  <a:lnTo>
                    <a:pt x="2186" y="2891"/>
                  </a:lnTo>
                  <a:lnTo>
                    <a:pt x="2570" y="2900"/>
                  </a:lnTo>
                  <a:cubicBezTo>
                    <a:pt x="2650" y="2900"/>
                    <a:pt x="2721" y="2874"/>
                    <a:pt x="2766" y="2829"/>
                  </a:cubicBezTo>
                  <a:cubicBezTo>
                    <a:pt x="2811" y="2784"/>
                    <a:pt x="2837" y="2722"/>
                    <a:pt x="2846" y="2642"/>
                  </a:cubicBezTo>
                  <a:cubicBezTo>
                    <a:pt x="2846" y="2570"/>
                    <a:pt x="2829" y="2481"/>
                    <a:pt x="2793" y="2383"/>
                  </a:cubicBezTo>
                  <a:lnTo>
                    <a:pt x="2695" y="2160"/>
                  </a:lnTo>
                  <a:lnTo>
                    <a:pt x="2240" y="2151"/>
                  </a:lnTo>
                  <a:lnTo>
                    <a:pt x="2329" y="2356"/>
                  </a:lnTo>
                  <a:lnTo>
                    <a:pt x="1963" y="2347"/>
                  </a:lnTo>
                  <a:lnTo>
                    <a:pt x="1776" y="1901"/>
                  </a:lnTo>
                  <a:lnTo>
                    <a:pt x="2151" y="1910"/>
                  </a:lnTo>
                  <a:cubicBezTo>
                    <a:pt x="2240" y="1910"/>
                    <a:pt x="2302" y="1892"/>
                    <a:pt x="2347" y="1848"/>
                  </a:cubicBezTo>
                  <a:cubicBezTo>
                    <a:pt x="2400" y="1803"/>
                    <a:pt x="2427" y="1741"/>
                    <a:pt x="2427" y="1660"/>
                  </a:cubicBezTo>
                  <a:cubicBezTo>
                    <a:pt x="2436" y="1580"/>
                    <a:pt x="2418" y="1491"/>
                    <a:pt x="2374" y="1393"/>
                  </a:cubicBezTo>
                  <a:lnTo>
                    <a:pt x="2159" y="893"/>
                  </a:lnTo>
                  <a:cubicBezTo>
                    <a:pt x="2124" y="795"/>
                    <a:pt x="2061" y="706"/>
                    <a:pt x="1990" y="625"/>
                  </a:cubicBezTo>
                  <a:cubicBezTo>
                    <a:pt x="1927" y="545"/>
                    <a:pt x="1847" y="483"/>
                    <a:pt x="1758" y="438"/>
                  </a:cubicBezTo>
                  <a:cubicBezTo>
                    <a:pt x="1678" y="385"/>
                    <a:pt x="1588" y="367"/>
                    <a:pt x="1499" y="358"/>
                  </a:cubicBezTo>
                  <a:lnTo>
                    <a:pt x="1116" y="349"/>
                  </a:lnTo>
                  <a:lnTo>
                    <a:pt x="973" y="10"/>
                  </a:lnTo>
                  <a:lnTo>
                    <a:pt x="51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5" name="Google Shape;725;p15"/>
          <p:cNvGrpSpPr/>
          <p:nvPr/>
        </p:nvGrpSpPr>
        <p:grpSpPr>
          <a:xfrm>
            <a:off x="8418142" y="-5"/>
            <a:ext cx="1013699" cy="886245"/>
            <a:chOff x="895150" y="3894725"/>
            <a:chExt cx="332775" cy="290925"/>
          </a:xfrm>
        </p:grpSpPr>
        <p:sp>
          <p:nvSpPr>
            <p:cNvPr id="726" name="Google Shape;726;p15"/>
            <p:cNvSpPr/>
            <p:nvPr/>
          </p:nvSpPr>
          <p:spPr>
            <a:xfrm>
              <a:off x="895150" y="3918150"/>
              <a:ext cx="307125" cy="267500"/>
            </a:xfrm>
            <a:custGeom>
              <a:rect b="b" l="l" r="r" t="t"/>
              <a:pathLst>
                <a:path extrusionOk="0" h="10700" w="12285">
                  <a:moveTo>
                    <a:pt x="4272" y="0"/>
                  </a:moveTo>
                  <a:cubicBezTo>
                    <a:pt x="3311" y="0"/>
                    <a:pt x="2439" y="285"/>
                    <a:pt x="1785" y="880"/>
                  </a:cubicBezTo>
                  <a:cubicBezTo>
                    <a:pt x="0" y="2504"/>
                    <a:pt x="500" y="5823"/>
                    <a:pt x="2909" y="8294"/>
                  </a:cubicBezTo>
                  <a:cubicBezTo>
                    <a:pt x="4433" y="9853"/>
                    <a:pt x="6352" y="10700"/>
                    <a:pt x="8007" y="10700"/>
                  </a:cubicBezTo>
                  <a:cubicBezTo>
                    <a:pt x="8966" y="10700"/>
                    <a:pt x="9837" y="10415"/>
                    <a:pt x="10492" y="9819"/>
                  </a:cubicBezTo>
                  <a:cubicBezTo>
                    <a:pt x="12285" y="8196"/>
                    <a:pt x="11776" y="4877"/>
                    <a:pt x="9367" y="2406"/>
                  </a:cubicBezTo>
                  <a:cubicBezTo>
                    <a:pt x="7848" y="847"/>
                    <a:pt x="5929" y="0"/>
                    <a:pt x="4272"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5"/>
            <p:cNvSpPr/>
            <p:nvPr/>
          </p:nvSpPr>
          <p:spPr>
            <a:xfrm>
              <a:off x="939750" y="3894725"/>
              <a:ext cx="288175" cy="268925"/>
            </a:xfrm>
            <a:custGeom>
              <a:rect b="b" l="l" r="r" t="t"/>
              <a:pathLst>
                <a:path extrusionOk="0" h="10757" w="11527">
                  <a:moveTo>
                    <a:pt x="13" y="1806"/>
                  </a:moveTo>
                  <a:cubicBezTo>
                    <a:pt x="9" y="1810"/>
                    <a:pt x="5" y="1814"/>
                    <a:pt x="1" y="1817"/>
                  </a:cubicBezTo>
                  <a:lnTo>
                    <a:pt x="13" y="1806"/>
                  </a:lnTo>
                  <a:close/>
                  <a:moveTo>
                    <a:pt x="3520" y="0"/>
                  </a:moveTo>
                  <a:cubicBezTo>
                    <a:pt x="2561" y="0"/>
                    <a:pt x="1690" y="285"/>
                    <a:pt x="1035" y="881"/>
                  </a:cubicBezTo>
                  <a:lnTo>
                    <a:pt x="13" y="1806"/>
                  </a:lnTo>
                  <a:lnTo>
                    <a:pt x="13" y="1806"/>
                  </a:lnTo>
                  <a:cubicBezTo>
                    <a:pt x="666" y="1218"/>
                    <a:pt x="1533" y="937"/>
                    <a:pt x="2488" y="937"/>
                  </a:cubicBezTo>
                  <a:cubicBezTo>
                    <a:pt x="4145" y="937"/>
                    <a:pt x="6064" y="1784"/>
                    <a:pt x="7583" y="3343"/>
                  </a:cubicBezTo>
                  <a:cubicBezTo>
                    <a:pt x="9992" y="5814"/>
                    <a:pt x="10501" y="9133"/>
                    <a:pt x="8708" y="10756"/>
                  </a:cubicBezTo>
                  <a:lnTo>
                    <a:pt x="9742" y="9820"/>
                  </a:lnTo>
                  <a:cubicBezTo>
                    <a:pt x="11527" y="8196"/>
                    <a:pt x="11027" y="4877"/>
                    <a:pt x="8618" y="2406"/>
                  </a:cubicBezTo>
                  <a:cubicBezTo>
                    <a:pt x="7094" y="848"/>
                    <a:pt x="5175" y="0"/>
                    <a:pt x="3520" y="0"/>
                  </a:cubicBez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5"/>
            <p:cNvSpPr/>
            <p:nvPr/>
          </p:nvSpPr>
          <p:spPr>
            <a:xfrm>
              <a:off x="932175" y="3950325"/>
              <a:ext cx="233075" cy="203150"/>
            </a:xfrm>
            <a:custGeom>
              <a:rect b="b" l="l" r="r" t="t"/>
              <a:pathLst>
                <a:path extrusionOk="0" h="8126" w="9323">
                  <a:moveTo>
                    <a:pt x="3237" y="1"/>
                  </a:moveTo>
                  <a:cubicBezTo>
                    <a:pt x="2507" y="1"/>
                    <a:pt x="1845" y="218"/>
                    <a:pt x="1347" y="673"/>
                  </a:cubicBezTo>
                  <a:cubicBezTo>
                    <a:pt x="0" y="1904"/>
                    <a:pt x="375" y="4420"/>
                    <a:pt x="2204" y="6293"/>
                  </a:cubicBezTo>
                  <a:cubicBezTo>
                    <a:pt x="3361" y="7479"/>
                    <a:pt x="4819" y="8125"/>
                    <a:pt x="6077" y="8125"/>
                  </a:cubicBezTo>
                  <a:cubicBezTo>
                    <a:pt x="6807" y="8125"/>
                    <a:pt x="7469" y="7908"/>
                    <a:pt x="7967" y="7453"/>
                  </a:cubicBezTo>
                  <a:cubicBezTo>
                    <a:pt x="9323" y="6222"/>
                    <a:pt x="8939" y="3706"/>
                    <a:pt x="7110" y="1833"/>
                  </a:cubicBezTo>
                  <a:cubicBezTo>
                    <a:pt x="5953" y="647"/>
                    <a:pt x="4495" y="1"/>
                    <a:pt x="323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5"/>
            <p:cNvSpPr/>
            <p:nvPr/>
          </p:nvSpPr>
          <p:spPr>
            <a:xfrm>
              <a:off x="979450" y="3982750"/>
              <a:ext cx="131400" cy="144775"/>
            </a:xfrm>
            <a:custGeom>
              <a:rect b="b" l="l" r="r" t="t"/>
              <a:pathLst>
                <a:path extrusionOk="0" h="5791" w="5256">
                  <a:moveTo>
                    <a:pt x="2481" y="1597"/>
                  </a:moveTo>
                  <a:lnTo>
                    <a:pt x="3159" y="1615"/>
                  </a:lnTo>
                  <a:lnTo>
                    <a:pt x="3507" y="2409"/>
                  </a:lnTo>
                  <a:lnTo>
                    <a:pt x="2829" y="2400"/>
                  </a:lnTo>
                  <a:lnTo>
                    <a:pt x="2481" y="1597"/>
                  </a:lnTo>
                  <a:close/>
                  <a:moveTo>
                    <a:pt x="1722" y="3328"/>
                  </a:moveTo>
                  <a:lnTo>
                    <a:pt x="2400" y="3346"/>
                  </a:lnTo>
                  <a:lnTo>
                    <a:pt x="2766" y="4184"/>
                  </a:lnTo>
                  <a:lnTo>
                    <a:pt x="2088" y="4175"/>
                  </a:lnTo>
                  <a:lnTo>
                    <a:pt x="1722" y="3328"/>
                  </a:lnTo>
                  <a:close/>
                  <a:moveTo>
                    <a:pt x="955" y="0"/>
                  </a:moveTo>
                  <a:lnTo>
                    <a:pt x="1223" y="616"/>
                  </a:lnTo>
                  <a:lnTo>
                    <a:pt x="509" y="607"/>
                  </a:lnTo>
                  <a:cubicBezTo>
                    <a:pt x="496" y="606"/>
                    <a:pt x="484" y="606"/>
                    <a:pt x="471" y="606"/>
                  </a:cubicBezTo>
                  <a:cubicBezTo>
                    <a:pt x="337" y="606"/>
                    <a:pt x="225" y="649"/>
                    <a:pt x="143" y="723"/>
                  </a:cubicBezTo>
                  <a:cubicBezTo>
                    <a:pt x="54" y="803"/>
                    <a:pt x="9" y="910"/>
                    <a:pt x="1" y="1053"/>
                  </a:cubicBezTo>
                  <a:cubicBezTo>
                    <a:pt x="1" y="1196"/>
                    <a:pt x="27" y="1347"/>
                    <a:pt x="99" y="1517"/>
                  </a:cubicBezTo>
                  <a:lnTo>
                    <a:pt x="277" y="1918"/>
                  </a:lnTo>
                  <a:lnTo>
                    <a:pt x="1116" y="1936"/>
                  </a:lnTo>
                  <a:lnTo>
                    <a:pt x="955" y="1570"/>
                  </a:lnTo>
                  <a:lnTo>
                    <a:pt x="1633" y="1579"/>
                  </a:lnTo>
                  <a:lnTo>
                    <a:pt x="1981" y="2382"/>
                  </a:lnTo>
                  <a:lnTo>
                    <a:pt x="1276" y="2364"/>
                  </a:lnTo>
                  <a:cubicBezTo>
                    <a:pt x="1125" y="2364"/>
                    <a:pt x="1000" y="2400"/>
                    <a:pt x="919" y="2480"/>
                  </a:cubicBezTo>
                  <a:cubicBezTo>
                    <a:pt x="830" y="2561"/>
                    <a:pt x="777" y="2668"/>
                    <a:pt x="768" y="2811"/>
                  </a:cubicBezTo>
                  <a:cubicBezTo>
                    <a:pt x="759" y="2953"/>
                    <a:pt x="795" y="3114"/>
                    <a:pt x="875" y="3292"/>
                  </a:cubicBezTo>
                  <a:lnTo>
                    <a:pt x="1267" y="4184"/>
                  </a:lnTo>
                  <a:cubicBezTo>
                    <a:pt x="1339" y="4363"/>
                    <a:pt x="1446" y="4523"/>
                    <a:pt x="1580" y="4666"/>
                  </a:cubicBezTo>
                  <a:cubicBezTo>
                    <a:pt x="1704" y="4809"/>
                    <a:pt x="1847" y="4925"/>
                    <a:pt x="2008" y="5005"/>
                  </a:cubicBezTo>
                  <a:cubicBezTo>
                    <a:pt x="2168" y="5094"/>
                    <a:pt x="2329" y="5130"/>
                    <a:pt x="2481" y="5139"/>
                  </a:cubicBezTo>
                  <a:lnTo>
                    <a:pt x="3194" y="5148"/>
                  </a:lnTo>
                  <a:lnTo>
                    <a:pt x="3462" y="5772"/>
                  </a:lnTo>
                  <a:lnTo>
                    <a:pt x="4301" y="5790"/>
                  </a:lnTo>
                  <a:lnTo>
                    <a:pt x="4033" y="5166"/>
                  </a:lnTo>
                  <a:lnTo>
                    <a:pt x="4033" y="5166"/>
                  </a:lnTo>
                  <a:lnTo>
                    <a:pt x="4738" y="5183"/>
                  </a:lnTo>
                  <a:cubicBezTo>
                    <a:pt x="4898" y="5183"/>
                    <a:pt x="5023" y="5148"/>
                    <a:pt x="5103" y="5068"/>
                  </a:cubicBezTo>
                  <a:cubicBezTo>
                    <a:pt x="5193" y="4987"/>
                    <a:pt x="5237" y="4880"/>
                    <a:pt x="5246" y="4746"/>
                  </a:cubicBezTo>
                  <a:cubicBezTo>
                    <a:pt x="5255" y="4604"/>
                    <a:pt x="5219" y="4443"/>
                    <a:pt x="5148" y="4274"/>
                  </a:cubicBezTo>
                  <a:lnTo>
                    <a:pt x="4970" y="3863"/>
                  </a:lnTo>
                  <a:lnTo>
                    <a:pt x="4131" y="3845"/>
                  </a:lnTo>
                  <a:lnTo>
                    <a:pt x="4292" y="4220"/>
                  </a:lnTo>
                  <a:lnTo>
                    <a:pt x="3614" y="4202"/>
                  </a:lnTo>
                  <a:lnTo>
                    <a:pt x="3248" y="3364"/>
                  </a:lnTo>
                  <a:lnTo>
                    <a:pt x="3953" y="3381"/>
                  </a:lnTo>
                  <a:cubicBezTo>
                    <a:pt x="4113" y="3381"/>
                    <a:pt x="4229" y="3346"/>
                    <a:pt x="4318" y="3257"/>
                  </a:cubicBezTo>
                  <a:cubicBezTo>
                    <a:pt x="4408" y="3176"/>
                    <a:pt x="4452" y="3069"/>
                    <a:pt x="4461" y="2935"/>
                  </a:cubicBezTo>
                  <a:cubicBezTo>
                    <a:pt x="4470" y="2802"/>
                    <a:pt x="4443" y="2650"/>
                    <a:pt x="4372" y="2489"/>
                  </a:cubicBezTo>
                  <a:lnTo>
                    <a:pt x="3988" y="1597"/>
                  </a:lnTo>
                  <a:cubicBezTo>
                    <a:pt x="3908" y="1428"/>
                    <a:pt x="3810" y="1276"/>
                    <a:pt x="3676" y="1133"/>
                  </a:cubicBezTo>
                  <a:cubicBezTo>
                    <a:pt x="3542" y="991"/>
                    <a:pt x="3391" y="875"/>
                    <a:pt x="3239" y="785"/>
                  </a:cubicBezTo>
                  <a:cubicBezTo>
                    <a:pt x="3078" y="696"/>
                    <a:pt x="2918" y="652"/>
                    <a:pt x="2766" y="652"/>
                  </a:cubicBezTo>
                  <a:lnTo>
                    <a:pt x="2061" y="634"/>
                  </a:lnTo>
                  <a:lnTo>
                    <a:pt x="1794" y="18"/>
                  </a:lnTo>
                  <a:lnTo>
                    <a:pt x="9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0" name="Google Shape;730;p15"/>
          <p:cNvGrpSpPr/>
          <p:nvPr/>
        </p:nvGrpSpPr>
        <p:grpSpPr>
          <a:xfrm flipH="1">
            <a:off x="-99922" y="4294607"/>
            <a:ext cx="547707" cy="495785"/>
            <a:chOff x="470050" y="3731100"/>
            <a:chExt cx="179800" cy="162750"/>
          </a:xfrm>
        </p:grpSpPr>
        <p:sp>
          <p:nvSpPr>
            <p:cNvPr id="731" name="Google Shape;731;p15"/>
            <p:cNvSpPr/>
            <p:nvPr/>
          </p:nvSpPr>
          <p:spPr>
            <a:xfrm>
              <a:off x="483875" y="3731100"/>
              <a:ext cx="165975" cy="149600"/>
            </a:xfrm>
            <a:custGeom>
              <a:rect b="b" l="l" r="r" t="t"/>
              <a:pathLst>
                <a:path extrusionOk="0" h="5984" w="6639">
                  <a:moveTo>
                    <a:pt x="2309" y="0"/>
                  </a:moveTo>
                  <a:cubicBezTo>
                    <a:pt x="1790" y="0"/>
                    <a:pt x="1318" y="160"/>
                    <a:pt x="964" y="494"/>
                  </a:cubicBezTo>
                  <a:cubicBezTo>
                    <a:pt x="1" y="1404"/>
                    <a:pt x="278" y="3260"/>
                    <a:pt x="1580" y="4634"/>
                  </a:cubicBezTo>
                  <a:cubicBezTo>
                    <a:pt x="2399" y="5509"/>
                    <a:pt x="3436" y="5984"/>
                    <a:pt x="4331" y="5984"/>
                  </a:cubicBezTo>
                  <a:cubicBezTo>
                    <a:pt x="4850" y="5984"/>
                    <a:pt x="5321" y="5824"/>
                    <a:pt x="5675" y="5490"/>
                  </a:cubicBezTo>
                  <a:cubicBezTo>
                    <a:pt x="6638" y="4580"/>
                    <a:pt x="6371" y="2724"/>
                    <a:pt x="5068" y="1351"/>
                  </a:cubicBezTo>
                  <a:cubicBezTo>
                    <a:pt x="4244" y="475"/>
                    <a:pt x="3205" y="0"/>
                    <a:pt x="2309"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5"/>
            <p:cNvSpPr/>
            <p:nvPr/>
          </p:nvSpPr>
          <p:spPr>
            <a:xfrm>
              <a:off x="470050" y="3743450"/>
              <a:ext cx="155700" cy="150400"/>
            </a:xfrm>
            <a:custGeom>
              <a:rect b="b" l="l" r="r" t="t"/>
              <a:pathLst>
                <a:path extrusionOk="0" h="6016" w="6228">
                  <a:moveTo>
                    <a:pt x="1517" y="0"/>
                  </a:moveTo>
                  <a:cubicBezTo>
                    <a:pt x="1514" y="3"/>
                    <a:pt x="1511" y="6"/>
                    <a:pt x="1508" y="9"/>
                  </a:cubicBezTo>
                  <a:lnTo>
                    <a:pt x="1508" y="9"/>
                  </a:lnTo>
                  <a:lnTo>
                    <a:pt x="1517" y="0"/>
                  </a:lnTo>
                  <a:close/>
                  <a:moveTo>
                    <a:pt x="1508" y="9"/>
                  </a:moveTo>
                  <a:lnTo>
                    <a:pt x="964" y="527"/>
                  </a:lnTo>
                  <a:cubicBezTo>
                    <a:pt x="1" y="1436"/>
                    <a:pt x="269" y="3292"/>
                    <a:pt x="1571" y="4666"/>
                  </a:cubicBezTo>
                  <a:cubicBezTo>
                    <a:pt x="2395" y="5541"/>
                    <a:pt x="3434" y="6016"/>
                    <a:pt x="4330" y="6016"/>
                  </a:cubicBezTo>
                  <a:cubicBezTo>
                    <a:pt x="4850" y="6016"/>
                    <a:pt x="5321" y="5856"/>
                    <a:pt x="5675" y="5522"/>
                  </a:cubicBezTo>
                  <a:lnTo>
                    <a:pt x="6228" y="4996"/>
                  </a:lnTo>
                  <a:lnTo>
                    <a:pt x="6228" y="4996"/>
                  </a:lnTo>
                  <a:cubicBezTo>
                    <a:pt x="5874" y="5330"/>
                    <a:pt x="5403" y="5490"/>
                    <a:pt x="4884" y="5490"/>
                  </a:cubicBezTo>
                  <a:cubicBezTo>
                    <a:pt x="3989" y="5490"/>
                    <a:pt x="2952" y="5015"/>
                    <a:pt x="2133" y="4140"/>
                  </a:cubicBezTo>
                  <a:cubicBezTo>
                    <a:pt x="835" y="2770"/>
                    <a:pt x="556" y="922"/>
                    <a:pt x="1508" y="9"/>
                  </a:cubicBez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5"/>
            <p:cNvSpPr/>
            <p:nvPr/>
          </p:nvSpPr>
          <p:spPr>
            <a:xfrm>
              <a:off x="503950" y="3749100"/>
              <a:ext cx="126050" cy="113600"/>
            </a:xfrm>
            <a:custGeom>
              <a:rect b="b" l="l" r="r" t="t"/>
              <a:pathLst>
                <a:path extrusionOk="0" h="4544" w="5042">
                  <a:moveTo>
                    <a:pt x="1748" y="1"/>
                  </a:moveTo>
                  <a:cubicBezTo>
                    <a:pt x="1356" y="1"/>
                    <a:pt x="1000" y="121"/>
                    <a:pt x="732" y="372"/>
                  </a:cubicBezTo>
                  <a:cubicBezTo>
                    <a:pt x="1" y="1068"/>
                    <a:pt x="206" y="2477"/>
                    <a:pt x="1196" y="3521"/>
                  </a:cubicBezTo>
                  <a:cubicBezTo>
                    <a:pt x="1819" y="4183"/>
                    <a:pt x="2610" y="4543"/>
                    <a:pt x="3292" y="4543"/>
                  </a:cubicBezTo>
                  <a:cubicBezTo>
                    <a:pt x="3685" y="4543"/>
                    <a:pt x="4042" y="4423"/>
                    <a:pt x="4310" y="4172"/>
                  </a:cubicBezTo>
                  <a:cubicBezTo>
                    <a:pt x="5041" y="3476"/>
                    <a:pt x="4827" y="2076"/>
                    <a:pt x="3846" y="1023"/>
                  </a:cubicBezTo>
                  <a:cubicBezTo>
                    <a:pt x="3218" y="361"/>
                    <a:pt x="2428" y="1"/>
                    <a:pt x="17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5"/>
            <p:cNvSpPr/>
            <p:nvPr/>
          </p:nvSpPr>
          <p:spPr>
            <a:xfrm>
              <a:off x="533175" y="3763725"/>
              <a:ext cx="71175" cy="80775"/>
            </a:xfrm>
            <a:custGeom>
              <a:rect b="b" l="l" r="r" t="t"/>
              <a:pathLst>
                <a:path extrusionOk="0" h="3231" w="2847">
                  <a:moveTo>
                    <a:pt x="1348" y="893"/>
                  </a:moveTo>
                  <a:lnTo>
                    <a:pt x="1713" y="902"/>
                  </a:lnTo>
                  <a:lnTo>
                    <a:pt x="1910" y="1375"/>
                  </a:lnTo>
                  <a:lnTo>
                    <a:pt x="1544" y="1366"/>
                  </a:lnTo>
                  <a:lnTo>
                    <a:pt x="1348" y="893"/>
                  </a:lnTo>
                  <a:close/>
                  <a:moveTo>
                    <a:pt x="955" y="1883"/>
                  </a:moveTo>
                  <a:lnTo>
                    <a:pt x="1321" y="1892"/>
                  </a:lnTo>
                  <a:lnTo>
                    <a:pt x="1508" y="2338"/>
                  </a:lnTo>
                  <a:lnTo>
                    <a:pt x="1142" y="2329"/>
                  </a:lnTo>
                  <a:lnTo>
                    <a:pt x="955" y="1883"/>
                  </a:lnTo>
                  <a:close/>
                  <a:moveTo>
                    <a:pt x="518" y="1"/>
                  </a:moveTo>
                  <a:lnTo>
                    <a:pt x="661" y="340"/>
                  </a:lnTo>
                  <a:lnTo>
                    <a:pt x="286" y="331"/>
                  </a:lnTo>
                  <a:cubicBezTo>
                    <a:pt x="197" y="331"/>
                    <a:pt x="134" y="358"/>
                    <a:pt x="90" y="402"/>
                  </a:cubicBezTo>
                  <a:cubicBezTo>
                    <a:pt x="36" y="447"/>
                    <a:pt x="9" y="501"/>
                    <a:pt x="9" y="581"/>
                  </a:cubicBezTo>
                  <a:cubicBezTo>
                    <a:pt x="1" y="661"/>
                    <a:pt x="18" y="750"/>
                    <a:pt x="63" y="848"/>
                  </a:cubicBezTo>
                  <a:lnTo>
                    <a:pt x="161" y="1071"/>
                  </a:lnTo>
                  <a:lnTo>
                    <a:pt x="616" y="1080"/>
                  </a:lnTo>
                  <a:lnTo>
                    <a:pt x="527" y="875"/>
                  </a:lnTo>
                  <a:lnTo>
                    <a:pt x="893" y="884"/>
                  </a:lnTo>
                  <a:lnTo>
                    <a:pt x="1089" y="1357"/>
                  </a:lnTo>
                  <a:lnTo>
                    <a:pt x="705" y="1348"/>
                  </a:lnTo>
                  <a:cubicBezTo>
                    <a:pt x="625" y="1348"/>
                    <a:pt x="563" y="1366"/>
                    <a:pt x="509" y="1410"/>
                  </a:cubicBezTo>
                  <a:cubicBezTo>
                    <a:pt x="464" y="1455"/>
                    <a:pt x="438" y="1518"/>
                    <a:pt x="438" y="1589"/>
                  </a:cubicBezTo>
                  <a:cubicBezTo>
                    <a:pt x="429" y="1669"/>
                    <a:pt x="447" y="1749"/>
                    <a:pt x="482" y="1839"/>
                  </a:cubicBezTo>
                  <a:lnTo>
                    <a:pt x="687" y="2338"/>
                  </a:lnTo>
                  <a:cubicBezTo>
                    <a:pt x="732" y="2436"/>
                    <a:pt x="786" y="2517"/>
                    <a:pt x="857" y="2606"/>
                  </a:cubicBezTo>
                  <a:cubicBezTo>
                    <a:pt x="928" y="2686"/>
                    <a:pt x="1009" y="2749"/>
                    <a:pt x="1098" y="2793"/>
                  </a:cubicBezTo>
                  <a:cubicBezTo>
                    <a:pt x="1187" y="2847"/>
                    <a:pt x="1267" y="2865"/>
                    <a:pt x="1348" y="2874"/>
                  </a:cubicBezTo>
                  <a:lnTo>
                    <a:pt x="1731" y="2882"/>
                  </a:lnTo>
                  <a:lnTo>
                    <a:pt x="1874" y="3221"/>
                  </a:lnTo>
                  <a:lnTo>
                    <a:pt x="2329" y="3230"/>
                  </a:lnTo>
                  <a:lnTo>
                    <a:pt x="2329" y="3230"/>
                  </a:lnTo>
                  <a:lnTo>
                    <a:pt x="2186" y="2891"/>
                  </a:lnTo>
                  <a:lnTo>
                    <a:pt x="2570" y="2900"/>
                  </a:lnTo>
                  <a:cubicBezTo>
                    <a:pt x="2650" y="2900"/>
                    <a:pt x="2721" y="2874"/>
                    <a:pt x="2766" y="2829"/>
                  </a:cubicBezTo>
                  <a:cubicBezTo>
                    <a:pt x="2811" y="2784"/>
                    <a:pt x="2837" y="2722"/>
                    <a:pt x="2846" y="2642"/>
                  </a:cubicBezTo>
                  <a:cubicBezTo>
                    <a:pt x="2846" y="2570"/>
                    <a:pt x="2829" y="2481"/>
                    <a:pt x="2793" y="2383"/>
                  </a:cubicBezTo>
                  <a:lnTo>
                    <a:pt x="2695" y="2160"/>
                  </a:lnTo>
                  <a:lnTo>
                    <a:pt x="2240" y="2151"/>
                  </a:lnTo>
                  <a:lnTo>
                    <a:pt x="2329" y="2356"/>
                  </a:lnTo>
                  <a:lnTo>
                    <a:pt x="1963" y="2347"/>
                  </a:lnTo>
                  <a:lnTo>
                    <a:pt x="1776" y="1901"/>
                  </a:lnTo>
                  <a:lnTo>
                    <a:pt x="2151" y="1910"/>
                  </a:lnTo>
                  <a:cubicBezTo>
                    <a:pt x="2240" y="1910"/>
                    <a:pt x="2302" y="1892"/>
                    <a:pt x="2347" y="1848"/>
                  </a:cubicBezTo>
                  <a:cubicBezTo>
                    <a:pt x="2400" y="1803"/>
                    <a:pt x="2427" y="1741"/>
                    <a:pt x="2427" y="1660"/>
                  </a:cubicBezTo>
                  <a:cubicBezTo>
                    <a:pt x="2436" y="1580"/>
                    <a:pt x="2418" y="1491"/>
                    <a:pt x="2374" y="1393"/>
                  </a:cubicBezTo>
                  <a:lnTo>
                    <a:pt x="2159" y="893"/>
                  </a:lnTo>
                  <a:cubicBezTo>
                    <a:pt x="2124" y="795"/>
                    <a:pt x="2061" y="706"/>
                    <a:pt x="1990" y="625"/>
                  </a:cubicBezTo>
                  <a:cubicBezTo>
                    <a:pt x="1927" y="545"/>
                    <a:pt x="1847" y="483"/>
                    <a:pt x="1758" y="438"/>
                  </a:cubicBezTo>
                  <a:cubicBezTo>
                    <a:pt x="1678" y="385"/>
                    <a:pt x="1588" y="367"/>
                    <a:pt x="1499" y="358"/>
                  </a:cubicBezTo>
                  <a:lnTo>
                    <a:pt x="1116" y="349"/>
                  </a:lnTo>
                  <a:lnTo>
                    <a:pt x="973" y="10"/>
                  </a:lnTo>
                  <a:lnTo>
                    <a:pt x="51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5" name="Google Shape;735;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_1">
    <p:spTree>
      <p:nvGrpSpPr>
        <p:cNvPr id="736" name="Shape 736"/>
        <p:cNvGrpSpPr/>
        <p:nvPr/>
      </p:nvGrpSpPr>
      <p:grpSpPr>
        <a:xfrm>
          <a:off x="0" y="0"/>
          <a:ext cx="0" cy="0"/>
          <a:chOff x="0" y="0"/>
          <a:chExt cx="0" cy="0"/>
        </a:xfrm>
      </p:grpSpPr>
      <p:grpSp>
        <p:nvGrpSpPr>
          <p:cNvPr id="737" name="Google Shape;737;p16"/>
          <p:cNvGrpSpPr/>
          <p:nvPr/>
        </p:nvGrpSpPr>
        <p:grpSpPr>
          <a:xfrm>
            <a:off x="1" y="-11"/>
            <a:ext cx="4570262" cy="2674788"/>
            <a:chOff x="2256275" y="1054425"/>
            <a:chExt cx="1212625" cy="709700"/>
          </a:xfrm>
        </p:grpSpPr>
        <p:sp>
          <p:nvSpPr>
            <p:cNvPr id="738" name="Google Shape;738;p16"/>
            <p:cNvSpPr/>
            <p:nvPr/>
          </p:nvSpPr>
          <p:spPr>
            <a:xfrm>
              <a:off x="2256275" y="1054425"/>
              <a:ext cx="1212625" cy="699875"/>
            </a:xfrm>
            <a:custGeom>
              <a:rect b="b" l="l" r="r" t="t"/>
              <a:pathLst>
                <a:path extrusionOk="0" h="27995" w="48505">
                  <a:moveTo>
                    <a:pt x="48504" y="1"/>
                  </a:moveTo>
                  <a:lnTo>
                    <a:pt x="1" y="10"/>
                  </a:lnTo>
                  <a:lnTo>
                    <a:pt x="1" y="27995"/>
                  </a:lnTo>
                  <a:lnTo>
                    <a:pt x="22366" y="12838"/>
                  </a:lnTo>
                  <a:lnTo>
                    <a:pt x="27352" y="14997"/>
                  </a:lnTo>
                  <a:lnTo>
                    <a:pt x="4850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6"/>
            <p:cNvSpPr/>
            <p:nvPr/>
          </p:nvSpPr>
          <p:spPr>
            <a:xfrm>
              <a:off x="3031300" y="1292625"/>
              <a:ext cx="19200" cy="72050"/>
            </a:xfrm>
            <a:custGeom>
              <a:rect b="b" l="l" r="r" t="t"/>
              <a:pathLst>
                <a:path extrusionOk="0" h="2882" w="768">
                  <a:moveTo>
                    <a:pt x="0" y="0"/>
                  </a:moveTo>
                  <a:lnTo>
                    <a:pt x="0" y="2882"/>
                  </a:lnTo>
                  <a:lnTo>
                    <a:pt x="767" y="2338"/>
                  </a:lnTo>
                  <a:lnTo>
                    <a:pt x="767" y="63"/>
                  </a:lnTo>
                  <a:cubicBezTo>
                    <a:pt x="714" y="27"/>
                    <a:pt x="642" y="0"/>
                    <a:pt x="571" y="0"/>
                  </a:cubicBez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6"/>
            <p:cNvSpPr/>
            <p:nvPr/>
          </p:nvSpPr>
          <p:spPr>
            <a:xfrm>
              <a:off x="3004750" y="1292625"/>
              <a:ext cx="6500" cy="87675"/>
            </a:xfrm>
            <a:custGeom>
              <a:rect b="b" l="l" r="r" t="t"/>
              <a:pathLst>
                <a:path extrusionOk="0" h="3507" w="260">
                  <a:moveTo>
                    <a:pt x="259" y="0"/>
                  </a:moveTo>
                  <a:cubicBezTo>
                    <a:pt x="117" y="27"/>
                    <a:pt x="1" y="161"/>
                    <a:pt x="1" y="321"/>
                  </a:cubicBezTo>
                  <a:lnTo>
                    <a:pt x="1" y="3221"/>
                  </a:lnTo>
                  <a:cubicBezTo>
                    <a:pt x="1" y="3346"/>
                    <a:pt x="72" y="3453"/>
                    <a:pt x="179" y="3506"/>
                  </a:cubicBezTo>
                  <a:lnTo>
                    <a:pt x="259" y="3453"/>
                  </a:lnTo>
                  <a:lnTo>
                    <a:pt x="259"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6"/>
            <p:cNvSpPr/>
            <p:nvPr/>
          </p:nvSpPr>
          <p:spPr>
            <a:xfrm>
              <a:off x="2861800" y="1083650"/>
              <a:ext cx="49075" cy="191600"/>
            </a:xfrm>
            <a:custGeom>
              <a:rect b="b" l="l" r="r" t="t"/>
              <a:pathLst>
                <a:path extrusionOk="0" h="7664" w="1963">
                  <a:moveTo>
                    <a:pt x="955" y="0"/>
                  </a:moveTo>
                  <a:cubicBezTo>
                    <a:pt x="928" y="0"/>
                    <a:pt x="901" y="18"/>
                    <a:pt x="901" y="54"/>
                  </a:cubicBezTo>
                  <a:lnTo>
                    <a:pt x="901" y="687"/>
                  </a:lnTo>
                  <a:lnTo>
                    <a:pt x="330" y="687"/>
                  </a:lnTo>
                  <a:cubicBezTo>
                    <a:pt x="152" y="687"/>
                    <a:pt x="0" y="830"/>
                    <a:pt x="0" y="1008"/>
                  </a:cubicBezTo>
                  <a:lnTo>
                    <a:pt x="0" y="5175"/>
                  </a:lnTo>
                  <a:cubicBezTo>
                    <a:pt x="0" y="5353"/>
                    <a:pt x="152" y="5496"/>
                    <a:pt x="330" y="5496"/>
                  </a:cubicBezTo>
                  <a:lnTo>
                    <a:pt x="901" y="5496"/>
                  </a:lnTo>
                  <a:lnTo>
                    <a:pt x="901" y="7619"/>
                  </a:lnTo>
                  <a:cubicBezTo>
                    <a:pt x="901" y="7646"/>
                    <a:pt x="928" y="7663"/>
                    <a:pt x="955" y="7663"/>
                  </a:cubicBezTo>
                  <a:cubicBezTo>
                    <a:pt x="981" y="7663"/>
                    <a:pt x="1008" y="7646"/>
                    <a:pt x="1008" y="7619"/>
                  </a:cubicBezTo>
                  <a:lnTo>
                    <a:pt x="1008" y="5496"/>
                  </a:lnTo>
                  <a:lnTo>
                    <a:pt x="1276" y="5496"/>
                  </a:lnTo>
                  <a:lnTo>
                    <a:pt x="1276" y="1847"/>
                  </a:lnTo>
                  <a:lnTo>
                    <a:pt x="1963" y="1847"/>
                  </a:lnTo>
                  <a:lnTo>
                    <a:pt x="1963" y="1008"/>
                  </a:lnTo>
                  <a:cubicBezTo>
                    <a:pt x="1963" y="830"/>
                    <a:pt x="1811" y="687"/>
                    <a:pt x="1633" y="687"/>
                  </a:cubicBezTo>
                  <a:lnTo>
                    <a:pt x="1008" y="687"/>
                  </a:lnTo>
                  <a:lnTo>
                    <a:pt x="1008" y="54"/>
                  </a:lnTo>
                  <a:cubicBezTo>
                    <a:pt x="1008" y="18"/>
                    <a:pt x="981" y="0"/>
                    <a:pt x="955" y="0"/>
                  </a:cubicBez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6"/>
            <p:cNvSpPr/>
            <p:nvPr/>
          </p:nvSpPr>
          <p:spPr>
            <a:xfrm>
              <a:off x="2933375" y="1159025"/>
              <a:ext cx="48875" cy="195625"/>
            </a:xfrm>
            <a:custGeom>
              <a:rect b="b" l="l" r="r" t="t"/>
              <a:pathLst>
                <a:path extrusionOk="0" h="7825" w="1955">
                  <a:moveTo>
                    <a:pt x="946" y="1"/>
                  </a:moveTo>
                  <a:cubicBezTo>
                    <a:pt x="920" y="1"/>
                    <a:pt x="893" y="19"/>
                    <a:pt x="893" y="54"/>
                  </a:cubicBezTo>
                  <a:lnTo>
                    <a:pt x="893" y="1374"/>
                  </a:lnTo>
                  <a:lnTo>
                    <a:pt x="322" y="1374"/>
                  </a:lnTo>
                  <a:cubicBezTo>
                    <a:pt x="144" y="1374"/>
                    <a:pt x="1" y="1517"/>
                    <a:pt x="1" y="1696"/>
                  </a:cubicBezTo>
                  <a:lnTo>
                    <a:pt x="1" y="5442"/>
                  </a:lnTo>
                  <a:cubicBezTo>
                    <a:pt x="1" y="5621"/>
                    <a:pt x="144" y="5764"/>
                    <a:pt x="322" y="5764"/>
                  </a:cubicBezTo>
                  <a:lnTo>
                    <a:pt x="893" y="5764"/>
                  </a:lnTo>
                  <a:lnTo>
                    <a:pt x="893" y="7771"/>
                  </a:lnTo>
                  <a:cubicBezTo>
                    <a:pt x="893" y="7807"/>
                    <a:pt x="920" y="7824"/>
                    <a:pt x="946" y="7824"/>
                  </a:cubicBezTo>
                  <a:cubicBezTo>
                    <a:pt x="982" y="7824"/>
                    <a:pt x="1000" y="7807"/>
                    <a:pt x="1000" y="7771"/>
                  </a:cubicBezTo>
                  <a:lnTo>
                    <a:pt x="1000" y="5764"/>
                  </a:lnTo>
                  <a:lnTo>
                    <a:pt x="1553" y="5764"/>
                  </a:lnTo>
                  <a:lnTo>
                    <a:pt x="1553" y="5032"/>
                  </a:lnTo>
                  <a:lnTo>
                    <a:pt x="1955" y="5032"/>
                  </a:lnTo>
                  <a:lnTo>
                    <a:pt x="1955" y="1696"/>
                  </a:lnTo>
                  <a:cubicBezTo>
                    <a:pt x="1955" y="1517"/>
                    <a:pt x="1812" y="1374"/>
                    <a:pt x="1633" y="1374"/>
                  </a:cubicBezTo>
                  <a:lnTo>
                    <a:pt x="1000" y="1374"/>
                  </a:lnTo>
                  <a:lnTo>
                    <a:pt x="1000" y="54"/>
                  </a:lnTo>
                  <a:cubicBezTo>
                    <a:pt x="1000" y="19"/>
                    <a:pt x="982" y="1"/>
                    <a:pt x="946" y="1"/>
                  </a:cubicBez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6"/>
            <p:cNvSpPr/>
            <p:nvPr/>
          </p:nvSpPr>
          <p:spPr>
            <a:xfrm>
              <a:off x="3190075" y="1054650"/>
              <a:ext cx="20100" cy="119350"/>
            </a:xfrm>
            <a:custGeom>
              <a:rect b="b" l="l" r="r" t="t"/>
              <a:pathLst>
                <a:path extrusionOk="0" h="4774" w="804">
                  <a:moveTo>
                    <a:pt x="1" y="1"/>
                  </a:moveTo>
                  <a:lnTo>
                    <a:pt x="1" y="4086"/>
                  </a:lnTo>
                  <a:lnTo>
                    <a:pt x="349" y="4086"/>
                  </a:lnTo>
                  <a:lnTo>
                    <a:pt x="349" y="4720"/>
                  </a:lnTo>
                  <a:cubicBezTo>
                    <a:pt x="349" y="4747"/>
                    <a:pt x="376" y="4773"/>
                    <a:pt x="402" y="4773"/>
                  </a:cubicBezTo>
                  <a:cubicBezTo>
                    <a:pt x="429" y="4773"/>
                    <a:pt x="456" y="4747"/>
                    <a:pt x="456" y="4720"/>
                  </a:cubicBezTo>
                  <a:lnTo>
                    <a:pt x="456" y="4086"/>
                  </a:lnTo>
                  <a:lnTo>
                    <a:pt x="804" y="4086"/>
                  </a:lnTo>
                  <a:lnTo>
                    <a:pt x="804"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6"/>
            <p:cNvSpPr/>
            <p:nvPr/>
          </p:nvSpPr>
          <p:spPr>
            <a:xfrm>
              <a:off x="3070550" y="1054650"/>
              <a:ext cx="39950" cy="143425"/>
            </a:xfrm>
            <a:custGeom>
              <a:rect b="b" l="l" r="r" t="t"/>
              <a:pathLst>
                <a:path extrusionOk="0" h="5737" w="1598">
                  <a:moveTo>
                    <a:pt x="0" y="1"/>
                  </a:moveTo>
                  <a:lnTo>
                    <a:pt x="0" y="5050"/>
                  </a:lnTo>
                  <a:lnTo>
                    <a:pt x="544" y="5050"/>
                  </a:lnTo>
                  <a:lnTo>
                    <a:pt x="544" y="5683"/>
                  </a:lnTo>
                  <a:cubicBezTo>
                    <a:pt x="544" y="5710"/>
                    <a:pt x="562" y="5737"/>
                    <a:pt x="598" y="5737"/>
                  </a:cubicBezTo>
                  <a:cubicBezTo>
                    <a:pt x="625" y="5737"/>
                    <a:pt x="643" y="5710"/>
                    <a:pt x="643" y="5683"/>
                  </a:cubicBezTo>
                  <a:lnTo>
                    <a:pt x="643" y="5050"/>
                  </a:lnTo>
                  <a:lnTo>
                    <a:pt x="767" y="5050"/>
                  </a:lnTo>
                  <a:lnTo>
                    <a:pt x="767" y="607"/>
                  </a:lnTo>
                  <a:lnTo>
                    <a:pt x="1570" y="607"/>
                  </a:lnTo>
                  <a:lnTo>
                    <a:pt x="1570" y="4863"/>
                  </a:lnTo>
                  <a:cubicBezTo>
                    <a:pt x="1588" y="4818"/>
                    <a:pt x="1597" y="4773"/>
                    <a:pt x="1597" y="4720"/>
                  </a:cubicBezTo>
                  <a:lnTo>
                    <a:pt x="1597"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6"/>
            <p:cNvSpPr/>
            <p:nvPr/>
          </p:nvSpPr>
          <p:spPr>
            <a:xfrm>
              <a:off x="2323625" y="1103500"/>
              <a:ext cx="49100" cy="144100"/>
            </a:xfrm>
            <a:custGeom>
              <a:rect b="b" l="l" r="r" t="t"/>
              <a:pathLst>
                <a:path extrusionOk="0" h="5764" w="1964">
                  <a:moveTo>
                    <a:pt x="955" y="0"/>
                  </a:moveTo>
                  <a:cubicBezTo>
                    <a:pt x="928" y="0"/>
                    <a:pt x="902" y="18"/>
                    <a:pt x="902" y="54"/>
                  </a:cubicBezTo>
                  <a:lnTo>
                    <a:pt x="902" y="687"/>
                  </a:lnTo>
                  <a:lnTo>
                    <a:pt x="331" y="687"/>
                  </a:lnTo>
                  <a:cubicBezTo>
                    <a:pt x="152" y="687"/>
                    <a:pt x="1" y="830"/>
                    <a:pt x="1" y="1008"/>
                  </a:cubicBezTo>
                  <a:lnTo>
                    <a:pt x="1" y="3908"/>
                  </a:lnTo>
                  <a:cubicBezTo>
                    <a:pt x="1" y="4086"/>
                    <a:pt x="152" y="4229"/>
                    <a:pt x="331" y="4229"/>
                  </a:cubicBezTo>
                  <a:lnTo>
                    <a:pt x="902" y="4229"/>
                  </a:lnTo>
                  <a:lnTo>
                    <a:pt x="902" y="5710"/>
                  </a:lnTo>
                  <a:cubicBezTo>
                    <a:pt x="902" y="5737"/>
                    <a:pt x="928" y="5763"/>
                    <a:pt x="955" y="5763"/>
                  </a:cubicBezTo>
                  <a:cubicBezTo>
                    <a:pt x="982" y="5763"/>
                    <a:pt x="1009" y="5737"/>
                    <a:pt x="1009" y="5710"/>
                  </a:cubicBezTo>
                  <a:lnTo>
                    <a:pt x="1009" y="4229"/>
                  </a:lnTo>
                  <a:lnTo>
                    <a:pt x="1633" y="4229"/>
                  </a:lnTo>
                  <a:cubicBezTo>
                    <a:pt x="1812" y="4229"/>
                    <a:pt x="1963" y="4086"/>
                    <a:pt x="1963" y="3908"/>
                  </a:cubicBezTo>
                  <a:lnTo>
                    <a:pt x="1963" y="1008"/>
                  </a:lnTo>
                  <a:cubicBezTo>
                    <a:pt x="1963" y="830"/>
                    <a:pt x="1812" y="687"/>
                    <a:pt x="1633" y="687"/>
                  </a:cubicBezTo>
                  <a:lnTo>
                    <a:pt x="1009" y="687"/>
                  </a:lnTo>
                  <a:lnTo>
                    <a:pt x="1009" y="54"/>
                  </a:lnTo>
                  <a:cubicBezTo>
                    <a:pt x="1009" y="18"/>
                    <a:pt x="982" y="0"/>
                    <a:pt x="955" y="0"/>
                  </a:cubicBez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6"/>
            <p:cNvSpPr/>
            <p:nvPr/>
          </p:nvSpPr>
          <p:spPr>
            <a:xfrm>
              <a:off x="2291300" y="1198725"/>
              <a:ext cx="11175" cy="120250"/>
            </a:xfrm>
            <a:custGeom>
              <a:rect b="b" l="l" r="r" t="t"/>
              <a:pathLst>
                <a:path extrusionOk="0" h="4810" w="447">
                  <a:moveTo>
                    <a:pt x="0" y="1"/>
                  </a:moveTo>
                  <a:lnTo>
                    <a:pt x="0" y="4809"/>
                  </a:lnTo>
                  <a:lnTo>
                    <a:pt x="125" y="4809"/>
                  </a:lnTo>
                  <a:cubicBezTo>
                    <a:pt x="303" y="4809"/>
                    <a:pt x="446" y="4666"/>
                    <a:pt x="446" y="4488"/>
                  </a:cubicBezTo>
                  <a:lnTo>
                    <a:pt x="446" y="322"/>
                  </a:lnTo>
                  <a:cubicBezTo>
                    <a:pt x="446" y="143"/>
                    <a:pt x="303" y="1"/>
                    <a:pt x="125" y="1"/>
                  </a:cubicBez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6"/>
            <p:cNvSpPr/>
            <p:nvPr/>
          </p:nvSpPr>
          <p:spPr>
            <a:xfrm>
              <a:off x="2256275" y="1198725"/>
              <a:ext cx="14975" cy="120250"/>
            </a:xfrm>
            <a:custGeom>
              <a:rect b="b" l="l" r="r" t="t"/>
              <a:pathLst>
                <a:path extrusionOk="0" h="4810" w="599">
                  <a:moveTo>
                    <a:pt x="215" y="1"/>
                  </a:moveTo>
                  <a:cubicBezTo>
                    <a:pt x="134" y="1"/>
                    <a:pt x="54" y="27"/>
                    <a:pt x="1" y="81"/>
                  </a:cubicBezTo>
                  <a:lnTo>
                    <a:pt x="1" y="4729"/>
                  </a:lnTo>
                  <a:cubicBezTo>
                    <a:pt x="54" y="4782"/>
                    <a:pt x="134" y="4809"/>
                    <a:pt x="215" y="4809"/>
                  </a:cubicBezTo>
                  <a:lnTo>
                    <a:pt x="598" y="4809"/>
                  </a:lnTo>
                  <a:lnTo>
                    <a:pt x="598"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6"/>
            <p:cNvSpPr/>
            <p:nvPr/>
          </p:nvSpPr>
          <p:spPr>
            <a:xfrm>
              <a:off x="2769900" y="1054650"/>
              <a:ext cx="49100" cy="114875"/>
            </a:xfrm>
            <a:custGeom>
              <a:rect b="b" l="l" r="r" t="t"/>
              <a:pathLst>
                <a:path extrusionOk="0" h="4595" w="1964">
                  <a:moveTo>
                    <a:pt x="1" y="1"/>
                  </a:moveTo>
                  <a:lnTo>
                    <a:pt x="1" y="3587"/>
                  </a:lnTo>
                  <a:cubicBezTo>
                    <a:pt x="1" y="3765"/>
                    <a:pt x="152" y="3908"/>
                    <a:pt x="331" y="3908"/>
                  </a:cubicBezTo>
                  <a:lnTo>
                    <a:pt x="955" y="3908"/>
                  </a:lnTo>
                  <a:lnTo>
                    <a:pt x="955" y="4541"/>
                  </a:lnTo>
                  <a:cubicBezTo>
                    <a:pt x="955" y="4568"/>
                    <a:pt x="982" y="4595"/>
                    <a:pt x="1009" y="4595"/>
                  </a:cubicBezTo>
                  <a:cubicBezTo>
                    <a:pt x="1036" y="4595"/>
                    <a:pt x="1062" y="4568"/>
                    <a:pt x="1062" y="4541"/>
                  </a:cubicBezTo>
                  <a:lnTo>
                    <a:pt x="1062" y="3908"/>
                  </a:lnTo>
                  <a:lnTo>
                    <a:pt x="1633" y="3908"/>
                  </a:lnTo>
                  <a:cubicBezTo>
                    <a:pt x="1812" y="3908"/>
                    <a:pt x="1963" y="3765"/>
                    <a:pt x="1963" y="3587"/>
                  </a:cubicBezTo>
                  <a:lnTo>
                    <a:pt x="196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6"/>
            <p:cNvSpPr/>
            <p:nvPr/>
          </p:nvSpPr>
          <p:spPr>
            <a:xfrm>
              <a:off x="2699200" y="1054650"/>
              <a:ext cx="47750" cy="39500"/>
            </a:xfrm>
            <a:custGeom>
              <a:rect b="b" l="l" r="r" t="t"/>
              <a:pathLst>
                <a:path extrusionOk="0" h="1580" w="1910">
                  <a:moveTo>
                    <a:pt x="1" y="1"/>
                  </a:moveTo>
                  <a:cubicBezTo>
                    <a:pt x="45" y="117"/>
                    <a:pt x="161" y="206"/>
                    <a:pt x="304" y="206"/>
                  </a:cubicBezTo>
                  <a:lnTo>
                    <a:pt x="929" y="206"/>
                  </a:lnTo>
                  <a:lnTo>
                    <a:pt x="929" y="1526"/>
                  </a:lnTo>
                  <a:cubicBezTo>
                    <a:pt x="929" y="1553"/>
                    <a:pt x="955" y="1580"/>
                    <a:pt x="982" y="1580"/>
                  </a:cubicBezTo>
                  <a:cubicBezTo>
                    <a:pt x="1009" y="1580"/>
                    <a:pt x="1036" y="1553"/>
                    <a:pt x="1036" y="1526"/>
                  </a:cubicBezTo>
                  <a:lnTo>
                    <a:pt x="1036" y="206"/>
                  </a:lnTo>
                  <a:lnTo>
                    <a:pt x="1607" y="206"/>
                  </a:lnTo>
                  <a:cubicBezTo>
                    <a:pt x="1740" y="206"/>
                    <a:pt x="1865" y="117"/>
                    <a:pt x="1910" y="1"/>
                  </a:cubicBez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6"/>
            <p:cNvSpPr/>
            <p:nvPr/>
          </p:nvSpPr>
          <p:spPr>
            <a:xfrm>
              <a:off x="2396550" y="1054650"/>
              <a:ext cx="48875" cy="110875"/>
            </a:xfrm>
            <a:custGeom>
              <a:rect b="b" l="l" r="r" t="t"/>
              <a:pathLst>
                <a:path extrusionOk="0" h="4435" w="1955">
                  <a:moveTo>
                    <a:pt x="1" y="1"/>
                  </a:moveTo>
                  <a:lnTo>
                    <a:pt x="1" y="2525"/>
                  </a:lnTo>
                  <a:cubicBezTo>
                    <a:pt x="1" y="2704"/>
                    <a:pt x="144" y="2846"/>
                    <a:pt x="322" y="2846"/>
                  </a:cubicBezTo>
                  <a:lnTo>
                    <a:pt x="893" y="2846"/>
                  </a:lnTo>
                  <a:lnTo>
                    <a:pt x="893" y="4381"/>
                  </a:lnTo>
                  <a:cubicBezTo>
                    <a:pt x="893" y="4417"/>
                    <a:pt x="920" y="4434"/>
                    <a:pt x="947" y="4434"/>
                  </a:cubicBezTo>
                  <a:cubicBezTo>
                    <a:pt x="982" y="4434"/>
                    <a:pt x="1000" y="4417"/>
                    <a:pt x="1000" y="4381"/>
                  </a:cubicBezTo>
                  <a:lnTo>
                    <a:pt x="1000" y="2846"/>
                  </a:lnTo>
                  <a:lnTo>
                    <a:pt x="1625" y="2846"/>
                  </a:lnTo>
                  <a:cubicBezTo>
                    <a:pt x="1812" y="2846"/>
                    <a:pt x="1955" y="2704"/>
                    <a:pt x="1955" y="2525"/>
                  </a:cubicBezTo>
                  <a:lnTo>
                    <a:pt x="1955"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6"/>
            <p:cNvSpPr/>
            <p:nvPr/>
          </p:nvSpPr>
          <p:spPr>
            <a:xfrm>
              <a:off x="2521450" y="1054650"/>
              <a:ext cx="48875" cy="173550"/>
            </a:xfrm>
            <a:custGeom>
              <a:rect b="b" l="l" r="r" t="t"/>
              <a:pathLst>
                <a:path extrusionOk="0" h="6942" w="1955">
                  <a:moveTo>
                    <a:pt x="1" y="1"/>
                  </a:moveTo>
                  <a:lnTo>
                    <a:pt x="1" y="5041"/>
                  </a:lnTo>
                  <a:cubicBezTo>
                    <a:pt x="1" y="5184"/>
                    <a:pt x="99" y="5309"/>
                    <a:pt x="233" y="5353"/>
                  </a:cubicBezTo>
                  <a:lnTo>
                    <a:pt x="233" y="3061"/>
                  </a:lnTo>
                  <a:lnTo>
                    <a:pt x="1036" y="3061"/>
                  </a:lnTo>
                  <a:lnTo>
                    <a:pt x="1036" y="6941"/>
                  </a:lnTo>
                  <a:cubicBezTo>
                    <a:pt x="1044" y="6932"/>
                    <a:pt x="1053" y="6914"/>
                    <a:pt x="1053" y="6897"/>
                  </a:cubicBezTo>
                  <a:lnTo>
                    <a:pt x="1053" y="5362"/>
                  </a:lnTo>
                  <a:lnTo>
                    <a:pt x="1624" y="5362"/>
                  </a:lnTo>
                  <a:cubicBezTo>
                    <a:pt x="1812" y="5362"/>
                    <a:pt x="1954" y="5219"/>
                    <a:pt x="1954" y="5041"/>
                  </a:cubicBezTo>
                  <a:lnTo>
                    <a:pt x="1954"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6"/>
            <p:cNvSpPr/>
            <p:nvPr/>
          </p:nvSpPr>
          <p:spPr>
            <a:xfrm>
              <a:off x="2271225" y="1101500"/>
              <a:ext cx="20100" cy="642775"/>
            </a:xfrm>
            <a:custGeom>
              <a:rect b="b" l="l" r="r" t="t"/>
              <a:pathLst>
                <a:path extrusionOk="0" h="25711" w="804">
                  <a:moveTo>
                    <a:pt x="0" y="0"/>
                  </a:moveTo>
                  <a:lnTo>
                    <a:pt x="0" y="3890"/>
                  </a:lnTo>
                  <a:lnTo>
                    <a:pt x="0" y="8698"/>
                  </a:lnTo>
                  <a:lnTo>
                    <a:pt x="0" y="25710"/>
                  </a:lnTo>
                  <a:lnTo>
                    <a:pt x="803" y="25166"/>
                  </a:lnTo>
                  <a:lnTo>
                    <a:pt x="803" y="8698"/>
                  </a:lnTo>
                  <a:lnTo>
                    <a:pt x="803" y="3890"/>
                  </a:lnTo>
                  <a:lnTo>
                    <a:pt x="803"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6"/>
            <p:cNvSpPr/>
            <p:nvPr/>
          </p:nvSpPr>
          <p:spPr>
            <a:xfrm>
              <a:off x="2311375" y="1307775"/>
              <a:ext cx="20075" cy="409275"/>
            </a:xfrm>
            <a:custGeom>
              <a:rect b="b" l="l" r="r" t="t"/>
              <a:pathLst>
                <a:path extrusionOk="0" h="16371" w="803">
                  <a:moveTo>
                    <a:pt x="0" y="1"/>
                  </a:moveTo>
                  <a:lnTo>
                    <a:pt x="0" y="16371"/>
                  </a:lnTo>
                  <a:lnTo>
                    <a:pt x="803" y="15827"/>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6"/>
            <p:cNvSpPr/>
            <p:nvPr/>
          </p:nvSpPr>
          <p:spPr>
            <a:xfrm>
              <a:off x="2351500" y="1218800"/>
              <a:ext cx="20100" cy="471050"/>
            </a:xfrm>
            <a:custGeom>
              <a:rect b="b" l="l" r="r" t="t"/>
              <a:pathLst>
                <a:path extrusionOk="0" h="18842" w="804">
                  <a:moveTo>
                    <a:pt x="1" y="0"/>
                  </a:moveTo>
                  <a:lnTo>
                    <a:pt x="1" y="18842"/>
                  </a:lnTo>
                  <a:lnTo>
                    <a:pt x="804" y="18297"/>
                  </a:lnTo>
                  <a:lnTo>
                    <a:pt x="804"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6"/>
            <p:cNvSpPr/>
            <p:nvPr/>
          </p:nvSpPr>
          <p:spPr>
            <a:xfrm>
              <a:off x="3129875" y="1088325"/>
              <a:ext cx="20100" cy="206550"/>
            </a:xfrm>
            <a:custGeom>
              <a:rect b="b" l="l" r="r" t="t"/>
              <a:pathLst>
                <a:path extrusionOk="0" h="8262" w="804">
                  <a:moveTo>
                    <a:pt x="0" y="1"/>
                  </a:moveTo>
                  <a:lnTo>
                    <a:pt x="0" y="8262"/>
                  </a:lnTo>
                  <a:lnTo>
                    <a:pt x="803" y="7691"/>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6"/>
            <p:cNvSpPr/>
            <p:nvPr/>
          </p:nvSpPr>
          <p:spPr>
            <a:xfrm>
              <a:off x="3170025" y="1054650"/>
              <a:ext cx="20075" cy="211675"/>
            </a:xfrm>
            <a:custGeom>
              <a:rect b="b" l="l" r="r" t="t"/>
              <a:pathLst>
                <a:path extrusionOk="0" h="8467" w="803">
                  <a:moveTo>
                    <a:pt x="0" y="1"/>
                  </a:moveTo>
                  <a:lnTo>
                    <a:pt x="0" y="8467"/>
                  </a:lnTo>
                  <a:lnTo>
                    <a:pt x="803" y="7905"/>
                  </a:lnTo>
                  <a:lnTo>
                    <a:pt x="803" y="4086"/>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6"/>
            <p:cNvSpPr/>
            <p:nvPr/>
          </p:nvSpPr>
          <p:spPr>
            <a:xfrm>
              <a:off x="3089725" y="1069825"/>
              <a:ext cx="20100" cy="253375"/>
            </a:xfrm>
            <a:custGeom>
              <a:rect b="b" l="l" r="r" t="t"/>
              <a:pathLst>
                <a:path extrusionOk="0" h="10135" w="804">
                  <a:moveTo>
                    <a:pt x="0" y="0"/>
                  </a:moveTo>
                  <a:lnTo>
                    <a:pt x="0" y="4443"/>
                  </a:lnTo>
                  <a:lnTo>
                    <a:pt x="0" y="10135"/>
                  </a:lnTo>
                  <a:lnTo>
                    <a:pt x="803" y="9572"/>
                  </a:lnTo>
                  <a:lnTo>
                    <a:pt x="803" y="4256"/>
                  </a:lnTo>
                  <a:lnTo>
                    <a:pt x="803" y="0"/>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6"/>
            <p:cNvSpPr/>
            <p:nvPr/>
          </p:nvSpPr>
          <p:spPr>
            <a:xfrm>
              <a:off x="3050475" y="1054650"/>
              <a:ext cx="20100" cy="296425"/>
            </a:xfrm>
            <a:custGeom>
              <a:rect b="b" l="l" r="r" t="t"/>
              <a:pathLst>
                <a:path extrusionOk="0" h="11857" w="804">
                  <a:moveTo>
                    <a:pt x="0" y="1"/>
                  </a:moveTo>
                  <a:lnTo>
                    <a:pt x="0" y="9582"/>
                  </a:lnTo>
                  <a:lnTo>
                    <a:pt x="0" y="11857"/>
                  </a:lnTo>
                  <a:lnTo>
                    <a:pt x="803" y="11295"/>
                  </a:lnTo>
                  <a:lnTo>
                    <a:pt x="803" y="5050"/>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6"/>
            <p:cNvSpPr/>
            <p:nvPr/>
          </p:nvSpPr>
          <p:spPr>
            <a:xfrm>
              <a:off x="3011225" y="1153225"/>
              <a:ext cx="20100" cy="225725"/>
            </a:xfrm>
            <a:custGeom>
              <a:rect b="b" l="l" r="r" t="t"/>
              <a:pathLst>
                <a:path extrusionOk="0" h="9029" w="804">
                  <a:moveTo>
                    <a:pt x="0" y="1"/>
                  </a:moveTo>
                  <a:lnTo>
                    <a:pt x="0" y="5576"/>
                  </a:lnTo>
                  <a:lnTo>
                    <a:pt x="0" y="9029"/>
                  </a:lnTo>
                  <a:lnTo>
                    <a:pt x="803" y="8458"/>
                  </a:lnTo>
                  <a:lnTo>
                    <a:pt x="803" y="5576"/>
                  </a:lnTo>
                  <a:lnTo>
                    <a:pt x="803" y="1"/>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6"/>
            <p:cNvSpPr/>
            <p:nvPr/>
          </p:nvSpPr>
          <p:spPr>
            <a:xfrm>
              <a:off x="2972200" y="1284825"/>
              <a:ext cx="19875" cy="121775"/>
            </a:xfrm>
            <a:custGeom>
              <a:rect b="b" l="l" r="r" t="t"/>
              <a:pathLst>
                <a:path extrusionOk="0" h="4871" w="795">
                  <a:moveTo>
                    <a:pt x="0" y="0"/>
                  </a:moveTo>
                  <a:lnTo>
                    <a:pt x="0" y="732"/>
                  </a:lnTo>
                  <a:lnTo>
                    <a:pt x="0" y="4871"/>
                  </a:lnTo>
                  <a:lnTo>
                    <a:pt x="794" y="4309"/>
                  </a:lnTo>
                  <a:lnTo>
                    <a:pt x="794"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6"/>
            <p:cNvSpPr/>
            <p:nvPr/>
          </p:nvSpPr>
          <p:spPr>
            <a:xfrm>
              <a:off x="2932925" y="1347250"/>
              <a:ext cx="19875" cy="82100"/>
            </a:xfrm>
            <a:custGeom>
              <a:rect b="b" l="l" r="r" t="t"/>
              <a:pathLst>
                <a:path extrusionOk="0" h="3284" w="795">
                  <a:moveTo>
                    <a:pt x="1" y="1"/>
                  </a:moveTo>
                  <a:lnTo>
                    <a:pt x="1" y="3159"/>
                  </a:lnTo>
                  <a:lnTo>
                    <a:pt x="286" y="3284"/>
                  </a:lnTo>
                  <a:lnTo>
                    <a:pt x="795" y="2927"/>
                  </a:lnTo>
                  <a:lnTo>
                    <a:pt x="795"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6"/>
            <p:cNvSpPr/>
            <p:nvPr/>
          </p:nvSpPr>
          <p:spPr>
            <a:xfrm>
              <a:off x="2893675" y="1129825"/>
              <a:ext cx="19875" cy="287950"/>
            </a:xfrm>
            <a:custGeom>
              <a:rect b="b" l="l" r="r" t="t"/>
              <a:pathLst>
                <a:path extrusionOk="0" h="11518" w="795">
                  <a:moveTo>
                    <a:pt x="1" y="0"/>
                  </a:moveTo>
                  <a:lnTo>
                    <a:pt x="1" y="3649"/>
                  </a:lnTo>
                  <a:lnTo>
                    <a:pt x="1" y="11178"/>
                  </a:lnTo>
                  <a:lnTo>
                    <a:pt x="795" y="11517"/>
                  </a:lnTo>
                  <a:lnTo>
                    <a:pt x="795"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6"/>
            <p:cNvSpPr/>
            <p:nvPr/>
          </p:nvSpPr>
          <p:spPr>
            <a:xfrm>
              <a:off x="3210150" y="1054650"/>
              <a:ext cx="20100" cy="183125"/>
            </a:xfrm>
            <a:custGeom>
              <a:rect b="b" l="l" r="r" t="t"/>
              <a:pathLst>
                <a:path extrusionOk="0" h="7325" w="804">
                  <a:moveTo>
                    <a:pt x="1" y="1"/>
                  </a:moveTo>
                  <a:lnTo>
                    <a:pt x="1" y="4086"/>
                  </a:lnTo>
                  <a:lnTo>
                    <a:pt x="1" y="7325"/>
                  </a:lnTo>
                  <a:lnTo>
                    <a:pt x="804" y="6763"/>
                  </a:lnTo>
                  <a:lnTo>
                    <a:pt x="804"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6"/>
            <p:cNvSpPr/>
            <p:nvPr/>
          </p:nvSpPr>
          <p:spPr>
            <a:xfrm>
              <a:off x="3250300" y="1083425"/>
              <a:ext cx="20100" cy="126025"/>
            </a:xfrm>
            <a:custGeom>
              <a:rect b="b" l="l" r="r" t="t"/>
              <a:pathLst>
                <a:path extrusionOk="0" h="5041" w="804">
                  <a:moveTo>
                    <a:pt x="1" y="0"/>
                  </a:moveTo>
                  <a:lnTo>
                    <a:pt x="1" y="5041"/>
                  </a:lnTo>
                  <a:lnTo>
                    <a:pt x="804" y="4470"/>
                  </a:lnTo>
                  <a:lnTo>
                    <a:pt x="804" y="0"/>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6"/>
            <p:cNvSpPr/>
            <p:nvPr/>
          </p:nvSpPr>
          <p:spPr>
            <a:xfrm>
              <a:off x="3290450" y="1068700"/>
              <a:ext cx="20100" cy="112200"/>
            </a:xfrm>
            <a:custGeom>
              <a:rect b="b" l="l" r="r" t="t"/>
              <a:pathLst>
                <a:path extrusionOk="0" h="4488" w="804">
                  <a:moveTo>
                    <a:pt x="0" y="1"/>
                  </a:moveTo>
                  <a:lnTo>
                    <a:pt x="0" y="4488"/>
                  </a:lnTo>
                  <a:lnTo>
                    <a:pt x="803" y="3926"/>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6"/>
            <p:cNvSpPr/>
            <p:nvPr/>
          </p:nvSpPr>
          <p:spPr>
            <a:xfrm>
              <a:off x="3330600" y="1054650"/>
              <a:ext cx="20100" cy="97725"/>
            </a:xfrm>
            <a:custGeom>
              <a:rect b="b" l="l" r="r" t="t"/>
              <a:pathLst>
                <a:path extrusionOk="0" h="3909" w="804">
                  <a:moveTo>
                    <a:pt x="0" y="1"/>
                  </a:moveTo>
                  <a:lnTo>
                    <a:pt x="0" y="3908"/>
                  </a:lnTo>
                  <a:lnTo>
                    <a:pt x="803" y="3346"/>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6"/>
            <p:cNvSpPr/>
            <p:nvPr/>
          </p:nvSpPr>
          <p:spPr>
            <a:xfrm>
              <a:off x="3370950" y="1054425"/>
              <a:ext cx="19875" cy="69625"/>
            </a:xfrm>
            <a:custGeom>
              <a:rect b="b" l="l" r="r" t="t"/>
              <a:pathLst>
                <a:path extrusionOk="0" h="2785" w="795">
                  <a:moveTo>
                    <a:pt x="1" y="1"/>
                  </a:moveTo>
                  <a:lnTo>
                    <a:pt x="1" y="2784"/>
                  </a:lnTo>
                  <a:lnTo>
                    <a:pt x="795" y="2213"/>
                  </a:lnTo>
                  <a:lnTo>
                    <a:pt x="795"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6"/>
            <p:cNvSpPr/>
            <p:nvPr/>
          </p:nvSpPr>
          <p:spPr>
            <a:xfrm>
              <a:off x="3410000" y="1054425"/>
              <a:ext cx="20075" cy="41725"/>
            </a:xfrm>
            <a:custGeom>
              <a:rect b="b" l="l" r="r" t="t"/>
              <a:pathLst>
                <a:path extrusionOk="0" h="1669" w="803">
                  <a:moveTo>
                    <a:pt x="803" y="1"/>
                  </a:moveTo>
                  <a:lnTo>
                    <a:pt x="0" y="10"/>
                  </a:lnTo>
                  <a:lnTo>
                    <a:pt x="0" y="1669"/>
                  </a:lnTo>
                  <a:lnTo>
                    <a:pt x="803" y="1107"/>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6"/>
            <p:cNvSpPr/>
            <p:nvPr/>
          </p:nvSpPr>
          <p:spPr>
            <a:xfrm>
              <a:off x="2606650" y="1054650"/>
              <a:ext cx="20100" cy="462125"/>
            </a:xfrm>
            <a:custGeom>
              <a:rect b="b" l="l" r="r" t="t"/>
              <a:pathLst>
                <a:path extrusionOk="0" h="18485" w="804">
                  <a:moveTo>
                    <a:pt x="1" y="1"/>
                  </a:moveTo>
                  <a:lnTo>
                    <a:pt x="1" y="18485"/>
                  </a:lnTo>
                  <a:lnTo>
                    <a:pt x="803" y="17950"/>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6"/>
            <p:cNvSpPr/>
            <p:nvPr/>
          </p:nvSpPr>
          <p:spPr>
            <a:xfrm>
              <a:off x="2646800" y="1099250"/>
              <a:ext cx="20100" cy="390325"/>
            </a:xfrm>
            <a:custGeom>
              <a:rect b="b" l="l" r="r" t="t"/>
              <a:pathLst>
                <a:path extrusionOk="0" h="15613" w="804">
                  <a:moveTo>
                    <a:pt x="0" y="1"/>
                  </a:moveTo>
                  <a:lnTo>
                    <a:pt x="0" y="15613"/>
                  </a:lnTo>
                  <a:lnTo>
                    <a:pt x="803" y="15068"/>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16"/>
            <p:cNvSpPr/>
            <p:nvPr/>
          </p:nvSpPr>
          <p:spPr>
            <a:xfrm>
              <a:off x="2566500" y="1289725"/>
              <a:ext cx="20100" cy="254275"/>
            </a:xfrm>
            <a:custGeom>
              <a:rect b="b" l="l" r="r" t="t"/>
              <a:pathLst>
                <a:path extrusionOk="0" h="10171" w="804">
                  <a:moveTo>
                    <a:pt x="1" y="0"/>
                  </a:moveTo>
                  <a:lnTo>
                    <a:pt x="1" y="10170"/>
                  </a:lnTo>
                  <a:lnTo>
                    <a:pt x="804" y="9635"/>
                  </a:lnTo>
                  <a:lnTo>
                    <a:pt x="804" y="0"/>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16"/>
            <p:cNvSpPr/>
            <p:nvPr/>
          </p:nvSpPr>
          <p:spPr>
            <a:xfrm>
              <a:off x="2527250" y="1131150"/>
              <a:ext cx="20100" cy="439375"/>
            </a:xfrm>
            <a:custGeom>
              <a:rect b="b" l="l" r="r" t="t"/>
              <a:pathLst>
                <a:path extrusionOk="0" h="17575" w="804">
                  <a:moveTo>
                    <a:pt x="1" y="1"/>
                  </a:moveTo>
                  <a:lnTo>
                    <a:pt x="1" y="2293"/>
                  </a:lnTo>
                  <a:lnTo>
                    <a:pt x="1" y="17575"/>
                  </a:lnTo>
                  <a:lnTo>
                    <a:pt x="804" y="17040"/>
                  </a:lnTo>
                  <a:lnTo>
                    <a:pt x="804" y="3881"/>
                  </a:lnTo>
                  <a:lnTo>
                    <a:pt x="804" y="1"/>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16"/>
            <p:cNvSpPr/>
            <p:nvPr/>
          </p:nvSpPr>
          <p:spPr>
            <a:xfrm>
              <a:off x="2488000" y="1300425"/>
              <a:ext cx="20100" cy="296875"/>
            </a:xfrm>
            <a:custGeom>
              <a:rect b="b" l="l" r="r" t="t"/>
              <a:pathLst>
                <a:path extrusionOk="0" h="11875" w="804">
                  <a:moveTo>
                    <a:pt x="1" y="1"/>
                  </a:moveTo>
                  <a:lnTo>
                    <a:pt x="1" y="11874"/>
                  </a:lnTo>
                  <a:lnTo>
                    <a:pt x="803" y="11330"/>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6"/>
            <p:cNvSpPr/>
            <p:nvPr/>
          </p:nvSpPr>
          <p:spPr>
            <a:xfrm>
              <a:off x="2448750" y="1387625"/>
              <a:ext cx="20100" cy="236225"/>
            </a:xfrm>
            <a:custGeom>
              <a:rect b="b" l="l" r="r" t="t"/>
              <a:pathLst>
                <a:path extrusionOk="0" h="9449" w="804">
                  <a:moveTo>
                    <a:pt x="0" y="1"/>
                  </a:moveTo>
                  <a:lnTo>
                    <a:pt x="0" y="9448"/>
                  </a:lnTo>
                  <a:lnTo>
                    <a:pt x="803" y="8904"/>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16"/>
            <p:cNvSpPr/>
            <p:nvPr/>
          </p:nvSpPr>
          <p:spPr>
            <a:xfrm>
              <a:off x="2409725" y="1355950"/>
              <a:ext cx="19875" cy="293975"/>
            </a:xfrm>
            <a:custGeom>
              <a:rect b="b" l="l" r="r" t="t"/>
              <a:pathLst>
                <a:path extrusionOk="0" h="11759" w="795">
                  <a:moveTo>
                    <a:pt x="0" y="1"/>
                  </a:moveTo>
                  <a:lnTo>
                    <a:pt x="0" y="11759"/>
                  </a:lnTo>
                  <a:lnTo>
                    <a:pt x="27" y="11759"/>
                  </a:lnTo>
                  <a:lnTo>
                    <a:pt x="794" y="11241"/>
                  </a:lnTo>
                  <a:lnTo>
                    <a:pt x="794"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16"/>
            <p:cNvSpPr/>
            <p:nvPr/>
          </p:nvSpPr>
          <p:spPr>
            <a:xfrm>
              <a:off x="2686950" y="1166600"/>
              <a:ext cx="20075" cy="295775"/>
            </a:xfrm>
            <a:custGeom>
              <a:rect b="b" l="l" r="r" t="t"/>
              <a:pathLst>
                <a:path extrusionOk="0" h="11831" w="803">
                  <a:moveTo>
                    <a:pt x="0" y="1"/>
                  </a:moveTo>
                  <a:lnTo>
                    <a:pt x="0" y="11830"/>
                  </a:lnTo>
                  <a:lnTo>
                    <a:pt x="803" y="11286"/>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16"/>
            <p:cNvSpPr/>
            <p:nvPr/>
          </p:nvSpPr>
          <p:spPr>
            <a:xfrm>
              <a:off x="2727075" y="1316475"/>
              <a:ext cx="20100" cy="118675"/>
            </a:xfrm>
            <a:custGeom>
              <a:rect b="b" l="l" r="r" t="t"/>
              <a:pathLst>
                <a:path extrusionOk="0" h="4747" w="804">
                  <a:moveTo>
                    <a:pt x="1" y="1"/>
                  </a:moveTo>
                  <a:lnTo>
                    <a:pt x="1" y="4747"/>
                  </a:lnTo>
                  <a:lnTo>
                    <a:pt x="804" y="4203"/>
                  </a:lnTo>
                  <a:lnTo>
                    <a:pt x="804"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16"/>
            <p:cNvSpPr/>
            <p:nvPr/>
          </p:nvSpPr>
          <p:spPr>
            <a:xfrm>
              <a:off x="2767225" y="1274325"/>
              <a:ext cx="20100" cy="133625"/>
            </a:xfrm>
            <a:custGeom>
              <a:rect b="b" l="l" r="r" t="t"/>
              <a:pathLst>
                <a:path extrusionOk="0" h="5345" w="804">
                  <a:moveTo>
                    <a:pt x="1" y="1"/>
                  </a:moveTo>
                  <a:lnTo>
                    <a:pt x="1" y="5344"/>
                  </a:lnTo>
                  <a:lnTo>
                    <a:pt x="804" y="4800"/>
                  </a:lnTo>
                  <a:lnTo>
                    <a:pt x="804"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16"/>
            <p:cNvSpPr/>
            <p:nvPr/>
          </p:nvSpPr>
          <p:spPr>
            <a:xfrm>
              <a:off x="2807375" y="1192925"/>
              <a:ext cx="20100" cy="187825"/>
            </a:xfrm>
            <a:custGeom>
              <a:rect b="b" l="l" r="r" t="t"/>
              <a:pathLst>
                <a:path extrusionOk="0" h="7513" w="804">
                  <a:moveTo>
                    <a:pt x="0" y="1"/>
                  </a:moveTo>
                  <a:lnTo>
                    <a:pt x="0" y="7512"/>
                  </a:lnTo>
                  <a:lnTo>
                    <a:pt x="322" y="7298"/>
                  </a:lnTo>
                  <a:lnTo>
                    <a:pt x="803" y="7503"/>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6"/>
            <p:cNvSpPr/>
            <p:nvPr/>
          </p:nvSpPr>
          <p:spPr>
            <a:xfrm>
              <a:off x="2847525" y="1276775"/>
              <a:ext cx="20100" cy="121150"/>
            </a:xfrm>
            <a:custGeom>
              <a:rect b="b" l="l" r="r" t="t"/>
              <a:pathLst>
                <a:path extrusionOk="0" h="4846" w="804">
                  <a:moveTo>
                    <a:pt x="0" y="1"/>
                  </a:moveTo>
                  <a:lnTo>
                    <a:pt x="0" y="4497"/>
                  </a:lnTo>
                  <a:lnTo>
                    <a:pt x="803" y="4845"/>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6"/>
            <p:cNvSpPr/>
            <p:nvPr/>
          </p:nvSpPr>
          <p:spPr>
            <a:xfrm>
              <a:off x="2256275" y="1090775"/>
              <a:ext cx="1162450" cy="673350"/>
            </a:xfrm>
            <a:custGeom>
              <a:rect b="b" l="l" r="r" t="t"/>
              <a:pathLst>
                <a:path extrusionOk="0" h="26934" w="46498">
                  <a:moveTo>
                    <a:pt x="46185" y="1"/>
                  </a:moveTo>
                  <a:lnTo>
                    <a:pt x="27272" y="13177"/>
                  </a:lnTo>
                  <a:lnTo>
                    <a:pt x="22392" y="10831"/>
                  </a:lnTo>
                  <a:lnTo>
                    <a:pt x="1" y="26077"/>
                  </a:lnTo>
                  <a:lnTo>
                    <a:pt x="1" y="26933"/>
                  </a:lnTo>
                  <a:lnTo>
                    <a:pt x="22464" y="11652"/>
                  </a:lnTo>
                  <a:lnTo>
                    <a:pt x="27344" y="13998"/>
                  </a:lnTo>
                  <a:lnTo>
                    <a:pt x="46497" y="652"/>
                  </a:lnTo>
                  <a:lnTo>
                    <a:pt x="4618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6"/>
            <p:cNvSpPr/>
            <p:nvPr/>
          </p:nvSpPr>
          <p:spPr>
            <a:xfrm>
              <a:off x="3368725" y="1054425"/>
              <a:ext cx="99950" cy="94825"/>
            </a:xfrm>
            <a:custGeom>
              <a:rect b="b" l="l" r="r" t="t"/>
              <a:pathLst>
                <a:path extrusionOk="0" h="3793" w="3998">
                  <a:moveTo>
                    <a:pt x="3997" y="1"/>
                  </a:moveTo>
                  <a:lnTo>
                    <a:pt x="1" y="1321"/>
                  </a:lnTo>
                  <a:lnTo>
                    <a:pt x="1598" y="2097"/>
                  </a:lnTo>
                  <a:lnTo>
                    <a:pt x="2151" y="3792"/>
                  </a:lnTo>
                  <a:lnTo>
                    <a:pt x="39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3" name="Google Shape;783;p16"/>
          <p:cNvGrpSpPr/>
          <p:nvPr/>
        </p:nvGrpSpPr>
        <p:grpSpPr>
          <a:xfrm>
            <a:off x="4198688" y="787287"/>
            <a:ext cx="4570289" cy="4570198"/>
            <a:chOff x="1846563" y="182687"/>
            <a:chExt cx="4570289" cy="4570198"/>
          </a:xfrm>
        </p:grpSpPr>
        <p:grpSp>
          <p:nvGrpSpPr>
            <p:cNvPr id="784" name="Google Shape;784;p16"/>
            <p:cNvGrpSpPr/>
            <p:nvPr/>
          </p:nvGrpSpPr>
          <p:grpSpPr>
            <a:xfrm>
              <a:off x="1846563" y="182687"/>
              <a:ext cx="4570289" cy="4570198"/>
              <a:chOff x="878425" y="-785450"/>
              <a:chExt cx="6506675" cy="6506546"/>
            </a:xfrm>
          </p:grpSpPr>
          <p:sp>
            <p:nvSpPr>
              <p:cNvPr id="785" name="Google Shape;785;p16"/>
              <p:cNvSpPr/>
              <p:nvPr/>
            </p:nvSpPr>
            <p:spPr>
              <a:xfrm>
                <a:off x="3041652" y="1377724"/>
                <a:ext cx="2180213" cy="2180213"/>
              </a:xfrm>
              <a:custGeom>
                <a:rect b="b" l="l" r="r" t="t"/>
                <a:pathLst>
                  <a:path extrusionOk="0" h="36613" w="36613">
                    <a:moveTo>
                      <a:pt x="18306" y="81"/>
                    </a:moveTo>
                    <a:cubicBezTo>
                      <a:pt x="28351" y="81"/>
                      <a:pt x="36532" y="8261"/>
                      <a:pt x="36532" y="18306"/>
                    </a:cubicBezTo>
                    <a:cubicBezTo>
                      <a:pt x="36532" y="28360"/>
                      <a:pt x="28351" y="36532"/>
                      <a:pt x="18306" y="36532"/>
                    </a:cubicBezTo>
                    <a:cubicBezTo>
                      <a:pt x="8252" y="36532"/>
                      <a:pt x="81" y="28360"/>
                      <a:pt x="81" y="18306"/>
                    </a:cubicBezTo>
                    <a:cubicBezTo>
                      <a:pt x="81" y="8261"/>
                      <a:pt x="8252" y="81"/>
                      <a:pt x="18306" y="81"/>
                    </a:cubicBezTo>
                    <a:close/>
                    <a:moveTo>
                      <a:pt x="18306" y="1"/>
                    </a:moveTo>
                    <a:cubicBezTo>
                      <a:pt x="15835" y="1"/>
                      <a:pt x="13435" y="482"/>
                      <a:pt x="11178" y="1437"/>
                    </a:cubicBezTo>
                    <a:cubicBezTo>
                      <a:pt x="9002" y="2365"/>
                      <a:pt x="7039" y="3685"/>
                      <a:pt x="5362" y="5362"/>
                    </a:cubicBezTo>
                    <a:cubicBezTo>
                      <a:pt x="3676" y="7039"/>
                      <a:pt x="2355" y="9002"/>
                      <a:pt x="1437" y="11179"/>
                    </a:cubicBezTo>
                    <a:cubicBezTo>
                      <a:pt x="482" y="13436"/>
                      <a:pt x="0" y="15835"/>
                      <a:pt x="0" y="18306"/>
                    </a:cubicBezTo>
                    <a:cubicBezTo>
                      <a:pt x="0" y="20778"/>
                      <a:pt x="482" y="23177"/>
                      <a:pt x="1437" y="25434"/>
                    </a:cubicBezTo>
                    <a:cubicBezTo>
                      <a:pt x="2355" y="27611"/>
                      <a:pt x="3676" y="29574"/>
                      <a:pt x="5362" y="31251"/>
                    </a:cubicBezTo>
                    <a:cubicBezTo>
                      <a:pt x="7039" y="32937"/>
                      <a:pt x="9002" y="34257"/>
                      <a:pt x="11178" y="35176"/>
                    </a:cubicBezTo>
                    <a:cubicBezTo>
                      <a:pt x="13435" y="36131"/>
                      <a:pt x="15835" y="36612"/>
                      <a:pt x="18306" y="36612"/>
                    </a:cubicBezTo>
                    <a:cubicBezTo>
                      <a:pt x="20777" y="36612"/>
                      <a:pt x="23177" y="36131"/>
                      <a:pt x="25434" y="35176"/>
                    </a:cubicBezTo>
                    <a:cubicBezTo>
                      <a:pt x="27611" y="34257"/>
                      <a:pt x="29565" y="32937"/>
                      <a:pt x="31251" y="31251"/>
                    </a:cubicBezTo>
                    <a:cubicBezTo>
                      <a:pt x="32928" y="29574"/>
                      <a:pt x="34248" y="27611"/>
                      <a:pt x="35176" y="25434"/>
                    </a:cubicBezTo>
                    <a:cubicBezTo>
                      <a:pt x="36131" y="23177"/>
                      <a:pt x="36612" y="20778"/>
                      <a:pt x="36612" y="18306"/>
                    </a:cubicBezTo>
                    <a:cubicBezTo>
                      <a:pt x="36612" y="15835"/>
                      <a:pt x="36131" y="13436"/>
                      <a:pt x="35176" y="11179"/>
                    </a:cubicBezTo>
                    <a:cubicBezTo>
                      <a:pt x="34248" y="9002"/>
                      <a:pt x="32928" y="7039"/>
                      <a:pt x="31251" y="5362"/>
                    </a:cubicBezTo>
                    <a:cubicBezTo>
                      <a:pt x="29565" y="3685"/>
                      <a:pt x="27611" y="2365"/>
                      <a:pt x="25434" y="1437"/>
                    </a:cubicBezTo>
                    <a:cubicBezTo>
                      <a:pt x="23177" y="482"/>
                      <a:pt x="20777" y="1"/>
                      <a:pt x="1830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6"/>
              <p:cNvSpPr/>
              <p:nvPr/>
            </p:nvSpPr>
            <p:spPr>
              <a:xfrm>
                <a:off x="2050550" y="386698"/>
                <a:ext cx="4162285" cy="4162202"/>
              </a:xfrm>
              <a:custGeom>
                <a:rect b="b" l="l" r="r" t="t"/>
                <a:pathLst>
                  <a:path extrusionOk="0" h="50297" w="50298">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6"/>
              <p:cNvSpPr/>
              <p:nvPr/>
            </p:nvSpPr>
            <p:spPr>
              <a:xfrm>
                <a:off x="878425" y="-785450"/>
                <a:ext cx="6506675" cy="6506546"/>
              </a:xfrm>
              <a:custGeom>
                <a:rect b="b" l="l" r="r" t="t"/>
                <a:pathLst>
                  <a:path extrusionOk="0" h="50297" w="50298">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8" name="Google Shape;788;p16"/>
            <p:cNvGrpSpPr/>
            <p:nvPr/>
          </p:nvGrpSpPr>
          <p:grpSpPr>
            <a:xfrm>
              <a:off x="3185908" y="718741"/>
              <a:ext cx="3124599" cy="2544437"/>
              <a:chOff x="4104846" y="2798475"/>
              <a:chExt cx="895480" cy="729211"/>
            </a:xfrm>
          </p:grpSpPr>
          <p:sp>
            <p:nvSpPr>
              <p:cNvPr id="789" name="Google Shape;789;p16"/>
              <p:cNvSpPr/>
              <p:nvPr/>
            </p:nvSpPr>
            <p:spPr>
              <a:xfrm>
                <a:off x="4186358" y="3417317"/>
                <a:ext cx="16525" cy="16525"/>
              </a:xfrm>
              <a:custGeom>
                <a:rect b="b" l="l" r="r" t="t"/>
                <a:pathLst>
                  <a:path extrusionOk="0" h="661" w="661">
                    <a:moveTo>
                      <a:pt x="330" y="0"/>
                    </a:moveTo>
                    <a:cubicBezTo>
                      <a:pt x="152" y="0"/>
                      <a:pt x="0" y="152"/>
                      <a:pt x="0" y="330"/>
                    </a:cubicBezTo>
                    <a:cubicBezTo>
                      <a:pt x="0" y="509"/>
                      <a:pt x="152" y="660"/>
                      <a:pt x="330" y="660"/>
                    </a:cubicBezTo>
                    <a:cubicBezTo>
                      <a:pt x="518" y="660"/>
                      <a:pt x="660" y="509"/>
                      <a:pt x="660" y="330"/>
                    </a:cubicBezTo>
                    <a:cubicBezTo>
                      <a:pt x="660" y="152"/>
                      <a:pt x="518" y="0"/>
                      <a:pt x="3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16"/>
              <p:cNvSpPr/>
              <p:nvPr/>
            </p:nvSpPr>
            <p:spPr>
              <a:xfrm>
                <a:off x="4796315" y="2798475"/>
                <a:ext cx="16550" cy="16550"/>
              </a:xfrm>
              <a:custGeom>
                <a:rect b="b" l="l" r="r" t="t"/>
                <a:pathLst>
                  <a:path extrusionOk="0" h="662" w="662">
                    <a:moveTo>
                      <a:pt x="331" y="1"/>
                    </a:moveTo>
                    <a:cubicBezTo>
                      <a:pt x="144" y="1"/>
                      <a:pt x="1" y="153"/>
                      <a:pt x="1" y="331"/>
                    </a:cubicBezTo>
                    <a:cubicBezTo>
                      <a:pt x="1" y="509"/>
                      <a:pt x="144" y="661"/>
                      <a:pt x="331" y="661"/>
                    </a:cubicBezTo>
                    <a:cubicBezTo>
                      <a:pt x="509" y="661"/>
                      <a:pt x="661" y="509"/>
                      <a:pt x="661" y="331"/>
                    </a:cubicBezTo>
                    <a:cubicBezTo>
                      <a:pt x="661" y="153"/>
                      <a:pt x="509" y="1"/>
                      <a:pt x="3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6"/>
              <p:cNvSpPr/>
              <p:nvPr/>
            </p:nvSpPr>
            <p:spPr>
              <a:xfrm>
                <a:off x="4104846" y="2964527"/>
                <a:ext cx="16300" cy="16300"/>
              </a:xfrm>
              <a:custGeom>
                <a:rect b="b" l="l" r="r" t="t"/>
                <a:pathLst>
                  <a:path extrusionOk="0" h="652" w="652">
                    <a:moveTo>
                      <a:pt x="330" y="0"/>
                    </a:moveTo>
                    <a:cubicBezTo>
                      <a:pt x="143" y="0"/>
                      <a:pt x="0" y="143"/>
                      <a:pt x="0" y="321"/>
                    </a:cubicBezTo>
                    <a:cubicBezTo>
                      <a:pt x="0" y="509"/>
                      <a:pt x="143" y="651"/>
                      <a:pt x="330" y="651"/>
                    </a:cubicBezTo>
                    <a:cubicBezTo>
                      <a:pt x="509" y="651"/>
                      <a:pt x="652" y="509"/>
                      <a:pt x="652" y="321"/>
                    </a:cubicBezTo>
                    <a:cubicBezTo>
                      <a:pt x="652" y="143"/>
                      <a:pt x="509" y="0"/>
                      <a:pt x="3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6"/>
              <p:cNvSpPr/>
              <p:nvPr/>
            </p:nvSpPr>
            <p:spPr>
              <a:xfrm>
                <a:off x="4983801" y="3511136"/>
                <a:ext cx="16525" cy="16550"/>
              </a:xfrm>
              <a:custGeom>
                <a:rect b="b" l="l" r="r" t="t"/>
                <a:pathLst>
                  <a:path extrusionOk="0" h="662" w="661">
                    <a:moveTo>
                      <a:pt x="331" y="1"/>
                    </a:moveTo>
                    <a:cubicBezTo>
                      <a:pt x="152" y="1"/>
                      <a:pt x="1" y="144"/>
                      <a:pt x="1" y="331"/>
                    </a:cubicBezTo>
                    <a:cubicBezTo>
                      <a:pt x="1" y="509"/>
                      <a:pt x="152" y="661"/>
                      <a:pt x="331" y="661"/>
                    </a:cubicBezTo>
                    <a:cubicBezTo>
                      <a:pt x="509" y="661"/>
                      <a:pt x="661" y="509"/>
                      <a:pt x="661" y="331"/>
                    </a:cubicBezTo>
                    <a:cubicBezTo>
                      <a:pt x="661" y="144"/>
                      <a:pt x="509" y="1"/>
                      <a:pt x="3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93" name="Google Shape;793;p16"/>
          <p:cNvSpPr txBox="1"/>
          <p:nvPr>
            <p:ph type="title"/>
          </p:nvPr>
        </p:nvSpPr>
        <p:spPr>
          <a:xfrm>
            <a:off x="713225" y="3268250"/>
            <a:ext cx="4598400" cy="7830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94" name="Google Shape;794;p16"/>
          <p:cNvSpPr txBox="1"/>
          <p:nvPr>
            <p:ph idx="1" type="subTitle"/>
          </p:nvPr>
        </p:nvSpPr>
        <p:spPr>
          <a:xfrm>
            <a:off x="713225" y="3975200"/>
            <a:ext cx="4598400" cy="62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795" name="Google Shape;795;p16"/>
          <p:cNvSpPr/>
          <p:nvPr>
            <p:ph idx="2" type="pic"/>
          </p:nvPr>
        </p:nvSpPr>
        <p:spPr>
          <a:xfrm>
            <a:off x="5311625" y="-801150"/>
            <a:ext cx="6745800" cy="6745800"/>
          </a:xfrm>
          <a:prstGeom prst="ellipse">
            <a:avLst/>
          </a:prstGeom>
          <a:noFill/>
          <a:ln>
            <a:noFill/>
          </a:ln>
        </p:spPr>
      </p:sp>
      <p:sp>
        <p:nvSpPr>
          <p:cNvPr id="796" name="Google Shape;796;p16"/>
          <p:cNvSpPr/>
          <p:nvPr>
            <p:ph idx="3" type="pic"/>
          </p:nvPr>
        </p:nvSpPr>
        <p:spPr>
          <a:xfrm>
            <a:off x="991025" y="318950"/>
            <a:ext cx="2873100" cy="2873100"/>
          </a:xfrm>
          <a:prstGeom prst="ellipse">
            <a:avLst/>
          </a:prstGeom>
          <a:no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0">
    <p:spTree>
      <p:nvGrpSpPr>
        <p:cNvPr id="797" name="Shape 797"/>
        <p:cNvGrpSpPr/>
        <p:nvPr/>
      </p:nvGrpSpPr>
      <p:grpSpPr>
        <a:xfrm>
          <a:off x="0" y="0"/>
          <a:ext cx="0" cy="0"/>
          <a:chOff x="0" y="0"/>
          <a:chExt cx="0" cy="0"/>
        </a:xfrm>
      </p:grpSpPr>
      <p:grpSp>
        <p:nvGrpSpPr>
          <p:cNvPr id="798" name="Google Shape;798;p17"/>
          <p:cNvGrpSpPr/>
          <p:nvPr/>
        </p:nvGrpSpPr>
        <p:grpSpPr>
          <a:xfrm>
            <a:off x="1127938" y="539512"/>
            <a:ext cx="4570289" cy="4570198"/>
            <a:chOff x="1846563" y="182687"/>
            <a:chExt cx="4570289" cy="4570198"/>
          </a:xfrm>
        </p:grpSpPr>
        <p:grpSp>
          <p:nvGrpSpPr>
            <p:cNvPr id="799" name="Google Shape;799;p17"/>
            <p:cNvGrpSpPr/>
            <p:nvPr/>
          </p:nvGrpSpPr>
          <p:grpSpPr>
            <a:xfrm>
              <a:off x="1846563" y="182687"/>
              <a:ext cx="4570289" cy="4570198"/>
              <a:chOff x="878425" y="-785450"/>
              <a:chExt cx="6506675" cy="6506546"/>
            </a:xfrm>
          </p:grpSpPr>
          <p:sp>
            <p:nvSpPr>
              <p:cNvPr id="800" name="Google Shape;800;p17"/>
              <p:cNvSpPr/>
              <p:nvPr/>
            </p:nvSpPr>
            <p:spPr>
              <a:xfrm>
                <a:off x="3041652" y="1377724"/>
                <a:ext cx="2180213" cy="2180213"/>
              </a:xfrm>
              <a:custGeom>
                <a:rect b="b" l="l" r="r" t="t"/>
                <a:pathLst>
                  <a:path extrusionOk="0" h="36613" w="36613">
                    <a:moveTo>
                      <a:pt x="18306" y="81"/>
                    </a:moveTo>
                    <a:cubicBezTo>
                      <a:pt x="28351" y="81"/>
                      <a:pt x="36532" y="8261"/>
                      <a:pt x="36532" y="18306"/>
                    </a:cubicBezTo>
                    <a:cubicBezTo>
                      <a:pt x="36532" y="28360"/>
                      <a:pt x="28351" y="36532"/>
                      <a:pt x="18306" y="36532"/>
                    </a:cubicBezTo>
                    <a:cubicBezTo>
                      <a:pt x="8252" y="36532"/>
                      <a:pt x="81" y="28360"/>
                      <a:pt x="81" y="18306"/>
                    </a:cubicBezTo>
                    <a:cubicBezTo>
                      <a:pt x="81" y="8261"/>
                      <a:pt x="8252" y="81"/>
                      <a:pt x="18306" y="81"/>
                    </a:cubicBezTo>
                    <a:close/>
                    <a:moveTo>
                      <a:pt x="18306" y="1"/>
                    </a:moveTo>
                    <a:cubicBezTo>
                      <a:pt x="15835" y="1"/>
                      <a:pt x="13435" y="482"/>
                      <a:pt x="11178" y="1437"/>
                    </a:cubicBezTo>
                    <a:cubicBezTo>
                      <a:pt x="9002" y="2365"/>
                      <a:pt x="7039" y="3685"/>
                      <a:pt x="5362" y="5362"/>
                    </a:cubicBezTo>
                    <a:cubicBezTo>
                      <a:pt x="3676" y="7039"/>
                      <a:pt x="2355" y="9002"/>
                      <a:pt x="1437" y="11179"/>
                    </a:cubicBezTo>
                    <a:cubicBezTo>
                      <a:pt x="482" y="13436"/>
                      <a:pt x="0" y="15835"/>
                      <a:pt x="0" y="18306"/>
                    </a:cubicBezTo>
                    <a:cubicBezTo>
                      <a:pt x="0" y="20778"/>
                      <a:pt x="482" y="23177"/>
                      <a:pt x="1437" y="25434"/>
                    </a:cubicBezTo>
                    <a:cubicBezTo>
                      <a:pt x="2355" y="27611"/>
                      <a:pt x="3676" y="29574"/>
                      <a:pt x="5362" y="31251"/>
                    </a:cubicBezTo>
                    <a:cubicBezTo>
                      <a:pt x="7039" y="32937"/>
                      <a:pt x="9002" y="34257"/>
                      <a:pt x="11178" y="35176"/>
                    </a:cubicBezTo>
                    <a:cubicBezTo>
                      <a:pt x="13435" y="36131"/>
                      <a:pt x="15835" y="36612"/>
                      <a:pt x="18306" y="36612"/>
                    </a:cubicBezTo>
                    <a:cubicBezTo>
                      <a:pt x="20777" y="36612"/>
                      <a:pt x="23177" y="36131"/>
                      <a:pt x="25434" y="35176"/>
                    </a:cubicBezTo>
                    <a:cubicBezTo>
                      <a:pt x="27611" y="34257"/>
                      <a:pt x="29565" y="32937"/>
                      <a:pt x="31251" y="31251"/>
                    </a:cubicBezTo>
                    <a:cubicBezTo>
                      <a:pt x="32928" y="29574"/>
                      <a:pt x="34248" y="27611"/>
                      <a:pt x="35176" y="25434"/>
                    </a:cubicBezTo>
                    <a:cubicBezTo>
                      <a:pt x="36131" y="23177"/>
                      <a:pt x="36612" y="20778"/>
                      <a:pt x="36612" y="18306"/>
                    </a:cubicBezTo>
                    <a:cubicBezTo>
                      <a:pt x="36612" y="15835"/>
                      <a:pt x="36131" y="13436"/>
                      <a:pt x="35176" y="11179"/>
                    </a:cubicBezTo>
                    <a:cubicBezTo>
                      <a:pt x="34248" y="9002"/>
                      <a:pt x="32928" y="7039"/>
                      <a:pt x="31251" y="5362"/>
                    </a:cubicBezTo>
                    <a:cubicBezTo>
                      <a:pt x="29565" y="3685"/>
                      <a:pt x="27611" y="2365"/>
                      <a:pt x="25434" y="1437"/>
                    </a:cubicBezTo>
                    <a:cubicBezTo>
                      <a:pt x="23177" y="482"/>
                      <a:pt x="20777" y="1"/>
                      <a:pt x="1830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7"/>
              <p:cNvSpPr/>
              <p:nvPr/>
            </p:nvSpPr>
            <p:spPr>
              <a:xfrm>
                <a:off x="2050550" y="386698"/>
                <a:ext cx="4162285" cy="4162202"/>
              </a:xfrm>
              <a:custGeom>
                <a:rect b="b" l="l" r="r" t="t"/>
                <a:pathLst>
                  <a:path extrusionOk="0" h="50297" w="50298">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7"/>
              <p:cNvSpPr/>
              <p:nvPr/>
            </p:nvSpPr>
            <p:spPr>
              <a:xfrm>
                <a:off x="878425" y="-785450"/>
                <a:ext cx="6506675" cy="6506546"/>
              </a:xfrm>
              <a:custGeom>
                <a:rect b="b" l="l" r="r" t="t"/>
                <a:pathLst>
                  <a:path extrusionOk="0" h="50297" w="50298">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3" name="Google Shape;803;p17"/>
            <p:cNvGrpSpPr/>
            <p:nvPr/>
          </p:nvGrpSpPr>
          <p:grpSpPr>
            <a:xfrm>
              <a:off x="3185908" y="718741"/>
              <a:ext cx="3124599" cy="2544437"/>
              <a:chOff x="4104846" y="2798475"/>
              <a:chExt cx="895480" cy="729211"/>
            </a:xfrm>
          </p:grpSpPr>
          <p:sp>
            <p:nvSpPr>
              <p:cNvPr id="804" name="Google Shape;804;p17"/>
              <p:cNvSpPr/>
              <p:nvPr/>
            </p:nvSpPr>
            <p:spPr>
              <a:xfrm>
                <a:off x="4186358" y="3417317"/>
                <a:ext cx="16525" cy="16525"/>
              </a:xfrm>
              <a:custGeom>
                <a:rect b="b" l="l" r="r" t="t"/>
                <a:pathLst>
                  <a:path extrusionOk="0" h="661" w="661">
                    <a:moveTo>
                      <a:pt x="330" y="0"/>
                    </a:moveTo>
                    <a:cubicBezTo>
                      <a:pt x="152" y="0"/>
                      <a:pt x="0" y="152"/>
                      <a:pt x="0" y="330"/>
                    </a:cubicBezTo>
                    <a:cubicBezTo>
                      <a:pt x="0" y="509"/>
                      <a:pt x="152" y="660"/>
                      <a:pt x="330" y="660"/>
                    </a:cubicBezTo>
                    <a:cubicBezTo>
                      <a:pt x="518" y="660"/>
                      <a:pt x="660" y="509"/>
                      <a:pt x="660" y="330"/>
                    </a:cubicBezTo>
                    <a:cubicBezTo>
                      <a:pt x="660" y="152"/>
                      <a:pt x="518" y="0"/>
                      <a:pt x="3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7"/>
              <p:cNvSpPr/>
              <p:nvPr/>
            </p:nvSpPr>
            <p:spPr>
              <a:xfrm>
                <a:off x="4796315" y="2798475"/>
                <a:ext cx="16550" cy="16550"/>
              </a:xfrm>
              <a:custGeom>
                <a:rect b="b" l="l" r="r" t="t"/>
                <a:pathLst>
                  <a:path extrusionOk="0" h="662" w="662">
                    <a:moveTo>
                      <a:pt x="331" y="1"/>
                    </a:moveTo>
                    <a:cubicBezTo>
                      <a:pt x="144" y="1"/>
                      <a:pt x="1" y="153"/>
                      <a:pt x="1" y="331"/>
                    </a:cubicBezTo>
                    <a:cubicBezTo>
                      <a:pt x="1" y="509"/>
                      <a:pt x="144" y="661"/>
                      <a:pt x="331" y="661"/>
                    </a:cubicBezTo>
                    <a:cubicBezTo>
                      <a:pt x="509" y="661"/>
                      <a:pt x="661" y="509"/>
                      <a:pt x="661" y="331"/>
                    </a:cubicBezTo>
                    <a:cubicBezTo>
                      <a:pt x="661" y="153"/>
                      <a:pt x="509" y="1"/>
                      <a:pt x="3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17"/>
              <p:cNvSpPr/>
              <p:nvPr/>
            </p:nvSpPr>
            <p:spPr>
              <a:xfrm>
                <a:off x="4104846" y="2964527"/>
                <a:ext cx="16300" cy="16300"/>
              </a:xfrm>
              <a:custGeom>
                <a:rect b="b" l="l" r="r" t="t"/>
                <a:pathLst>
                  <a:path extrusionOk="0" h="652" w="652">
                    <a:moveTo>
                      <a:pt x="330" y="0"/>
                    </a:moveTo>
                    <a:cubicBezTo>
                      <a:pt x="143" y="0"/>
                      <a:pt x="0" y="143"/>
                      <a:pt x="0" y="321"/>
                    </a:cubicBezTo>
                    <a:cubicBezTo>
                      <a:pt x="0" y="509"/>
                      <a:pt x="143" y="651"/>
                      <a:pt x="330" y="651"/>
                    </a:cubicBezTo>
                    <a:cubicBezTo>
                      <a:pt x="509" y="651"/>
                      <a:pt x="652" y="509"/>
                      <a:pt x="652" y="321"/>
                    </a:cubicBezTo>
                    <a:cubicBezTo>
                      <a:pt x="652" y="143"/>
                      <a:pt x="509" y="0"/>
                      <a:pt x="3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17"/>
              <p:cNvSpPr/>
              <p:nvPr/>
            </p:nvSpPr>
            <p:spPr>
              <a:xfrm>
                <a:off x="4983801" y="3511136"/>
                <a:ext cx="16525" cy="16550"/>
              </a:xfrm>
              <a:custGeom>
                <a:rect b="b" l="l" r="r" t="t"/>
                <a:pathLst>
                  <a:path extrusionOk="0" h="662" w="661">
                    <a:moveTo>
                      <a:pt x="331" y="1"/>
                    </a:moveTo>
                    <a:cubicBezTo>
                      <a:pt x="152" y="1"/>
                      <a:pt x="1" y="144"/>
                      <a:pt x="1" y="331"/>
                    </a:cubicBezTo>
                    <a:cubicBezTo>
                      <a:pt x="1" y="509"/>
                      <a:pt x="152" y="661"/>
                      <a:pt x="331" y="661"/>
                    </a:cubicBezTo>
                    <a:cubicBezTo>
                      <a:pt x="509" y="661"/>
                      <a:pt x="661" y="509"/>
                      <a:pt x="661" y="331"/>
                    </a:cubicBezTo>
                    <a:cubicBezTo>
                      <a:pt x="661" y="144"/>
                      <a:pt x="509" y="1"/>
                      <a:pt x="3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08" name="Google Shape;808;p17"/>
          <p:cNvGrpSpPr/>
          <p:nvPr/>
        </p:nvGrpSpPr>
        <p:grpSpPr>
          <a:xfrm rot="10800000">
            <a:off x="6811674" y="-1893482"/>
            <a:ext cx="2520972" cy="3082298"/>
            <a:chOff x="0" y="4208000"/>
            <a:chExt cx="2238079" cy="2736415"/>
          </a:xfrm>
        </p:grpSpPr>
        <p:sp>
          <p:nvSpPr>
            <p:cNvPr id="809" name="Google Shape;809;p17"/>
            <p:cNvSpPr/>
            <p:nvPr/>
          </p:nvSpPr>
          <p:spPr>
            <a:xfrm>
              <a:off x="1720138" y="5167740"/>
              <a:ext cx="88302" cy="1159170"/>
            </a:xfrm>
            <a:custGeom>
              <a:rect b="b" l="l" r="r" t="t"/>
              <a:pathLst>
                <a:path extrusionOk="0" h="11723" w="893">
                  <a:moveTo>
                    <a:pt x="170" y="1"/>
                  </a:moveTo>
                  <a:lnTo>
                    <a:pt x="1" y="11723"/>
                  </a:lnTo>
                  <a:lnTo>
                    <a:pt x="723" y="11723"/>
                  </a:lnTo>
                  <a:lnTo>
                    <a:pt x="893"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7"/>
            <p:cNvSpPr/>
            <p:nvPr/>
          </p:nvSpPr>
          <p:spPr>
            <a:xfrm>
              <a:off x="1591395" y="4999246"/>
              <a:ext cx="72382" cy="1244800"/>
            </a:xfrm>
            <a:custGeom>
              <a:rect b="b" l="l" r="r" t="t"/>
              <a:pathLst>
                <a:path extrusionOk="0" h="12589" w="732">
                  <a:moveTo>
                    <a:pt x="0" y="1"/>
                  </a:moveTo>
                  <a:lnTo>
                    <a:pt x="0" y="12588"/>
                  </a:lnTo>
                  <a:lnTo>
                    <a:pt x="732" y="12588"/>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7"/>
            <p:cNvSpPr/>
            <p:nvPr/>
          </p:nvSpPr>
          <p:spPr>
            <a:xfrm>
              <a:off x="1881611" y="5289462"/>
              <a:ext cx="72382" cy="1318861"/>
            </a:xfrm>
            <a:custGeom>
              <a:rect b="b" l="l" r="r" t="t"/>
              <a:pathLst>
                <a:path extrusionOk="0" h="13338" w="732">
                  <a:moveTo>
                    <a:pt x="0" y="1"/>
                  </a:moveTo>
                  <a:lnTo>
                    <a:pt x="0" y="13338"/>
                  </a:lnTo>
                  <a:lnTo>
                    <a:pt x="732" y="13338"/>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7"/>
            <p:cNvSpPr/>
            <p:nvPr/>
          </p:nvSpPr>
          <p:spPr>
            <a:xfrm>
              <a:off x="2023605" y="5118398"/>
              <a:ext cx="72481" cy="1826017"/>
            </a:xfrm>
            <a:custGeom>
              <a:rect b="b" l="l" r="r" t="t"/>
              <a:pathLst>
                <a:path extrusionOk="0" h="18467" w="733">
                  <a:moveTo>
                    <a:pt x="1" y="0"/>
                  </a:moveTo>
                  <a:lnTo>
                    <a:pt x="1" y="18467"/>
                  </a:lnTo>
                  <a:lnTo>
                    <a:pt x="732" y="18467"/>
                  </a:lnTo>
                  <a:lnTo>
                    <a:pt x="732"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7"/>
            <p:cNvSpPr/>
            <p:nvPr/>
          </p:nvSpPr>
          <p:spPr>
            <a:xfrm>
              <a:off x="2165598" y="5401495"/>
              <a:ext cx="72481" cy="645785"/>
            </a:xfrm>
            <a:custGeom>
              <a:rect b="b" l="l" r="r" t="t"/>
              <a:pathLst>
                <a:path extrusionOk="0" h="6531" w="733">
                  <a:moveTo>
                    <a:pt x="1" y="1"/>
                  </a:moveTo>
                  <a:lnTo>
                    <a:pt x="1" y="6531"/>
                  </a:lnTo>
                  <a:lnTo>
                    <a:pt x="732" y="6531"/>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7"/>
            <p:cNvSpPr/>
            <p:nvPr/>
          </p:nvSpPr>
          <p:spPr>
            <a:xfrm>
              <a:off x="1445842" y="5162499"/>
              <a:ext cx="72382" cy="1372652"/>
            </a:xfrm>
            <a:custGeom>
              <a:rect b="b" l="l" r="r" t="t"/>
              <a:pathLst>
                <a:path extrusionOk="0" h="13882" w="732">
                  <a:moveTo>
                    <a:pt x="0" y="0"/>
                  </a:moveTo>
                  <a:lnTo>
                    <a:pt x="0" y="13881"/>
                  </a:lnTo>
                  <a:lnTo>
                    <a:pt x="732" y="13881"/>
                  </a:lnTo>
                  <a:lnTo>
                    <a:pt x="732"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7"/>
            <p:cNvSpPr/>
            <p:nvPr/>
          </p:nvSpPr>
          <p:spPr>
            <a:xfrm>
              <a:off x="1301178" y="5286002"/>
              <a:ext cx="71492" cy="1125650"/>
            </a:xfrm>
            <a:custGeom>
              <a:rect b="b" l="l" r="r" t="t"/>
              <a:pathLst>
                <a:path extrusionOk="0" h="11384" w="723">
                  <a:moveTo>
                    <a:pt x="0" y="0"/>
                  </a:moveTo>
                  <a:lnTo>
                    <a:pt x="0" y="11383"/>
                  </a:lnTo>
                  <a:lnTo>
                    <a:pt x="723" y="11383"/>
                  </a:lnTo>
                  <a:lnTo>
                    <a:pt x="723"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17"/>
            <p:cNvSpPr/>
            <p:nvPr/>
          </p:nvSpPr>
          <p:spPr>
            <a:xfrm>
              <a:off x="1155625" y="4965726"/>
              <a:ext cx="72382" cy="1237681"/>
            </a:xfrm>
            <a:custGeom>
              <a:rect b="b" l="l" r="r" t="t"/>
              <a:pathLst>
                <a:path extrusionOk="0" h="12517" w="732">
                  <a:moveTo>
                    <a:pt x="0" y="1"/>
                  </a:moveTo>
                  <a:lnTo>
                    <a:pt x="0" y="12517"/>
                  </a:lnTo>
                  <a:lnTo>
                    <a:pt x="732" y="12517"/>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17"/>
            <p:cNvSpPr/>
            <p:nvPr/>
          </p:nvSpPr>
          <p:spPr>
            <a:xfrm>
              <a:off x="1010072" y="4768161"/>
              <a:ext cx="72382" cy="1602845"/>
            </a:xfrm>
            <a:custGeom>
              <a:rect b="b" l="l" r="r" t="t"/>
              <a:pathLst>
                <a:path extrusionOk="0" h="16210" w="732">
                  <a:moveTo>
                    <a:pt x="0" y="0"/>
                  </a:moveTo>
                  <a:lnTo>
                    <a:pt x="0" y="16210"/>
                  </a:lnTo>
                  <a:lnTo>
                    <a:pt x="732" y="16210"/>
                  </a:lnTo>
                  <a:lnTo>
                    <a:pt x="732"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7"/>
            <p:cNvSpPr/>
            <p:nvPr/>
          </p:nvSpPr>
          <p:spPr>
            <a:xfrm>
              <a:off x="865409" y="4652569"/>
              <a:ext cx="72382" cy="1627565"/>
            </a:xfrm>
            <a:custGeom>
              <a:rect b="b" l="l" r="r" t="t"/>
              <a:pathLst>
                <a:path extrusionOk="0" h="16460" w="732">
                  <a:moveTo>
                    <a:pt x="0" y="1"/>
                  </a:moveTo>
                  <a:lnTo>
                    <a:pt x="0" y="16460"/>
                  </a:lnTo>
                  <a:lnTo>
                    <a:pt x="732" y="16460"/>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7"/>
            <p:cNvSpPr/>
            <p:nvPr/>
          </p:nvSpPr>
          <p:spPr>
            <a:xfrm>
              <a:off x="419059" y="5167740"/>
              <a:ext cx="89192" cy="1159170"/>
            </a:xfrm>
            <a:custGeom>
              <a:rect b="b" l="l" r="r" t="t"/>
              <a:pathLst>
                <a:path extrusionOk="0" h="11723" w="902">
                  <a:moveTo>
                    <a:pt x="170" y="1"/>
                  </a:moveTo>
                  <a:lnTo>
                    <a:pt x="0" y="11723"/>
                  </a:lnTo>
                  <a:lnTo>
                    <a:pt x="732" y="11723"/>
                  </a:lnTo>
                  <a:lnTo>
                    <a:pt x="901"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7"/>
            <p:cNvSpPr/>
            <p:nvPr/>
          </p:nvSpPr>
          <p:spPr>
            <a:xfrm>
              <a:off x="291106" y="4470035"/>
              <a:ext cx="71591" cy="1599285"/>
            </a:xfrm>
            <a:custGeom>
              <a:rect b="b" l="l" r="r" t="t"/>
              <a:pathLst>
                <a:path extrusionOk="0" h="16174" w="724">
                  <a:moveTo>
                    <a:pt x="1" y="0"/>
                  </a:moveTo>
                  <a:lnTo>
                    <a:pt x="1" y="16174"/>
                  </a:lnTo>
                  <a:lnTo>
                    <a:pt x="723" y="16174"/>
                  </a:lnTo>
                  <a:lnTo>
                    <a:pt x="723"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17"/>
            <p:cNvSpPr/>
            <p:nvPr/>
          </p:nvSpPr>
          <p:spPr>
            <a:xfrm>
              <a:off x="581323" y="5100698"/>
              <a:ext cx="72481" cy="1318861"/>
            </a:xfrm>
            <a:custGeom>
              <a:rect b="b" l="l" r="r" t="t"/>
              <a:pathLst>
                <a:path extrusionOk="0" h="13338" w="733">
                  <a:moveTo>
                    <a:pt x="1" y="1"/>
                  </a:moveTo>
                  <a:lnTo>
                    <a:pt x="1" y="13338"/>
                  </a:lnTo>
                  <a:lnTo>
                    <a:pt x="732" y="13338"/>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17"/>
            <p:cNvSpPr/>
            <p:nvPr/>
          </p:nvSpPr>
          <p:spPr>
            <a:xfrm>
              <a:off x="723415" y="4934875"/>
              <a:ext cx="72382" cy="1826907"/>
            </a:xfrm>
            <a:custGeom>
              <a:rect b="b" l="l" r="r" t="t"/>
              <a:pathLst>
                <a:path extrusionOk="0" h="18476" w="732">
                  <a:moveTo>
                    <a:pt x="0" y="0"/>
                  </a:moveTo>
                  <a:lnTo>
                    <a:pt x="0" y="18476"/>
                  </a:lnTo>
                  <a:lnTo>
                    <a:pt x="732" y="18476"/>
                  </a:lnTo>
                  <a:lnTo>
                    <a:pt x="732"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7"/>
            <p:cNvSpPr/>
            <p:nvPr/>
          </p:nvSpPr>
          <p:spPr>
            <a:xfrm>
              <a:off x="145553" y="4470035"/>
              <a:ext cx="72481" cy="1727236"/>
            </a:xfrm>
            <a:custGeom>
              <a:rect b="b" l="l" r="r" t="t"/>
              <a:pathLst>
                <a:path extrusionOk="0" h="17468" w="733">
                  <a:moveTo>
                    <a:pt x="1" y="0"/>
                  </a:moveTo>
                  <a:lnTo>
                    <a:pt x="1" y="17467"/>
                  </a:lnTo>
                  <a:lnTo>
                    <a:pt x="732" y="17467"/>
                  </a:lnTo>
                  <a:lnTo>
                    <a:pt x="732"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17"/>
            <p:cNvSpPr/>
            <p:nvPr/>
          </p:nvSpPr>
          <p:spPr>
            <a:xfrm>
              <a:off x="0" y="4208000"/>
              <a:ext cx="72481" cy="1715766"/>
            </a:xfrm>
            <a:custGeom>
              <a:rect b="b" l="l" r="r" t="t"/>
              <a:pathLst>
                <a:path extrusionOk="0" h="17352" w="733">
                  <a:moveTo>
                    <a:pt x="1" y="1"/>
                  </a:moveTo>
                  <a:lnTo>
                    <a:pt x="1" y="17352"/>
                  </a:lnTo>
                  <a:lnTo>
                    <a:pt x="732" y="17352"/>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5" name="Google Shape;825;p17"/>
          <p:cNvGrpSpPr/>
          <p:nvPr/>
        </p:nvGrpSpPr>
        <p:grpSpPr>
          <a:xfrm>
            <a:off x="8695803" y="2576707"/>
            <a:ext cx="547707" cy="495785"/>
            <a:chOff x="470050" y="3731100"/>
            <a:chExt cx="179800" cy="162750"/>
          </a:xfrm>
        </p:grpSpPr>
        <p:sp>
          <p:nvSpPr>
            <p:cNvPr id="826" name="Google Shape;826;p17"/>
            <p:cNvSpPr/>
            <p:nvPr/>
          </p:nvSpPr>
          <p:spPr>
            <a:xfrm>
              <a:off x="483875" y="3731100"/>
              <a:ext cx="165975" cy="149600"/>
            </a:xfrm>
            <a:custGeom>
              <a:rect b="b" l="l" r="r" t="t"/>
              <a:pathLst>
                <a:path extrusionOk="0" h="5984" w="6639">
                  <a:moveTo>
                    <a:pt x="2309" y="0"/>
                  </a:moveTo>
                  <a:cubicBezTo>
                    <a:pt x="1790" y="0"/>
                    <a:pt x="1318" y="160"/>
                    <a:pt x="964" y="494"/>
                  </a:cubicBezTo>
                  <a:cubicBezTo>
                    <a:pt x="1" y="1404"/>
                    <a:pt x="278" y="3260"/>
                    <a:pt x="1580" y="4634"/>
                  </a:cubicBezTo>
                  <a:cubicBezTo>
                    <a:pt x="2399" y="5509"/>
                    <a:pt x="3436" y="5984"/>
                    <a:pt x="4331" y="5984"/>
                  </a:cubicBezTo>
                  <a:cubicBezTo>
                    <a:pt x="4850" y="5984"/>
                    <a:pt x="5321" y="5824"/>
                    <a:pt x="5675" y="5490"/>
                  </a:cubicBezTo>
                  <a:cubicBezTo>
                    <a:pt x="6638" y="4580"/>
                    <a:pt x="6371" y="2724"/>
                    <a:pt x="5068" y="1351"/>
                  </a:cubicBezTo>
                  <a:cubicBezTo>
                    <a:pt x="4244" y="475"/>
                    <a:pt x="3205" y="0"/>
                    <a:pt x="2309"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7"/>
            <p:cNvSpPr/>
            <p:nvPr/>
          </p:nvSpPr>
          <p:spPr>
            <a:xfrm>
              <a:off x="470050" y="3743450"/>
              <a:ext cx="155700" cy="150400"/>
            </a:xfrm>
            <a:custGeom>
              <a:rect b="b" l="l" r="r" t="t"/>
              <a:pathLst>
                <a:path extrusionOk="0" h="6016" w="6228">
                  <a:moveTo>
                    <a:pt x="1517" y="0"/>
                  </a:moveTo>
                  <a:cubicBezTo>
                    <a:pt x="1514" y="3"/>
                    <a:pt x="1511" y="6"/>
                    <a:pt x="1508" y="9"/>
                  </a:cubicBezTo>
                  <a:lnTo>
                    <a:pt x="1508" y="9"/>
                  </a:lnTo>
                  <a:lnTo>
                    <a:pt x="1517" y="0"/>
                  </a:lnTo>
                  <a:close/>
                  <a:moveTo>
                    <a:pt x="1508" y="9"/>
                  </a:moveTo>
                  <a:lnTo>
                    <a:pt x="964" y="527"/>
                  </a:lnTo>
                  <a:cubicBezTo>
                    <a:pt x="1" y="1436"/>
                    <a:pt x="269" y="3292"/>
                    <a:pt x="1571" y="4666"/>
                  </a:cubicBezTo>
                  <a:cubicBezTo>
                    <a:pt x="2395" y="5541"/>
                    <a:pt x="3434" y="6016"/>
                    <a:pt x="4330" y="6016"/>
                  </a:cubicBezTo>
                  <a:cubicBezTo>
                    <a:pt x="4850" y="6016"/>
                    <a:pt x="5321" y="5856"/>
                    <a:pt x="5675" y="5522"/>
                  </a:cubicBezTo>
                  <a:lnTo>
                    <a:pt x="6228" y="4996"/>
                  </a:lnTo>
                  <a:lnTo>
                    <a:pt x="6228" y="4996"/>
                  </a:lnTo>
                  <a:cubicBezTo>
                    <a:pt x="5874" y="5330"/>
                    <a:pt x="5403" y="5490"/>
                    <a:pt x="4884" y="5490"/>
                  </a:cubicBezTo>
                  <a:cubicBezTo>
                    <a:pt x="3989" y="5490"/>
                    <a:pt x="2952" y="5015"/>
                    <a:pt x="2133" y="4140"/>
                  </a:cubicBezTo>
                  <a:cubicBezTo>
                    <a:pt x="835" y="2770"/>
                    <a:pt x="556" y="922"/>
                    <a:pt x="1508" y="9"/>
                  </a:cubicBez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7"/>
            <p:cNvSpPr/>
            <p:nvPr/>
          </p:nvSpPr>
          <p:spPr>
            <a:xfrm>
              <a:off x="503950" y="3749100"/>
              <a:ext cx="126050" cy="113600"/>
            </a:xfrm>
            <a:custGeom>
              <a:rect b="b" l="l" r="r" t="t"/>
              <a:pathLst>
                <a:path extrusionOk="0" h="4544" w="5042">
                  <a:moveTo>
                    <a:pt x="1748" y="1"/>
                  </a:moveTo>
                  <a:cubicBezTo>
                    <a:pt x="1356" y="1"/>
                    <a:pt x="1000" y="121"/>
                    <a:pt x="732" y="372"/>
                  </a:cubicBezTo>
                  <a:cubicBezTo>
                    <a:pt x="1" y="1068"/>
                    <a:pt x="206" y="2477"/>
                    <a:pt x="1196" y="3521"/>
                  </a:cubicBezTo>
                  <a:cubicBezTo>
                    <a:pt x="1819" y="4183"/>
                    <a:pt x="2610" y="4543"/>
                    <a:pt x="3292" y="4543"/>
                  </a:cubicBezTo>
                  <a:cubicBezTo>
                    <a:pt x="3685" y="4543"/>
                    <a:pt x="4042" y="4423"/>
                    <a:pt x="4310" y="4172"/>
                  </a:cubicBezTo>
                  <a:cubicBezTo>
                    <a:pt x="5041" y="3476"/>
                    <a:pt x="4827" y="2076"/>
                    <a:pt x="3846" y="1023"/>
                  </a:cubicBezTo>
                  <a:cubicBezTo>
                    <a:pt x="3218" y="361"/>
                    <a:pt x="2428" y="1"/>
                    <a:pt x="17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7"/>
            <p:cNvSpPr/>
            <p:nvPr/>
          </p:nvSpPr>
          <p:spPr>
            <a:xfrm>
              <a:off x="533175" y="3763725"/>
              <a:ext cx="71175" cy="80775"/>
            </a:xfrm>
            <a:custGeom>
              <a:rect b="b" l="l" r="r" t="t"/>
              <a:pathLst>
                <a:path extrusionOk="0" h="3231" w="2847">
                  <a:moveTo>
                    <a:pt x="1348" y="893"/>
                  </a:moveTo>
                  <a:lnTo>
                    <a:pt x="1713" y="902"/>
                  </a:lnTo>
                  <a:lnTo>
                    <a:pt x="1910" y="1375"/>
                  </a:lnTo>
                  <a:lnTo>
                    <a:pt x="1544" y="1366"/>
                  </a:lnTo>
                  <a:lnTo>
                    <a:pt x="1348" y="893"/>
                  </a:lnTo>
                  <a:close/>
                  <a:moveTo>
                    <a:pt x="955" y="1883"/>
                  </a:moveTo>
                  <a:lnTo>
                    <a:pt x="1321" y="1892"/>
                  </a:lnTo>
                  <a:lnTo>
                    <a:pt x="1508" y="2338"/>
                  </a:lnTo>
                  <a:lnTo>
                    <a:pt x="1142" y="2329"/>
                  </a:lnTo>
                  <a:lnTo>
                    <a:pt x="955" y="1883"/>
                  </a:lnTo>
                  <a:close/>
                  <a:moveTo>
                    <a:pt x="518" y="1"/>
                  </a:moveTo>
                  <a:lnTo>
                    <a:pt x="661" y="340"/>
                  </a:lnTo>
                  <a:lnTo>
                    <a:pt x="286" y="331"/>
                  </a:lnTo>
                  <a:cubicBezTo>
                    <a:pt x="197" y="331"/>
                    <a:pt x="134" y="358"/>
                    <a:pt x="90" y="402"/>
                  </a:cubicBezTo>
                  <a:cubicBezTo>
                    <a:pt x="36" y="447"/>
                    <a:pt x="9" y="501"/>
                    <a:pt x="9" y="581"/>
                  </a:cubicBezTo>
                  <a:cubicBezTo>
                    <a:pt x="1" y="661"/>
                    <a:pt x="18" y="750"/>
                    <a:pt x="63" y="848"/>
                  </a:cubicBezTo>
                  <a:lnTo>
                    <a:pt x="161" y="1071"/>
                  </a:lnTo>
                  <a:lnTo>
                    <a:pt x="616" y="1080"/>
                  </a:lnTo>
                  <a:lnTo>
                    <a:pt x="527" y="875"/>
                  </a:lnTo>
                  <a:lnTo>
                    <a:pt x="893" y="884"/>
                  </a:lnTo>
                  <a:lnTo>
                    <a:pt x="1089" y="1357"/>
                  </a:lnTo>
                  <a:lnTo>
                    <a:pt x="705" y="1348"/>
                  </a:lnTo>
                  <a:cubicBezTo>
                    <a:pt x="625" y="1348"/>
                    <a:pt x="563" y="1366"/>
                    <a:pt x="509" y="1410"/>
                  </a:cubicBezTo>
                  <a:cubicBezTo>
                    <a:pt x="464" y="1455"/>
                    <a:pt x="438" y="1518"/>
                    <a:pt x="438" y="1589"/>
                  </a:cubicBezTo>
                  <a:cubicBezTo>
                    <a:pt x="429" y="1669"/>
                    <a:pt x="447" y="1749"/>
                    <a:pt x="482" y="1839"/>
                  </a:cubicBezTo>
                  <a:lnTo>
                    <a:pt x="687" y="2338"/>
                  </a:lnTo>
                  <a:cubicBezTo>
                    <a:pt x="732" y="2436"/>
                    <a:pt x="786" y="2517"/>
                    <a:pt x="857" y="2606"/>
                  </a:cubicBezTo>
                  <a:cubicBezTo>
                    <a:pt x="928" y="2686"/>
                    <a:pt x="1009" y="2749"/>
                    <a:pt x="1098" y="2793"/>
                  </a:cubicBezTo>
                  <a:cubicBezTo>
                    <a:pt x="1187" y="2847"/>
                    <a:pt x="1267" y="2865"/>
                    <a:pt x="1348" y="2874"/>
                  </a:cubicBezTo>
                  <a:lnTo>
                    <a:pt x="1731" y="2882"/>
                  </a:lnTo>
                  <a:lnTo>
                    <a:pt x="1874" y="3221"/>
                  </a:lnTo>
                  <a:lnTo>
                    <a:pt x="2329" y="3230"/>
                  </a:lnTo>
                  <a:lnTo>
                    <a:pt x="2329" y="3230"/>
                  </a:lnTo>
                  <a:lnTo>
                    <a:pt x="2186" y="2891"/>
                  </a:lnTo>
                  <a:lnTo>
                    <a:pt x="2570" y="2900"/>
                  </a:lnTo>
                  <a:cubicBezTo>
                    <a:pt x="2650" y="2900"/>
                    <a:pt x="2721" y="2874"/>
                    <a:pt x="2766" y="2829"/>
                  </a:cubicBezTo>
                  <a:cubicBezTo>
                    <a:pt x="2811" y="2784"/>
                    <a:pt x="2837" y="2722"/>
                    <a:pt x="2846" y="2642"/>
                  </a:cubicBezTo>
                  <a:cubicBezTo>
                    <a:pt x="2846" y="2570"/>
                    <a:pt x="2829" y="2481"/>
                    <a:pt x="2793" y="2383"/>
                  </a:cubicBezTo>
                  <a:lnTo>
                    <a:pt x="2695" y="2160"/>
                  </a:lnTo>
                  <a:lnTo>
                    <a:pt x="2240" y="2151"/>
                  </a:lnTo>
                  <a:lnTo>
                    <a:pt x="2329" y="2356"/>
                  </a:lnTo>
                  <a:lnTo>
                    <a:pt x="1963" y="2347"/>
                  </a:lnTo>
                  <a:lnTo>
                    <a:pt x="1776" y="1901"/>
                  </a:lnTo>
                  <a:lnTo>
                    <a:pt x="2151" y="1910"/>
                  </a:lnTo>
                  <a:cubicBezTo>
                    <a:pt x="2240" y="1910"/>
                    <a:pt x="2302" y="1892"/>
                    <a:pt x="2347" y="1848"/>
                  </a:cubicBezTo>
                  <a:cubicBezTo>
                    <a:pt x="2400" y="1803"/>
                    <a:pt x="2427" y="1741"/>
                    <a:pt x="2427" y="1660"/>
                  </a:cubicBezTo>
                  <a:cubicBezTo>
                    <a:pt x="2436" y="1580"/>
                    <a:pt x="2418" y="1491"/>
                    <a:pt x="2374" y="1393"/>
                  </a:cubicBezTo>
                  <a:lnTo>
                    <a:pt x="2159" y="893"/>
                  </a:lnTo>
                  <a:cubicBezTo>
                    <a:pt x="2124" y="795"/>
                    <a:pt x="2061" y="706"/>
                    <a:pt x="1990" y="625"/>
                  </a:cubicBezTo>
                  <a:cubicBezTo>
                    <a:pt x="1927" y="545"/>
                    <a:pt x="1847" y="483"/>
                    <a:pt x="1758" y="438"/>
                  </a:cubicBezTo>
                  <a:cubicBezTo>
                    <a:pt x="1678" y="385"/>
                    <a:pt x="1588" y="367"/>
                    <a:pt x="1499" y="358"/>
                  </a:cubicBezTo>
                  <a:lnTo>
                    <a:pt x="1116" y="349"/>
                  </a:lnTo>
                  <a:lnTo>
                    <a:pt x="973" y="10"/>
                  </a:lnTo>
                  <a:lnTo>
                    <a:pt x="51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0" name="Google Shape;830;p17"/>
          <p:cNvSpPr txBox="1"/>
          <p:nvPr>
            <p:ph type="title"/>
          </p:nvPr>
        </p:nvSpPr>
        <p:spPr>
          <a:xfrm>
            <a:off x="5919175" y="539500"/>
            <a:ext cx="2511600" cy="1146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31" name="Google Shape;831;p17"/>
          <p:cNvSpPr txBox="1"/>
          <p:nvPr>
            <p:ph idx="1" type="subTitle"/>
          </p:nvPr>
        </p:nvSpPr>
        <p:spPr>
          <a:xfrm>
            <a:off x="5919175" y="1603450"/>
            <a:ext cx="2511600" cy="817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832" name="Google Shape;832;p17"/>
          <p:cNvSpPr/>
          <p:nvPr>
            <p:ph idx="2" type="pic"/>
          </p:nvPr>
        </p:nvSpPr>
        <p:spPr>
          <a:xfrm>
            <a:off x="-2659050" y="-418489"/>
            <a:ext cx="5980500" cy="5980500"/>
          </a:xfrm>
          <a:prstGeom prst="ellipse">
            <a:avLst/>
          </a:prstGeom>
          <a:noFill/>
          <a:ln>
            <a:noFill/>
          </a:ln>
        </p:spPr>
      </p:sp>
      <p:sp>
        <p:nvSpPr>
          <p:cNvPr id="833" name="Google Shape;833;p17"/>
          <p:cNvSpPr/>
          <p:nvPr>
            <p:ph idx="3" type="pic"/>
          </p:nvPr>
        </p:nvSpPr>
        <p:spPr>
          <a:xfrm>
            <a:off x="3073053" y="2908709"/>
            <a:ext cx="6452100" cy="6452100"/>
          </a:xfrm>
          <a:prstGeom prst="ellipse">
            <a:avLst/>
          </a:prstGeom>
          <a:noFill/>
          <a:ln>
            <a:noFill/>
          </a:ln>
        </p:spPr>
      </p:sp>
      <p:sp>
        <p:nvSpPr>
          <p:cNvPr id="834" name="Google Shape;834;p17"/>
          <p:cNvSpPr/>
          <p:nvPr>
            <p:ph idx="4" type="pic"/>
          </p:nvPr>
        </p:nvSpPr>
        <p:spPr>
          <a:xfrm>
            <a:off x="3496338" y="539507"/>
            <a:ext cx="1973100" cy="1973100"/>
          </a:xfrm>
          <a:prstGeom prst="ellipse">
            <a:avLst/>
          </a:prstGeom>
          <a:no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0_1">
    <p:spTree>
      <p:nvGrpSpPr>
        <p:cNvPr id="835" name="Shape 835"/>
        <p:cNvGrpSpPr/>
        <p:nvPr/>
      </p:nvGrpSpPr>
      <p:grpSpPr>
        <a:xfrm>
          <a:off x="0" y="0"/>
          <a:ext cx="0" cy="0"/>
          <a:chOff x="0" y="0"/>
          <a:chExt cx="0" cy="0"/>
        </a:xfrm>
      </p:grpSpPr>
      <p:grpSp>
        <p:nvGrpSpPr>
          <p:cNvPr id="836" name="Google Shape;836;p18"/>
          <p:cNvGrpSpPr/>
          <p:nvPr/>
        </p:nvGrpSpPr>
        <p:grpSpPr>
          <a:xfrm>
            <a:off x="1962063" y="-1252588"/>
            <a:ext cx="4570289" cy="4570198"/>
            <a:chOff x="1846563" y="182687"/>
            <a:chExt cx="4570289" cy="4570198"/>
          </a:xfrm>
        </p:grpSpPr>
        <p:grpSp>
          <p:nvGrpSpPr>
            <p:cNvPr id="837" name="Google Shape;837;p18"/>
            <p:cNvGrpSpPr/>
            <p:nvPr/>
          </p:nvGrpSpPr>
          <p:grpSpPr>
            <a:xfrm>
              <a:off x="1846563" y="182687"/>
              <a:ext cx="4570289" cy="4570198"/>
              <a:chOff x="878425" y="-785450"/>
              <a:chExt cx="6506675" cy="6506546"/>
            </a:xfrm>
          </p:grpSpPr>
          <p:sp>
            <p:nvSpPr>
              <p:cNvPr id="838" name="Google Shape;838;p18"/>
              <p:cNvSpPr/>
              <p:nvPr/>
            </p:nvSpPr>
            <p:spPr>
              <a:xfrm>
                <a:off x="3041652" y="1377724"/>
                <a:ext cx="2180213" cy="2180213"/>
              </a:xfrm>
              <a:custGeom>
                <a:rect b="b" l="l" r="r" t="t"/>
                <a:pathLst>
                  <a:path extrusionOk="0" h="36613" w="36613">
                    <a:moveTo>
                      <a:pt x="18306" y="81"/>
                    </a:moveTo>
                    <a:cubicBezTo>
                      <a:pt x="28351" y="81"/>
                      <a:pt x="36532" y="8261"/>
                      <a:pt x="36532" y="18306"/>
                    </a:cubicBezTo>
                    <a:cubicBezTo>
                      <a:pt x="36532" y="28360"/>
                      <a:pt x="28351" y="36532"/>
                      <a:pt x="18306" y="36532"/>
                    </a:cubicBezTo>
                    <a:cubicBezTo>
                      <a:pt x="8252" y="36532"/>
                      <a:pt x="81" y="28360"/>
                      <a:pt x="81" y="18306"/>
                    </a:cubicBezTo>
                    <a:cubicBezTo>
                      <a:pt x="81" y="8261"/>
                      <a:pt x="8252" y="81"/>
                      <a:pt x="18306" y="81"/>
                    </a:cubicBezTo>
                    <a:close/>
                    <a:moveTo>
                      <a:pt x="18306" y="1"/>
                    </a:moveTo>
                    <a:cubicBezTo>
                      <a:pt x="15835" y="1"/>
                      <a:pt x="13435" y="482"/>
                      <a:pt x="11178" y="1437"/>
                    </a:cubicBezTo>
                    <a:cubicBezTo>
                      <a:pt x="9002" y="2365"/>
                      <a:pt x="7039" y="3685"/>
                      <a:pt x="5362" y="5362"/>
                    </a:cubicBezTo>
                    <a:cubicBezTo>
                      <a:pt x="3676" y="7039"/>
                      <a:pt x="2355" y="9002"/>
                      <a:pt x="1437" y="11179"/>
                    </a:cubicBezTo>
                    <a:cubicBezTo>
                      <a:pt x="482" y="13436"/>
                      <a:pt x="0" y="15835"/>
                      <a:pt x="0" y="18306"/>
                    </a:cubicBezTo>
                    <a:cubicBezTo>
                      <a:pt x="0" y="20778"/>
                      <a:pt x="482" y="23177"/>
                      <a:pt x="1437" y="25434"/>
                    </a:cubicBezTo>
                    <a:cubicBezTo>
                      <a:pt x="2355" y="27611"/>
                      <a:pt x="3676" y="29574"/>
                      <a:pt x="5362" y="31251"/>
                    </a:cubicBezTo>
                    <a:cubicBezTo>
                      <a:pt x="7039" y="32937"/>
                      <a:pt x="9002" y="34257"/>
                      <a:pt x="11178" y="35176"/>
                    </a:cubicBezTo>
                    <a:cubicBezTo>
                      <a:pt x="13435" y="36131"/>
                      <a:pt x="15835" y="36612"/>
                      <a:pt x="18306" y="36612"/>
                    </a:cubicBezTo>
                    <a:cubicBezTo>
                      <a:pt x="20777" y="36612"/>
                      <a:pt x="23177" y="36131"/>
                      <a:pt x="25434" y="35176"/>
                    </a:cubicBezTo>
                    <a:cubicBezTo>
                      <a:pt x="27611" y="34257"/>
                      <a:pt x="29565" y="32937"/>
                      <a:pt x="31251" y="31251"/>
                    </a:cubicBezTo>
                    <a:cubicBezTo>
                      <a:pt x="32928" y="29574"/>
                      <a:pt x="34248" y="27611"/>
                      <a:pt x="35176" y="25434"/>
                    </a:cubicBezTo>
                    <a:cubicBezTo>
                      <a:pt x="36131" y="23177"/>
                      <a:pt x="36612" y="20778"/>
                      <a:pt x="36612" y="18306"/>
                    </a:cubicBezTo>
                    <a:cubicBezTo>
                      <a:pt x="36612" y="15835"/>
                      <a:pt x="36131" y="13436"/>
                      <a:pt x="35176" y="11179"/>
                    </a:cubicBezTo>
                    <a:cubicBezTo>
                      <a:pt x="34248" y="9002"/>
                      <a:pt x="32928" y="7039"/>
                      <a:pt x="31251" y="5362"/>
                    </a:cubicBezTo>
                    <a:cubicBezTo>
                      <a:pt x="29565" y="3685"/>
                      <a:pt x="27611" y="2365"/>
                      <a:pt x="25434" y="1437"/>
                    </a:cubicBezTo>
                    <a:cubicBezTo>
                      <a:pt x="23177" y="482"/>
                      <a:pt x="20777" y="1"/>
                      <a:pt x="1830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8"/>
              <p:cNvSpPr/>
              <p:nvPr/>
            </p:nvSpPr>
            <p:spPr>
              <a:xfrm>
                <a:off x="2050550" y="386698"/>
                <a:ext cx="4162285" cy="4162202"/>
              </a:xfrm>
              <a:custGeom>
                <a:rect b="b" l="l" r="r" t="t"/>
                <a:pathLst>
                  <a:path extrusionOk="0" h="50297" w="50298">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18"/>
              <p:cNvSpPr/>
              <p:nvPr/>
            </p:nvSpPr>
            <p:spPr>
              <a:xfrm>
                <a:off x="878425" y="-785450"/>
                <a:ext cx="6506675" cy="6506546"/>
              </a:xfrm>
              <a:custGeom>
                <a:rect b="b" l="l" r="r" t="t"/>
                <a:pathLst>
                  <a:path extrusionOk="0" h="50297" w="50298">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1" name="Google Shape;841;p18"/>
            <p:cNvGrpSpPr/>
            <p:nvPr/>
          </p:nvGrpSpPr>
          <p:grpSpPr>
            <a:xfrm>
              <a:off x="3185908" y="718741"/>
              <a:ext cx="3124599" cy="2544437"/>
              <a:chOff x="4104846" y="2798475"/>
              <a:chExt cx="895480" cy="729211"/>
            </a:xfrm>
          </p:grpSpPr>
          <p:sp>
            <p:nvSpPr>
              <p:cNvPr id="842" name="Google Shape;842;p18"/>
              <p:cNvSpPr/>
              <p:nvPr/>
            </p:nvSpPr>
            <p:spPr>
              <a:xfrm>
                <a:off x="4186358" y="3417317"/>
                <a:ext cx="16525" cy="16525"/>
              </a:xfrm>
              <a:custGeom>
                <a:rect b="b" l="l" r="r" t="t"/>
                <a:pathLst>
                  <a:path extrusionOk="0" h="661" w="661">
                    <a:moveTo>
                      <a:pt x="330" y="0"/>
                    </a:moveTo>
                    <a:cubicBezTo>
                      <a:pt x="152" y="0"/>
                      <a:pt x="0" y="152"/>
                      <a:pt x="0" y="330"/>
                    </a:cubicBezTo>
                    <a:cubicBezTo>
                      <a:pt x="0" y="509"/>
                      <a:pt x="152" y="660"/>
                      <a:pt x="330" y="660"/>
                    </a:cubicBezTo>
                    <a:cubicBezTo>
                      <a:pt x="518" y="660"/>
                      <a:pt x="660" y="509"/>
                      <a:pt x="660" y="330"/>
                    </a:cubicBezTo>
                    <a:cubicBezTo>
                      <a:pt x="660" y="152"/>
                      <a:pt x="518" y="0"/>
                      <a:pt x="3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18"/>
              <p:cNvSpPr/>
              <p:nvPr/>
            </p:nvSpPr>
            <p:spPr>
              <a:xfrm>
                <a:off x="4796315" y="2798475"/>
                <a:ext cx="16550" cy="16550"/>
              </a:xfrm>
              <a:custGeom>
                <a:rect b="b" l="l" r="r" t="t"/>
                <a:pathLst>
                  <a:path extrusionOk="0" h="662" w="662">
                    <a:moveTo>
                      <a:pt x="331" y="1"/>
                    </a:moveTo>
                    <a:cubicBezTo>
                      <a:pt x="144" y="1"/>
                      <a:pt x="1" y="153"/>
                      <a:pt x="1" y="331"/>
                    </a:cubicBezTo>
                    <a:cubicBezTo>
                      <a:pt x="1" y="509"/>
                      <a:pt x="144" y="661"/>
                      <a:pt x="331" y="661"/>
                    </a:cubicBezTo>
                    <a:cubicBezTo>
                      <a:pt x="509" y="661"/>
                      <a:pt x="661" y="509"/>
                      <a:pt x="661" y="331"/>
                    </a:cubicBezTo>
                    <a:cubicBezTo>
                      <a:pt x="661" y="153"/>
                      <a:pt x="509" y="1"/>
                      <a:pt x="3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18"/>
              <p:cNvSpPr/>
              <p:nvPr/>
            </p:nvSpPr>
            <p:spPr>
              <a:xfrm>
                <a:off x="4104846" y="2964527"/>
                <a:ext cx="16300" cy="16300"/>
              </a:xfrm>
              <a:custGeom>
                <a:rect b="b" l="l" r="r" t="t"/>
                <a:pathLst>
                  <a:path extrusionOk="0" h="652" w="652">
                    <a:moveTo>
                      <a:pt x="330" y="0"/>
                    </a:moveTo>
                    <a:cubicBezTo>
                      <a:pt x="143" y="0"/>
                      <a:pt x="0" y="143"/>
                      <a:pt x="0" y="321"/>
                    </a:cubicBezTo>
                    <a:cubicBezTo>
                      <a:pt x="0" y="509"/>
                      <a:pt x="143" y="651"/>
                      <a:pt x="330" y="651"/>
                    </a:cubicBezTo>
                    <a:cubicBezTo>
                      <a:pt x="509" y="651"/>
                      <a:pt x="652" y="509"/>
                      <a:pt x="652" y="321"/>
                    </a:cubicBezTo>
                    <a:cubicBezTo>
                      <a:pt x="652" y="143"/>
                      <a:pt x="509" y="0"/>
                      <a:pt x="3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18"/>
              <p:cNvSpPr/>
              <p:nvPr/>
            </p:nvSpPr>
            <p:spPr>
              <a:xfrm>
                <a:off x="4983801" y="3511136"/>
                <a:ext cx="16525" cy="16550"/>
              </a:xfrm>
              <a:custGeom>
                <a:rect b="b" l="l" r="r" t="t"/>
                <a:pathLst>
                  <a:path extrusionOk="0" h="662" w="661">
                    <a:moveTo>
                      <a:pt x="331" y="1"/>
                    </a:moveTo>
                    <a:cubicBezTo>
                      <a:pt x="152" y="1"/>
                      <a:pt x="1" y="144"/>
                      <a:pt x="1" y="331"/>
                    </a:cubicBezTo>
                    <a:cubicBezTo>
                      <a:pt x="1" y="509"/>
                      <a:pt x="152" y="661"/>
                      <a:pt x="331" y="661"/>
                    </a:cubicBezTo>
                    <a:cubicBezTo>
                      <a:pt x="509" y="661"/>
                      <a:pt x="661" y="509"/>
                      <a:pt x="661" y="331"/>
                    </a:cubicBezTo>
                    <a:cubicBezTo>
                      <a:pt x="661" y="144"/>
                      <a:pt x="509" y="1"/>
                      <a:pt x="3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46" name="Google Shape;846;p18"/>
          <p:cNvGrpSpPr/>
          <p:nvPr/>
        </p:nvGrpSpPr>
        <p:grpSpPr>
          <a:xfrm flipH="1">
            <a:off x="-8" y="3936225"/>
            <a:ext cx="3106059" cy="2956030"/>
            <a:chOff x="6037942" y="4208000"/>
            <a:chExt cx="3106059" cy="2956030"/>
          </a:xfrm>
        </p:grpSpPr>
        <p:sp>
          <p:nvSpPr>
            <p:cNvPr id="847" name="Google Shape;847;p18"/>
            <p:cNvSpPr/>
            <p:nvPr/>
          </p:nvSpPr>
          <p:spPr>
            <a:xfrm>
              <a:off x="6325489" y="5386564"/>
              <a:ext cx="88302" cy="1159170"/>
            </a:xfrm>
            <a:custGeom>
              <a:rect b="b" l="l" r="r" t="t"/>
              <a:pathLst>
                <a:path extrusionOk="0" h="11723" w="893">
                  <a:moveTo>
                    <a:pt x="1" y="0"/>
                  </a:moveTo>
                  <a:lnTo>
                    <a:pt x="170" y="11722"/>
                  </a:lnTo>
                  <a:lnTo>
                    <a:pt x="893" y="11722"/>
                  </a:lnTo>
                  <a:lnTo>
                    <a:pt x="723"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8"/>
            <p:cNvSpPr/>
            <p:nvPr/>
          </p:nvSpPr>
          <p:spPr>
            <a:xfrm>
              <a:off x="6470152" y="5063618"/>
              <a:ext cx="72481" cy="1245690"/>
            </a:xfrm>
            <a:custGeom>
              <a:rect b="b" l="l" r="r" t="t"/>
              <a:pathLst>
                <a:path extrusionOk="0" h="12598" w="733">
                  <a:moveTo>
                    <a:pt x="1" y="1"/>
                  </a:moveTo>
                  <a:lnTo>
                    <a:pt x="1" y="12597"/>
                  </a:lnTo>
                  <a:lnTo>
                    <a:pt x="732" y="12597"/>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8"/>
            <p:cNvSpPr/>
            <p:nvPr/>
          </p:nvSpPr>
          <p:spPr>
            <a:xfrm>
              <a:off x="6179936" y="5319522"/>
              <a:ext cx="72481" cy="1318763"/>
            </a:xfrm>
            <a:custGeom>
              <a:rect b="b" l="l" r="r" t="t"/>
              <a:pathLst>
                <a:path extrusionOk="0" h="13337" w="733">
                  <a:moveTo>
                    <a:pt x="1" y="0"/>
                  </a:moveTo>
                  <a:lnTo>
                    <a:pt x="1" y="13337"/>
                  </a:lnTo>
                  <a:lnTo>
                    <a:pt x="732" y="13337"/>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8"/>
            <p:cNvSpPr/>
            <p:nvPr/>
          </p:nvSpPr>
          <p:spPr>
            <a:xfrm>
              <a:off x="6037942" y="5337123"/>
              <a:ext cx="72382" cy="1826907"/>
            </a:xfrm>
            <a:custGeom>
              <a:rect b="b" l="l" r="r" t="t"/>
              <a:pathLst>
                <a:path extrusionOk="0" h="18476" w="732">
                  <a:moveTo>
                    <a:pt x="0" y="0"/>
                  </a:moveTo>
                  <a:lnTo>
                    <a:pt x="0" y="18476"/>
                  </a:lnTo>
                  <a:lnTo>
                    <a:pt x="732" y="18476"/>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18"/>
            <p:cNvSpPr/>
            <p:nvPr/>
          </p:nvSpPr>
          <p:spPr>
            <a:xfrm>
              <a:off x="6615705" y="5180100"/>
              <a:ext cx="72481" cy="1372652"/>
            </a:xfrm>
            <a:custGeom>
              <a:rect b="b" l="l" r="r" t="t"/>
              <a:pathLst>
                <a:path extrusionOk="0" h="13882" w="733">
                  <a:moveTo>
                    <a:pt x="1" y="1"/>
                  </a:moveTo>
                  <a:lnTo>
                    <a:pt x="1" y="13882"/>
                  </a:lnTo>
                  <a:lnTo>
                    <a:pt x="732" y="13882"/>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18"/>
            <p:cNvSpPr/>
            <p:nvPr/>
          </p:nvSpPr>
          <p:spPr>
            <a:xfrm>
              <a:off x="6761259" y="5368864"/>
              <a:ext cx="71591" cy="1125650"/>
            </a:xfrm>
            <a:custGeom>
              <a:rect b="b" l="l" r="r" t="t"/>
              <a:pathLst>
                <a:path extrusionOk="0" h="11384" w="724">
                  <a:moveTo>
                    <a:pt x="1" y="1"/>
                  </a:moveTo>
                  <a:lnTo>
                    <a:pt x="1" y="11384"/>
                  </a:lnTo>
                  <a:lnTo>
                    <a:pt x="723" y="11384"/>
                  </a:lnTo>
                  <a:lnTo>
                    <a:pt x="723"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8"/>
            <p:cNvSpPr/>
            <p:nvPr/>
          </p:nvSpPr>
          <p:spPr>
            <a:xfrm>
              <a:off x="6905922" y="5185440"/>
              <a:ext cx="72481" cy="1237681"/>
            </a:xfrm>
            <a:custGeom>
              <a:rect b="b" l="l" r="r" t="t"/>
              <a:pathLst>
                <a:path extrusionOk="0" h="12517" w="733">
                  <a:moveTo>
                    <a:pt x="1" y="0"/>
                  </a:moveTo>
                  <a:lnTo>
                    <a:pt x="1" y="12516"/>
                  </a:lnTo>
                  <a:lnTo>
                    <a:pt x="732" y="12516"/>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8"/>
            <p:cNvSpPr/>
            <p:nvPr/>
          </p:nvSpPr>
          <p:spPr>
            <a:xfrm>
              <a:off x="7051475" y="4786652"/>
              <a:ext cx="72481" cy="1602944"/>
            </a:xfrm>
            <a:custGeom>
              <a:rect b="b" l="l" r="r" t="t"/>
              <a:pathLst>
                <a:path extrusionOk="0" h="16211" w="733">
                  <a:moveTo>
                    <a:pt x="1" y="1"/>
                  </a:moveTo>
                  <a:lnTo>
                    <a:pt x="1" y="16210"/>
                  </a:lnTo>
                  <a:lnTo>
                    <a:pt x="732" y="16210"/>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8"/>
            <p:cNvSpPr/>
            <p:nvPr/>
          </p:nvSpPr>
          <p:spPr>
            <a:xfrm>
              <a:off x="7197028" y="4872283"/>
              <a:ext cx="71591" cy="1627565"/>
            </a:xfrm>
            <a:custGeom>
              <a:rect b="b" l="l" r="r" t="t"/>
              <a:pathLst>
                <a:path extrusionOk="0" h="16460" w="724">
                  <a:moveTo>
                    <a:pt x="1" y="0"/>
                  </a:moveTo>
                  <a:lnTo>
                    <a:pt x="1" y="16459"/>
                  </a:lnTo>
                  <a:lnTo>
                    <a:pt x="723" y="16459"/>
                  </a:lnTo>
                  <a:lnTo>
                    <a:pt x="723"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8"/>
            <p:cNvSpPr/>
            <p:nvPr/>
          </p:nvSpPr>
          <p:spPr>
            <a:xfrm>
              <a:off x="7625777" y="5386564"/>
              <a:ext cx="89192" cy="1159170"/>
            </a:xfrm>
            <a:custGeom>
              <a:rect b="b" l="l" r="r" t="t"/>
              <a:pathLst>
                <a:path extrusionOk="0" h="11723" w="902">
                  <a:moveTo>
                    <a:pt x="0" y="0"/>
                  </a:moveTo>
                  <a:lnTo>
                    <a:pt x="170" y="11722"/>
                  </a:lnTo>
                  <a:lnTo>
                    <a:pt x="901" y="11722"/>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8"/>
            <p:cNvSpPr/>
            <p:nvPr/>
          </p:nvSpPr>
          <p:spPr>
            <a:xfrm>
              <a:off x="7771330" y="5180990"/>
              <a:ext cx="71492" cy="1245591"/>
            </a:xfrm>
            <a:custGeom>
              <a:rect b="b" l="l" r="r" t="t"/>
              <a:pathLst>
                <a:path extrusionOk="0" h="12597" w="723">
                  <a:moveTo>
                    <a:pt x="0" y="0"/>
                  </a:moveTo>
                  <a:lnTo>
                    <a:pt x="0" y="12597"/>
                  </a:lnTo>
                  <a:lnTo>
                    <a:pt x="723" y="12597"/>
                  </a:lnTo>
                  <a:lnTo>
                    <a:pt x="723"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18"/>
            <p:cNvSpPr/>
            <p:nvPr/>
          </p:nvSpPr>
          <p:spPr>
            <a:xfrm>
              <a:off x="7480224" y="5319522"/>
              <a:ext cx="72382" cy="1318763"/>
            </a:xfrm>
            <a:custGeom>
              <a:rect b="b" l="l" r="r" t="t"/>
              <a:pathLst>
                <a:path extrusionOk="0" h="13337" w="732">
                  <a:moveTo>
                    <a:pt x="0" y="0"/>
                  </a:moveTo>
                  <a:lnTo>
                    <a:pt x="0" y="13337"/>
                  </a:lnTo>
                  <a:lnTo>
                    <a:pt x="732" y="13337"/>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18"/>
            <p:cNvSpPr/>
            <p:nvPr/>
          </p:nvSpPr>
          <p:spPr>
            <a:xfrm>
              <a:off x="7338132" y="5337123"/>
              <a:ext cx="72481" cy="1826907"/>
            </a:xfrm>
            <a:custGeom>
              <a:rect b="b" l="l" r="r" t="t"/>
              <a:pathLst>
                <a:path extrusionOk="0" h="18476" w="733">
                  <a:moveTo>
                    <a:pt x="1" y="0"/>
                  </a:moveTo>
                  <a:lnTo>
                    <a:pt x="1" y="18476"/>
                  </a:lnTo>
                  <a:lnTo>
                    <a:pt x="732" y="18476"/>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8"/>
            <p:cNvSpPr/>
            <p:nvPr/>
          </p:nvSpPr>
          <p:spPr>
            <a:xfrm>
              <a:off x="7915994" y="5424435"/>
              <a:ext cx="72382" cy="1372652"/>
            </a:xfrm>
            <a:custGeom>
              <a:rect b="b" l="l" r="r" t="t"/>
              <a:pathLst>
                <a:path extrusionOk="0" h="13882" w="732">
                  <a:moveTo>
                    <a:pt x="0" y="1"/>
                  </a:moveTo>
                  <a:lnTo>
                    <a:pt x="0" y="13882"/>
                  </a:lnTo>
                  <a:lnTo>
                    <a:pt x="732" y="13882"/>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8"/>
            <p:cNvSpPr/>
            <p:nvPr/>
          </p:nvSpPr>
          <p:spPr>
            <a:xfrm>
              <a:off x="8061547" y="5065398"/>
              <a:ext cx="72382" cy="1362072"/>
            </a:xfrm>
            <a:custGeom>
              <a:rect b="b" l="l" r="r" t="t"/>
              <a:pathLst>
                <a:path extrusionOk="0" h="13775" w="732">
                  <a:moveTo>
                    <a:pt x="0" y="1"/>
                  </a:moveTo>
                  <a:lnTo>
                    <a:pt x="0" y="13775"/>
                  </a:lnTo>
                  <a:lnTo>
                    <a:pt x="732" y="13775"/>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18"/>
            <p:cNvSpPr/>
            <p:nvPr/>
          </p:nvSpPr>
          <p:spPr>
            <a:xfrm>
              <a:off x="8207100" y="4904914"/>
              <a:ext cx="71492" cy="1238571"/>
            </a:xfrm>
            <a:custGeom>
              <a:rect b="b" l="l" r="r" t="t"/>
              <a:pathLst>
                <a:path extrusionOk="0" h="12526" w="723">
                  <a:moveTo>
                    <a:pt x="0" y="0"/>
                  </a:moveTo>
                  <a:lnTo>
                    <a:pt x="0" y="12525"/>
                  </a:lnTo>
                  <a:lnTo>
                    <a:pt x="723" y="12525"/>
                  </a:lnTo>
                  <a:lnTo>
                    <a:pt x="723"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18"/>
            <p:cNvSpPr/>
            <p:nvPr/>
          </p:nvSpPr>
          <p:spPr>
            <a:xfrm>
              <a:off x="8351763" y="5108609"/>
              <a:ext cx="72382" cy="1034878"/>
            </a:xfrm>
            <a:custGeom>
              <a:rect b="b" l="l" r="r" t="t"/>
              <a:pathLst>
                <a:path extrusionOk="0" h="10466" w="732">
                  <a:moveTo>
                    <a:pt x="0" y="1"/>
                  </a:moveTo>
                  <a:lnTo>
                    <a:pt x="0" y="10465"/>
                  </a:lnTo>
                  <a:lnTo>
                    <a:pt x="732" y="10465"/>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8"/>
            <p:cNvSpPr/>
            <p:nvPr/>
          </p:nvSpPr>
          <p:spPr>
            <a:xfrm>
              <a:off x="8497317" y="4872283"/>
              <a:ext cx="72382" cy="1863987"/>
            </a:xfrm>
            <a:custGeom>
              <a:rect b="b" l="l" r="r" t="t"/>
              <a:pathLst>
                <a:path extrusionOk="0" h="18851" w="732">
                  <a:moveTo>
                    <a:pt x="0" y="0"/>
                  </a:moveTo>
                  <a:lnTo>
                    <a:pt x="0" y="18850"/>
                  </a:lnTo>
                  <a:lnTo>
                    <a:pt x="732" y="18850"/>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8"/>
            <p:cNvSpPr/>
            <p:nvPr/>
          </p:nvSpPr>
          <p:spPr>
            <a:xfrm>
              <a:off x="8925967" y="4997467"/>
              <a:ext cx="72481" cy="1758185"/>
            </a:xfrm>
            <a:custGeom>
              <a:rect b="b" l="l" r="r" t="t"/>
              <a:pathLst>
                <a:path extrusionOk="0" h="17781" w="733">
                  <a:moveTo>
                    <a:pt x="1" y="1"/>
                  </a:moveTo>
                  <a:lnTo>
                    <a:pt x="1" y="17780"/>
                  </a:lnTo>
                  <a:lnTo>
                    <a:pt x="732" y="17780"/>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8"/>
            <p:cNvSpPr/>
            <p:nvPr/>
          </p:nvSpPr>
          <p:spPr>
            <a:xfrm>
              <a:off x="9071520" y="4253881"/>
              <a:ext cx="72481" cy="1813756"/>
            </a:xfrm>
            <a:custGeom>
              <a:rect b="b" l="l" r="r" t="t"/>
              <a:pathLst>
                <a:path extrusionOk="0" h="18343" w="733">
                  <a:moveTo>
                    <a:pt x="1" y="0"/>
                  </a:moveTo>
                  <a:lnTo>
                    <a:pt x="1" y="18342"/>
                  </a:lnTo>
                  <a:lnTo>
                    <a:pt x="732" y="18342"/>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8"/>
            <p:cNvSpPr/>
            <p:nvPr/>
          </p:nvSpPr>
          <p:spPr>
            <a:xfrm>
              <a:off x="8781304" y="4208000"/>
              <a:ext cx="71591" cy="2123349"/>
            </a:xfrm>
            <a:custGeom>
              <a:rect b="b" l="l" r="r" t="t"/>
              <a:pathLst>
                <a:path extrusionOk="0" h="21474" w="724">
                  <a:moveTo>
                    <a:pt x="1" y="1"/>
                  </a:moveTo>
                  <a:lnTo>
                    <a:pt x="1" y="21473"/>
                  </a:lnTo>
                  <a:lnTo>
                    <a:pt x="723" y="21473"/>
                  </a:lnTo>
                  <a:lnTo>
                    <a:pt x="723"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8"/>
            <p:cNvSpPr/>
            <p:nvPr/>
          </p:nvSpPr>
          <p:spPr>
            <a:xfrm>
              <a:off x="8639310" y="4568817"/>
              <a:ext cx="72481" cy="1826907"/>
            </a:xfrm>
            <a:custGeom>
              <a:rect b="b" l="l" r="r" t="t"/>
              <a:pathLst>
                <a:path extrusionOk="0" h="18476" w="733">
                  <a:moveTo>
                    <a:pt x="1" y="0"/>
                  </a:moveTo>
                  <a:lnTo>
                    <a:pt x="1" y="18476"/>
                  </a:lnTo>
                  <a:lnTo>
                    <a:pt x="732" y="18476"/>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9" name="Google Shape;869;p18"/>
          <p:cNvGrpSpPr/>
          <p:nvPr/>
        </p:nvGrpSpPr>
        <p:grpSpPr>
          <a:xfrm flipH="1">
            <a:off x="-617658" y="430520"/>
            <a:ext cx="1013699" cy="886245"/>
            <a:chOff x="895150" y="3894725"/>
            <a:chExt cx="332775" cy="290925"/>
          </a:xfrm>
        </p:grpSpPr>
        <p:sp>
          <p:nvSpPr>
            <p:cNvPr id="870" name="Google Shape;870;p18"/>
            <p:cNvSpPr/>
            <p:nvPr/>
          </p:nvSpPr>
          <p:spPr>
            <a:xfrm>
              <a:off x="895150" y="3918150"/>
              <a:ext cx="307125" cy="267500"/>
            </a:xfrm>
            <a:custGeom>
              <a:rect b="b" l="l" r="r" t="t"/>
              <a:pathLst>
                <a:path extrusionOk="0" h="10700" w="12285">
                  <a:moveTo>
                    <a:pt x="4272" y="0"/>
                  </a:moveTo>
                  <a:cubicBezTo>
                    <a:pt x="3311" y="0"/>
                    <a:pt x="2439" y="285"/>
                    <a:pt x="1785" y="880"/>
                  </a:cubicBezTo>
                  <a:cubicBezTo>
                    <a:pt x="0" y="2504"/>
                    <a:pt x="500" y="5823"/>
                    <a:pt x="2909" y="8294"/>
                  </a:cubicBezTo>
                  <a:cubicBezTo>
                    <a:pt x="4433" y="9853"/>
                    <a:pt x="6352" y="10700"/>
                    <a:pt x="8007" y="10700"/>
                  </a:cubicBezTo>
                  <a:cubicBezTo>
                    <a:pt x="8966" y="10700"/>
                    <a:pt x="9837" y="10415"/>
                    <a:pt x="10492" y="9819"/>
                  </a:cubicBezTo>
                  <a:cubicBezTo>
                    <a:pt x="12285" y="8196"/>
                    <a:pt x="11776" y="4877"/>
                    <a:pt x="9367" y="2406"/>
                  </a:cubicBezTo>
                  <a:cubicBezTo>
                    <a:pt x="7848" y="847"/>
                    <a:pt x="5929" y="0"/>
                    <a:pt x="4272"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18"/>
            <p:cNvSpPr/>
            <p:nvPr/>
          </p:nvSpPr>
          <p:spPr>
            <a:xfrm>
              <a:off x="939750" y="3894725"/>
              <a:ext cx="288175" cy="268925"/>
            </a:xfrm>
            <a:custGeom>
              <a:rect b="b" l="l" r="r" t="t"/>
              <a:pathLst>
                <a:path extrusionOk="0" h="10757" w="11527">
                  <a:moveTo>
                    <a:pt x="13" y="1806"/>
                  </a:moveTo>
                  <a:cubicBezTo>
                    <a:pt x="9" y="1810"/>
                    <a:pt x="5" y="1814"/>
                    <a:pt x="1" y="1817"/>
                  </a:cubicBezTo>
                  <a:lnTo>
                    <a:pt x="13" y="1806"/>
                  </a:lnTo>
                  <a:close/>
                  <a:moveTo>
                    <a:pt x="3520" y="0"/>
                  </a:moveTo>
                  <a:cubicBezTo>
                    <a:pt x="2561" y="0"/>
                    <a:pt x="1690" y="285"/>
                    <a:pt x="1035" y="881"/>
                  </a:cubicBezTo>
                  <a:lnTo>
                    <a:pt x="13" y="1806"/>
                  </a:lnTo>
                  <a:lnTo>
                    <a:pt x="13" y="1806"/>
                  </a:lnTo>
                  <a:cubicBezTo>
                    <a:pt x="666" y="1218"/>
                    <a:pt x="1533" y="937"/>
                    <a:pt x="2488" y="937"/>
                  </a:cubicBezTo>
                  <a:cubicBezTo>
                    <a:pt x="4145" y="937"/>
                    <a:pt x="6064" y="1784"/>
                    <a:pt x="7583" y="3343"/>
                  </a:cubicBezTo>
                  <a:cubicBezTo>
                    <a:pt x="9992" y="5814"/>
                    <a:pt x="10501" y="9133"/>
                    <a:pt x="8708" y="10756"/>
                  </a:cubicBezTo>
                  <a:lnTo>
                    <a:pt x="9742" y="9820"/>
                  </a:lnTo>
                  <a:cubicBezTo>
                    <a:pt x="11527" y="8196"/>
                    <a:pt x="11027" y="4877"/>
                    <a:pt x="8618" y="2406"/>
                  </a:cubicBezTo>
                  <a:cubicBezTo>
                    <a:pt x="7094" y="848"/>
                    <a:pt x="5175" y="0"/>
                    <a:pt x="3520" y="0"/>
                  </a:cubicBez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8"/>
            <p:cNvSpPr/>
            <p:nvPr/>
          </p:nvSpPr>
          <p:spPr>
            <a:xfrm>
              <a:off x="932175" y="3950325"/>
              <a:ext cx="233075" cy="203150"/>
            </a:xfrm>
            <a:custGeom>
              <a:rect b="b" l="l" r="r" t="t"/>
              <a:pathLst>
                <a:path extrusionOk="0" h="8126" w="9323">
                  <a:moveTo>
                    <a:pt x="3237" y="1"/>
                  </a:moveTo>
                  <a:cubicBezTo>
                    <a:pt x="2507" y="1"/>
                    <a:pt x="1845" y="218"/>
                    <a:pt x="1347" y="673"/>
                  </a:cubicBezTo>
                  <a:cubicBezTo>
                    <a:pt x="0" y="1904"/>
                    <a:pt x="375" y="4420"/>
                    <a:pt x="2204" y="6293"/>
                  </a:cubicBezTo>
                  <a:cubicBezTo>
                    <a:pt x="3361" y="7479"/>
                    <a:pt x="4819" y="8125"/>
                    <a:pt x="6077" y="8125"/>
                  </a:cubicBezTo>
                  <a:cubicBezTo>
                    <a:pt x="6807" y="8125"/>
                    <a:pt x="7469" y="7908"/>
                    <a:pt x="7967" y="7453"/>
                  </a:cubicBezTo>
                  <a:cubicBezTo>
                    <a:pt x="9323" y="6222"/>
                    <a:pt x="8939" y="3706"/>
                    <a:pt x="7110" y="1833"/>
                  </a:cubicBezTo>
                  <a:cubicBezTo>
                    <a:pt x="5953" y="647"/>
                    <a:pt x="4495" y="1"/>
                    <a:pt x="323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8"/>
            <p:cNvSpPr/>
            <p:nvPr/>
          </p:nvSpPr>
          <p:spPr>
            <a:xfrm>
              <a:off x="979450" y="3982750"/>
              <a:ext cx="131400" cy="144775"/>
            </a:xfrm>
            <a:custGeom>
              <a:rect b="b" l="l" r="r" t="t"/>
              <a:pathLst>
                <a:path extrusionOk="0" h="5791" w="5256">
                  <a:moveTo>
                    <a:pt x="2481" y="1597"/>
                  </a:moveTo>
                  <a:lnTo>
                    <a:pt x="3159" y="1615"/>
                  </a:lnTo>
                  <a:lnTo>
                    <a:pt x="3507" y="2409"/>
                  </a:lnTo>
                  <a:lnTo>
                    <a:pt x="2829" y="2400"/>
                  </a:lnTo>
                  <a:lnTo>
                    <a:pt x="2481" y="1597"/>
                  </a:lnTo>
                  <a:close/>
                  <a:moveTo>
                    <a:pt x="1722" y="3328"/>
                  </a:moveTo>
                  <a:lnTo>
                    <a:pt x="2400" y="3346"/>
                  </a:lnTo>
                  <a:lnTo>
                    <a:pt x="2766" y="4184"/>
                  </a:lnTo>
                  <a:lnTo>
                    <a:pt x="2088" y="4175"/>
                  </a:lnTo>
                  <a:lnTo>
                    <a:pt x="1722" y="3328"/>
                  </a:lnTo>
                  <a:close/>
                  <a:moveTo>
                    <a:pt x="955" y="0"/>
                  </a:moveTo>
                  <a:lnTo>
                    <a:pt x="1223" y="616"/>
                  </a:lnTo>
                  <a:lnTo>
                    <a:pt x="509" y="607"/>
                  </a:lnTo>
                  <a:cubicBezTo>
                    <a:pt x="496" y="606"/>
                    <a:pt x="484" y="606"/>
                    <a:pt x="471" y="606"/>
                  </a:cubicBezTo>
                  <a:cubicBezTo>
                    <a:pt x="337" y="606"/>
                    <a:pt x="225" y="649"/>
                    <a:pt x="143" y="723"/>
                  </a:cubicBezTo>
                  <a:cubicBezTo>
                    <a:pt x="54" y="803"/>
                    <a:pt x="9" y="910"/>
                    <a:pt x="1" y="1053"/>
                  </a:cubicBezTo>
                  <a:cubicBezTo>
                    <a:pt x="1" y="1196"/>
                    <a:pt x="27" y="1347"/>
                    <a:pt x="99" y="1517"/>
                  </a:cubicBezTo>
                  <a:lnTo>
                    <a:pt x="277" y="1918"/>
                  </a:lnTo>
                  <a:lnTo>
                    <a:pt x="1116" y="1936"/>
                  </a:lnTo>
                  <a:lnTo>
                    <a:pt x="955" y="1570"/>
                  </a:lnTo>
                  <a:lnTo>
                    <a:pt x="1633" y="1579"/>
                  </a:lnTo>
                  <a:lnTo>
                    <a:pt x="1981" y="2382"/>
                  </a:lnTo>
                  <a:lnTo>
                    <a:pt x="1276" y="2364"/>
                  </a:lnTo>
                  <a:cubicBezTo>
                    <a:pt x="1125" y="2364"/>
                    <a:pt x="1000" y="2400"/>
                    <a:pt x="919" y="2480"/>
                  </a:cubicBezTo>
                  <a:cubicBezTo>
                    <a:pt x="830" y="2561"/>
                    <a:pt x="777" y="2668"/>
                    <a:pt x="768" y="2811"/>
                  </a:cubicBezTo>
                  <a:cubicBezTo>
                    <a:pt x="759" y="2953"/>
                    <a:pt x="795" y="3114"/>
                    <a:pt x="875" y="3292"/>
                  </a:cubicBezTo>
                  <a:lnTo>
                    <a:pt x="1267" y="4184"/>
                  </a:lnTo>
                  <a:cubicBezTo>
                    <a:pt x="1339" y="4363"/>
                    <a:pt x="1446" y="4523"/>
                    <a:pt x="1580" y="4666"/>
                  </a:cubicBezTo>
                  <a:cubicBezTo>
                    <a:pt x="1704" y="4809"/>
                    <a:pt x="1847" y="4925"/>
                    <a:pt x="2008" y="5005"/>
                  </a:cubicBezTo>
                  <a:cubicBezTo>
                    <a:pt x="2168" y="5094"/>
                    <a:pt x="2329" y="5130"/>
                    <a:pt x="2481" y="5139"/>
                  </a:cubicBezTo>
                  <a:lnTo>
                    <a:pt x="3194" y="5148"/>
                  </a:lnTo>
                  <a:lnTo>
                    <a:pt x="3462" y="5772"/>
                  </a:lnTo>
                  <a:lnTo>
                    <a:pt x="4301" y="5790"/>
                  </a:lnTo>
                  <a:lnTo>
                    <a:pt x="4033" y="5166"/>
                  </a:lnTo>
                  <a:lnTo>
                    <a:pt x="4033" y="5166"/>
                  </a:lnTo>
                  <a:lnTo>
                    <a:pt x="4738" y="5183"/>
                  </a:lnTo>
                  <a:cubicBezTo>
                    <a:pt x="4898" y="5183"/>
                    <a:pt x="5023" y="5148"/>
                    <a:pt x="5103" y="5068"/>
                  </a:cubicBezTo>
                  <a:cubicBezTo>
                    <a:pt x="5193" y="4987"/>
                    <a:pt x="5237" y="4880"/>
                    <a:pt x="5246" y="4746"/>
                  </a:cubicBezTo>
                  <a:cubicBezTo>
                    <a:pt x="5255" y="4604"/>
                    <a:pt x="5219" y="4443"/>
                    <a:pt x="5148" y="4274"/>
                  </a:cubicBezTo>
                  <a:lnTo>
                    <a:pt x="4970" y="3863"/>
                  </a:lnTo>
                  <a:lnTo>
                    <a:pt x="4131" y="3845"/>
                  </a:lnTo>
                  <a:lnTo>
                    <a:pt x="4292" y="4220"/>
                  </a:lnTo>
                  <a:lnTo>
                    <a:pt x="3614" y="4202"/>
                  </a:lnTo>
                  <a:lnTo>
                    <a:pt x="3248" y="3364"/>
                  </a:lnTo>
                  <a:lnTo>
                    <a:pt x="3953" y="3381"/>
                  </a:lnTo>
                  <a:cubicBezTo>
                    <a:pt x="4113" y="3381"/>
                    <a:pt x="4229" y="3346"/>
                    <a:pt x="4318" y="3257"/>
                  </a:cubicBezTo>
                  <a:cubicBezTo>
                    <a:pt x="4408" y="3176"/>
                    <a:pt x="4452" y="3069"/>
                    <a:pt x="4461" y="2935"/>
                  </a:cubicBezTo>
                  <a:cubicBezTo>
                    <a:pt x="4470" y="2802"/>
                    <a:pt x="4443" y="2650"/>
                    <a:pt x="4372" y="2489"/>
                  </a:cubicBezTo>
                  <a:lnTo>
                    <a:pt x="3988" y="1597"/>
                  </a:lnTo>
                  <a:cubicBezTo>
                    <a:pt x="3908" y="1428"/>
                    <a:pt x="3810" y="1276"/>
                    <a:pt x="3676" y="1133"/>
                  </a:cubicBezTo>
                  <a:cubicBezTo>
                    <a:pt x="3542" y="991"/>
                    <a:pt x="3391" y="875"/>
                    <a:pt x="3239" y="785"/>
                  </a:cubicBezTo>
                  <a:cubicBezTo>
                    <a:pt x="3078" y="696"/>
                    <a:pt x="2918" y="652"/>
                    <a:pt x="2766" y="652"/>
                  </a:cubicBezTo>
                  <a:lnTo>
                    <a:pt x="2061" y="634"/>
                  </a:lnTo>
                  <a:lnTo>
                    <a:pt x="1794" y="18"/>
                  </a:lnTo>
                  <a:lnTo>
                    <a:pt x="9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4" name="Google Shape;874;p18"/>
          <p:cNvGrpSpPr/>
          <p:nvPr/>
        </p:nvGrpSpPr>
        <p:grpSpPr>
          <a:xfrm>
            <a:off x="8733728" y="1416545"/>
            <a:ext cx="547707" cy="495785"/>
            <a:chOff x="470050" y="3731100"/>
            <a:chExt cx="179800" cy="162750"/>
          </a:xfrm>
        </p:grpSpPr>
        <p:sp>
          <p:nvSpPr>
            <p:cNvPr id="875" name="Google Shape;875;p18"/>
            <p:cNvSpPr/>
            <p:nvPr/>
          </p:nvSpPr>
          <p:spPr>
            <a:xfrm>
              <a:off x="483875" y="3731100"/>
              <a:ext cx="165975" cy="149600"/>
            </a:xfrm>
            <a:custGeom>
              <a:rect b="b" l="l" r="r" t="t"/>
              <a:pathLst>
                <a:path extrusionOk="0" h="5984" w="6639">
                  <a:moveTo>
                    <a:pt x="2309" y="0"/>
                  </a:moveTo>
                  <a:cubicBezTo>
                    <a:pt x="1790" y="0"/>
                    <a:pt x="1318" y="160"/>
                    <a:pt x="964" y="494"/>
                  </a:cubicBezTo>
                  <a:cubicBezTo>
                    <a:pt x="1" y="1404"/>
                    <a:pt x="278" y="3260"/>
                    <a:pt x="1580" y="4634"/>
                  </a:cubicBezTo>
                  <a:cubicBezTo>
                    <a:pt x="2399" y="5509"/>
                    <a:pt x="3436" y="5984"/>
                    <a:pt x="4331" y="5984"/>
                  </a:cubicBezTo>
                  <a:cubicBezTo>
                    <a:pt x="4850" y="5984"/>
                    <a:pt x="5321" y="5824"/>
                    <a:pt x="5675" y="5490"/>
                  </a:cubicBezTo>
                  <a:cubicBezTo>
                    <a:pt x="6638" y="4580"/>
                    <a:pt x="6371" y="2724"/>
                    <a:pt x="5068" y="1351"/>
                  </a:cubicBezTo>
                  <a:cubicBezTo>
                    <a:pt x="4244" y="475"/>
                    <a:pt x="3205" y="0"/>
                    <a:pt x="2309"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18"/>
            <p:cNvSpPr/>
            <p:nvPr/>
          </p:nvSpPr>
          <p:spPr>
            <a:xfrm>
              <a:off x="470050" y="3743450"/>
              <a:ext cx="155700" cy="150400"/>
            </a:xfrm>
            <a:custGeom>
              <a:rect b="b" l="l" r="r" t="t"/>
              <a:pathLst>
                <a:path extrusionOk="0" h="6016" w="6228">
                  <a:moveTo>
                    <a:pt x="1517" y="0"/>
                  </a:moveTo>
                  <a:cubicBezTo>
                    <a:pt x="1514" y="3"/>
                    <a:pt x="1511" y="6"/>
                    <a:pt x="1508" y="9"/>
                  </a:cubicBezTo>
                  <a:lnTo>
                    <a:pt x="1508" y="9"/>
                  </a:lnTo>
                  <a:lnTo>
                    <a:pt x="1517" y="0"/>
                  </a:lnTo>
                  <a:close/>
                  <a:moveTo>
                    <a:pt x="1508" y="9"/>
                  </a:moveTo>
                  <a:lnTo>
                    <a:pt x="964" y="527"/>
                  </a:lnTo>
                  <a:cubicBezTo>
                    <a:pt x="1" y="1436"/>
                    <a:pt x="269" y="3292"/>
                    <a:pt x="1571" y="4666"/>
                  </a:cubicBezTo>
                  <a:cubicBezTo>
                    <a:pt x="2395" y="5541"/>
                    <a:pt x="3434" y="6016"/>
                    <a:pt x="4330" y="6016"/>
                  </a:cubicBezTo>
                  <a:cubicBezTo>
                    <a:pt x="4850" y="6016"/>
                    <a:pt x="5321" y="5856"/>
                    <a:pt x="5675" y="5522"/>
                  </a:cubicBezTo>
                  <a:lnTo>
                    <a:pt x="6228" y="4996"/>
                  </a:lnTo>
                  <a:lnTo>
                    <a:pt x="6228" y="4996"/>
                  </a:lnTo>
                  <a:cubicBezTo>
                    <a:pt x="5874" y="5330"/>
                    <a:pt x="5403" y="5490"/>
                    <a:pt x="4884" y="5490"/>
                  </a:cubicBezTo>
                  <a:cubicBezTo>
                    <a:pt x="3989" y="5490"/>
                    <a:pt x="2952" y="5015"/>
                    <a:pt x="2133" y="4140"/>
                  </a:cubicBezTo>
                  <a:cubicBezTo>
                    <a:pt x="835" y="2770"/>
                    <a:pt x="556" y="922"/>
                    <a:pt x="1508" y="9"/>
                  </a:cubicBez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18"/>
            <p:cNvSpPr/>
            <p:nvPr/>
          </p:nvSpPr>
          <p:spPr>
            <a:xfrm>
              <a:off x="503950" y="3749100"/>
              <a:ext cx="126050" cy="113600"/>
            </a:xfrm>
            <a:custGeom>
              <a:rect b="b" l="l" r="r" t="t"/>
              <a:pathLst>
                <a:path extrusionOk="0" h="4544" w="5042">
                  <a:moveTo>
                    <a:pt x="1748" y="1"/>
                  </a:moveTo>
                  <a:cubicBezTo>
                    <a:pt x="1356" y="1"/>
                    <a:pt x="1000" y="121"/>
                    <a:pt x="732" y="372"/>
                  </a:cubicBezTo>
                  <a:cubicBezTo>
                    <a:pt x="1" y="1068"/>
                    <a:pt x="206" y="2477"/>
                    <a:pt x="1196" y="3521"/>
                  </a:cubicBezTo>
                  <a:cubicBezTo>
                    <a:pt x="1819" y="4183"/>
                    <a:pt x="2610" y="4543"/>
                    <a:pt x="3292" y="4543"/>
                  </a:cubicBezTo>
                  <a:cubicBezTo>
                    <a:pt x="3685" y="4543"/>
                    <a:pt x="4042" y="4423"/>
                    <a:pt x="4310" y="4172"/>
                  </a:cubicBezTo>
                  <a:cubicBezTo>
                    <a:pt x="5041" y="3476"/>
                    <a:pt x="4827" y="2076"/>
                    <a:pt x="3846" y="1023"/>
                  </a:cubicBezTo>
                  <a:cubicBezTo>
                    <a:pt x="3218" y="361"/>
                    <a:pt x="2428" y="1"/>
                    <a:pt x="17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18"/>
            <p:cNvSpPr/>
            <p:nvPr/>
          </p:nvSpPr>
          <p:spPr>
            <a:xfrm>
              <a:off x="533175" y="3763725"/>
              <a:ext cx="71175" cy="80775"/>
            </a:xfrm>
            <a:custGeom>
              <a:rect b="b" l="l" r="r" t="t"/>
              <a:pathLst>
                <a:path extrusionOk="0" h="3231" w="2847">
                  <a:moveTo>
                    <a:pt x="1348" y="893"/>
                  </a:moveTo>
                  <a:lnTo>
                    <a:pt x="1713" y="902"/>
                  </a:lnTo>
                  <a:lnTo>
                    <a:pt x="1910" y="1375"/>
                  </a:lnTo>
                  <a:lnTo>
                    <a:pt x="1544" y="1366"/>
                  </a:lnTo>
                  <a:lnTo>
                    <a:pt x="1348" y="893"/>
                  </a:lnTo>
                  <a:close/>
                  <a:moveTo>
                    <a:pt x="955" y="1883"/>
                  </a:moveTo>
                  <a:lnTo>
                    <a:pt x="1321" y="1892"/>
                  </a:lnTo>
                  <a:lnTo>
                    <a:pt x="1508" y="2338"/>
                  </a:lnTo>
                  <a:lnTo>
                    <a:pt x="1142" y="2329"/>
                  </a:lnTo>
                  <a:lnTo>
                    <a:pt x="955" y="1883"/>
                  </a:lnTo>
                  <a:close/>
                  <a:moveTo>
                    <a:pt x="518" y="1"/>
                  </a:moveTo>
                  <a:lnTo>
                    <a:pt x="661" y="340"/>
                  </a:lnTo>
                  <a:lnTo>
                    <a:pt x="286" y="331"/>
                  </a:lnTo>
                  <a:cubicBezTo>
                    <a:pt x="197" y="331"/>
                    <a:pt x="134" y="358"/>
                    <a:pt x="90" y="402"/>
                  </a:cubicBezTo>
                  <a:cubicBezTo>
                    <a:pt x="36" y="447"/>
                    <a:pt x="9" y="501"/>
                    <a:pt x="9" y="581"/>
                  </a:cubicBezTo>
                  <a:cubicBezTo>
                    <a:pt x="1" y="661"/>
                    <a:pt x="18" y="750"/>
                    <a:pt x="63" y="848"/>
                  </a:cubicBezTo>
                  <a:lnTo>
                    <a:pt x="161" y="1071"/>
                  </a:lnTo>
                  <a:lnTo>
                    <a:pt x="616" y="1080"/>
                  </a:lnTo>
                  <a:lnTo>
                    <a:pt x="527" y="875"/>
                  </a:lnTo>
                  <a:lnTo>
                    <a:pt x="893" y="884"/>
                  </a:lnTo>
                  <a:lnTo>
                    <a:pt x="1089" y="1357"/>
                  </a:lnTo>
                  <a:lnTo>
                    <a:pt x="705" y="1348"/>
                  </a:lnTo>
                  <a:cubicBezTo>
                    <a:pt x="625" y="1348"/>
                    <a:pt x="563" y="1366"/>
                    <a:pt x="509" y="1410"/>
                  </a:cubicBezTo>
                  <a:cubicBezTo>
                    <a:pt x="464" y="1455"/>
                    <a:pt x="438" y="1518"/>
                    <a:pt x="438" y="1589"/>
                  </a:cubicBezTo>
                  <a:cubicBezTo>
                    <a:pt x="429" y="1669"/>
                    <a:pt x="447" y="1749"/>
                    <a:pt x="482" y="1839"/>
                  </a:cubicBezTo>
                  <a:lnTo>
                    <a:pt x="687" y="2338"/>
                  </a:lnTo>
                  <a:cubicBezTo>
                    <a:pt x="732" y="2436"/>
                    <a:pt x="786" y="2517"/>
                    <a:pt x="857" y="2606"/>
                  </a:cubicBezTo>
                  <a:cubicBezTo>
                    <a:pt x="928" y="2686"/>
                    <a:pt x="1009" y="2749"/>
                    <a:pt x="1098" y="2793"/>
                  </a:cubicBezTo>
                  <a:cubicBezTo>
                    <a:pt x="1187" y="2847"/>
                    <a:pt x="1267" y="2865"/>
                    <a:pt x="1348" y="2874"/>
                  </a:cubicBezTo>
                  <a:lnTo>
                    <a:pt x="1731" y="2882"/>
                  </a:lnTo>
                  <a:lnTo>
                    <a:pt x="1874" y="3221"/>
                  </a:lnTo>
                  <a:lnTo>
                    <a:pt x="2329" y="3230"/>
                  </a:lnTo>
                  <a:lnTo>
                    <a:pt x="2329" y="3230"/>
                  </a:lnTo>
                  <a:lnTo>
                    <a:pt x="2186" y="2891"/>
                  </a:lnTo>
                  <a:lnTo>
                    <a:pt x="2570" y="2900"/>
                  </a:lnTo>
                  <a:cubicBezTo>
                    <a:pt x="2650" y="2900"/>
                    <a:pt x="2721" y="2874"/>
                    <a:pt x="2766" y="2829"/>
                  </a:cubicBezTo>
                  <a:cubicBezTo>
                    <a:pt x="2811" y="2784"/>
                    <a:pt x="2837" y="2722"/>
                    <a:pt x="2846" y="2642"/>
                  </a:cubicBezTo>
                  <a:cubicBezTo>
                    <a:pt x="2846" y="2570"/>
                    <a:pt x="2829" y="2481"/>
                    <a:pt x="2793" y="2383"/>
                  </a:cubicBezTo>
                  <a:lnTo>
                    <a:pt x="2695" y="2160"/>
                  </a:lnTo>
                  <a:lnTo>
                    <a:pt x="2240" y="2151"/>
                  </a:lnTo>
                  <a:lnTo>
                    <a:pt x="2329" y="2356"/>
                  </a:lnTo>
                  <a:lnTo>
                    <a:pt x="1963" y="2347"/>
                  </a:lnTo>
                  <a:lnTo>
                    <a:pt x="1776" y="1901"/>
                  </a:lnTo>
                  <a:lnTo>
                    <a:pt x="2151" y="1910"/>
                  </a:lnTo>
                  <a:cubicBezTo>
                    <a:pt x="2240" y="1910"/>
                    <a:pt x="2302" y="1892"/>
                    <a:pt x="2347" y="1848"/>
                  </a:cubicBezTo>
                  <a:cubicBezTo>
                    <a:pt x="2400" y="1803"/>
                    <a:pt x="2427" y="1741"/>
                    <a:pt x="2427" y="1660"/>
                  </a:cubicBezTo>
                  <a:cubicBezTo>
                    <a:pt x="2436" y="1580"/>
                    <a:pt x="2418" y="1491"/>
                    <a:pt x="2374" y="1393"/>
                  </a:cubicBezTo>
                  <a:lnTo>
                    <a:pt x="2159" y="893"/>
                  </a:lnTo>
                  <a:cubicBezTo>
                    <a:pt x="2124" y="795"/>
                    <a:pt x="2061" y="706"/>
                    <a:pt x="1990" y="625"/>
                  </a:cubicBezTo>
                  <a:cubicBezTo>
                    <a:pt x="1927" y="545"/>
                    <a:pt x="1847" y="483"/>
                    <a:pt x="1758" y="438"/>
                  </a:cubicBezTo>
                  <a:cubicBezTo>
                    <a:pt x="1678" y="385"/>
                    <a:pt x="1588" y="367"/>
                    <a:pt x="1499" y="358"/>
                  </a:cubicBezTo>
                  <a:lnTo>
                    <a:pt x="1116" y="349"/>
                  </a:lnTo>
                  <a:lnTo>
                    <a:pt x="973" y="10"/>
                  </a:lnTo>
                  <a:lnTo>
                    <a:pt x="51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9" name="Google Shape;879;p18"/>
          <p:cNvSpPr txBox="1"/>
          <p:nvPr>
            <p:ph type="title"/>
          </p:nvPr>
        </p:nvSpPr>
        <p:spPr>
          <a:xfrm>
            <a:off x="713250" y="445025"/>
            <a:ext cx="4635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80" name="Google Shape;880;p18"/>
          <p:cNvSpPr txBox="1"/>
          <p:nvPr>
            <p:ph idx="1" type="body"/>
          </p:nvPr>
        </p:nvSpPr>
        <p:spPr>
          <a:xfrm>
            <a:off x="713250" y="1257575"/>
            <a:ext cx="7717500" cy="26031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Font typeface="Nunito Light"/>
              <a:buChar char="●"/>
              <a:defRPr/>
            </a:lvl1pPr>
            <a:lvl2pPr indent="-304800" lvl="1" marL="914400" rtl="0">
              <a:lnSpc>
                <a:spcPct val="100000"/>
              </a:lnSpc>
              <a:spcBef>
                <a:spcPts val="120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881" name="Shape 881"/>
        <p:cNvGrpSpPr/>
        <p:nvPr/>
      </p:nvGrpSpPr>
      <p:grpSpPr>
        <a:xfrm>
          <a:off x="0" y="0"/>
          <a:ext cx="0" cy="0"/>
          <a:chOff x="0" y="0"/>
          <a:chExt cx="0" cy="0"/>
        </a:xfrm>
      </p:grpSpPr>
      <p:grpSp>
        <p:nvGrpSpPr>
          <p:cNvPr id="882" name="Google Shape;882;p19"/>
          <p:cNvGrpSpPr/>
          <p:nvPr/>
        </p:nvGrpSpPr>
        <p:grpSpPr>
          <a:xfrm>
            <a:off x="2107538" y="-300088"/>
            <a:ext cx="4570289" cy="4570198"/>
            <a:chOff x="1846563" y="182687"/>
            <a:chExt cx="4570289" cy="4570198"/>
          </a:xfrm>
        </p:grpSpPr>
        <p:grpSp>
          <p:nvGrpSpPr>
            <p:cNvPr id="883" name="Google Shape;883;p19"/>
            <p:cNvGrpSpPr/>
            <p:nvPr/>
          </p:nvGrpSpPr>
          <p:grpSpPr>
            <a:xfrm>
              <a:off x="1846563" y="182687"/>
              <a:ext cx="4570289" cy="4570198"/>
              <a:chOff x="878425" y="-785450"/>
              <a:chExt cx="6506675" cy="6506546"/>
            </a:xfrm>
          </p:grpSpPr>
          <p:sp>
            <p:nvSpPr>
              <p:cNvPr id="884" name="Google Shape;884;p19"/>
              <p:cNvSpPr/>
              <p:nvPr/>
            </p:nvSpPr>
            <p:spPr>
              <a:xfrm>
                <a:off x="3041652" y="1377724"/>
                <a:ext cx="2180213" cy="2180213"/>
              </a:xfrm>
              <a:custGeom>
                <a:rect b="b" l="l" r="r" t="t"/>
                <a:pathLst>
                  <a:path extrusionOk="0" h="36613" w="36613">
                    <a:moveTo>
                      <a:pt x="18306" y="81"/>
                    </a:moveTo>
                    <a:cubicBezTo>
                      <a:pt x="28351" y="81"/>
                      <a:pt x="36532" y="8261"/>
                      <a:pt x="36532" y="18306"/>
                    </a:cubicBezTo>
                    <a:cubicBezTo>
                      <a:pt x="36532" y="28360"/>
                      <a:pt x="28351" y="36532"/>
                      <a:pt x="18306" y="36532"/>
                    </a:cubicBezTo>
                    <a:cubicBezTo>
                      <a:pt x="8252" y="36532"/>
                      <a:pt x="81" y="28360"/>
                      <a:pt x="81" y="18306"/>
                    </a:cubicBezTo>
                    <a:cubicBezTo>
                      <a:pt x="81" y="8261"/>
                      <a:pt x="8252" y="81"/>
                      <a:pt x="18306" y="81"/>
                    </a:cubicBezTo>
                    <a:close/>
                    <a:moveTo>
                      <a:pt x="18306" y="1"/>
                    </a:moveTo>
                    <a:cubicBezTo>
                      <a:pt x="15835" y="1"/>
                      <a:pt x="13435" y="482"/>
                      <a:pt x="11178" y="1437"/>
                    </a:cubicBezTo>
                    <a:cubicBezTo>
                      <a:pt x="9002" y="2365"/>
                      <a:pt x="7039" y="3685"/>
                      <a:pt x="5362" y="5362"/>
                    </a:cubicBezTo>
                    <a:cubicBezTo>
                      <a:pt x="3676" y="7039"/>
                      <a:pt x="2355" y="9002"/>
                      <a:pt x="1437" y="11179"/>
                    </a:cubicBezTo>
                    <a:cubicBezTo>
                      <a:pt x="482" y="13436"/>
                      <a:pt x="0" y="15835"/>
                      <a:pt x="0" y="18306"/>
                    </a:cubicBezTo>
                    <a:cubicBezTo>
                      <a:pt x="0" y="20778"/>
                      <a:pt x="482" y="23177"/>
                      <a:pt x="1437" y="25434"/>
                    </a:cubicBezTo>
                    <a:cubicBezTo>
                      <a:pt x="2355" y="27611"/>
                      <a:pt x="3676" y="29574"/>
                      <a:pt x="5362" y="31251"/>
                    </a:cubicBezTo>
                    <a:cubicBezTo>
                      <a:pt x="7039" y="32937"/>
                      <a:pt x="9002" y="34257"/>
                      <a:pt x="11178" y="35176"/>
                    </a:cubicBezTo>
                    <a:cubicBezTo>
                      <a:pt x="13435" y="36131"/>
                      <a:pt x="15835" y="36612"/>
                      <a:pt x="18306" y="36612"/>
                    </a:cubicBezTo>
                    <a:cubicBezTo>
                      <a:pt x="20777" y="36612"/>
                      <a:pt x="23177" y="36131"/>
                      <a:pt x="25434" y="35176"/>
                    </a:cubicBezTo>
                    <a:cubicBezTo>
                      <a:pt x="27611" y="34257"/>
                      <a:pt x="29565" y="32937"/>
                      <a:pt x="31251" y="31251"/>
                    </a:cubicBezTo>
                    <a:cubicBezTo>
                      <a:pt x="32928" y="29574"/>
                      <a:pt x="34248" y="27611"/>
                      <a:pt x="35176" y="25434"/>
                    </a:cubicBezTo>
                    <a:cubicBezTo>
                      <a:pt x="36131" y="23177"/>
                      <a:pt x="36612" y="20778"/>
                      <a:pt x="36612" y="18306"/>
                    </a:cubicBezTo>
                    <a:cubicBezTo>
                      <a:pt x="36612" y="15835"/>
                      <a:pt x="36131" y="13436"/>
                      <a:pt x="35176" y="11179"/>
                    </a:cubicBezTo>
                    <a:cubicBezTo>
                      <a:pt x="34248" y="9002"/>
                      <a:pt x="32928" y="7039"/>
                      <a:pt x="31251" y="5362"/>
                    </a:cubicBezTo>
                    <a:cubicBezTo>
                      <a:pt x="29565" y="3685"/>
                      <a:pt x="27611" y="2365"/>
                      <a:pt x="25434" y="1437"/>
                    </a:cubicBezTo>
                    <a:cubicBezTo>
                      <a:pt x="23177" y="482"/>
                      <a:pt x="20777" y="1"/>
                      <a:pt x="1830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9"/>
              <p:cNvSpPr/>
              <p:nvPr/>
            </p:nvSpPr>
            <p:spPr>
              <a:xfrm>
                <a:off x="2050550" y="386698"/>
                <a:ext cx="4162285" cy="4162202"/>
              </a:xfrm>
              <a:custGeom>
                <a:rect b="b" l="l" r="r" t="t"/>
                <a:pathLst>
                  <a:path extrusionOk="0" h="50297" w="50298">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9"/>
              <p:cNvSpPr/>
              <p:nvPr/>
            </p:nvSpPr>
            <p:spPr>
              <a:xfrm>
                <a:off x="878425" y="-785450"/>
                <a:ext cx="6506675" cy="6506546"/>
              </a:xfrm>
              <a:custGeom>
                <a:rect b="b" l="l" r="r" t="t"/>
                <a:pathLst>
                  <a:path extrusionOk="0" h="50297" w="50298">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7" name="Google Shape;887;p19"/>
            <p:cNvGrpSpPr/>
            <p:nvPr/>
          </p:nvGrpSpPr>
          <p:grpSpPr>
            <a:xfrm>
              <a:off x="3185908" y="718741"/>
              <a:ext cx="3124599" cy="2544437"/>
              <a:chOff x="4104846" y="2798475"/>
              <a:chExt cx="895480" cy="729211"/>
            </a:xfrm>
          </p:grpSpPr>
          <p:sp>
            <p:nvSpPr>
              <p:cNvPr id="888" name="Google Shape;888;p19"/>
              <p:cNvSpPr/>
              <p:nvPr/>
            </p:nvSpPr>
            <p:spPr>
              <a:xfrm>
                <a:off x="4186358" y="3417317"/>
                <a:ext cx="16525" cy="16525"/>
              </a:xfrm>
              <a:custGeom>
                <a:rect b="b" l="l" r="r" t="t"/>
                <a:pathLst>
                  <a:path extrusionOk="0" h="661" w="661">
                    <a:moveTo>
                      <a:pt x="330" y="0"/>
                    </a:moveTo>
                    <a:cubicBezTo>
                      <a:pt x="152" y="0"/>
                      <a:pt x="0" y="152"/>
                      <a:pt x="0" y="330"/>
                    </a:cubicBezTo>
                    <a:cubicBezTo>
                      <a:pt x="0" y="509"/>
                      <a:pt x="152" y="660"/>
                      <a:pt x="330" y="660"/>
                    </a:cubicBezTo>
                    <a:cubicBezTo>
                      <a:pt x="518" y="660"/>
                      <a:pt x="660" y="509"/>
                      <a:pt x="660" y="330"/>
                    </a:cubicBezTo>
                    <a:cubicBezTo>
                      <a:pt x="660" y="152"/>
                      <a:pt x="518" y="0"/>
                      <a:pt x="3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19"/>
              <p:cNvSpPr/>
              <p:nvPr/>
            </p:nvSpPr>
            <p:spPr>
              <a:xfrm>
                <a:off x="4796315" y="2798475"/>
                <a:ext cx="16550" cy="16550"/>
              </a:xfrm>
              <a:custGeom>
                <a:rect b="b" l="l" r="r" t="t"/>
                <a:pathLst>
                  <a:path extrusionOk="0" h="662" w="662">
                    <a:moveTo>
                      <a:pt x="331" y="1"/>
                    </a:moveTo>
                    <a:cubicBezTo>
                      <a:pt x="144" y="1"/>
                      <a:pt x="1" y="153"/>
                      <a:pt x="1" y="331"/>
                    </a:cubicBezTo>
                    <a:cubicBezTo>
                      <a:pt x="1" y="509"/>
                      <a:pt x="144" y="661"/>
                      <a:pt x="331" y="661"/>
                    </a:cubicBezTo>
                    <a:cubicBezTo>
                      <a:pt x="509" y="661"/>
                      <a:pt x="661" y="509"/>
                      <a:pt x="661" y="331"/>
                    </a:cubicBezTo>
                    <a:cubicBezTo>
                      <a:pt x="661" y="153"/>
                      <a:pt x="509" y="1"/>
                      <a:pt x="3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19"/>
              <p:cNvSpPr/>
              <p:nvPr/>
            </p:nvSpPr>
            <p:spPr>
              <a:xfrm>
                <a:off x="4104846" y="2964527"/>
                <a:ext cx="16300" cy="16300"/>
              </a:xfrm>
              <a:custGeom>
                <a:rect b="b" l="l" r="r" t="t"/>
                <a:pathLst>
                  <a:path extrusionOk="0" h="652" w="652">
                    <a:moveTo>
                      <a:pt x="330" y="0"/>
                    </a:moveTo>
                    <a:cubicBezTo>
                      <a:pt x="143" y="0"/>
                      <a:pt x="0" y="143"/>
                      <a:pt x="0" y="321"/>
                    </a:cubicBezTo>
                    <a:cubicBezTo>
                      <a:pt x="0" y="509"/>
                      <a:pt x="143" y="651"/>
                      <a:pt x="330" y="651"/>
                    </a:cubicBezTo>
                    <a:cubicBezTo>
                      <a:pt x="509" y="651"/>
                      <a:pt x="652" y="509"/>
                      <a:pt x="652" y="321"/>
                    </a:cubicBezTo>
                    <a:cubicBezTo>
                      <a:pt x="652" y="143"/>
                      <a:pt x="509" y="0"/>
                      <a:pt x="3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19"/>
              <p:cNvSpPr/>
              <p:nvPr/>
            </p:nvSpPr>
            <p:spPr>
              <a:xfrm>
                <a:off x="4983801" y="3511136"/>
                <a:ext cx="16525" cy="16550"/>
              </a:xfrm>
              <a:custGeom>
                <a:rect b="b" l="l" r="r" t="t"/>
                <a:pathLst>
                  <a:path extrusionOk="0" h="662" w="661">
                    <a:moveTo>
                      <a:pt x="331" y="1"/>
                    </a:moveTo>
                    <a:cubicBezTo>
                      <a:pt x="152" y="1"/>
                      <a:pt x="1" y="144"/>
                      <a:pt x="1" y="331"/>
                    </a:cubicBezTo>
                    <a:cubicBezTo>
                      <a:pt x="1" y="509"/>
                      <a:pt x="152" y="661"/>
                      <a:pt x="331" y="661"/>
                    </a:cubicBezTo>
                    <a:cubicBezTo>
                      <a:pt x="509" y="661"/>
                      <a:pt x="661" y="509"/>
                      <a:pt x="661" y="331"/>
                    </a:cubicBezTo>
                    <a:cubicBezTo>
                      <a:pt x="661" y="144"/>
                      <a:pt x="509" y="1"/>
                      <a:pt x="3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92" name="Google Shape;892;p19"/>
          <p:cNvGrpSpPr/>
          <p:nvPr/>
        </p:nvGrpSpPr>
        <p:grpSpPr>
          <a:xfrm>
            <a:off x="-3850272" y="34202"/>
            <a:ext cx="4570263" cy="2675285"/>
            <a:chOff x="2256275" y="1054425"/>
            <a:chExt cx="1212400" cy="709700"/>
          </a:xfrm>
        </p:grpSpPr>
        <p:sp>
          <p:nvSpPr>
            <p:cNvPr id="893" name="Google Shape;893;p19"/>
            <p:cNvSpPr/>
            <p:nvPr/>
          </p:nvSpPr>
          <p:spPr>
            <a:xfrm>
              <a:off x="2256275" y="1090775"/>
              <a:ext cx="1162450" cy="673350"/>
            </a:xfrm>
            <a:custGeom>
              <a:rect b="b" l="l" r="r" t="t"/>
              <a:pathLst>
                <a:path extrusionOk="0" h="26934" w="46498">
                  <a:moveTo>
                    <a:pt x="46185" y="1"/>
                  </a:moveTo>
                  <a:lnTo>
                    <a:pt x="27272" y="13177"/>
                  </a:lnTo>
                  <a:lnTo>
                    <a:pt x="22392" y="10831"/>
                  </a:lnTo>
                  <a:lnTo>
                    <a:pt x="1" y="26077"/>
                  </a:lnTo>
                  <a:lnTo>
                    <a:pt x="1" y="26933"/>
                  </a:lnTo>
                  <a:lnTo>
                    <a:pt x="22464" y="11652"/>
                  </a:lnTo>
                  <a:lnTo>
                    <a:pt x="27344" y="13998"/>
                  </a:lnTo>
                  <a:lnTo>
                    <a:pt x="46497" y="652"/>
                  </a:lnTo>
                  <a:lnTo>
                    <a:pt x="4618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9"/>
            <p:cNvSpPr/>
            <p:nvPr/>
          </p:nvSpPr>
          <p:spPr>
            <a:xfrm>
              <a:off x="3368725" y="1054425"/>
              <a:ext cx="99950" cy="94825"/>
            </a:xfrm>
            <a:custGeom>
              <a:rect b="b" l="l" r="r" t="t"/>
              <a:pathLst>
                <a:path extrusionOk="0" h="3793" w="3998">
                  <a:moveTo>
                    <a:pt x="3997" y="1"/>
                  </a:moveTo>
                  <a:lnTo>
                    <a:pt x="1" y="1321"/>
                  </a:lnTo>
                  <a:lnTo>
                    <a:pt x="1598" y="2097"/>
                  </a:lnTo>
                  <a:lnTo>
                    <a:pt x="2151" y="3792"/>
                  </a:lnTo>
                  <a:lnTo>
                    <a:pt x="39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5" name="Google Shape;895;p19"/>
          <p:cNvGrpSpPr/>
          <p:nvPr/>
        </p:nvGrpSpPr>
        <p:grpSpPr>
          <a:xfrm flipH="1">
            <a:off x="-159783" y="3936225"/>
            <a:ext cx="3106059" cy="2956030"/>
            <a:chOff x="6037942" y="4208000"/>
            <a:chExt cx="3106059" cy="2956030"/>
          </a:xfrm>
        </p:grpSpPr>
        <p:sp>
          <p:nvSpPr>
            <p:cNvPr id="896" name="Google Shape;896;p19"/>
            <p:cNvSpPr/>
            <p:nvPr/>
          </p:nvSpPr>
          <p:spPr>
            <a:xfrm>
              <a:off x="6325489" y="5386564"/>
              <a:ext cx="88302" cy="1159170"/>
            </a:xfrm>
            <a:custGeom>
              <a:rect b="b" l="l" r="r" t="t"/>
              <a:pathLst>
                <a:path extrusionOk="0" h="11723" w="893">
                  <a:moveTo>
                    <a:pt x="1" y="0"/>
                  </a:moveTo>
                  <a:lnTo>
                    <a:pt x="170" y="11722"/>
                  </a:lnTo>
                  <a:lnTo>
                    <a:pt x="893" y="11722"/>
                  </a:lnTo>
                  <a:lnTo>
                    <a:pt x="723"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9"/>
            <p:cNvSpPr/>
            <p:nvPr/>
          </p:nvSpPr>
          <p:spPr>
            <a:xfrm>
              <a:off x="6470152" y="5063618"/>
              <a:ext cx="72481" cy="1245690"/>
            </a:xfrm>
            <a:custGeom>
              <a:rect b="b" l="l" r="r" t="t"/>
              <a:pathLst>
                <a:path extrusionOk="0" h="12598" w="733">
                  <a:moveTo>
                    <a:pt x="1" y="1"/>
                  </a:moveTo>
                  <a:lnTo>
                    <a:pt x="1" y="12597"/>
                  </a:lnTo>
                  <a:lnTo>
                    <a:pt x="732" y="12597"/>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9"/>
            <p:cNvSpPr/>
            <p:nvPr/>
          </p:nvSpPr>
          <p:spPr>
            <a:xfrm>
              <a:off x="6179936" y="5319522"/>
              <a:ext cx="72481" cy="1318763"/>
            </a:xfrm>
            <a:custGeom>
              <a:rect b="b" l="l" r="r" t="t"/>
              <a:pathLst>
                <a:path extrusionOk="0" h="13337" w="733">
                  <a:moveTo>
                    <a:pt x="1" y="0"/>
                  </a:moveTo>
                  <a:lnTo>
                    <a:pt x="1" y="13337"/>
                  </a:lnTo>
                  <a:lnTo>
                    <a:pt x="732" y="13337"/>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9"/>
            <p:cNvSpPr/>
            <p:nvPr/>
          </p:nvSpPr>
          <p:spPr>
            <a:xfrm>
              <a:off x="6037942" y="5337123"/>
              <a:ext cx="72382" cy="1826907"/>
            </a:xfrm>
            <a:custGeom>
              <a:rect b="b" l="l" r="r" t="t"/>
              <a:pathLst>
                <a:path extrusionOk="0" h="18476" w="732">
                  <a:moveTo>
                    <a:pt x="0" y="0"/>
                  </a:moveTo>
                  <a:lnTo>
                    <a:pt x="0" y="18476"/>
                  </a:lnTo>
                  <a:lnTo>
                    <a:pt x="732" y="18476"/>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19"/>
            <p:cNvSpPr/>
            <p:nvPr/>
          </p:nvSpPr>
          <p:spPr>
            <a:xfrm>
              <a:off x="6615705" y="5180100"/>
              <a:ext cx="72481" cy="1372652"/>
            </a:xfrm>
            <a:custGeom>
              <a:rect b="b" l="l" r="r" t="t"/>
              <a:pathLst>
                <a:path extrusionOk="0" h="13882" w="733">
                  <a:moveTo>
                    <a:pt x="1" y="1"/>
                  </a:moveTo>
                  <a:lnTo>
                    <a:pt x="1" y="13882"/>
                  </a:lnTo>
                  <a:lnTo>
                    <a:pt x="732" y="13882"/>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19"/>
            <p:cNvSpPr/>
            <p:nvPr/>
          </p:nvSpPr>
          <p:spPr>
            <a:xfrm>
              <a:off x="6761259" y="5368864"/>
              <a:ext cx="71591" cy="1125650"/>
            </a:xfrm>
            <a:custGeom>
              <a:rect b="b" l="l" r="r" t="t"/>
              <a:pathLst>
                <a:path extrusionOk="0" h="11384" w="724">
                  <a:moveTo>
                    <a:pt x="1" y="1"/>
                  </a:moveTo>
                  <a:lnTo>
                    <a:pt x="1" y="11384"/>
                  </a:lnTo>
                  <a:lnTo>
                    <a:pt x="723" y="11384"/>
                  </a:lnTo>
                  <a:lnTo>
                    <a:pt x="723"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19"/>
            <p:cNvSpPr/>
            <p:nvPr/>
          </p:nvSpPr>
          <p:spPr>
            <a:xfrm>
              <a:off x="6905922" y="5185440"/>
              <a:ext cx="72481" cy="1237681"/>
            </a:xfrm>
            <a:custGeom>
              <a:rect b="b" l="l" r="r" t="t"/>
              <a:pathLst>
                <a:path extrusionOk="0" h="12517" w="733">
                  <a:moveTo>
                    <a:pt x="1" y="0"/>
                  </a:moveTo>
                  <a:lnTo>
                    <a:pt x="1" y="12516"/>
                  </a:lnTo>
                  <a:lnTo>
                    <a:pt x="732" y="12516"/>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9"/>
            <p:cNvSpPr/>
            <p:nvPr/>
          </p:nvSpPr>
          <p:spPr>
            <a:xfrm>
              <a:off x="7051475" y="4786652"/>
              <a:ext cx="72481" cy="1602944"/>
            </a:xfrm>
            <a:custGeom>
              <a:rect b="b" l="l" r="r" t="t"/>
              <a:pathLst>
                <a:path extrusionOk="0" h="16211" w="733">
                  <a:moveTo>
                    <a:pt x="1" y="1"/>
                  </a:moveTo>
                  <a:lnTo>
                    <a:pt x="1" y="16210"/>
                  </a:lnTo>
                  <a:lnTo>
                    <a:pt x="732" y="16210"/>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9"/>
            <p:cNvSpPr/>
            <p:nvPr/>
          </p:nvSpPr>
          <p:spPr>
            <a:xfrm>
              <a:off x="7197028" y="4872283"/>
              <a:ext cx="71591" cy="1627565"/>
            </a:xfrm>
            <a:custGeom>
              <a:rect b="b" l="l" r="r" t="t"/>
              <a:pathLst>
                <a:path extrusionOk="0" h="16460" w="724">
                  <a:moveTo>
                    <a:pt x="1" y="0"/>
                  </a:moveTo>
                  <a:lnTo>
                    <a:pt x="1" y="16459"/>
                  </a:lnTo>
                  <a:lnTo>
                    <a:pt x="723" y="16459"/>
                  </a:lnTo>
                  <a:lnTo>
                    <a:pt x="723"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9"/>
            <p:cNvSpPr/>
            <p:nvPr/>
          </p:nvSpPr>
          <p:spPr>
            <a:xfrm>
              <a:off x="7625777" y="5386564"/>
              <a:ext cx="89192" cy="1159170"/>
            </a:xfrm>
            <a:custGeom>
              <a:rect b="b" l="l" r="r" t="t"/>
              <a:pathLst>
                <a:path extrusionOk="0" h="11723" w="902">
                  <a:moveTo>
                    <a:pt x="0" y="0"/>
                  </a:moveTo>
                  <a:lnTo>
                    <a:pt x="170" y="11722"/>
                  </a:lnTo>
                  <a:lnTo>
                    <a:pt x="901" y="11722"/>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19"/>
            <p:cNvSpPr/>
            <p:nvPr/>
          </p:nvSpPr>
          <p:spPr>
            <a:xfrm>
              <a:off x="7771330" y="5180990"/>
              <a:ext cx="71492" cy="1245591"/>
            </a:xfrm>
            <a:custGeom>
              <a:rect b="b" l="l" r="r" t="t"/>
              <a:pathLst>
                <a:path extrusionOk="0" h="12597" w="723">
                  <a:moveTo>
                    <a:pt x="0" y="0"/>
                  </a:moveTo>
                  <a:lnTo>
                    <a:pt x="0" y="12597"/>
                  </a:lnTo>
                  <a:lnTo>
                    <a:pt x="723" y="12597"/>
                  </a:lnTo>
                  <a:lnTo>
                    <a:pt x="723"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19"/>
            <p:cNvSpPr/>
            <p:nvPr/>
          </p:nvSpPr>
          <p:spPr>
            <a:xfrm>
              <a:off x="7480224" y="5319522"/>
              <a:ext cx="72382" cy="1318763"/>
            </a:xfrm>
            <a:custGeom>
              <a:rect b="b" l="l" r="r" t="t"/>
              <a:pathLst>
                <a:path extrusionOk="0" h="13337" w="732">
                  <a:moveTo>
                    <a:pt x="0" y="0"/>
                  </a:moveTo>
                  <a:lnTo>
                    <a:pt x="0" y="13337"/>
                  </a:lnTo>
                  <a:lnTo>
                    <a:pt x="732" y="13337"/>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19"/>
            <p:cNvSpPr/>
            <p:nvPr/>
          </p:nvSpPr>
          <p:spPr>
            <a:xfrm>
              <a:off x="7338132" y="5337123"/>
              <a:ext cx="72481" cy="1826907"/>
            </a:xfrm>
            <a:custGeom>
              <a:rect b="b" l="l" r="r" t="t"/>
              <a:pathLst>
                <a:path extrusionOk="0" h="18476" w="733">
                  <a:moveTo>
                    <a:pt x="1" y="0"/>
                  </a:moveTo>
                  <a:lnTo>
                    <a:pt x="1" y="18476"/>
                  </a:lnTo>
                  <a:lnTo>
                    <a:pt x="732" y="18476"/>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19"/>
            <p:cNvSpPr/>
            <p:nvPr/>
          </p:nvSpPr>
          <p:spPr>
            <a:xfrm>
              <a:off x="7915994" y="5424435"/>
              <a:ext cx="72382" cy="1372652"/>
            </a:xfrm>
            <a:custGeom>
              <a:rect b="b" l="l" r="r" t="t"/>
              <a:pathLst>
                <a:path extrusionOk="0" h="13882" w="732">
                  <a:moveTo>
                    <a:pt x="0" y="1"/>
                  </a:moveTo>
                  <a:lnTo>
                    <a:pt x="0" y="13882"/>
                  </a:lnTo>
                  <a:lnTo>
                    <a:pt x="732" y="13882"/>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19"/>
            <p:cNvSpPr/>
            <p:nvPr/>
          </p:nvSpPr>
          <p:spPr>
            <a:xfrm>
              <a:off x="8061547" y="5065398"/>
              <a:ext cx="72382" cy="1362072"/>
            </a:xfrm>
            <a:custGeom>
              <a:rect b="b" l="l" r="r" t="t"/>
              <a:pathLst>
                <a:path extrusionOk="0" h="13775" w="732">
                  <a:moveTo>
                    <a:pt x="0" y="1"/>
                  </a:moveTo>
                  <a:lnTo>
                    <a:pt x="0" y="13775"/>
                  </a:lnTo>
                  <a:lnTo>
                    <a:pt x="732" y="13775"/>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19"/>
            <p:cNvSpPr/>
            <p:nvPr/>
          </p:nvSpPr>
          <p:spPr>
            <a:xfrm>
              <a:off x="8207100" y="4904914"/>
              <a:ext cx="71492" cy="1238571"/>
            </a:xfrm>
            <a:custGeom>
              <a:rect b="b" l="l" r="r" t="t"/>
              <a:pathLst>
                <a:path extrusionOk="0" h="12526" w="723">
                  <a:moveTo>
                    <a:pt x="0" y="0"/>
                  </a:moveTo>
                  <a:lnTo>
                    <a:pt x="0" y="12525"/>
                  </a:lnTo>
                  <a:lnTo>
                    <a:pt x="723" y="12525"/>
                  </a:lnTo>
                  <a:lnTo>
                    <a:pt x="723"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19"/>
            <p:cNvSpPr/>
            <p:nvPr/>
          </p:nvSpPr>
          <p:spPr>
            <a:xfrm>
              <a:off x="8351763" y="5108609"/>
              <a:ext cx="72382" cy="1034878"/>
            </a:xfrm>
            <a:custGeom>
              <a:rect b="b" l="l" r="r" t="t"/>
              <a:pathLst>
                <a:path extrusionOk="0" h="10466" w="732">
                  <a:moveTo>
                    <a:pt x="0" y="1"/>
                  </a:moveTo>
                  <a:lnTo>
                    <a:pt x="0" y="10465"/>
                  </a:lnTo>
                  <a:lnTo>
                    <a:pt x="732" y="10465"/>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19"/>
            <p:cNvSpPr/>
            <p:nvPr/>
          </p:nvSpPr>
          <p:spPr>
            <a:xfrm>
              <a:off x="8497317" y="4872283"/>
              <a:ext cx="72382" cy="1863987"/>
            </a:xfrm>
            <a:custGeom>
              <a:rect b="b" l="l" r="r" t="t"/>
              <a:pathLst>
                <a:path extrusionOk="0" h="18851" w="732">
                  <a:moveTo>
                    <a:pt x="0" y="0"/>
                  </a:moveTo>
                  <a:lnTo>
                    <a:pt x="0" y="18850"/>
                  </a:lnTo>
                  <a:lnTo>
                    <a:pt x="732" y="18850"/>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19"/>
            <p:cNvSpPr/>
            <p:nvPr/>
          </p:nvSpPr>
          <p:spPr>
            <a:xfrm>
              <a:off x="8925967" y="4997467"/>
              <a:ext cx="72481" cy="1758185"/>
            </a:xfrm>
            <a:custGeom>
              <a:rect b="b" l="l" r="r" t="t"/>
              <a:pathLst>
                <a:path extrusionOk="0" h="17781" w="733">
                  <a:moveTo>
                    <a:pt x="1" y="1"/>
                  </a:moveTo>
                  <a:lnTo>
                    <a:pt x="1" y="17780"/>
                  </a:lnTo>
                  <a:lnTo>
                    <a:pt x="732" y="17780"/>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19"/>
            <p:cNvSpPr/>
            <p:nvPr/>
          </p:nvSpPr>
          <p:spPr>
            <a:xfrm>
              <a:off x="9071520" y="4253881"/>
              <a:ext cx="72481" cy="1813756"/>
            </a:xfrm>
            <a:custGeom>
              <a:rect b="b" l="l" r="r" t="t"/>
              <a:pathLst>
                <a:path extrusionOk="0" h="18343" w="733">
                  <a:moveTo>
                    <a:pt x="1" y="0"/>
                  </a:moveTo>
                  <a:lnTo>
                    <a:pt x="1" y="18342"/>
                  </a:lnTo>
                  <a:lnTo>
                    <a:pt x="732" y="18342"/>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19"/>
            <p:cNvSpPr/>
            <p:nvPr/>
          </p:nvSpPr>
          <p:spPr>
            <a:xfrm>
              <a:off x="8781304" y="4208000"/>
              <a:ext cx="71591" cy="2123349"/>
            </a:xfrm>
            <a:custGeom>
              <a:rect b="b" l="l" r="r" t="t"/>
              <a:pathLst>
                <a:path extrusionOk="0" h="21474" w="724">
                  <a:moveTo>
                    <a:pt x="1" y="1"/>
                  </a:moveTo>
                  <a:lnTo>
                    <a:pt x="1" y="21473"/>
                  </a:lnTo>
                  <a:lnTo>
                    <a:pt x="723" y="21473"/>
                  </a:lnTo>
                  <a:lnTo>
                    <a:pt x="723"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19"/>
            <p:cNvSpPr/>
            <p:nvPr/>
          </p:nvSpPr>
          <p:spPr>
            <a:xfrm>
              <a:off x="8639310" y="4568817"/>
              <a:ext cx="72481" cy="1826907"/>
            </a:xfrm>
            <a:custGeom>
              <a:rect b="b" l="l" r="r" t="t"/>
              <a:pathLst>
                <a:path extrusionOk="0" h="18476" w="733">
                  <a:moveTo>
                    <a:pt x="1" y="0"/>
                  </a:moveTo>
                  <a:lnTo>
                    <a:pt x="1" y="18476"/>
                  </a:lnTo>
                  <a:lnTo>
                    <a:pt x="732" y="18476"/>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8" name="Google Shape;918;p19"/>
          <p:cNvGrpSpPr/>
          <p:nvPr/>
        </p:nvGrpSpPr>
        <p:grpSpPr>
          <a:xfrm>
            <a:off x="7995228" y="-195280"/>
            <a:ext cx="547707" cy="495785"/>
            <a:chOff x="470050" y="3731100"/>
            <a:chExt cx="179800" cy="162750"/>
          </a:xfrm>
        </p:grpSpPr>
        <p:sp>
          <p:nvSpPr>
            <p:cNvPr id="919" name="Google Shape;919;p19"/>
            <p:cNvSpPr/>
            <p:nvPr/>
          </p:nvSpPr>
          <p:spPr>
            <a:xfrm>
              <a:off x="483875" y="3731100"/>
              <a:ext cx="165975" cy="149600"/>
            </a:xfrm>
            <a:custGeom>
              <a:rect b="b" l="l" r="r" t="t"/>
              <a:pathLst>
                <a:path extrusionOk="0" h="5984" w="6639">
                  <a:moveTo>
                    <a:pt x="2309" y="0"/>
                  </a:moveTo>
                  <a:cubicBezTo>
                    <a:pt x="1790" y="0"/>
                    <a:pt x="1318" y="160"/>
                    <a:pt x="964" y="494"/>
                  </a:cubicBezTo>
                  <a:cubicBezTo>
                    <a:pt x="1" y="1404"/>
                    <a:pt x="278" y="3260"/>
                    <a:pt x="1580" y="4634"/>
                  </a:cubicBezTo>
                  <a:cubicBezTo>
                    <a:pt x="2399" y="5509"/>
                    <a:pt x="3436" y="5984"/>
                    <a:pt x="4331" y="5984"/>
                  </a:cubicBezTo>
                  <a:cubicBezTo>
                    <a:pt x="4850" y="5984"/>
                    <a:pt x="5321" y="5824"/>
                    <a:pt x="5675" y="5490"/>
                  </a:cubicBezTo>
                  <a:cubicBezTo>
                    <a:pt x="6638" y="4580"/>
                    <a:pt x="6371" y="2724"/>
                    <a:pt x="5068" y="1351"/>
                  </a:cubicBezTo>
                  <a:cubicBezTo>
                    <a:pt x="4244" y="475"/>
                    <a:pt x="3205" y="0"/>
                    <a:pt x="2309"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19"/>
            <p:cNvSpPr/>
            <p:nvPr/>
          </p:nvSpPr>
          <p:spPr>
            <a:xfrm>
              <a:off x="470050" y="3743450"/>
              <a:ext cx="155700" cy="150400"/>
            </a:xfrm>
            <a:custGeom>
              <a:rect b="b" l="l" r="r" t="t"/>
              <a:pathLst>
                <a:path extrusionOk="0" h="6016" w="6228">
                  <a:moveTo>
                    <a:pt x="1517" y="0"/>
                  </a:moveTo>
                  <a:cubicBezTo>
                    <a:pt x="1514" y="3"/>
                    <a:pt x="1511" y="6"/>
                    <a:pt x="1508" y="9"/>
                  </a:cubicBezTo>
                  <a:lnTo>
                    <a:pt x="1508" y="9"/>
                  </a:lnTo>
                  <a:lnTo>
                    <a:pt x="1517" y="0"/>
                  </a:lnTo>
                  <a:close/>
                  <a:moveTo>
                    <a:pt x="1508" y="9"/>
                  </a:moveTo>
                  <a:lnTo>
                    <a:pt x="964" y="527"/>
                  </a:lnTo>
                  <a:cubicBezTo>
                    <a:pt x="1" y="1436"/>
                    <a:pt x="269" y="3292"/>
                    <a:pt x="1571" y="4666"/>
                  </a:cubicBezTo>
                  <a:cubicBezTo>
                    <a:pt x="2395" y="5541"/>
                    <a:pt x="3434" y="6016"/>
                    <a:pt x="4330" y="6016"/>
                  </a:cubicBezTo>
                  <a:cubicBezTo>
                    <a:pt x="4850" y="6016"/>
                    <a:pt x="5321" y="5856"/>
                    <a:pt x="5675" y="5522"/>
                  </a:cubicBezTo>
                  <a:lnTo>
                    <a:pt x="6228" y="4996"/>
                  </a:lnTo>
                  <a:lnTo>
                    <a:pt x="6228" y="4996"/>
                  </a:lnTo>
                  <a:cubicBezTo>
                    <a:pt x="5874" y="5330"/>
                    <a:pt x="5403" y="5490"/>
                    <a:pt x="4884" y="5490"/>
                  </a:cubicBezTo>
                  <a:cubicBezTo>
                    <a:pt x="3989" y="5490"/>
                    <a:pt x="2952" y="5015"/>
                    <a:pt x="2133" y="4140"/>
                  </a:cubicBezTo>
                  <a:cubicBezTo>
                    <a:pt x="835" y="2770"/>
                    <a:pt x="556" y="922"/>
                    <a:pt x="1508" y="9"/>
                  </a:cubicBez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19"/>
            <p:cNvSpPr/>
            <p:nvPr/>
          </p:nvSpPr>
          <p:spPr>
            <a:xfrm>
              <a:off x="503950" y="3749100"/>
              <a:ext cx="126050" cy="113600"/>
            </a:xfrm>
            <a:custGeom>
              <a:rect b="b" l="l" r="r" t="t"/>
              <a:pathLst>
                <a:path extrusionOk="0" h="4544" w="5042">
                  <a:moveTo>
                    <a:pt x="1748" y="1"/>
                  </a:moveTo>
                  <a:cubicBezTo>
                    <a:pt x="1356" y="1"/>
                    <a:pt x="1000" y="121"/>
                    <a:pt x="732" y="372"/>
                  </a:cubicBezTo>
                  <a:cubicBezTo>
                    <a:pt x="1" y="1068"/>
                    <a:pt x="206" y="2477"/>
                    <a:pt x="1196" y="3521"/>
                  </a:cubicBezTo>
                  <a:cubicBezTo>
                    <a:pt x="1819" y="4183"/>
                    <a:pt x="2610" y="4543"/>
                    <a:pt x="3292" y="4543"/>
                  </a:cubicBezTo>
                  <a:cubicBezTo>
                    <a:pt x="3685" y="4543"/>
                    <a:pt x="4042" y="4423"/>
                    <a:pt x="4310" y="4172"/>
                  </a:cubicBezTo>
                  <a:cubicBezTo>
                    <a:pt x="5041" y="3476"/>
                    <a:pt x="4827" y="2076"/>
                    <a:pt x="3846" y="1023"/>
                  </a:cubicBezTo>
                  <a:cubicBezTo>
                    <a:pt x="3218" y="361"/>
                    <a:pt x="2428" y="1"/>
                    <a:pt x="17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19"/>
            <p:cNvSpPr/>
            <p:nvPr/>
          </p:nvSpPr>
          <p:spPr>
            <a:xfrm>
              <a:off x="533175" y="3763725"/>
              <a:ext cx="71175" cy="80775"/>
            </a:xfrm>
            <a:custGeom>
              <a:rect b="b" l="l" r="r" t="t"/>
              <a:pathLst>
                <a:path extrusionOk="0" h="3231" w="2847">
                  <a:moveTo>
                    <a:pt x="1348" y="893"/>
                  </a:moveTo>
                  <a:lnTo>
                    <a:pt x="1713" y="902"/>
                  </a:lnTo>
                  <a:lnTo>
                    <a:pt x="1910" y="1375"/>
                  </a:lnTo>
                  <a:lnTo>
                    <a:pt x="1544" y="1366"/>
                  </a:lnTo>
                  <a:lnTo>
                    <a:pt x="1348" y="893"/>
                  </a:lnTo>
                  <a:close/>
                  <a:moveTo>
                    <a:pt x="955" y="1883"/>
                  </a:moveTo>
                  <a:lnTo>
                    <a:pt x="1321" y="1892"/>
                  </a:lnTo>
                  <a:lnTo>
                    <a:pt x="1508" y="2338"/>
                  </a:lnTo>
                  <a:lnTo>
                    <a:pt x="1142" y="2329"/>
                  </a:lnTo>
                  <a:lnTo>
                    <a:pt x="955" y="1883"/>
                  </a:lnTo>
                  <a:close/>
                  <a:moveTo>
                    <a:pt x="518" y="1"/>
                  </a:moveTo>
                  <a:lnTo>
                    <a:pt x="661" y="340"/>
                  </a:lnTo>
                  <a:lnTo>
                    <a:pt x="286" y="331"/>
                  </a:lnTo>
                  <a:cubicBezTo>
                    <a:pt x="197" y="331"/>
                    <a:pt x="134" y="358"/>
                    <a:pt x="90" y="402"/>
                  </a:cubicBezTo>
                  <a:cubicBezTo>
                    <a:pt x="36" y="447"/>
                    <a:pt x="9" y="501"/>
                    <a:pt x="9" y="581"/>
                  </a:cubicBezTo>
                  <a:cubicBezTo>
                    <a:pt x="1" y="661"/>
                    <a:pt x="18" y="750"/>
                    <a:pt x="63" y="848"/>
                  </a:cubicBezTo>
                  <a:lnTo>
                    <a:pt x="161" y="1071"/>
                  </a:lnTo>
                  <a:lnTo>
                    <a:pt x="616" y="1080"/>
                  </a:lnTo>
                  <a:lnTo>
                    <a:pt x="527" y="875"/>
                  </a:lnTo>
                  <a:lnTo>
                    <a:pt x="893" y="884"/>
                  </a:lnTo>
                  <a:lnTo>
                    <a:pt x="1089" y="1357"/>
                  </a:lnTo>
                  <a:lnTo>
                    <a:pt x="705" y="1348"/>
                  </a:lnTo>
                  <a:cubicBezTo>
                    <a:pt x="625" y="1348"/>
                    <a:pt x="563" y="1366"/>
                    <a:pt x="509" y="1410"/>
                  </a:cubicBezTo>
                  <a:cubicBezTo>
                    <a:pt x="464" y="1455"/>
                    <a:pt x="438" y="1518"/>
                    <a:pt x="438" y="1589"/>
                  </a:cubicBezTo>
                  <a:cubicBezTo>
                    <a:pt x="429" y="1669"/>
                    <a:pt x="447" y="1749"/>
                    <a:pt x="482" y="1839"/>
                  </a:cubicBezTo>
                  <a:lnTo>
                    <a:pt x="687" y="2338"/>
                  </a:lnTo>
                  <a:cubicBezTo>
                    <a:pt x="732" y="2436"/>
                    <a:pt x="786" y="2517"/>
                    <a:pt x="857" y="2606"/>
                  </a:cubicBezTo>
                  <a:cubicBezTo>
                    <a:pt x="928" y="2686"/>
                    <a:pt x="1009" y="2749"/>
                    <a:pt x="1098" y="2793"/>
                  </a:cubicBezTo>
                  <a:cubicBezTo>
                    <a:pt x="1187" y="2847"/>
                    <a:pt x="1267" y="2865"/>
                    <a:pt x="1348" y="2874"/>
                  </a:cubicBezTo>
                  <a:lnTo>
                    <a:pt x="1731" y="2882"/>
                  </a:lnTo>
                  <a:lnTo>
                    <a:pt x="1874" y="3221"/>
                  </a:lnTo>
                  <a:lnTo>
                    <a:pt x="2329" y="3230"/>
                  </a:lnTo>
                  <a:lnTo>
                    <a:pt x="2329" y="3230"/>
                  </a:lnTo>
                  <a:lnTo>
                    <a:pt x="2186" y="2891"/>
                  </a:lnTo>
                  <a:lnTo>
                    <a:pt x="2570" y="2900"/>
                  </a:lnTo>
                  <a:cubicBezTo>
                    <a:pt x="2650" y="2900"/>
                    <a:pt x="2721" y="2874"/>
                    <a:pt x="2766" y="2829"/>
                  </a:cubicBezTo>
                  <a:cubicBezTo>
                    <a:pt x="2811" y="2784"/>
                    <a:pt x="2837" y="2722"/>
                    <a:pt x="2846" y="2642"/>
                  </a:cubicBezTo>
                  <a:cubicBezTo>
                    <a:pt x="2846" y="2570"/>
                    <a:pt x="2829" y="2481"/>
                    <a:pt x="2793" y="2383"/>
                  </a:cubicBezTo>
                  <a:lnTo>
                    <a:pt x="2695" y="2160"/>
                  </a:lnTo>
                  <a:lnTo>
                    <a:pt x="2240" y="2151"/>
                  </a:lnTo>
                  <a:lnTo>
                    <a:pt x="2329" y="2356"/>
                  </a:lnTo>
                  <a:lnTo>
                    <a:pt x="1963" y="2347"/>
                  </a:lnTo>
                  <a:lnTo>
                    <a:pt x="1776" y="1901"/>
                  </a:lnTo>
                  <a:lnTo>
                    <a:pt x="2151" y="1910"/>
                  </a:lnTo>
                  <a:cubicBezTo>
                    <a:pt x="2240" y="1910"/>
                    <a:pt x="2302" y="1892"/>
                    <a:pt x="2347" y="1848"/>
                  </a:cubicBezTo>
                  <a:cubicBezTo>
                    <a:pt x="2400" y="1803"/>
                    <a:pt x="2427" y="1741"/>
                    <a:pt x="2427" y="1660"/>
                  </a:cubicBezTo>
                  <a:cubicBezTo>
                    <a:pt x="2436" y="1580"/>
                    <a:pt x="2418" y="1491"/>
                    <a:pt x="2374" y="1393"/>
                  </a:cubicBezTo>
                  <a:lnTo>
                    <a:pt x="2159" y="893"/>
                  </a:lnTo>
                  <a:cubicBezTo>
                    <a:pt x="2124" y="795"/>
                    <a:pt x="2061" y="706"/>
                    <a:pt x="1990" y="625"/>
                  </a:cubicBezTo>
                  <a:cubicBezTo>
                    <a:pt x="1927" y="545"/>
                    <a:pt x="1847" y="483"/>
                    <a:pt x="1758" y="438"/>
                  </a:cubicBezTo>
                  <a:cubicBezTo>
                    <a:pt x="1678" y="385"/>
                    <a:pt x="1588" y="367"/>
                    <a:pt x="1499" y="358"/>
                  </a:cubicBezTo>
                  <a:lnTo>
                    <a:pt x="1116" y="349"/>
                  </a:lnTo>
                  <a:lnTo>
                    <a:pt x="973" y="10"/>
                  </a:lnTo>
                  <a:lnTo>
                    <a:pt x="51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3" name="Google Shape;923;p19"/>
          <p:cNvGrpSpPr/>
          <p:nvPr/>
        </p:nvGrpSpPr>
        <p:grpSpPr>
          <a:xfrm>
            <a:off x="8423992" y="928720"/>
            <a:ext cx="1013699" cy="886245"/>
            <a:chOff x="895150" y="3894725"/>
            <a:chExt cx="332775" cy="290925"/>
          </a:xfrm>
        </p:grpSpPr>
        <p:sp>
          <p:nvSpPr>
            <p:cNvPr id="924" name="Google Shape;924;p19"/>
            <p:cNvSpPr/>
            <p:nvPr/>
          </p:nvSpPr>
          <p:spPr>
            <a:xfrm>
              <a:off x="895150" y="3918150"/>
              <a:ext cx="307125" cy="267500"/>
            </a:xfrm>
            <a:custGeom>
              <a:rect b="b" l="l" r="r" t="t"/>
              <a:pathLst>
                <a:path extrusionOk="0" h="10700" w="12285">
                  <a:moveTo>
                    <a:pt x="4272" y="0"/>
                  </a:moveTo>
                  <a:cubicBezTo>
                    <a:pt x="3311" y="0"/>
                    <a:pt x="2439" y="285"/>
                    <a:pt x="1785" y="880"/>
                  </a:cubicBezTo>
                  <a:cubicBezTo>
                    <a:pt x="0" y="2504"/>
                    <a:pt x="500" y="5823"/>
                    <a:pt x="2909" y="8294"/>
                  </a:cubicBezTo>
                  <a:cubicBezTo>
                    <a:pt x="4433" y="9853"/>
                    <a:pt x="6352" y="10700"/>
                    <a:pt x="8007" y="10700"/>
                  </a:cubicBezTo>
                  <a:cubicBezTo>
                    <a:pt x="8966" y="10700"/>
                    <a:pt x="9837" y="10415"/>
                    <a:pt x="10492" y="9819"/>
                  </a:cubicBezTo>
                  <a:cubicBezTo>
                    <a:pt x="12285" y="8196"/>
                    <a:pt x="11776" y="4877"/>
                    <a:pt x="9367" y="2406"/>
                  </a:cubicBezTo>
                  <a:cubicBezTo>
                    <a:pt x="7848" y="847"/>
                    <a:pt x="5929" y="0"/>
                    <a:pt x="4272"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19"/>
            <p:cNvSpPr/>
            <p:nvPr/>
          </p:nvSpPr>
          <p:spPr>
            <a:xfrm>
              <a:off x="939750" y="3894725"/>
              <a:ext cx="288175" cy="268925"/>
            </a:xfrm>
            <a:custGeom>
              <a:rect b="b" l="l" r="r" t="t"/>
              <a:pathLst>
                <a:path extrusionOk="0" h="10757" w="11527">
                  <a:moveTo>
                    <a:pt x="13" y="1806"/>
                  </a:moveTo>
                  <a:cubicBezTo>
                    <a:pt x="9" y="1810"/>
                    <a:pt x="5" y="1814"/>
                    <a:pt x="1" y="1817"/>
                  </a:cubicBezTo>
                  <a:lnTo>
                    <a:pt x="13" y="1806"/>
                  </a:lnTo>
                  <a:close/>
                  <a:moveTo>
                    <a:pt x="3520" y="0"/>
                  </a:moveTo>
                  <a:cubicBezTo>
                    <a:pt x="2561" y="0"/>
                    <a:pt x="1690" y="285"/>
                    <a:pt x="1035" y="881"/>
                  </a:cubicBezTo>
                  <a:lnTo>
                    <a:pt x="13" y="1806"/>
                  </a:lnTo>
                  <a:lnTo>
                    <a:pt x="13" y="1806"/>
                  </a:lnTo>
                  <a:cubicBezTo>
                    <a:pt x="666" y="1218"/>
                    <a:pt x="1533" y="937"/>
                    <a:pt x="2488" y="937"/>
                  </a:cubicBezTo>
                  <a:cubicBezTo>
                    <a:pt x="4145" y="937"/>
                    <a:pt x="6064" y="1784"/>
                    <a:pt x="7583" y="3343"/>
                  </a:cubicBezTo>
                  <a:cubicBezTo>
                    <a:pt x="9992" y="5814"/>
                    <a:pt x="10501" y="9133"/>
                    <a:pt x="8708" y="10756"/>
                  </a:cubicBezTo>
                  <a:lnTo>
                    <a:pt x="9742" y="9820"/>
                  </a:lnTo>
                  <a:cubicBezTo>
                    <a:pt x="11527" y="8196"/>
                    <a:pt x="11027" y="4877"/>
                    <a:pt x="8618" y="2406"/>
                  </a:cubicBezTo>
                  <a:cubicBezTo>
                    <a:pt x="7094" y="848"/>
                    <a:pt x="5175" y="0"/>
                    <a:pt x="3520" y="0"/>
                  </a:cubicBez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19"/>
            <p:cNvSpPr/>
            <p:nvPr/>
          </p:nvSpPr>
          <p:spPr>
            <a:xfrm>
              <a:off x="932175" y="3950325"/>
              <a:ext cx="233075" cy="203150"/>
            </a:xfrm>
            <a:custGeom>
              <a:rect b="b" l="l" r="r" t="t"/>
              <a:pathLst>
                <a:path extrusionOk="0" h="8126" w="9323">
                  <a:moveTo>
                    <a:pt x="3237" y="1"/>
                  </a:moveTo>
                  <a:cubicBezTo>
                    <a:pt x="2507" y="1"/>
                    <a:pt x="1845" y="218"/>
                    <a:pt x="1347" y="673"/>
                  </a:cubicBezTo>
                  <a:cubicBezTo>
                    <a:pt x="0" y="1904"/>
                    <a:pt x="375" y="4420"/>
                    <a:pt x="2204" y="6293"/>
                  </a:cubicBezTo>
                  <a:cubicBezTo>
                    <a:pt x="3361" y="7479"/>
                    <a:pt x="4819" y="8125"/>
                    <a:pt x="6077" y="8125"/>
                  </a:cubicBezTo>
                  <a:cubicBezTo>
                    <a:pt x="6807" y="8125"/>
                    <a:pt x="7469" y="7908"/>
                    <a:pt x="7967" y="7453"/>
                  </a:cubicBezTo>
                  <a:cubicBezTo>
                    <a:pt x="9323" y="6222"/>
                    <a:pt x="8939" y="3706"/>
                    <a:pt x="7110" y="1833"/>
                  </a:cubicBezTo>
                  <a:cubicBezTo>
                    <a:pt x="5953" y="647"/>
                    <a:pt x="4495" y="1"/>
                    <a:pt x="323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19"/>
            <p:cNvSpPr/>
            <p:nvPr/>
          </p:nvSpPr>
          <p:spPr>
            <a:xfrm>
              <a:off x="979450" y="3982750"/>
              <a:ext cx="131400" cy="144775"/>
            </a:xfrm>
            <a:custGeom>
              <a:rect b="b" l="l" r="r" t="t"/>
              <a:pathLst>
                <a:path extrusionOk="0" h="5791" w="5256">
                  <a:moveTo>
                    <a:pt x="2481" y="1597"/>
                  </a:moveTo>
                  <a:lnTo>
                    <a:pt x="3159" y="1615"/>
                  </a:lnTo>
                  <a:lnTo>
                    <a:pt x="3507" y="2409"/>
                  </a:lnTo>
                  <a:lnTo>
                    <a:pt x="2829" y="2400"/>
                  </a:lnTo>
                  <a:lnTo>
                    <a:pt x="2481" y="1597"/>
                  </a:lnTo>
                  <a:close/>
                  <a:moveTo>
                    <a:pt x="1722" y="3328"/>
                  </a:moveTo>
                  <a:lnTo>
                    <a:pt x="2400" y="3346"/>
                  </a:lnTo>
                  <a:lnTo>
                    <a:pt x="2766" y="4184"/>
                  </a:lnTo>
                  <a:lnTo>
                    <a:pt x="2088" y="4175"/>
                  </a:lnTo>
                  <a:lnTo>
                    <a:pt x="1722" y="3328"/>
                  </a:lnTo>
                  <a:close/>
                  <a:moveTo>
                    <a:pt x="955" y="0"/>
                  </a:moveTo>
                  <a:lnTo>
                    <a:pt x="1223" y="616"/>
                  </a:lnTo>
                  <a:lnTo>
                    <a:pt x="509" y="607"/>
                  </a:lnTo>
                  <a:cubicBezTo>
                    <a:pt x="496" y="606"/>
                    <a:pt x="484" y="606"/>
                    <a:pt x="471" y="606"/>
                  </a:cubicBezTo>
                  <a:cubicBezTo>
                    <a:pt x="337" y="606"/>
                    <a:pt x="225" y="649"/>
                    <a:pt x="143" y="723"/>
                  </a:cubicBezTo>
                  <a:cubicBezTo>
                    <a:pt x="54" y="803"/>
                    <a:pt x="9" y="910"/>
                    <a:pt x="1" y="1053"/>
                  </a:cubicBezTo>
                  <a:cubicBezTo>
                    <a:pt x="1" y="1196"/>
                    <a:pt x="27" y="1347"/>
                    <a:pt x="99" y="1517"/>
                  </a:cubicBezTo>
                  <a:lnTo>
                    <a:pt x="277" y="1918"/>
                  </a:lnTo>
                  <a:lnTo>
                    <a:pt x="1116" y="1936"/>
                  </a:lnTo>
                  <a:lnTo>
                    <a:pt x="955" y="1570"/>
                  </a:lnTo>
                  <a:lnTo>
                    <a:pt x="1633" y="1579"/>
                  </a:lnTo>
                  <a:lnTo>
                    <a:pt x="1981" y="2382"/>
                  </a:lnTo>
                  <a:lnTo>
                    <a:pt x="1276" y="2364"/>
                  </a:lnTo>
                  <a:cubicBezTo>
                    <a:pt x="1125" y="2364"/>
                    <a:pt x="1000" y="2400"/>
                    <a:pt x="919" y="2480"/>
                  </a:cubicBezTo>
                  <a:cubicBezTo>
                    <a:pt x="830" y="2561"/>
                    <a:pt x="777" y="2668"/>
                    <a:pt x="768" y="2811"/>
                  </a:cubicBezTo>
                  <a:cubicBezTo>
                    <a:pt x="759" y="2953"/>
                    <a:pt x="795" y="3114"/>
                    <a:pt x="875" y="3292"/>
                  </a:cubicBezTo>
                  <a:lnTo>
                    <a:pt x="1267" y="4184"/>
                  </a:lnTo>
                  <a:cubicBezTo>
                    <a:pt x="1339" y="4363"/>
                    <a:pt x="1446" y="4523"/>
                    <a:pt x="1580" y="4666"/>
                  </a:cubicBezTo>
                  <a:cubicBezTo>
                    <a:pt x="1704" y="4809"/>
                    <a:pt x="1847" y="4925"/>
                    <a:pt x="2008" y="5005"/>
                  </a:cubicBezTo>
                  <a:cubicBezTo>
                    <a:pt x="2168" y="5094"/>
                    <a:pt x="2329" y="5130"/>
                    <a:pt x="2481" y="5139"/>
                  </a:cubicBezTo>
                  <a:lnTo>
                    <a:pt x="3194" y="5148"/>
                  </a:lnTo>
                  <a:lnTo>
                    <a:pt x="3462" y="5772"/>
                  </a:lnTo>
                  <a:lnTo>
                    <a:pt x="4301" y="5790"/>
                  </a:lnTo>
                  <a:lnTo>
                    <a:pt x="4033" y="5166"/>
                  </a:lnTo>
                  <a:lnTo>
                    <a:pt x="4033" y="5166"/>
                  </a:lnTo>
                  <a:lnTo>
                    <a:pt x="4738" y="5183"/>
                  </a:lnTo>
                  <a:cubicBezTo>
                    <a:pt x="4898" y="5183"/>
                    <a:pt x="5023" y="5148"/>
                    <a:pt x="5103" y="5068"/>
                  </a:cubicBezTo>
                  <a:cubicBezTo>
                    <a:pt x="5193" y="4987"/>
                    <a:pt x="5237" y="4880"/>
                    <a:pt x="5246" y="4746"/>
                  </a:cubicBezTo>
                  <a:cubicBezTo>
                    <a:pt x="5255" y="4604"/>
                    <a:pt x="5219" y="4443"/>
                    <a:pt x="5148" y="4274"/>
                  </a:cubicBezTo>
                  <a:lnTo>
                    <a:pt x="4970" y="3863"/>
                  </a:lnTo>
                  <a:lnTo>
                    <a:pt x="4131" y="3845"/>
                  </a:lnTo>
                  <a:lnTo>
                    <a:pt x="4292" y="4220"/>
                  </a:lnTo>
                  <a:lnTo>
                    <a:pt x="3614" y="4202"/>
                  </a:lnTo>
                  <a:lnTo>
                    <a:pt x="3248" y="3364"/>
                  </a:lnTo>
                  <a:lnTo>
                    <a:pt x="3953" y="3381"/>
                  </a:lnTo>
                  <a:cubicBezTo>
                    <a:pt x="4113" y="3381"/>
                    <a:pt x="4229" y="3346"/>
                    <a:pt x="4318" y="3257"/>
                  </a:cubicBezTo>
                  <a:cubicBezTo>
                    <a:pt x="4408" y="3176"/>
                    <a:pt x="4452" y="3069"/>
                    <a:pt x="4461" y="2935"/>
                  </a:cubicBezTo>
                  <a:cubicBezTo>
                    <a:pt x="4470" y="2802"/>
                    <a:pt x="4443" y="2650"/>
                    <a:pt x="4372" y="2489"/>
                  </a:cubicBezTo>
                  <a:lnTo>
                    <a:pt x="3988" y="1597"/>
                  </a:lnTo>
                  <a:cubicBezTo>
                    <a:pt x="3908" y="1428"/>
                    <a:pt x="3810" y="1276"/>
                    <a:pt x="3676" y="1133"/>
                  </a:cubicBezTo>
                  <a:cubicBezTo>
                    <a:pt x="3542" y="991"/>
                    <a:pt x="3391" y="875"/>
                    <a:pt x="3239" y="785"/>
                  </a:cubicBezTo>
                  <a:cubicBezTo>
                    <a:pt x="3078" y="696"/>
                    <a:pt x="2918" y="652"/>
                    <a:pt x="2766" y="652"/>
                  </a:cubicBezTo>
                  <a:lnTo>
                    <a:pt x="2061" y="634"/>
                  </a:lnTo>
                  <a:lnTo>
                    <a:pt x="1794" y="18"/>
                  </a:lnTo>
                  <a:lnTo>
                    <a:pt x="9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8" name="Google Shape;928;p19"/>
          <p:cNvGrpSpPr/>
          <p:nvPr/>
        </p:nvGrpSpPr>
        <p:grpSpPr>
          <a:xfrm>
            <a:off x="7877723" y="4141400"/>
            <a:ext cx="1207215" cy="1092048"/>
            <a:chOff x="431250" y="4269675"/>
            <a:chExt cx="623175" cy="563725"/>
          </a:xfrm>
        </p:grpSpPr>
        <p:sp>
          <p:nvSpPr>
            <p:cNvPr id="929" name="Google Shape;929;p19"/>
            <p:cNvSpPr/>
            <p:nvPr/>
          </p:nvSpPr>
          <p:spPr>
            <a:xfrm>
              <a:off x="431250" y="4269675"/>
              <a:ext cx="574775" cy="518225"/>
            </a:xfrm>
            <a:custGeom>
              <a:rect b="b" l="l" r="r" t="t"/>
              <a:pathLst>
                <a:path extrusionOk="0" h="20729" w="22991">
                  <a:moveTo>
                    <a:pt x="14995" y="0"/>
                  </a:moveTo>
                  <a:cubicBezTo>
                    <a:pt x="11895" y="0"/>
                    <a:pt x="8303" y="1644"/>
                    <a:pt x="5451" y="4670"/>
                  </a:cubicBezTo>
                  <a:cubicBezTo>
                    <a:pt x="946" y="9452"/>
                    <a:pt x="1" y="15875"/>
                    <a:pt x="3346" y="19024"/>
                  </a:cubicBezTo>
                  <a:cubicBezTo>
                    <a:pt x="4571" y="20177"/>
                    <a:pt x="6203" y="20729"/>
                    <a:pt x="8002" y="20729"/>
                  </a:cubicBezTo>
                  <a:cubicBezTo>
                    <a:pt x="11102" y="20729"/>
                    <a:pt x="14697" y="19089"/>
                    <a:pt x="17548" y="16063"/>
                  </a:cubicBezTo>
                  <a:cubicBezTo>
                    <a:pt x="22053" y="11281"/>
                    <a:pt x="22990" y="4849"/>
                    <a:pt x="19654" y="1709"/>
                  </a:cubicBezTo>
                  <a:cubicBezTo>
                    <a:pt x="18426" y="553"/>
                    <a:pt x="16793" y="0"/>
                    <a:pt x="14995"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19"/>
            <p:cNvSpPr/>
            <p:nvPr/>
          </p:nvSpPr>
          <p:spPr>
            <a:xfrm>
              <a:off x="514900" y="4312375"/>
              <a:ext cx="539525" cy="521025"/>
            </a:xfrm>
            <a:custGeom>
              <a:rect b="b" l="l" r="r" t="t"/>
              <a:pathLst>
                <a:path extrusionOk="0" h="20841" w="21581">
                  <a:moveTo>
                    <a:pt x="16308" y="1"/>
                  </a:moveTo>
                  <a:lnTo>
                    <a:pt x="16323" y="15"/>
                  </a:lnTo>
                  <a:lnTo>
                    <a:pt x="16323" y="15"/>
                  </a:lnTo>
                  <a:cubicBezTo>
                    <a:pt x="16318" y="10"/>
                    <a:pt x="16313" y="5"/>
                    <a:pt x="16308" y="1"/>
                  </a:cubicBezTo>
                  <a:close/>
                  <a:moveTo>
                    <a:pt x="16323" y="15"/>
                  </a:moveTo>
                  <a:cubicBezTo>
                    <a:pt x="19641" y="3160"/>
                    <a:pt x="18701" y="9580"/>
                    <a:pt x="14202" y="14355"/>
                  </a:cubicBezTo>
                  <a:cubicBezTo>
                    <a:pt x="11351" y="17381"/>
                    <a:pt x="7756" y="19021"/>
                    <a:pt x="4656" y="19021"/>
                  </a:cubicBezTo>
                  <a:cubicBezTo>
                    <a:pt x="2857" y="19021"/>
                    <a:pt x="1225" y="18469"/>
                    <a:pt x="0" y="17316"/>
                  </a:cubicBezTo>
                  <a:lnTo>
                    <a:pt x="0" y="17316"/>
                  </a:lnTo>
                  <a:lnTo>
                    <a:pt x="1927" y="19136"/>
                  </a:lnTo>
                  <a:cubicBezTo>
                    <a:pt x="3155" y="20289"/>
                    <a:pt x="4789" y="20841"/>
                    <a:pt x="6589" y="20841"/>
                  </a:cubicBezTo>
                  <a:cubicBezTo>
                    <a:pt x="9691" y="20841"/>
                    <a:pt x="13284" y="19201"/>
                    <a:pt x="16129" y="16174"/>
                  </a:cubicBezTo>
                  <a:cubicBezTo>
                    <a:pt x="20634" y="11393"/>
                    <a:pt x="21580" y="4961"/>
                    <a:pt x="18235" y="1821"/>
                  </a:cubicBezTo>
                  <a:lnTo>
                    <a:pt x="16323" y="15"/>
                  </a:ln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19"/>
            <p:cNvSpPr/>
            <p:nvPr/>
          </p:nvSpPr>
          <p:spPr>
            <a:xfrm>
              <a:off x="500625" y="4332000"/>
              <a:ext cx="436250" cy="393550"/>
            </a:xfrm>
            <a:custGeom>
              <a:rect b="b" l="l" r="r" t="t"/>
              <a:pathLst>
                <a:path extrusionOk="0" h="15742" w="17450">
                  <a:moveTo>
                    <a:pt x="11378" y="1"/>
                  </a:moveTo>
                  <a:cubicBezTo>
                    <a:pt x="9023" y="1"/>
                    <a:pt x="6293" y="1245"/>
                    <a:pt x="4131" y="3542"/>
                  </a:cubicBezTo>
                  <a:cubicBezTo>
                    <a:pt x="714" y="7173"/>
                    <a:pt x="0" y="12053"/>
                    <a:pt x="2534" y="14444"/>
                  </a:cubicBezTo>
                  <a:cubicBezTo>
                    <a:pt x="3464" y="15321"/>
                    <a:pt x="4703" y="15741"/>
                    <a:pt x="6068" y="15741"/>
                  </a:cubicBezTo>
                  <a:cubicBezTo>
                    <a:pt x="8422" y="15741"/>
                    <a:pt x="11151" y="14494"/>
                    <a:pt x="13319" y="12196"/>
                  </a:cubicBezTo>
                  <a:cubicBezTo>
                    <a:pt x="16736" y="8565"/>
                    <a:pt x="17450" y="3685"/>
                    <a:pt x="14916" y="1294"/>
                  </a:cubicBezTo>
                  <a:cubicBezTo>
                    <a:pt x="13986" y="420"/>
                    <a:pt x="12745" y="1"/>
                    <a:pt x="113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19"/>
            <p:cNvSpPr/>
            <p:nvPr/>
          </p:nvSpPr>
          <p:spPr>
            <a:xfrm>
              <a:off x="588925" y="4382400"/>
              <a:ext cx="246250" cy="280375"/>
            </a:xfrm>
            <a:custGeom>
              <a:rect b="b" l="l" r="r" t="t"/>
              <a:pathLst>
                <a:path extrusionOk="0" h="11215" w="9850">
                  <a:moveTo>
                    <a:pt x="5193" y="3096"/>
                  </a:moveTo>
                  <a:lnTo>
                    <a:pt x="4506" y="4738"/>
                  </a:lnTo>
                  <a:lnTo>
                    <a:pt x="3239" y="4765"/>
                  </a:lnTo>
                  <a:lnTo>
                    <a:pt x="3926" y="3123"/>
                  </a:lnTo>
                  <a:lnTo>
                    <a:pt x="5193" y="3096"/>
                  </a:lnTo>
                  <a:close/>
                  <a:moveTo>
                    <a:pt x="6576" y="6540"/>
                  </a:moveTo>
                  <a:lnTo>
                    <a:pt x="5924" y="8092"/>
                  </a:lnTo>
                  <a:lnTo>
                    <a:pt x="4658" y="8119"/>
                  </a:lnTo>
                  <a:lnTo>
                    <a:pt x="5309" y="6567"/>
                  </a:lnTo>
                  <a:lnTo>
                    <a:pt x="6576" y="6540"/>
                  </a:lnTo>
                  <a:close/>
                  <a:moveTo>
                    <a:pt x="8065" y="1"/>
                  </a:moveTo>
                  <a:lnTo>
                    <a:pt x="6495" y="36"/>
                  </a:lnTo>
                  <a:lnTo>
                    <a:pt x="5987" y="1232"/>
                  </a:lnTo>
                  <a:lnTo>
                    <a:pt x="4658" y="1259"/>
                  </a:lnTo>
                  <a:cubicBezTo>
                    <a:pt x="4363" y="1268"/>
                    <a:pt x="4069" y="1348"/>
                    <a:pt x="3774" y="1517"/>
                  </a:cubicBezTo>
                  <a:cubicBezTo>
                    <a:pt x="3480" y="1678"/>
                    <a:pt x="3203" y="1901"/>
                    <a:pt x="2963" y="2178"/>
                  </a:cubicBezTo>
                  <a:cubicBezTo>
                    <a:pt x="2713" y="2454"/>
                    <a:pt x="2517" y="2757"/>
                    <a:pt x="2374" y="3096"/>
                  </a:cubicBezTo>
                  <a:lnTo>
                    <a:pt x="1651" y="4836"/>
                  </a:lnTo>
                  <a:cubicBezTo>
                    <a:pt x="1500" y="5184"/>
                    <a:pt x="1437" y="5496"/>
                    <a:pt x="1455" y="5764"/>
                  </a:cubicBezTo>
                  <a:cubicBezTo>
                    <a:pt x="1473" y="6040"/>
                    <a:pt x="1562" y="6254"/>
                    <a:pt x="1723" y="6406"/>
                  </a:cubicBezTo>
                  <a:cubicBezTo>
                    <a:pt x="1883" y="6558"/>
                    <a:pt x="2091" y="6630"/>
                    <a:pt x="2354" y="6630"/>
                  </a:cubicBezTo>
                  <a:cubicBezTo>
                    <a:pt x="2369" y="6630"/>
                    <a:pt x="2385" y="6630"/>
                    <a:pt x="2401" y="6629"/>
                  </a:cubicBezTo>
                  <a:lnTo>
                    <a:pt x="3721" y="6602"/>
                  </a:lnTo>
                  <a:lnTo>
                    <a:pt x="3070" y="8155"/>
                  </a:lnTo>
                  <a:lnTo>
                    <a:pt x="1803" y="8181"/>
                  </a:lnTo>
                  <a:lnTo>
                    <a:pt x="1803" y="8181"/>
                  </a:lnTo>
                  <a:lnTo>
                    <a:pt x="2097" y="7468"/>
                  </a:lnTo>
                  <a:lnTo>
                    <a:pt x="527" y="7503"/>
                  </a:lnTo>
                  <a:lnTo>
                    <a:pt x="206" y="8271"/>
                  </a:lnTo>
                  <a:cubicBezTo>
                    <a:pt x="63" y="8601"/>
                    <a:pt x="1" y="8895"/>
                    <a:pt x="19" y="9172"/>
                  </a:cubicBezTo>
                  <a:cubicBezTo>
                    <a:pt x="28" y="9448"/>
                    <a:pt x="117" y="9662"/>
                    <a:pt x="277" y="9823"/>
                  </a:cubicBezTo>
                  <a:cubicBezTo>
                    <a:pt x="438" y="9967"/>
                    <a:pt x="648" y="10047"/>
                    <a:pt x="920" y="10047"/>
                  </a:cubicBezTo>
                  <a:cubicBezTo>
                    <a:pt x="935" y="10047"/>
                    <a:pt x="949" y="10046"/>
                    <a:pt x="964" y="10046"/>
                  </a:cubicBezTo>
                  <a:lnTo>
                    <a:pt x="2294" y="10019"/>
                  </a:lnTo>
                  <a:lnTo>
                    <a:pt x="1794" y="11215"/>
                  </a:lnTo>
                  <a:lnTo>
                    <a:pt x="3364" y="11179"/>
                  </a:lnTo>
                  <a:lnTo>
                    <a:pt x="3873" y="9983"/>
                  </a:lnTo>
                  <a:lnTo>
                    <a:pt x="5184" y="9957"/>
                  </a:lnTo>
                  <a:cubicBezTo>
                    <a:pt x="5478" y="9948"/>
                    <a:pt x="5773" y="9859"/>
                    <a:pt x="6067" y="9689"/>
                  </a:cubicBezTo>
                  <a:cubicBezTo>
                    <a:pt x="6362" y="9528"/>
                    <a:pt x="6638" y="9305"/>
                    <a:pt x="6888" y="9020"/>
                  </a:cubicBezTo>
                  <a:cubicBezTo>
                    <a:pt x="7138" y="8743"/>
                    <a:pt x="7334" y="8440"/>
                    <a:pt x="7468" y="8119"/>
                  </a:cubicBezTo>
                  <a:lnTo>
                    <a:pt x="8199" y="6379"/>
                  </a:lnTo>
                  <a:cubicBezTo>
                    <a:pt x="8333" y="6076"/>
                    <a:pt x="8387" y="5791"/>
                    <a:pt x="8369" y="5523"/>
                  </a:cubicBezTo>
                  <a:cubicBezTo>
                    <a:pt x="8342" y="5264"/>
                    <a:pt x="8253" y="5059"/>
                    <a:pt x="8092" y="4898"/>
                  </a:cubicBezTo>
                  <a:cubicBezTo>
                    <a:pt x="7941" y="4747"/>
                    <a:pt x="7725" y="4675"/>
                    <a:pt x="7454" y="4675"/>
                  </a:cubicBezTo>
                  <a:cubicBezTo>
                    <a:pt x="7438" y="4675"/>
                    <a:pt x="7422" y="4675"/>
                    <a:pt x="7405" y="4675"/>
                  </a:cubicBezTo>
                  <a:lnTo>
                    <a:pt x="6094" y="4702"/>
                  </a:lnTo>
                  <a:lnTo>
                    <a:pt x="6781" y="3061"/>
                  </a:lnTo>
                  <a:lnTo>
                    <a:pt x="8048" y="3034"/>
                  </a:lnTo>
                  <a:lnTo>
                    <a:pt x="7744" y="3757"/>
                  </a:lnTo>
                  <a:lnTo>
                    <a:pt x="9314" y="3721"/>
                  </a:lnTo>
                  <a:lnTo>
                    <a:pt x="9644" y="2945"/>
                  </a:lnTo>
                  <a:cubicBezTo>
                    <a:pt x="9787" y="2597"/>
                    <a:pt x="9850" y="2294"/>
                    <a:pt x="9841" y="2026"/>
                  </a:cubicBezTo>
                  <a:cubicBezTo>
                    <a:pt x="9823" y="1758"/>
                    <a:pt x="9734" y="1544"/>
                    <a:pt x="9573" y="1392"/>
                  </a:cubicBezTo>
                  <a:cubicBezTo>
                    <a:pt x="9413" y="1241"/>
                    <a:pt x="9205" y="1169"/>
                    <a:pt x="8927" y="1169"/>
                  </a:cubicBezTo>
                  <a:cubicBezTo>
                    <a:pt x="8911" y="1169"/>
                    <a:pt x="8894" y="1169"/>
                    <a:pt x="8877" y="1169"/>
                  </a:cubicBezTo>
                  <a:lnTo>
                    <a:pt x="7566" y="1196"/>
                  </a:lnTo>
                  <a:lnTo>
                    <a:pt x="7566" y="1196"/>
                  </a:lnTo>
                  <a:lnTo>
                    <a:pt x="806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3" name="Google Shape;933;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34" name="Google Shape;934;p19"/>
          <p:cNvSpPr txBox="1"/>
          <p:nvPr>
            <p:ph idx="1" type="subTitle"/>
          </p:nvPr>
        </p:nvSpPr>
        <p:spPr>
          <a:xfrm>
            <a:off x="851225" y="2633325"/>
            <a:ext cx="2348100" cy="130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935" name="Google Shape;935;p19"/>
          <p:cNvSpPr txBox="1"/>
          <p:nvPr>
            <p:ph idx="2" type="subTitle"/>
          </p:nvPr>
        </p:nvSpPr>
        <p:spPr>
          <a:xfrm>
            <a:off x="3397950" y="2633325"/>
            <a:ext cx="2348100" cy="130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936" name="Google Shape;936;p19"/>
          <p:cNvSpPr txBox="1"/>
          <p:nvPr>
            <p:ph idx="3" type="subTitle"/>
          </p:nvPr>
        </p:nvSpPr>
        <p:spPr>
          <a:xfrm>
            <a:off x="5944675" y="2633326"/>
            <a:ext cx="2348100" cy="130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937" name="Google Shape;937;p19"/>
          <p:cNvSpPr txBox="1"/>
          <p:nvPr>
            <p:ph idx="4" type="subTitle"/>
          </p:nvPr>
        </p:nvSpPr>
        <p:spPr>
          <a:xfrm>
            <a:off x="851225" y="1968175"/>
            <a:ext cx="2348100" cy="741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latin typeface="Montserrat"/>
                <a:ea typeface="Montserrat"/>
                <a:cs typeface="Montserrat"/>
                <a:sym typeface="Montserra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938" name="Google Shape;938;p19"/>
          <p:cNvSpPr txBox="1"/>
          <p:nvPr>
            <p:ph idx="5" type="subTitle"/>
          </p:nvPr>
        </p:nvSpPr>
        <p:spPr>
          <a:xfrm>
            <a:off x="3397954" y="1968175"/>
            <a:ext cx="2348100" cy="741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latin typeface="Montserrat"/>
                <a:ea typeface="Montserrat"/>
                <a:cs typeface="Montserrat"/>
                <a:sym typeface="Montserra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939" name="Google Shape;939;p19"/>
          <p:cNvSpPr txBox="1"/>
          <p:nvPr>
            <p:ph idx="6" type="subTitle"/>
          </p:nvPr>
        </p:nvSpPr>
        <p:spPr>
          <a:xfrm>
            <a:off x="5944675" y="1968175"/>
            <a:ext cx="2348100" cy="741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latin typeface="Montserrat"/>
                <a:ea typeface="Montserrat"/>
                <a:cs typeface="Montserrat"/>
                <a:sym typeface="Montserra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940" name="Shape 940"/>
        <p:cNvGrpSpPr/>
        <p:nvPr/>
      </p:nvGrpSpPr>
      <p:grpSpPr>
        <a:xfrm>
          <a:off x="0" y="0"/>
          <a:ext cx="0" cy="0"/>
          <a:chOff x="0" y="0"/>
          <a:chExt cx="0" cy="0"/>
        </a:xfrm>
      </p:grpSpPr>
      <p:grpSp>
        <p:nvGrpSpPr>
          <p:cNvPr id="941" name="Google Shape;941;p20"/>
          <p:cNvGrpSpPr/>
          <p:nvPr/>
        </p:nvGrpSpPr>
        <p:grpSpPr>
          <a:xfrm>
            <a:off x="2976063" y="1284862"/>
            <a:ext cx="4570289" cy="4570198"/>
            <a:chOff x="1846563" y="182687"/>
            <a:chExt cx="4570289" cy="4570198"/>
          </a:xfrm>
        </p:grpSpPr>
        <p:grpSp>
          <p:nvGrpSpPr>
            <p:cNvPr id="942" name="Google Shape;942;p20"/>
            <p:cNvGrpSpPr/>
            <p:nvPr/>
          </p:nvGrpSpPr>
          <p:grpSpPr>
            <a:xfrm>
              <a:off x="1846563" y="182687"/>
              <a:ext cx="4570289" cy="4570198"/>
              <a:chOff x="878425" y="-785450"/>
              <a:chExt cx="6506675" cy="6506546"/>
            </a:xfrm>
          </p:grpSpPr>
          <p:sp>
            <p:nvSpPr>
              <p:cNvPr id="943" name="Google Shape;943;p20"/>
              <p:cNvSpPr/>
              <p:nvPr/>
            </p:nvSpPr>
            <p:spPr>
              <a:xfrm>
                <a:off x="3041652" y="1377724"/>
                <a:ext cx="2180213" cy="2180213"/>
              </a:xfrm>
              <a:custGeom>
                <a:rect b="b" l="l" r="r" t="t"/>
                <a:pathLst>
                  <a:path extrusionOk="0" h="36613" w="36613">
                    <a:moveTo>
                      <a:pt x="18306" y="81"/>
                    </a:moveTo>
                    <a:cubicBezTo>
                      <a:pt x="28351" y="81"/>
                      <a:pt x="36532" y="8261"/>
                      <a:pt x="36532" y="18306"/>
                    </a:cubicBezTo>
                    <a:cubicBezTo>
                      <a:pt x="36532" y="28360"/>
                      <a:pt x="28351" y="36532"/>
                      <a:pt x="18306" y="36532"/>
                    </a:cubicBezTo>
                    <a:cubicBezTo>
                      <a:pt x="8252" y="36532"/>
                      <a:pt x="81" y="28360"/>
                      <a:pt x="81" y="18306"/>
                    </a:cubicBezTo>
                    <a:cubicBezTo>
                      <a:pt x="81" y="8261"/>
                      <a:pt x="8252" y="81"/>
                      <a:pt x="18306" y="81"/>
                    </a:cubicBezTo>
                    <a:close/>
                    <a:moveTo>
                      <a:pt x="18306" y="1"/>
                    </a:moveTo>
                    <a:cubicBezTo>
                      <a:pt x="15835" y="1"/>
                      <a:pt x="13435" y="482"/>
                      <a:pt x="11178" y="1437"/>
                    </a:cubicBezTo>
                    <a:cubicBezTo>
                      <a:pt x="9002" y="2365"/>
                      <a:pt x="7039" y="3685"/>
                      <a:pt x="5362" y="5362"/>
                    </a:cubicBezTo>
                    <a:cubicBezTo>
                      <a:pt x="3676" y="7039"/>
                      <a:pt x="2355" y="9002"/>
                      <a:pt x="1437" y="11179"/>
                    </a:cubicBezTo>
                    <a:cubicBezTo>
                      <a:pt x="482" y="13436"/>
                      <a:pt x="0" y="15835"/>
                      <a:pt x="0" y="18306"/>
                    </a:cubicBezTo>
                    <a:cubicBezTo>
                      <a:pt x="0" y="20778"/>
                      <a:pt x="482" y="23177"/>
                      <a:pt x="1437" y="25434"/>
                    </a:cubicBezTo>
                    <a:cubicBezTo>
                      <a:pt x="2355" y="27611"/>
                      <a:pt x="3676" y="29574"/>
                      <a:pt x="5362" y="31251"/>
                    </a:cubicBezTo>
                    <a:cubicBezTo>
                      <a:pt x="7039" y="32937"/>
                      <a:pt x="9002" y="34257"/>
                      <a:pt x="11178" y="35176"/>
                    </a:cubicBezTo>
                    <a:cubicBezTo>
                      <a:pt x="13435" y="36131"/>
                      <a:pt x="15835" y="36612"/>
                      <a:pt x="18306" y="36612"/>
                    </a:cubicBezTo>
                    <a:cubicBezTo>
                      <a:pt x="20777" y="36612"/>
                      <a:pt x="23177" y="36131"/>
                      <a:pt x="25434" y="35176"/>
                    </a:cubicBezTo>
                    <a:cubicBezTo>
                      <a:pt x="27611" y="34257"/>
                      <a:pt x="29565" y="32937"/>
                      <a:pt x="31251" y="31251"/>
                    </a:cubicBezTo>
                    <a:cubicBezTo>
                      <a:pt x="32928" y="29574"/>
                      <a:pt x="34248" y="27611"/>
                      <a:pt x="35176" y="25434"/>
                    </a:cubicBezTo>
                    <a:cubicBezTo>
                      <a:pt x="36131" y="23177"/>
                      <a:pt x="36612" y="20778"/>
                      <a:pt x="36612" y="18306"/>
                    </a:cubicBezTo>
                    <a:cubicBezTo>
                      <a:pt x="36612" y="15835"/>
                      <a:pt x="36131" y="13436"/>
                      <a:pt x="35176" y="11179"/>
                    </a:cubicBezTo>
                    <a:cubicBezTo>
                      <a:pt x="34248" y="9002"/>
                      <a:pt x="32928" y="7039"/>
                      <a:pt x="31251" y="5362"/>
                    </a:cubicBezTo>
                    <a:cubicBezTo>
                      <a:pt x="29565" y="3685"/>
                      <a:pt x="27611" y="2365"/>
                      <a:pt x="25434" y="1437"/>
                    </a:cubicBezTo>
                    <a:cubicBezTo>
                      <a:pt x="23177" y="482"/>
                      <a:pt x="20777" y="1"/>
                      <a:pt x="1830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20"/>
              <p:cNvSpPr/>
              <p:nvPr/>
            </p:nvSpPr>
            <p:spPr>
              <a:xfrm>
                <a:off x="2050550" y="386698"/>
                <a:ext cx="4162285" cy="4162202"/>
              </a:xfrm>
              <a:custGeom>
                <a:rect b="b" l="l" r="r" t="t"/>
                <a:pathLst>
                  <a:path extrusionOk="0" h="50297" w="50298">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20"/>
              <p:cNvSpPr/>
              <p:nvPr/>
            </p:nvSpPr>
            <p:spPr>
              <a:xfrm>
                <a:off x="878425" y="-785450"/>
                <a:ext cx="6506675" cy="6506546"/>
              </a:xfrm>
              <a:custGeom>
                <a:rect b="b" l="l" r="r" t="t"/>
                <a:pathLst>
                  <a:path extrusionOk="0" h="50297" w="50298">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6" name="Google Shape;946;p20"/>
            <p:cNvGrpSpPr/>
            <p:nvPr/>
          </p:nvGrpSpPr>
          <p:grpSpPr>
            <a:xfrm>
              <a:off x="3185908" y="718741"/>
              <a:ext cx="3124599" cy="2544437"/>
              <a:chOff x="4104846" y="2798475"/>
              <a:chExt cx="895480" cy="729211"/>
            </a:xfrm>
          </p:grpSpPr>
          <p:sp>
            <p:nvSpPr>
              <p:cNvPr id="947" name="Google Shape;947;p20"/>
              <p:cNvSpPr/>
              <p:nvPr/>
            </p:nvSpPr>
            <p:spPr>
              <a:xfrm>
                <a:off x="4186358" y="3417317"/>
                <a:ext cx="16525" cy="16525"/>
              </a:xfrm>
              <a:custGeom>
                <a:rect b="b" l="l" r="r" t="t"/>
                <a:pathLst>
                  <a:path extrusionOk="0" h="661" w="661">
                    <a:moveTo>
                      <a:pt x="330" y="0"/>
                    </a:moveTo>
                    <a:cubicBezTo>
                      <a:pt x="152" y="0"/>
                      <a:pt x="0" y="152"/>
                      <a:pt x="0" y="330"/>
                    </a:cubicBezTo>
                    <a:cubicBezTo>
                      <a:pt x="0" y="509"/>
                      <a:pt x="152" y="660"/>
                      <a:pt x="330" y="660"/>
                    </a:cubicBezTo>
                    <a:cubicBezTo>
                      <a:pt x="518" y="660"/>
                      <a:pt x="660" y="509"/>
                      <a:pt x="660" y="330"/>
                    </a:cubicBezTo>
                    <a:cubicBezTo>
                      <a:pt x="660" y="152"/>
                      <a:pt x="518" y="0"/>
                      <a:pt x="3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20"/>
              <p:cNvSpPr/>
              <p:nvPr/>
            </p:nvSpPr>
            <p:spPr>
              <a:xfrm>
                <a:off x="4796315" y="2798475"/>
                <a:ext cx="16550" cy="16550"/>
              </a:xfrm>
              <a:custGeom>
                <a:rect b="b" l="l" r="r" t="t"/>
                <a:pathLst>
                  <a:path extrusionOk="0" h="662" w="662">
                    <a:moveTo>
                      <a:pt x="331" y="1"/>
                    </a:moveTo>
                    <a:cubicBezTo>
                      <a:pt x="144" y="1"/>
                      <a:pt x="1" y="153"/>
                      <a:pt x="1" y="331"/>
                    </a:cubicBezTo>
                    <a:cubicBezTo>
                      <a:pt x="1" y="509"/>
                      <a:pt x="144" y="661"/>
                      <a:pt x="331" y="661"/>
                    </a:cubicBezTo>
                    <a:cubicBezTo>
                      <a:pt x="509" y="661"/>
                      <a:pt x="661" y="509"/>
                      <a:pt x="661" y="331"/>
                    </a:cubicBezTo>
                    <a:cubicBezTo>
                      <a:pt x="661" y="153"/>
                      <a:pt x="509" y="1"/>
                      <a:pt x="3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20"/>
              <p:cNvSpPr/>
              <p:nvPr/>
            </p:nvSpPr>
            <p:spPr>
              <a:xfrm>
                <a:off x="4104846" y="2964527"/>
                <a:ext cx="16300" cy="16300"/>
              </a:xfrm>
              <a:custGeom>
                <a:rect b="b" l="l" r="r" t="t"/>
                <a:pathLst>
                  <a:path extrusionOk="0" h="652" w="652">
                    <a:moveTo>
                      <a:pt x="330" y="0"/>
                    </a:moveTo>
                    <a:cubicBezTo>
                      <a:pt x="143" y="0"/>
                      <a:pt x="0" y="143"/>
                      <a:pt x="0" y="321"/>
                    </a:cubicBezTo>
                    <a:cubicBezTo>
                      <a:pt x="0" y="509"/>
                      <a:pt x="143" y="651"/>
                      <a:pt x="330" y="651"/>
                    </a:cubicBezTo>
                    <a:cubicBezTo>
                      <a:pt x="509" y="651"/>
                      <a:pt x="652" y="509"/>
                      <a:pt x="652" y="321"/>
                    </a:cubicBezTo>
                    <a:cubicBezTo>
                      <a:pt x="652" y="143"/>
                      <a:pt x="509" y="0"/>
                      <a:pt x="3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20"/>
              <p:cNvSpPr/>
              <p:nvPr/>
            </p:nvSpPr>
            <p:spPr>
              <a:xfrm>
                <a:off x="4983801" y="3511136"/>
                <a:ext cx="16525" cy="16550"/>
              </a:xfrm>
              <a:custGeom>
                <a:rect b="b" l="l" r="r" t="t"/>
                <a:pathLst>
                  <a:path extrusionOk="0" h="662" w="661">
                    <a:moveTo>
                      <a:pt x="331" y="1"/>
                    </a:moveTo>
                    <a:cubicBezTo>
                      <a:pt x="152" y="1"/>
                      <a:pt x="1" y="144"/>
                      <a:pt x="1" y="331"/>
                    </a:cubicBezTo>
                    <a:cubicBezTo>
                      <a:pt x="1" y="509"/>
                      <a:pt x="152" y="661"/>
                      <a:pt x="331" y="661"/>
                    </a:cubicBezTo>
                    <a:cubicBezTo>
                      <a:pt x="509" y="661"/>
                      <a:pt x="661" y="509"/>
                      <a:pt x="661" y="331"/>
                    </a:cubicBezTo>
                    <a:cubicBezTo>
                      <a:pt x="661" y="144"/>
                      <a:pt x="509" y="1"/>
                      <a:pt x="3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51" name="Google Shape;951;p20"/>
          <p:cNvGrpSpPr/>
          <p:nvPr/>
        </p:nvGrpSpPr>
        <p:grpSpPr>
          <a:xfrm>
            <a:off x="6037942" y="4049950"/>
            <a:ext cx="3106059" cy="2956030"/>
            <a:chOff x="6037942" y="4208000"/>
            <a:chExt cx="3106059" cy="2956030"/>
          </a:xfrm>
        </p:grpSpPr>
        <p:sp>
          <p:nvSpPr>
            <p:cNvPr id="952" name="Google Shape;952;p20"/>
            <p:cNvSpPr/>
            <p:nvPr/>
          </p:nvSpPr>
          <p:spPr>
            <a:xfrm>
              <a:off x="6325489" y="5386564"/>
              <a:ext cx="88302" cy="1159170"/>
            </a:xfrm>
            <a:custGeom>
              <a:rect b="b" l="l" r="r" t="t"/>
              <a:pathLst>
                <a:path extrusionOk="0" h="11723" w="893">
                  <a:moveTo>
                    <a:pt x="1" y="0"/>
                  </a:moveTo>
                  <a:lnTo>
                    <a:pt x="170" y="11722"/>
                  </a:lnTo>
                  <a:lnTo>
                    <a:pt x="893" y="11722"/>
                  </a:lnTo>
                  <a:lnTo>
                    <a:pt x="723"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20"/>
            <p:cNvSpPr/>
            <p:nvPr/>
          </p:nvSpPr>
          <p:spPr>
            <a:xfrm>
              <a:off x="6470152" y="5063618"/>
              <a:ext cx="72481" cy="1245690"/>
            </a:xfrm>
            <a:custGeom>
              <a:rect b="b" l="l" r="r" t="t"/>
              <a:pathLst>
                <a:path extrusionOk="0" h="12598" w="733">
                  <a:moveTo>
                    <a:pt x="1" y="1"/>
                  </a:moveTo>
                  <a:lnTo>
                    <a:pt x="1" y="12597"/>
                  </a:lnTo>
                  <a:lnTo>
                    <a:pt x="732" y="12597"/>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20"/>
            <p:cNvSpPr/>
            <p:nvPr/>
          </p:nvSpPr>
          <p:spPr>
            <a:xfrm>
              <a:off x="6179936" y="5319522"/>
              <a:ext cx="72481" cy="1318763"/>
            </a:xfrm>
            <a:custGeom>
              <a:rect b="b" l="l" r="r" t="t"/>
              <a:pathLst>
                <a:path extrusionOk="0" h="13337" w="733">
                  <a:moveTo>
                    <a:pt x="1" y="0"/>
                  </a:moveTo>
                  <a:lnTo>
                    <a:pt x="1" y="13337"/>
                  </a:lnTo>
                  <a:lnTo>
                    <a:pt x="732" y="13337"/>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20"/>
            <p:cNvSpPr/>
            <p:nvPr/>
          </p:nvSpPr>
          <p:spPr>
            <a:xfrm>
              <a:off x="6037942" y="5337123"/>
              <a:ext cx="72382" cy="1826907"/>
            </a:xfrm>
            <a:custGeom>
              <a:rect b="b" l="l" r="r" t="t"/>
              <a:pathLst>
                <a:path extrusionOk="0" h="18476" w="732">
                  <a:moveTo>
                    <a:pt x="0" y="0"/>
                  </a:moveTo>
                  <a:lnTo>
                    <a:pt x="0" y="18476"/>
                  </a:lnTo>
                  <a:lnTo>
                    <a:pt x="732" y="18476"/>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20"/>
            <p:cNvSpPr/>
            <p:nvPr/>
          </p:nvSpPr>
          <p:spPr>
            <a:xfrm>
              <a:off x="6615705" y="5180100"/>
              <a:ext cx="72481" cy="1372652"/>
            </a:xfrm>
            <a:custGeom>
              <a:rect b="b" l="l" r="r" t="t"/>
              <a:pathLst>
                <a:path extrusionOk="0" h="13882" w="733">
                  <a:moveTo>
                    <a:pt x="1" y="1"/>
                  </a:moveTo>
                  <a:lnTo>
                    <a:pt x="1" y="13882"/>
                  </a:lnTo>
                  <a:lnTo>
                    <a:pt x="732" y="13882"/>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20"/>
            <p:cNvSpPr/>
            <p:nvPr/>
          </p:nvSpPr>
          <p:spPr>
            <a:xfrm>
              <a:off x="6761259" y="5368864"/>
              <a:ext cx="71591" cy="1125650"/>
            </a:xfrm>
            <a:custGeom>
              <a:rect b="b" l="l" r="r" t="t"/>
              <a:pathLst>
                <a:path extrusionOk="0" h="11384" w="724">
                  <a:moveTo>
                    <a:pt x="1" y="1"/>
                  </a:moveTo>
                  <a:lnTo>
                    <a:pt x="1" y="11384"/>
                  </a:lnTo>
                  <a:lnTo>
                    <a:pt x="723" y="11384"/>
                  </a:lnTo>
                  <a:lnTo>
                    <a:pt x="723"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20"/>
            <p:cNvSpPr/>
            <p:nvPr/>
          </p:nvSpPr>
          <p:spPr>
            <a:xfrm>
              <a:off x="6905922" y="5185440"/>
              <a:ext cx="72481" cy="1237681"/>
            </a:xfrm>
            <a:custGeom>
              <a:rect b="b" l="l" r="r" t="t"/>
              <a:pathLst>
                <a:path extrusionOk="0" h="12517" w="733">
                  <a:moveTo>
                    <a:pt x="1" y="0"/>
                  </a:moveTo>
                  <a:lnTo>
                    <a:pt x="1" y="12516"/>
                  </a:lnTo>
                  <a:lnTo>
                    <a:pt x="732" y="12516"/>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20"/>
            <p:cNvSpPr/>
            <p:nvPr/>
          </p:nvSpPr>
          <p:spPr>
            <a:xfrm>
              <a:off x="7051475" y="4786652"/>
              <a:ext cx="72481" cy="1602944"/>
            </a:xfrm>
            <a:custGeom>
              <a:rect b="b" l="l" r="r" t="t"/>
              <a:pathLst>
                <a:path extrusionOk="0" h="16211" w="733">
                  <a:moveTo>
                    <a:pt x="1" y="1"/>
                  </a:moveTo>
                  <a:lnTo>
                    <a:pt x="1" y="16210"/>
                  </a:lnTo>
                  <a:lnTo>
                    <a:pt x="732" y="16210"/>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20"/>
            <p:cNvSpPr/>
            <p:nvPr/>
          </p:nvSpPr>
          <p:spPr>
            <a:xfrm>
              <a:off x="7197028" y="4872283"/>
              <a:ext cx="71591" cy="1627565"/>
            </a:xfrm>
            <a:custGeom>
              <a:rect b="b" l="l" r="r" t="t"/>
              <a:pathLst>
                <a:path extrusionOk="0" h="16460" w="724">
                  <a:moveTo>
                    <a:pt x="1" y="0"/>
                  </a:moveTo>
                  <a:lnTo>
                    <a:pt x="1" y="16459"/>
                  </a:lnTo>
                  <a:lnTo>
                    <a:pt x="723" y="16459"/>
                  </a:lnTo>
                  <a:lnTo>
                    <a:pt x="723"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20"/>
            <p:cNvSpPr/>
            <p:nvPr/>
          </p:nvSpPr>
          <p:spPr>
            <a:xfrm>
              <a:off x="7625777" y="5386564"/>
              <a:ext cx="89192" cy="1159170"/>
            </a:xfrm>
            <a:custGeom>
              <a:rect b="b" l="l" r="r" t="t"/>
              <a:pathLst>
                <a:path extrusionOk="0" h="11723" w="902">
                  <a:moveTo>
                    <a:pt x="0" y="0"/>
                  </a:moveTo>
                  <a:lnTo>
                    <a:pt x="170" y="11722"/>
                  </a:lnTo>
                  <a:lnTo>
                    <a:pt x="901" y="11722"/>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20"/>
            <p:cNvSpPr/>
            <p:nvPr/>
          </p:nvSpPr>
          <p:spPr>
            <a:xfrm>
              <a:off x="7771330" y="5180990"/>
              <a:ext cx="71492" cy="1245591"/>
            </a:xfrm>
            <a:custGeom>
              <a:rect b="b" l="l" r="r" t="t"/>
              <a:pathLst>
                <a:path extrusionOk="0" h="12597" w="723">
                  <a:moveTo>
                    <a:pt x="0" y="0"/>
                  </a:moveTo>
                  <a:lnTo>
                    <a:pt x="0" y="12597"/>
                  </a:lnTo>
                  <a:lnTo>
                    <a:pt x="723" y="12597"/>
                  </a:lnTo>
                  <a:lnTo>
                    <a:pt x="723"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20"/>
            <p:cNvSpPr/>
            <p:nvPr/>
          </p:nvSpPr>
          <p:spPr>
            <a:xfrm>
              <a:off x="7480224" y="5319522"/>
              <a:ext cx="72382" cy="1318763"/>
            </a:xfrm>
            <a:custGeom>
              <a:rect b="b" l="l" r="r" t="t"/>
              <a:pathLst>
                <a:path extrusionOk="0" h="13337" w="732">
                  <a:moveTo>
                    <a:pt x="0" y="0"/>
                  </a:moveTo>
                  <a:lnTo>
                    <a:pt x="0" y="13337"/>
                  </a:lnTo>
                  <a:lnTo>
                    <a:pt x="732" y="13337"/>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20"/>
            <p:cNvSpPr/>
            <p:nvPr/>
          </p:nvSpPr>
          <p:spPr>
            <a:xfrm>
              <a:off x="7338132" y="5337123"/>
              <a:ext cx="72481" cy="1826907"/>
            </a:xfrm>
            <a:custGeom>
              <a:rect b="b" l="l" r="r" t="t"/>
              <a:pathLst>
                <a:path extrusionOk="0" h="18476" w="733">
                  <a:moveTo>
                    <a:pt x="1" y="0"/>
                  </a:moveTo>
                  <a:lnTo>
                    <a:pt x="1" y="18476"/>
                  </a:lnTo>
                  <a:lnTo>
                    <a:pt x="732" y="18476"/>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20"/>
            <p:cNvSpPr/>
            <p:nvPr/>
          </p:nvSpPr>
          <p:spPr>
            <a:xfrm>
              <a:off x="7915994" y="5424435"/>
              <a:ext cx="72382" cy="1372652"/>
            </a:xfrm>
            <a:custGeom>
              <a:rect b="b" l="l" r="r" t="t"/>
              <a:pathLst>
                <a:path extrusionOk="0" h="13882" w="732">
                  <a:moveTo>
                    <a:pt x="0" y="1"/>
                  </a:moveTo>
                  <a:lnTo>
                    <a:pt x="0" y="13882"/>
                  </a:lnTo>
                  <a:lnTo>
                    <a:pt x="732" y="13882"/>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20"/>
            <p:cNvSpPr/>
            <p:nvPr/>
          </p:nvSpPr>
          <p:spPr>
            <a:xfrm>
              <a:off x="8061547" y="5065398"/>
              <a:ext cx="72382" cy="1362072"/>
            </a:xfrm>
            <a:custGeom>
              <a:rect b="b" l="l" r="r" t="t"/>
              <a:pathLst>
                <a:path extrusionOk="0" h="13775" w="732">
                  <a:moveTo>
                    <a:pt x="0" y="1"/>
                  </a:moveTo>
                  <a:lnTo>
                    <a:pt x="0" y="13775"/>
                  </a:lnTo>
                  <a:lnTo>
                    <a:pt x="732" y="13775"/>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20"/>
            <p:cNvSpPr/>
            <p:nvPr/>
          </p:nvSpPr>
          <p:spPr>
            <a:xfrm>
              <a:off x="8207100" y="4904914"/>
              <a:ext cx="71492" cy="1238571"/>
            </a:xfrm>
            <a:custGeom>
              <a:rect b="b" l="l" r="r" t="t"/>
              <a:pathLst>
                <a:path extrusionOk="0" h="12526" w="723">
                  <a:moveTo>
                    <a:pt x="0" y="0"/>
                  </a:moveTo>
                  <a:lnTo>
                    <a:pt x="0" y="12525"/>
                  </a:lnTo>
                  <a:lnTo>
                    <a:pt x="723" y="12525"/>
                  </a:lnTo>
                  <a:lnTo>
                    <a:pt x="723"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20"/>
            <p:cNvSpPr/>
            <p:nvPr/>
          </p:nvSpPr>
          <p:spPr>
            <a:xfrm>
              <a:off x="8351763" y="5108609"/>
              <a:ext cx="72382" cy="1034878"/>
            </a:xfrm>
            <a:custGeom>
              <a:rect b="b" l="l" r="r" t="t"/>
              <a:pathLst>
                <a:path extrusionOk="0" h="10466" w="732">
                  <a:moveTo>
                    <a:pt x="0" y="1"/>
                  </a:moveTo>
                  <a:lnTo>
                    <a:pt x="0" y="10465"/>
                  </a:lnTo>
                  <a:lnTo>
                    <a:pt x="732" y="10465"/>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20"/>
            <p:cNvSpPr/>
            <p:nvPr/>
          </p:nvSpPr>
          <p:spPr>
            <a:xfrm>
              <a:off x="8497317" y="4872283"/>
              <a:ext cx="72382" cy="1863987"/>
            </a:xfrm>
            <a:custGeom>
              <a:rect b="b" l="l" r="r" t="t"/>
              <a:pathLst>
                <a:path extrusionOk="0" h="18851" w="732">
                  <a:moveTo>
                    <a:pt x="0" y="0"/>
                  </a:moveTo>
                  <a:lnTo>
                    <a:pt x="0" y="18850"/>
                  </a:lnTo>
                  <a:lnTo>
                    <a:pt x="732" y="18850"/>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20"/>
            <p:cNvSpPr/>
            <p:nvPr/>
          </p:nvSpPr>
          <p:spPr>
            <a:xfrm>
              <a:off x="8925967" y="4997467"/>
              <a:ext cx="72481" cy="1758185"/>
            </a:xfrm>
            <a:custGeom>
              <a:rect b="b" l="l" r="r" t="t"/>
              <a:pathLst>
                <a:path extrusionOk="0" h="17781" w="733">
                  <a:moveTo>
                    <a:pt x="1" y="1"/>
                  </a:moveTo>
                  <a:lnTo>
                    <a:pt x="1" y="17780"/>
                  </a:lnTo>
                  <a:lnTo>
                    <a:pt x="732" y="17780"/>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20"/>
            <p:cNvSpPr/>
            <p:nvPr/>
          </p:nvSpPr>
          <p:spPr>
            <a:xfrm>
              <a:off x="9071520" y="4253881"/>
              <a:ext cx="72481" cy="1813756"/>
            </a:xfrm>
            <a:custGeom>
              <a:rect b="b" l="l" r="r" t="t"/>
              <a:pathLst>
                <a:path extrusionOk="0" h="18343" w="733">
                  <a:moveTo>
                    <a:pt x="1" y="0"/>
                  </a:moveTo>
                  <a:lnTo>
                    <a:pt x="1" y="18342"/>
                  </a:lnTo>
                  <a:lnTo>
                    <a:pt x="732" y="18342"/>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20"/>
            <p:cNvSpPr/>
            <p:nvPr/>
          </p:nvSpPr>
          <p:spPr>
            <a:xfrm>
              <a:off x="8781304" y="4208000"/>
              <a:ext cx="71591" cy="2123349"/>
            </a:xfrm>
            <a:custGeom>
              <a:rect b="b" l="l" r="r" t="t"/>
              <a:pathLst>
                <a:path extrusionOk="0" h="21474" w="724">
                  <a:moveTo>
                    <a:pt x="1" y="1"/>
                  </a:moveTo>
                  <a:lnTo>
                    <a:pt x="1" y="21473"/>
                  </a:lnTo>
                  <a:lnTo>
                    <a:pt x="723" y="21473"/>
                  </a:lnTo>
                  <a:lnTo>
                    <a:pt x="723"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20"/>
            <p:cNvSpPr/>
            <p:nvPr/>
          </p:nvSpPr>
          <p:spPr>
            <a:xfrm>
              <a:off x="8639310" y="4568817"/>
              <a:ext cx="72481" cy="1826907"/>
            </a:xfrm>
            <a:custGeom>
              <a:rect b="b" l="l" r="r" t="t"/>
              <a:pathLst>
                <a:path extrusionOk="0" h="18476" w="733">
                  <a:moveTo>
                    <a:pt x="1" y="0"/>
                  </a:moveTo>
                  <a:lnTo>
                    <a:pt x="1" y="18476"/>
                  </a:lnTo>
                  <a:lnTo>
                    <a:pt x="732" y="18476"/>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4" name="Google Shape;974;p20"/>
          <p:cNvGrpSpPr/>
          <p:nvPr/>
        </p:nvGrpSpPr>
        <p:grpSpPr>
          <a:xfrm>
            <a:off x="-3850272" y="34202"/>
            <a:ext cx="4570263" cy="2675285"/>
            <a:chOff x="2256275" y="1054425"/>
            <a:chExt cx="1212400" cy="709700"/>
          </a:xfrm>
        </p:grpSpPr>
        <p:sp>
          <p:nvSpPr>
            <p:cNvPr id="975" name="Google Shape;975;p20"/>
            <p:cNvSpPr/>
            <p:nvPr/>
          </p:nvSpPr>
          <p:spPr>
            <a:xfrm>
              <a:off x="2256275" y="1090775"/>
              <a:ext cx="1162450" cy="673350"/>
            </a:xfrm>
            <a:custGeom>
              <a:rect b="b" l="l" r="r" t="t"/>
              <a:pathLst>
                <a:path extrusionOk="0" h="26934" w="46498">
                  <a:moveTo>
                    <a:pt x="46185" y="1"/>
                  </a:moveTo>
                  <a:lnTo>
                    <a:pt x="27272" y="13177"/>
                  </a:lnTo>
                  <a:lnTo>
                    <a:pt x="22392" y="10831"/>
                  </a:lnTo>
                  <a:lnTo>
                    <a:pt x="1" y="26077"/>
                  </a:lnTo>
                  <a:lnTo>
                    <a:pt x="1" y="26933"/>
                  </a:lnTo>
                  <a:lnTo>
                    <a:pt x="22464" y="11652"/>
                  </a:lnTo>
                  <a:lnTo>
                    <a:pt x="27344" y="13998"/>
                  </a:lnTo>
                  <a:lnTo>
                    <a:pt x="46497" y="652"/>
                  </a:lnTo>
                  <a:lnTo>
                    <a:pt x="4618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20"/>
            <p:cNvSpPr/>
            <p:nvPr/>
          </p:nvSpPr>
          <p:spPr>
            <a:xfrm>
              <a:off x="3368725" y="1054425"/>
              <a:ext cx="99950" cy="94825"/>
            </a:xfrm>
            <a:custGeom>
              <a:rect b="b" l="l" r="r" t="t"/>
              <a:pathLst>
                <a:path extrusionOk="0" h="3793" w="3998">
                  <a:moveTo>
                    <a:pt x="3997" y="1"/>
                  </a:moveTo>
                  <a:lnTo>
                    <a:pt x="1" y="1321"/>
                  </a:lnTo>
                  <a:lnTo>
                    <a:pt x="1598" y="2097"/>
                  </a:lnTo>
                  <a:lnTo>
                    <a:pt x="2151" y="3792"/>
                  </a:lnTo>
                  <a:lnTo>
                    <a:pt x="39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7" name="Google Shape;977;p20"/>
          <p:cNvGrpSpPr/>
          <p:nvPr/>
        </p:nvGrpSpPr>
        <p:grpSpPr>
          <a:xfrm>
            <a:off x="8423992" y="96370"/>
            <a:ext cx="1013699" cy="886245"/>
            <a:chOff x="895150" y="3894725"/>
            <a:chExt cx="332775" cy="290925"/>
          </a:xfrm>
        </p:grpSpPr>
        <p:sp>
          <p:nvSpPr>
            <p:cNvPr id="978" name="Google Shape;978;p20"/>
            <p:cNvSpPr/>
            <p:nvPr/>
          </p:nvSpPr>
          <p:spPr>
            <a:xfrm>
              <a:off x="895150" y="3918150"/>
              <a:ext cx="307125" cy="267500"/>
            </a:xfrm>
            <a:custGeom>
              <a:rect b="b" l="l" r="r" t="t"/>
              <a:pathLst>
                <a:path extrusionOk="0" h="10700" w="12285">
                  <a:moveTo>
                    <a:pt x="4272" y="0"/>
                  </a:moveTo>
                  <a:cubicBezTo>
                    <a:pt x="3311" y="0"/>
                    <a:pt x="2439" y="285"/>
                    <a:pt x="1785" y="880"/>
                  </a:cubicBezTo>
                  <a:cubicBezTo>
                    <a:pt x="0" y="2504"/>
                    <a:pt x="500" y="5823"/>
                    <a:pt x="2909" y="8294"/>
                  </a:cubicBezTo>
                  <a:cubicBezTo>
                    <a:pt x="4433" y="9853"/>
                    <a:pt x="6352" y="10700"/>
                    <a:pt x="8007" y="10700"/>
                  </a:cubicBezTo>
                  <a:cubicBezTo>
                    <a:pt x="8966" y="10700"/>
                    <a:pt x="9837" y="10415"/>
                    <a:pt x="10492" y="9819"/>
                  </a:cubicBezTo>
                  <a:cubicBezTo>
                    <a:pt x="12285" y="8196"/>
                    <a:pt x="11776" y="4877"/>
                    <a:pt x="9367" y="2406"/>
                  </a:cubicBezTo>
                  <a:cubicBezTo>
                    <a:pt x="7848" y="847"/>
                    <a:pt x="5929" y="0"/>
                    <a:pt x="4272"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20"/>
            <p:cNvSpPr/>
            <p:nvPr/>
          </p:nvSpPr>
          <p:spPr>
            <a:xfrm>
              <a:off x="939750" y="3894725"/>
              <a:ext cx="288175" cy="268925"/>
            </a:xfrm>
            <a:custGeom>
              <a:rect b="b" l="l" r="r" t="t"/>
              <a:pathLst>
                <a:path extrusionOk="0" h="10757" w="11527">
                  <a:moveTo>
                    <a:pt x="13" y="1806"/>
                  </a:moveTo>
                  <a:cubicBezTo>
                    <a:pt x="9" y="1810"/>
                    <a:pt x="5" y="1814"/>
                    <a:pt x="1" y="1817"/>
                  </a:cubicBezTo>
                  <a:lnTo>
                    <a:pt x="13" y="1806"/>
                  </a:lnTo>
                  <a:close/>
                  <a:moveTo>
                    <a:pt x="3520" y="0"/>
                  </a:moveTo>
                  <a:cubicBezTo>
                    <a:pt x="2561" y="0"/>
                    <a:pt x="1690" y="285"/>
                    <a:pt x="1035" y="881"/>
                  </a:cubicBezTo>
                  <a:lnTo>
                    <a:pt x="13" y="1806"/>
                  </a:lnTo>
                  <a:lnTo>
                    <a:pt x="13" y="1806"/>
                  </a:lnTo>
                  <a:cubicBezTo>
                    <a:pt x="666" y="1218"/>
                    <a:pt x="1533" y="937"/>
                    <a:pt x="2488" y="937"/>
                  </a:cubicBezTo>
                  <a:cubicBezTo>
                    <a:pt x="4145" y="937"/>
                    <a:pt x="6064" y="1784"/>
                    <a:pt x="7583" y="3343"/>
                  </a:cubicBezTo>
                  <a:cubicBezTo>
                    <a:pt x="9992" y="5814"/>
                    <a:pt x="10501" y="9133"/>
                    <a:pt x="8708" y="10756"/>
                  </a:cubicBezTo>
                  <a:lnTo>
                    <a:pt x="9742" y="9820"/>
                  </a:lnTo>
                  <a:cubicBezTo>
                    <a:pt x="11527" y="8196"/>
                    <a:pt x="11027" y="4877"/>
                    <a:pt x="8618" y="2406"/>
                  </a:cubicBezTo>
                  <a:cubicBezTo>
                    <a:pt x="7094" y="848"/>
                    <a:pt x="5175" y="0"/>
                    <a:pt x="3520" y="0"/>
                  </a:cubicBez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20"/>
            <p:cNvSpPr/>
            <p:nvPr/>
          </p:nvSpPr>
          <p:spPr>
            <a:xfrm>
              <a:off x="932175" y="3950325"/>
              <a:ext cx="233075" cy="203150"/>
            </a:xfrm>
            <a:custGeom>
              <a:rect b="b" l="l" r="r" t="t"/>
              <a:pathLst>
                <a:path extrusionOk="0" h="8126" w="9323">
                  <a:moveTo>
                    <a:pt x="3237" y="1"/>
                  </a:moveTo>
                  <a:cubicBezTo>
                    <a:pt x="2507" y="1"/>
                    <a:pt x="1845" y="218"/>
                    <a:pt x="1347" y="673"/>
                  </a:cubicBezTo>
                  <a:cubicBezTo>
                    <a:pt x="0" y="1904"/>
                    <a:pt x="375" y="4420"/>
                    <a:pt x="2204" y="6293"/>
                  </a:cubicBezTo>
                  <a:cubicBezTo>
                    <a:pt x="3361" y="7479"/>
                    <a:pt x="4819" y="8125"/>
                    <a:pt x="6077" y="8125"/>
                  </a:cubicBezTo>
                  <a:cubicBezTo>
                    <a:pt x="6807" y="8125"/>
                    <a:pt x="7469" y="7908"/>
                    <a:pt x="7967" y="7453"/>
                  </a:cubicBezTo>
                  <a:cubicBezTo>
                    <a:pt x="9323" y="6222"/>
                    <a:pt x="8939" y="3706"/>
                    <a:pt x="7110" y="1833"/>
                  </a:cubicBezTo>
                  <a:cubicBezTo>
                    <a:pt x="5953" y="647"/>
                    <a:pt x="4495" y="1"/>
                    <a:pt x="323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20"/>
            <p:cNvSpPr/>
            <p:nvPr/>
          </p:nvSpPr>
          <p:spPr>
            <a:xfrm>
              <a:off x="979450" y="3982750"/>
              <a:ext cx="131400" cy="144775"/>
            </a:xfrm>
            <a:custGeom>
              <a:rect b="b" l="l" r="r" t="t"/>
              <a:pathLst>
                <a:path extrusionOk="0" h="5791" w="5256">
                  <a:moveTo>
                    <a:pt x="2481" y="1597"/>
                  </a:moveTo>
                  <a:lnTo>
                    <a:pt x="3159" y="1615"/>
                  </a:lnTo>
                  <a:lnTo>
                    <a:pt x="3507" y="2409"/>
                  </a:lnTo>
                  <a:lnTo>
                    <a:pt x="2829" y="2400"/>
                  </a:lnTo>
                  <a:lnTo>
                    <a:pt x="2481" y="1597"/>
                  </a:lnTo>
                  <a:close/>
                  <a:moveTo>
                    <a:pt x="1722" y="3328"/>
                  </a:moveTo>
                  <a:lnTo>
                    <a:pt x="2400" y="3346"/>
                  </a:lnTo>
                  <a:lnTo>
                    <a:pt x="2766" y="4184"/>
                  </a:lnTo>
                  <a:lnTo>
                    <a:pt x="2088" y="4175"/>
                  </a:lnTo>
                  <a:lnTo>
                    <a:pt x="1722" y="3328"/>
                  </a:lnTo>
                  <a:close/>
                  <a:moveTo>
                    <a:pt x="955" y="0"/>
                  </a:moveTo>
                  <a:lnTo>
                    <a:pt x="1223" y="616"/>
                  </a:lnTo>
                  <a:lnTo>
                    <a:pt x="509" y="607"/>
                  </a:lnTo>
                  <a:cubicBezTo>
                    <a:pt x="496" y="606"/>
                    <a:pt x="484" y="606"/>
                    <a:pt x="471" y="606"/>
                  </a:cubicBezTo>
                  <a:cubicBezTo>
                    <a:pt x="337" y="606"/>
                    <a:pt x="225" y="649"/>
                    <a:pt x="143" y="723"/>
                  </a:cubicBezTo>
                  <a:cubicBezTo>
                    <a:pt x="54" y="803"/>
                    <a:pt x="9" y="910"/>
                    <a:pt x="1" y="1053"/>
                  </a:cubicBezTo>
                  <a:cubicBezTo>
                    <a:pt x="1" y="1196"/>
                    <a:pt x="27" y="1347"/>
                    <a:pt x="99" y="1517"/>
                  </a:cubicBezTo>
                  <a:lnTo>
                    <a:pt x="277" y="1918"/>
                  </a:lnTo>
                  <a:lnTo>
                    <a:pt x="1116" y="1936"/>
                  </a:lnTo>
                  <a:lnTo>
                    <a:pt x="955" y="1570"/>
                  </a:lnTo>
                  <a:lnTo>
                    <a:pt x="1633" y="1579"/>
                  </a:lnTo>
                  <a:lnTo>
                    <a:pt x="1981" y="2382"/>
                  </a:lnTo>
                  <a:lnTo>
                    <a:pt x="1276" y="2364"/>
                  </a:lnTo>
                  <a:cubicBezTo>
                    <a:pt x="1125" y="2364"/>
                    <a:pt x="1000" y="2400"/>
                    <a:pt x="919" y="2480"/>
                  </a:cubicBezTo>
                  <a:cubicBezTo>
                    <a:pt x="830" y="2561"/>
                    <a:pt x="777" y="2668"/>
                    <a:pt x="768" y="2811"/>
                  </a:cubicBezTo>
                  <a:cubicBezTo>
                    <a:pt x="759" y="2953"/>
                    <a:pt x="795" y="3114"/>
                    <a:pt x="875" y="3292"/>
                  </a:cubicBezTo>
                  <a:lnTo>
                    <a:pt x="1267" y="4184"/>
                  </a:lnTo>
                  <a:cubicBezTo>
                    <a:pt x="1339" y="4363"/>
                    <a:pt x="1446" y="4523"/>
                    <a:pt x="1580" y="4666"/>
                  </a:cubicBezTo>
                  <a:cubicBezTo>
                    <a:pt x="1704" y="4809"/>
                    <a:pt x="1847" y="4925"/>
                    <a:pt x="2008" y="5005"/>
                  </a:cubicBezTo>
                  <a:cubicBezTo>
                    <a:pt x="2168" y="5094"/>
                    <a:pt x="2329" y="5130"/>
                    <a:pt x="2481" y="5139"/>
                  </a:cubicBezTo>
                  <a:lnTo>
                    <a:pt x="3194" y="5148"/>
                  </a:lnTo>
                  <a:lnTo>
                    <a:pt x="3462" y="5772"/>
                  </a:lnTo>
                  <a:lnTo>
                    <a:pt x="4301" y="5790"/>
                  </a:lnTo>
                  <a:lnTo>
                    <a:pt x="4033" y="5166"/>
                  </a:lnTo>
                  <a:lnTo>
                    <a:pt x="4033" y="5166"/>
                  </a:lnTo>
                  <a:lnTo>
                    <a:pt x="4738" y="5183"/>
                  </a:lnTo>
                  <a:cubicBezTo>
                    <a:pt x="4898" y="5183"/>
                    <a:pt x="5023" y="5148"/>
                    <a:pt x="5103" y="5068"/>
                  </a:cubicBezTo>
                  <a:cubicBezTo>
                    <a:pt x="5193" y="4987"/>
                    <a:pt x="5237" y="4880"/>
                    <a:pt x="5246" y="4746"/>
                  </a:cubicBezTo>
                  <a:cubicBezTo>
                    <a:pt x="5255" y="4604"/>
                    <a:pt x="5219" y="4443"/>
                    <a:pt x="5148" y="4274"/>
                  </a:cubicBezTo>
                  <a:lnTo>
                    <a:pt x="4970" y="3863"/>
                  </a:lnTo>
                  <a:lnTo>
                    <a:pt x="4131" y="3845"/>
                  </a:lnTo>
                  <a:lnTo>
                    <a:pt x="4292" y="4220"/>
                  </a:lnTo>
                  <a:lnTo>
                    <a:pt x="3614" y="4202"/>
                  </a:lnTo>
                  <a:lnTo>
                    <a:pt x="3248" y="3364"/>
                  </a:lnTo>
                  <a:lnTo>
                    <a:pt x="3953" y="3381"/>
                  </a:lnTo>
                  <a:cubicBezTo>
                    <a:pt x="4113" y="3381"/>
                    <a:pt x="4229" y="3346"/>
                    <a:pt x="4318" y="3257"/>
                  </a:cubicBezTo>
                  <a:cubicBezTo>
                    <a:pt x="4408" y="3176"/>
                    <a:pt x="4452" y="3069"/>
                    <a:pt x="4461" y="2935"/>
                  </a:cubicBezTo>
                  <a:cubicBezTo>
                    <a:pt x="4470" y="2802"/>
                    <a:pt x="4443" y="2650"/>
                    <a:pt x="4372" y="2489"/>
                  </a:cubicBezTo>
                  <a:lnTo>
                    <a:pt x="3988" y="1597"/>
                  </a:lnTo>
                  <a:cubicBezTo>
                    <a:pt x="3908" y="1428"/>
                    <a:pt x="3810" y="1276"/>
                    <a:pt x="3676" y="1133"/>
                  </a:cubicBezTo>
                  <a:cubicBezTo>
                    <a:pt x="3542" y="991"/>
                    <a:pt x="3391" y="875"/>
                    <a:pt x="3239" y="785"/>
                  </a:cubicBezTo>
                  <a:cubicBezTo>
                    <a:pt x="3078" y="696"/>
                    <a:pt x="2918" y="652"/>
                    <a:pt x="2766" y="652"/>
                  </a:cubicBezTo>
                  <a:lnTo>
                    <a:pt x="2061" y="634"/>
                  </a:lnTo>
                  <a:lnTo>
                    <a:pt x="1794" y="18"/>
                  </a:lnTo>
                  <a:lnTo>
                    <a:pt x="9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2" name="Google Shape;982;p20"/>
          <p:cNvGrpSpPr/>
          <p:nvPr/>
        </p:nvGrpSpPr>
        <p:grpSpPr>
          <a:xfrm>
            <a:off x="8430778" y="2468245"/>
            <a:ext cx="547707" cy="495785"/>
            <a:chOff x="470050" y="3731100"/>
            <a:chExt cx="179800" cy="162750"/>
          </a:xfrm>
        </p:grpSpPr>
        <p:sp>
          <p:nvSpPr>
            <p:cNvPr id="983" name="Google Shape;983;p20"/>
            <p:cNvSpPr/>
            <p:nvPr/>
          </p:nvSpPr>
          <p:spPr>
            <a:xfrm>
              <a:off x="483875" y="3731100"/>
              <a:ext cx="165975" cy="149600"/>
            </a:xfrm>
            <a:custGeom>
              <a:rect b="b" l="l" r="r" t="t"/>
              <a:pathLst>
                <a:path extrusionOk="0" h="5984" w="6639">
                  <a:moveTo>
                    <a:pt x="2309" y="0"/>
                  </a:moveTo>
                  <a:cubicBezTo>
                    <a:pt x="1790" y="0"/>
                    <a:pt x="1318" y="160"/>
                    <a:pt x="964" y="494"/>
                  </a:cubicBezTo>
                  <a:cubicBezTo>
                    <a:pt x="1" y="1404"/>
                    <a:pt x="278" y="3260"/>
                    <a:pt x="1580" y="4634"/>
                  </a:cubicBezTo>
                  <a:cubicBezTo>
                    <a:pt x="2399" y="5509"/>
                    <a:pt x="3436" y="5984"/>
                    <a:pt x="4331" y="5984"/>
                  </a:cubicBezTo>
                  <a:cubicBezTo>
                    <a:pt x="4850" y="5984"/>
                    <a:pt x="5321" y="5824"/>
                    <a:pt x="5675" y="5490"/>
                  </a:cubicBezTo>
                  <a:cubicBezTo>
                    <a:pt x="6638" y="4580"/>
                    <a:pt x="6371" y="2724"/>
                    <a:pt x="5068" y="1351"/>
                  </a:cubicBezTo>
                  <a:cubicBezTo>
                    <a:pt x="4244" y="475"/>
                    <a:pt x="3205" y="0"/>
                    <a:pt x="2309"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20"/>
            <p:cNvSpPr/>
            <p:nvPr/>
          </p:nvSpPr>
          <p:spPr>
            <a:xfrm>
              <a:off x="470050" y="3743450"/>
              <a:ext cx="155700" cy="150400"/>
            </a:xfrm>
            <a:custGeom>
              <a:rect b="b" l="l" r="r" t="t"/>
              <a:pathLst>
                <a:path extrusionOk="0" h="6016" w="6228">
                  <a:moveTo>
                    <a:pt x="1517" y="0"/>
                  </a:moveTo>
                  <a:cubicBezTo>
                    <a:pt x="1514" y="3"/>
                    <a:pt x="1511" y="6"/>
                    <a:pt x="1508" y="9"/>
                  </a:cubicBezTo>
                  <a:lnTo>
                    <a:pt x="1508" y="9"/>
                  </a:lnTo>
                  <a:lnTo>
                    <a:pt x="1517" y="0"/>
                  </a:lnTo>
                  <a:close/>
                  <a:moveTo>
                    <a:pt x="1508" y="9"/>
                  </a:moveTo>
                  <a:lnTo>
                    <a:pt x="964" y="527"/>
                  </a:lnTo>
                  <a:cubicBezTo>
                    <a:pt x="1" y="1436"/>
                    <a:pt x="269" y="3292"/>
                    <a:pt x="1571" y="4666"/>
                  </a:cubicBezTo>
                  <a:cubicBezTo>
                    <a:pt x="2395" y="5541"/>
                    <a:pt x="3434" y="6016"/>
                    <a:pt x="4330" y="6016"/>
                  </a:cubicBezTo>
                  <a:cubicBezTo>
                    <a:pt x="4850" y="6016"/>
                    <a:pt x="5321" y="5856"/>
                    <a:pt x="5675" y="5522"/>
                  </a:cubicBezTo>
                  <a:lnTo>
                    <a:pt x="6228" y="4996"/>
                  </a:lnTo>
                  <a:lnTo>
                    <a:pt x="6228" y="4996"/>
                  </a:lnTo>
                  <a:cubicBezTo>
                    <a:pt x="5874" y="5330"/>
                    <a:pt x="5403" y="5490"/>
                    <a:pt x="4884" y="5490"/>
                  </a:cubicBezTo>
                  <a:cubicBezTo>
                    <a:pt x="3989" y="5490"/>
                    <a:pt x="2952" y="5015"/>
                    <a:pt x="2133" y="4140"/>
                  </a:cubicBezTo>
                  <a:cubicBezTo>
                    <a:pt x="835" y="2770"/>
                    <a:pt x="556" y="922"/>
                    <a:pt x="1508" y="9"/>
                  </a:cubicBez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20"/>
            <p:cNvSpPr/>
            <p:nvPr/>
          </p:nvSpPr>
          <p:spPr>
            <a:xfrm>
              <a:off x="503950" y="3749100"/>
              <a:ext cx="126050" cy="113600"/>
            </a:xfrm>
            <a:custGeom>
              <a:rect b="b" l="l" r="r" t="t"/>
              <a:pathLst>
                <a:path extrusionOk="0" h="4544" w="5042">
                  <a:moveTo>
                    <a:pt x="1748" y="1"/>
                  </a:moveTo>
                  <a:cubicBezTo>
                    <a:pt x="1356" y="1"/>
                    <a:pt x="1000" y="121"/>
                    <a:pt x="732" y="372"/>
                  </a:cubicBezTo>
                  <a:cubicBezTo>
                    <a:pt x="1" y="1068"/>
                    <a:pt x="206" y="2477"/>
                    <a:pt x="1196" y="3521"/>
                  </a:cubicBezTo>
                  <a:cubicBezTo>
                    <a:pt x="1819" y="4183"/>
                    <a:pt x="2610" y="4543"/>
                    <a:pt x="3292" y="4543"/>
                  </a:cubicBezTo>
                  <a:cubicBezTo>
                    <a:pt x="3685" y="4543"/>
                    <a:pt x="4042" y="4423"/>
                    <a:pt x="4310" y="4172"/>
                  </a:cubicBezTo>
                  <a:cubicBezTo>
                    <a:pt x="5041" y="3476"/>
                    <a:pt x="4827" y="2076"/>
                    <a:pt x="3846" y="1023"/>
                  </a:cubicBezTo>
                  <a:cubicBezTo>
                    <a:pt x="3218" y="361"/>
                    <a:pt x="2428" y="1"/>
                    <a:pt x="17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20"/>
            <p:cNvSpPr/>
            <p:nvPr/>
          </p:nvSpPr>
          <p:spPr>
            <a:xfrm>
              <a:off x="533175" y="3763725"/>
              <a:ext cx="71175" cy="80775"/>
            </a:xfrm>
            <a:custGeom>
              <a:rect b="b" l="l" r="r" t="t"/>
              <a:pathLst>
                <a:path extrusionOk="0" h="3231" w="2847">
                  <a:moveTo>
                    <a:pt x="1348" y="893"/>
                  </a:moveTo>
                  <a:lnTo>
                    <a:pt x="1713" y="902"/>
                  </a:lnTo>
                  <a:lnTo>
                    <a:pt x="1910" y="1375"/>
                  </a:lnTo>
                  <a:lnTo>
                    <a:pt x="1544" y="1366"/>
                  </a:lnTo>
                  <a:lnTo>
                    <a:pt x="1348" y="893"/>
                  </a:lnTo>
                  <a:close/>
                  <a:moveTo>
                    <a:pt x="955" y="1883"/>
                  </a:moveTo>
                  <a:lnTo>
                    <a:pt x="1321" y="1892"/>
                  </a:lnTo>
                  <a:lnTo>
                    <a:pt x="1508" y="2338"/>
                  </a:lnTo>
                  <a:lnTo>
                    <a:pt x="1142" y="2329"/>
                  </a:lnTo>
                  <a:lnTo>
                    <a:pt x="955" y="1883"/>
                  </a:lnTo>
                  <a:close/>
                  <a:moveTo>
                    <a:pt x="518" y="1"/>
                  </a:moveTo>
                  <a:lnTo>
                    <a:pt x="661" y="340"/>
                  </a:lnTo>
                  <a:lnTo>
                    <a:pt x="286" y="331"/>
                  </a:lnTo>
                  <a:cubicBezTo>
                    <a:pt x="197" y="331"/>
                    <a:pt x="134" y="358"/>
                    <a:pt x="90" y="402"/>
                  </a:cubicBezTo>
                  <a:cubicBezTo>
                    <a:pt x="36" y="447"/>
                    <a:pt x="9" y="501"/>
                    <a:pt x="9" y="581"/>
                  </a:cubicBezTo>
                  <a:cubicBezTo>
                    <a:pt x="1" y="661"/>
                    <a:pt x="18" y="750"/>
                    <a:pt x="63" y="848"/>
                  </a:cubicBezTo>
                  <a:lnTo>
                    <a:pt x="161" y="1071"/>
                  </a:lnTo>
                  <a:lnTo>
                    <a:pt x="616" y="1080"/>
                  </a:lnTo>
                  <a:lnTo>
                    <a:pt x="527" y="875"/>
                  </a:lnTo>
                  <a:lnTo>
                    <a:pt x="893" y="884"/>
                  </a:lnTo>
                  <a:lnTo>
                    <a:pt x="1089" y="1357"/>
                  </a:lnTo>
                  <a:lnTo>
                    <a:pt x="705" y="1348"/>
                  </a:lnTo>
                  <a:cubicBezTo>
                    <a:pt x="625" y="1348"/>
                    <a:pt x="563" y="1366"/>
                    <a:pt x="509" y="1410"/>
                  </a:cubicBezTo>
                  <a:cubicBezTo>
                    <a:pt x="464" y="1455"/>
                    <a:pt x="438" y="1518"/>
                    <a:pt x="438" y="1589"/>
                  </a:cubicBezTo>
                  <a:cubicBezTo>
                    <a:pt x="429" y="1669"/>
                    <a:pt x="447" y="1749"/>
                    <a:pt x="482" y="1839"/>
                  </a:cubicBezTo>
                  <a:lnTo>
                    <a:pt x="687" y="2338"/>
                  </a:lnTo>
                  <a:cubicBezTo>
                    <a:pt x="732" y="2436"/>
                    <a:pt x="786" y="2517"/>
                    <a:pt x="857" y="2606"/>
                  </a:cubicBezTo>
                  <a:cubicBezTo>
                    <a:pt x="928" y="2686"/>
                    <a:pt x="1009" y="2749"/>
                    <a:pt x="1098" y="2793"/>
                  </a:cubicBezTo>
                  <a:cubicBezTo>
                    <a:pt x="1187" y="2847"/>
                    <a:pt x="1267" y="2865"/>
                    <a:pt x="1348" y="2874"/>
                  </a:cubicBezTo>
                  <a:lnTo>
                    <a:pt x="1731" y="2882"/>
                  </a:lnTo>
                  <a:lnTo>
                    <a:pt x="1874" y="3221"/>
                  </a:lnTo>
                  <a:lnTo>
                    <a:pt x="2329" y="3230"/>
                  </a:lnTo>
                  <a:lnTo>
                    <a:pt x="2329" y="3230"/>
                  </a:lnTo>
                  <a:lnTo>
                    <a:pt x="2186" y="2891"/>
                  </a:lnTo>
                  <a:lnTo>
                    <a:pt x="2570" y="2900"/>
                  </a:lnTo>
                  <a:cubicBezTo>
                    <a:pt x="2650" y="2900"/>
                    <a:pt x="2721" y="2874"/>
                    <a:pt x="2766" y="2829"/>
                  </a:cubicBezTo>
                  <a:cubicBezTo>
                    <a:pt x="2811" y="2784"/>
                    <a:pt x="2837" y="2722"/>
                    <a:pt x="2846" y="2642"/>
                  </a:cubicBezTo>
                  <a:cubicBezTo>
                    <a:pt x="2846" y="2570"/>
                    <a:pt x="2829" y="2481"/>
                    <a:pt x="2793" y="2383"/>
                  </a:cubicBezTo>
                  <a:lnTo>
                    <a:pt x="2695" y="2160"/>
                  </a:lnTo>
                  <a:lnTo>
                    <a:pt x="2240" y="2151"/>
                  </a:lnTo>
                  <a:lnTo>
                    <a:pt x="2329" y="2356"/>
                  </a:lnTo>
                  <a:lnTo>
                    <a:pt x="1963" y="2347"/>
                  </a:lnTo>
                  <a:lnTo>
                    <a:pt x="1776" y="1901"/>
                  </a:lnTo>
                  <a:lnTo>
                    <a:pt x="2151" y="1910"/>
                  </a:lnTo>
                  <a:cubicBezTo>
                    <a:pt x="2240" y="1910"/>
                    <a:pt x="2302" y="1892"/>
                    <a:pt x="2347" y="1848"/>
                  </a:cubicBezTo>
                  <a:cubicBezTo>
                    <a:pt x="2400" y="1803"/>
                    <a:pt x="2427" y="1741"/>
                    <a:pt x="2427" y="1660"/>
                  </a:cubicBezTo>
                  <a:cubicBezTo>
                    <a:pt x="2436" y="1580"/>
                    <a:pt x="2418" y="1491"/>
                    <a:pt x="2374" y="1393"/>
                  </a:cubicBezTo>
                  <a:lnTo>
                    <a:pt x="2159" y="893"/>
                  </a:lnTo>
                  <a:cubicBezTo>
                    <a:pt x="2124" y="795"/>
                    <a:pt x="2061" y="706"/>
                    <a:pt x="1990" y="625"/>
                  </a:cubicBezTo>
                  <a:cubicBezTo>
                    <a:pt x="1927" y="545"/>
                    <a:pt x="1847" y="483"/>
                    <a:pt x="1758" y="438"/>
                  </a:cubicBezTo>
                  <a:cubicBezTo>
                    <a:pt x="1678" y="385"/>
                    <a:pt x="1588" y="367"/>
                    <a:pt x="1499" y="358"/>
                  </a:cubicBezTo>
                  <a:lnTo>
                    <a:pt x="1116" y="349"/>
                  </a:lnTo>
                  <a:lnTo>
                    <a:pt x="973" y="10"/>
                  </a:lnTo>
                  <a:lnTo>
                    <a:pt x="51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7" name="Google Shape;987;p20"/>
          <p:cNvGrpSpPr/>
          <p:nvPr/>
        </p:nvGrpSpPr>
        <p:grpSpPr>
          <a:xfrm flipH="1">
            <a:off x="-397616" y="3966118"/>
            <a:ext cx="819079" cy="741424"/>
            <a:chOff x="470050" y="3731100"/>
            <a:chExt cx="179800" cy="162750"/>
          </a:xfrm>
        </p:grpSpPr>
        <p:sp>
          <p:nvSpPr>
            <p:cNvPr id="988" name="Google Shape;988;p20"/>
            <p:cNvSpPr/>
            <p:nvPr/>
          </p:nvSpPr>
          <p:spPr>
            <a:xfrm>
              <a:off x="483875" y="3731100"/>
              <a:ext cx="165975" cy="149600"/>
            </a:xfrm>
            <a:custGeom>
              <a:rect b="b" l="l" r="r" t="t"/>
              <a:pathLst>
                <a:path extrusionOk="0" h="5984" w="6639">
                  <a:moveTo>
                    <a:pt x="2309" y="0"/>
                  </a:moveTo>
                  <a:cubicBezTo>
                    <a:pt x="1790" y="0"/>
                    <a:pt x="1318" y="160"/>
                    <a:pt x="964" y="494"/>
                  </a:cubicBezTo>
                  <a:cubicBezTo>
                    <a:pt x="1" y="1404"/>
                    <a:pt x="278" y="3260"/>
                    <a:pt x="1580" y="4634"/>
                  </a:cubicBezTo>
                  <a:cubicBezTo>
                    <a:pt x="2399" y="5509"/>
                    <a:pt x="3436" y="5984"/>
                    <a:pt x="4331" y="5984"/>
                  </a:cubicBezTo>
                  <a:cubicBezTo>
                    <a:pt x="4850" y="5984"/>
                    <a:pt x="5321" y="5824"/>
                    <a:pt x="5675" y="5490"/>
                  </a:cubicBezTo>
                  <a:cubicBezTo>
                    <a:pt x="6638" y="4580"/>
                    <a:pt x="6371" y="2724"/>
                    <a:pt x="5068" y="1351"/>
                  </a:cubicBezTo>
                  <a:cubicBezTo>
                    <a:pt x="4244" y="475"/>
                    <a:pt x="3205" y="0"/>
                    <a:pt x="2309"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20"/>
            <p:cNvSpPr/>
            <p:nvPr/>
          </p:nvSpPr>
          <p:spPr>
            <a:xfrm>
              <a:off x="470050" y="3743450"/>
              <a:ext cx="155700" cy="150400"/>
            </a:xfrm>
            <a:custGeom>
              <a:rect b="b" l="l" r="r" t="t"/>
              <a:pathLst>
                <a:path extrusionOk="0" h="6016" w="6228">
                  <a:moveTo>
                    <a:pt x="1517" y="0"/>
                  </a:moveTo>
                  <a:cubicBezTo>
                    <a:pt x="1514" y="3"/>
                    <a:pt x="1511" y="6"/>
                    <a:pt x="1508" y="9"/>
                  </a:cubicBezTo>
                  <a:lnTo>
                    <a:pt x="1508" y="9"/>
                  </a:lnTo>
                  <a:lnTo>
                    <a:pt x="1517" y="0"/>
                  </a:lnTo>
                  <a:close/>
                  <a:moveTo>
                    <a:pt x="1508" y="9"/>
                  </a:moveTo>
                  <a:lnTo>
                    <a:pt x="964" y="527"/>
                  </a:lnTo>
                  <a:cubicBezTo>
                    <a:pt x="1" y="1436"/>
                    <a:pt x="269" y="3292"/>
                    <a:pt x="1571" y="4666"/>
                  </a:cubicBezTo>
                  <a:cubicBezTo>
                    <a:pt x="2395" y="5541"/>
                    <a:pt x="3434" y="6016"/>
                    <a:pt x="4330" y="6016"/>
                  </a:cubicBezTo>
                  <a:cubicBezTo>
                    <a:pt x="4850" y="6016"/>
                    <a:pt x="5321" y="5856"/>
                    <a:pt x="5675" y="5522"/>
                  </a:cubicBezTo>
                  <a:lnTo>
                    <a:pt x="6228" y="4996"/>
                  </a:lnTo>
                  <a:lnTo>
                    <a:pt x="6228" y="4996"/>
                  </a:lnTo>
                  <a:cubicBezTo>
                    <a:pt x="5874" y="5330"/>
                    <a:pt x="5403" y="5490"/>
                    <a:pt x="4884" y="5490"/>
                  </a:cubicBezTo>
                  <a:cubicBezTo>
                    <a:pt x="3989" y="5490"/>
                    <a:pt x="2952" y="5015"/>
                    <a:pt x="2133" y="4140"/>
                  </a:cubicBezTo>
                  <a:cubicBezTo>
                    <a:pt x="835" y="2770"/>
                    <a:pt x="556" y="922"/>
                    <a:pt x="1508" y="9"/>
                  </a:cubicBez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20"/>
            <p:cNvSpPr/>
            <p:nvPr/>
          </p:nvSpPr>
          <p:spPr>
            <a:xfrm>
              <a:off x="503950" y="3749100"/>
              <a:ext cx="126050" cy="113600"/>
            </a:xfrm>
            <a:custGeom>
              <a:rect b="b" l="l" r="r" t="t"/>
              <a:pathLst>
                <a:path extrusionOk="0" h="4544" w="5042">
                  <a:moveTo>
                    <a:pt x="1748" y="1"/>
                  </a:moveTo>
                  <a:cubicBezTo>
                    <a:pt x="1356" y="1"/>
                    <a:pt x="1000" y="121"/>
                    <a:pt x="732" y="372"/>
                  </a:cubicBezTo>
                  <a:cubicBezTo>
                    <a:pt x="1" y="1068"/>
                    <a:pt x="206" y="2477"/>
                    <a:pt x="1196" y="3521"/>
                  </a:cubicBezTo>
                  <a:cubicBezTo>
                    <a:pt x="1819" y="4183"/>
                    <a:pt x="2610" y="4543"/>
                    <a:pt x="3292" y="4543"/>
                  </a:cubicBezTo>
                  <a:cubicBezTo>
                    <a:pt x="3685" y="4543"/>
                    <a:pt x="4042" y="4423"/>
                    <a:pt x="4310" y="4172"/>
                  </a:cubicBezTo>
                  <a:cubicBezTo>
                    <a:pt x="5041" y="3476"/>
                    <a:pt x="4827" y="2076"/>
                    <a:pt x="3846" y="1023"/>
                  </a:cubicBezTo>
                  <a:cubicBezTo>
                    <a:pt x="3218" y="361"/>
                    <a:pt x="2428" y="1"/>
                    <a:pt x="17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20"/>
            <p:cNvSpPr/>
            <p:nvPr/>
          </p:nvSpPr>
          <p:spPr>
            <a:xfrm>
              <a:off x="533175" y="3763725"/>
              <a:ext cx="71175" cy="80775"/>
            </a:xfrm>
            <a:custGeom>
              <a:rect b="b" l="l" r="r" t="t"/>
              <a:pathLst>
                <a:path extrusionOk="0" h="3231" w="2847">
                  <a:moveTo>
                    <a:pt x="1348" y="893"/>
                  </a:moveTo>
                  <a:lnTo>
                    <a:pt x="1713" y="902"/>
                  </a:lnTo>
                  <a:lnTo>
                    <a:pt x="1910" y="1375"/>
                  </a:lnTo>
                  <a:lnTo>
                    <a:pt x="1544" y="1366"/>
                  </a:lnTo>
                  <a:lnTo>
                    <a:pt x="1348" y="893"/>
                  </a:lnTo>
                  <a:close/>
                  <a:moveTo>
                    <a:pt x="955" y="1883"/>
                  </a:moveTo>
                  <a:lnTo>
                    <a:pt x="1321" y="1892"/>
                  </a:lnTo>
                  <a:lnTo>
                    <a:pt x="1508" y="2338"/>
                  </a:lnTo>
                  <a:lnTo>
                    <a:pt x="1142" y="2329"/>
                  </a:lnTo>
                  <a:lnTo>
                    <a:pt x="955" y="1883"/>
                  </a:lnTo>
                  <a:close/>
                  <a:moveTo>
                    <a:pt x="518" y="1"/>
                  </a:moveTo>
                  <a:lnTo>
                    <a:pt x="661" y="340"/>
                  </a:lnTo>
                  <a:lnTo>
                    <a:pt x="286" y="331"/>
                  </a:lnTo>
                  <a:cubicBezTo>
                    <a:pt x="197" y="331"/>
                    <a:pt x="134" y="358"/>
                    <a:pt x="90" y="402"/>
                  </a:cubicBezTo>
                  <a:cubicBezTo>
                    <a:pt x="36" y="447"/>
                    <a:pt x="9" y="501"/>
                    <a:pt x="9" y="581"/>
                  </a:cubicBezTo>
                  <a:cubicBezTo>
                    <a:pt x="1" y="661"/>
                    <a:pt x="18" y="750"/>
                    <a:pt x="63" y="848"/>
                  </a:cubicBezTo>
                  <a:lnTo>
                    <a:pt x="161" y="1071"/>
                  </a:lnTo>
                  <a:lnTo>
                    <a:pt x="616" y="1080"/>
                  </a:lnTo>
                  <a:lnTo>
                    <a:pt x="527" y="875"/>
                  </a:lnTo>
                  <a:lnTo>
                    <a:pt x="893" y="884"/>
                  </a:lnTo>
                  <a:lnTo>
                    <a:pt x="1089" y="1357"/>
                  </a:lnTo>
                  <a:lnTo>
                    <a:pt x="705" y="1348"/>
                  </a:lnTo>
                  <a:cubicBezTo>
                    <a:pt x="625" y="1348"/>
                    <a:pt x="563" y="1366"/>
                    <a:pt x="509" y="1410"/>
                  </a:cubicBezTo>
                  <a:cubicBezTo>
                    <a:pt x="464" y="1455"/>
                    <a:pt x="438" y="1518"/>
                    <a:pt x="438" y="1589"/>
                  </a:cubicBezTo>
                  <a:cubicBezTo>
                    <a:pt x="429" y="1669"/>
                    <a:pt x="447" y="1749"/>
                    <a:pt x="482" y="1839"/>
                  </a:cubicBezTo>
                  <a:lnTo>
                    <a:pt x="687" y="2338"/>
                  </a:lnTo>
                  <a:cubicBezTo>
                    <a:pt x="732" y="2436"/>
                    <a:pt x="786" y="2517"/>
                    <a:pt x="857" y="2606"/>
                  </a:cubicBezTo>
                  <a:cubicBezTo>
                    <a:pt x="928" y="2686"/>
                    <a:pt x="1009" y="2749"/>
                    <a:pt x="1098" y="2793"/>
                  </a:cubicBezTo>
                  <a:cubicBezTo>
                    <a:pt x="1187" y="2847"/>
                    <a:pt x="1267" y="2865"/>
                    <a:pt x="1348" y="2874"/>
                  </a:cubicBezTo>
                  <a:lnTo>
                    <a:pt x="1731" y="2882"/>
                  </a:lnTo>
                  <a:lnTo>
                    <a:pt x="1874" y="3221"/>
                  </a:lnTo>
                  <a:lnTo>
                    <a:pt x="2329" y="3230"/>
                  </a:lnTo>
                  <a:lnTo>
                    <a:pt x="2329" y="3230"/>
                  </a:lnTo>
                  <a:lnTo>
                    <a:pt x="2186" y="2891"/>
                  </a:lnTo>
                  <a:lnTo>
                    <a:pt x="2570" y="2900"/>
                  </a:lnTo>
                  <a:cubicBezTo>
                    <a:pt x="2650" y="2900"/>
                    <a:pt x="2721" y="2874"/>
                    <a:pt x="2766" y="2829"/>
                  </a:cubicBezTo>
                  <a:cubicBezTo>
                    <a:pt x="2811" y="2784"/>
                    <a:pt x="2837" y="2722"/>
                    <a:pt x="2846" y="2642"/>
                  </a:cubicBezTo>
                  <a:cubicBezTo>
                    <a:pt x="2846" y="2570"/>
                    <a:pt x="2829" y="2481"/>
                    <a:pt x="2793" y="2383"/>
                  </a:cubicBezTo>
                  <a:lnTo>
                    <a:pt x="2695" y="2160"/>
                  </a:lnTo>
                  <a:lnTo>
                    <a:pt x="2240" y="2151"/>
                  </a:lnTo>
                  <a:lnTo>
                    <a:pt x="2329" y="2356"/>
                  </a:lnTo>
                  <a:lnTo>
                    <a:pt x="1963" y="2347"/>
                  </a:lnTo>
                  <a:lnTo>
                    <a:pt x="1776" y="1901"/>
                  </a:lnTo>
                  <a:lnTo>
                    <a:pt x="2151" y="1910"/>
                  </a:lnTo>
                  <a:cubicBezTo>
                    <a:pt x="2240" y="1910"/>
                    <a:pt x="2302" y="1892"/>
                    <a:pt x="2347" y="1848"/>
                  </a:cubicBezTo>
                  <a:cubicBezTo>
                    <a:pt x="2400" y="1803"/>
                    <a:pt x="2427" y="1741"/>
                    <a:pt x="2427" y="1660"/>
                  </a:cubicBezTo>
                  <a:cubicBezTo>
                    <a:pt x="2436" y="1580"/>
                    <a:pt x="2418" y="1491"/>
                    <a:pt x="2374" y="1393"/>
                  </a:cubicBezTo>
                  <a:lnTo>
                    <a:pt x="2159" y="893"/>
                  </a:lnTo>
                  <a:cubicBezTo>
                    <a:pt x="2124" y="795"/>
                    <a:pt x="2061" y="706"/>
                    <a:pt x="1990" y="625"/>
                  </a:cubicBezTo>
                  <a:cubicBezTo>
                    <a:pt x="1927" y="545"/>
                    <a:pt x="1847" y="483"/>
                    <a:pt x="1758" y="438"/>
                  </a:cubicBezTo>
                  <a:cubicBezTo>
                    <a:pt x="1678" y="385"/>
                    <a:pt x="1588" y="367"/>
                    <a:pt x="1499" y="358"/>
                  </a:cubicBezTo>
                  <a:lnTo>
                    <a:pt x="1116" y="349"/>
                  </a:lnTo>
                  <a:lnTo>
                    <a:pt x="973" y="10"/>
                  </a:lnTo>
                  <a:lnTo>
                    <a:pt x="51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2" name="Google Shape;992;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93" name="Google Shape;993;p20"/>
          <p:cNvSpPr txBox="1"/>
          <p:nvPr>
            <p:ph idx="1" type="subTitle"/>
          </p:nvPr>
        </p:nvSpPr>
        <p:spPr>
          <a:xfrm>
            <a:off x="974139" y="1781912"/>
            <a:ext cx="3229800" cy="108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994" name="Google Shape;994;p20"/>
          <p:cNvSpPr txBox="1"/>
          <p:nvPr>
            <p:ph idx="2" type="subTitle"/>
          </p:nvPr>
        </p:nvSpPr>
        <p:spPr>
          <a:xfrm>
            <a:off x="4832953" y="1781906"/>
            <a:ext cx="3336900" cy="108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995" name="Google Shape;995;p20"/>
          <p:cNvSpPr txBox="1"/>
          <p:nvPr>
            <p:ph idx="3" type="subTitle"/>
          </p:nvPr>
        </p:nvSpPr>
        <p:spPr>
          <a:xfrm>
            <a:off x="974139" y="3470100"/>
            <a:ext cx="3229800" cy="108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996" name="Google Shape;996;p20"/>
          <p:cNvSpPr txBox="1"/>
          <p:nvPr>
            <p:ph idx="4" type="subTitle"/>
          </p:nvPr>
        </p:nvSpPr>
        <p:spPr>
          <a:xfrm>
            <a:off x="4832951" y="3470100"/>
            <a:ext cx="3336900" cy="108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997" name="Google Shape;997;p20"/>
          <p:cNvSpPr txBox="1"/>
          <p:nvPr>
            <p:ph idx="5" type="subTitle"/>
          </p:nvPr>
        </p:nvSpPr>
        <p:spPr>
          <a:xfrm>
            <a:off x="974138" y="1477354"/>
            <a:ext cx="32298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latin typeface="Montserrat"/>
                <a:ea typeface="Montserrat"/>
                <a:cs typeface="Montserrat"/>
                <a:sym typeface="Montserra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998" name="Google Shape;998;p20"/>
          <p:cNvSpPr txBox="1"/>
          <p:nvPr>
            <p:ph idx="6" type="subTitle"/>
          </p:nvPr>
        </p:nvSpPr>
        <p:spPr>
          <a:xfrm>
            <a:off x="974138" y="3165617"/>
            <a:ext cx="32298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latin typeface="Montserrat"/>
                <a:ea typeface="Montserrat"/>
                <a:cs typeface="Montserrat"/>
                <a:sym typeface="Montserra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999" name="Google Shape;999;p20"/>
          <p:cNvSpPr txBox="1"/>
          <p:nvPr>
            <p:ph idx="7" type="subTitle"/>
          </p:nvPr>
        </p:nvSpPr>
        <p:spPr>
          <a:xfrm>
            <a:off x="4832921" y="1477350"/>
            <a:ext cx="33369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latin typeface="Montserrat"/>
                <a:ea typeface="Montserrat"/>
                <a:cs typeface="Montserrat"/>
                <a:sym typeface="Montserra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000" name="Google Shape;1000;p20"/>
          <p:cNvSpPr txBox="1"/>
          <p:nvPr>
            <p:ph idx="8" type="subTitle"/>
          </p:nvPr>
        </p:nvSpPr>
        <p:spPr>
          <a:xfrm>
            <a:off x="4832922" y="3165617"/>
            <a:ext cx="33369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latin typeface="Montserrat"/>
                <a:ea typeface="Montserrat"/>
                <a:cs typeface="Montserrat"/>
                <a:sym typeface="Montserra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5" name="Shape 85"/>
        <p:cNvGrpSpPr/>
        <p:nvPr/>
      </p:nvGrpSpPr>
      <p:grpSpPr>
        <a:xfrm>
          <a:off x="0" y="0"/>
          <a:ext cx="0" cy="0"/>
          <a:chOff x="0" y="0"/>
          <a:chExt cx="0" cy="0"/>
        </a:xfrm>
      </p:grpSpPr>
      <p:grpSp>
        <p:nvGrpSpPr>
          <p:cNvPr id="86" name="Google Shape;86;p3"/>
          <p:cNvGrpSpPr/>
          <p:nvPr/>
        </p:nvGrpSpPr>
        <p:grpSpPr>
          <a:xfrm rot="10800000">
            <a:off x="2743024" y="4347518"/>
            <a:ext cx="2520972" cy="3082298"/>
            <a:chOff x="0" y="4208000"/>
            <a:chExt cx="2238079" cy="2736415"/>
          </a:xfrm>
        </p:grpSpPr>
        <p:sp>
          <p:nvSpPr>
            <p:cNvPr id="87" name="Google Shape;87;p3"/>
            <p:cNvSpPr/>
            <p:nvPr/>
          </p:nvSpPr>
          <p:spPr>
            <a:xfrm>
              <a:off x="1720138" y="5167740"/>
              <a:ext cx="88302" cy="1159170"/>
            </a:xfrm>
            <a:custGeom>
              <a:rect b="b" l="l" r="r" t="t"/>
              <a:pathLst>
                <a:path extrusionOk="0" h="11723" w="893">
                  <a:moveTo>
                    <a:pt x="170" y="1"/>
                  </a:moveTo>
                  <a:lnTo>
                    <a:pt x="1" y="11723"/>
                  </a:lnTo>
                  <a:lnTo>
                    <a:pt x="723" y="11723"/>
                  </a:lnTo>
                  <a:lnTo>
                    <a:pt x="893"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
            <p:cNvSpPr/>
            <p:nvPr/>
          </p:nvSpPr>
          <p:spPr>
            <a:xfrm>
              <a:off x="1591395" y="4999246"/>
              <a:ext cx="72382" cy="1244800"/>
            </a:xfrm>
            <a:custGeom>
              <a:rect b="b" l="l" r="r" t="t"/>
              <a:pathLst>
                <a:path extrusionOk="0" h="12589" w="732">
                  <a:moveTo>
                    <a:pt x="0" y="1"/>
                  </a:moveTo>
                  <a:lnTo>
                    <a:pt x="0" y="12588"/>
                  </a:lnTo>
                  <a:lnTo>
                    <a:pt x="732" y="12588"/>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
            <p:cNvSpPr/>
            <p:nvPr/>
          </p:nvSpPr>
          <p:spPr>
            <a:xfrm>
              <a:off x="1881611" y="5289462"/>
              <a:ext cx="72382" cy="1318861"/>
            </a:xfrm>
            <a:custGeom>
              <a:rect b="b" l="l" r="r" t="t"/>
              <a:pathLst>
                <a:path extrusionOk="0" h="13338" w="732">
                  <a:moveTo>
                    <a:pt x="0" y="1"/>
                  </a:moveTo>
                  <a:lnTo>
                    <a:pt x="0" y="13338"/>
                  </a:lnTo>
                  <a:lnTo>
                    <a:pt x="732" y="13338"/>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
            <p:cNvSpPr/>
            <p:nvPr/>
          </p:nvSpPr>
          <p:spPr>
            <a:xfrm>
              <a:off x="2023605" y="5118398"/>
              <a:ext cx="72481" cy="1826017"/>
            </a:xfrm>
            <a:custGeom>
              <a:rect b="b" l="l" r="r" t="t"/>
              <a:pathLst>
                <a:path extrusionOk="0" h="18467" w="733">
                  <a:moveTo>
                    <a:pt x="1" y="0"/>
                  </a:moveTo>
                  <a:lnTo>
                    <a:pt x="1" y="18467"/>
                  </a:lnTo>
                  <a:lnTo>
                    <a:pt x="732" y="18467"/>
                  </a:lnTo>
                  <a:lnTo>
                    <a:pt x="732"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
            <p:cNvSpPr/>
            <p:nvPr/>
          </p:nvSpPr>
          <p:spPr>
            <a:xfrm>
              <a:off x="2165598" y="5401495"/>
              <a:ext cx="72481" cy="645785"/>
            </a:xfrm>
            <a:custGeom>
              <a:rect b="b" l="l" r="r" t="t"/>
              <a:pathLst>
                <a:path extrusionOk="0" h="6531" w="733">
                  <a:moveTo>
                    <a:pt x="1" y="1"/>
                  </a:moveTo>
                  <a:lnTo>
                    <a:pt x="1" y="6531"/>
                  </a:lnTo>
                  <a:lnTo>
                    <a:pt x="732" y="6531"/>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
            <p:cNvSpPr/>
            <p:nvPr/>
          </p:nvSpPr>
          <p:spPr>
            <a:xfrm>
              <a:off x="1445842" y="5162499"/>
              <a:ext cx="72382" cy="1372652"/>
            </a:xfrm>
            <a:custGeom>
              <a:rect b="b" l="l" r="r" t="t"/>
              <a:pathLst>
                <a:path extrusionOk="0" h="13882" w="732">
                  <a:moveTo>
                    <a:pt x="0" y="0"/>
                  </a:moveTo>
                  <a:lnTo>
                    <a:pt x="0" y="13881"/>
                  </a:lnTo>
                  <a:lnTo>
                    <a:pt x="732" y="13881"/>
                  </a:lnTo>
                  <a:lnTo>
                    <a:pt x="732"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p:nvPr/>
          </p:nvSpPr>
          <p:spPr>
            <a:xfrm>
              <a:off x="1301178" y="5286002"/>
              <a:ext cx="71492" cy="1125650"/>
            </a:xfrm>
            <a:custGeom>
              <a:rect b="b" l="l" r="r" t="t"/>
              <a:pathLst>
                <a:path extrusionOk="0" h="11384" w="723">
                  <a:moveTo>
                    <a:pt x="0" y="0"/>
                  </a:moveTo>
                  <a:lnTo>
                    <a:pt x="0" y="11383"/>
                  </a:lnTo>
                  <a:lnTo>
                    <a:pt x="723" y="11383"/>
                  </a:lnTo>
                  <a:lnTo>
                    <a:pt x="723"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
            <p:cNvSpPr/>
            <p:nvPr/>
          </p:nvSpPr>
          <p:spPr>
            <a:xfrm>
              <a:off x="1155625" y="4965726"/>
              <a:ext cx="72382" cy="1237681"/>
            </a:xfrm>
            <a:custGeom>
              <a:rect b="b" l="l" r="r" t="t"/>
              <a:pathLst>
                <a:path extrusionOk="0" h="12517" w="732">
                  <a:moveTo>
                    <a:pt x="0" y="1"/>
                  </a:moveTo>
                  <a:lnTo>
                    <a:pt x="0" y="12517"/>
                  </a:lnTo>
                  <a:lnTo>
                    <a:pt x="732" y="12517"/>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
            <p:cNvSpPr/>
            <p:nvPr/>
          </p:nvSpPr>
          <p:spPr>
            <a:xfrm>
              <a:off x="1010072" y="4768161"/>
              <a:ext cx="72382" cy="1602845"/>
            </a:xfrm>
            <a:custGeom>
              <a:rect b="b" l="l" r="r" t="t"/>
              <a:pathLst>
                <a:path extrusionOk="0" h="16210" w="732">
                  <a:moveTo>
                    <a:pt x="0" y="0"/>
                  </a:moveTo>
                  <a:lnTo>
                    <a:pt x="0" y="16210"/>
                  </a:lnTo>
                  <a:lnTo>
                    <a:pt x="732" y="16210"/>
                  </a:lnTo>
                  <a:lnTo>
                    <a:pt x="732"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
            <p:cNvSpPr/>
            <p:nvPr/>
          </p:nvSpPr>
          <p:spPr>
            <a:xfrm>
              <a:off x="865409" y="4652569"/>
              <a:ext cx="72382" cy="1627565"/>
            </a:xfrm>
            <a:custGeom>
              <a:rect b="b" l="l" r="r" t="t"/>
              <a:pathLst>
                <a:path extrusionOk="0" h="16460" w="732">
                  <a:moveTo>
                    <a:pt x="0" y="1"/>
                  </a:moveTo>
                  <a:lnTo>
                    <a:pt x="0" y="16460"/>
                  </a:lnTo>
                  <a:lnTo>
                    <a:pt x="732" y="16460"/>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a:off x="419059" y="5167740"/>
              <a:ext cx="89192" cy="1159170"/>
            </a:xfrm>
            <a:custGeom>
              <a:rect b="b" l="l" r="r" t="t"/>
              <a:pathLst>
                <a:path extrusionOk="0" h="11723" w="902">
                  <a:moveTo>
                    <a:pt x="170" y="1"/>
                  </a:moveTo>
                  <a:lnTo>
                    <a:pt x="0" y="11723"/>
                  </a:lnTo>
                  <a:lnTo>
                    <a:pt x="732" y="11723"/>
                  </a:lnTo>
                  <a:lnTo>
                    <a:pt x="901"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a:off x="291106" y="4470035"/>
              <a:ext cx="71591" cy="1599285"/>
            </a:xfrm>
            <a:custGeom>
              <a:rect b="b" l="l" r="r" t="t"/>
              <a:pathLst>
                <a:path extrusionOk="0" h="16174" w="724">
                  <a:moveTo>
                    <a:pt x="1" y="0"/>
                  </a:moveTo>
                  <a:lnTo>
                    <a:pt x="1" y="16174"/>
                  </a:lnTo>
                  <a:lnTo>
                    <a:pt x="723" y="16174"/>
                  </a:lnTo>
                  <a:lnTo>
                    <a:pt x="723"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
            <p:cNvSpPr/>
            <p:nvPr/>
          </p:nvSpPr>
          <p:spPr>
            <a:xfrm>
              <a:off x="581323" y="5100698"/>
              <a:ext cx="72481" cy="1318861"/>
            </a:xfrm>
            <a:custGeom>
              <a:rect b="b" l="l" r="r" t="t"/>
              <a:pathLst>
                <a:path extrusionOk="0" h="13338" w="733">
                  <a:moveTo>
                    <a:pt x="1" y="1"/>
                  </a:moveTo>
                  <a:lnTo>
                    <a:pt x="1" y="13338"/>
                  </a:lnTo>
                  <a:lnTo>
                    <a:pt x="732" y="13338"/>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
            <p:cNvSpPr/>
            <p:nvPr/>
          </p:nvSpPr>
          <p:spPr>
            <a:xfrm>
              <a:off x="723415" y="4934875"/>
              <a:ext cx="72382" cy="1826907"/>
            </a:xfrm>
            <a:custGeom>
              <a:rect b="b" l="l" r="r" t="t"/>
              <a:pathLst>
                <a:path extrusionOk="0" h="18476" w="732">
                  <a:moveTo>
                    <a:pt x="0" y="0"/>
                  </a:moveTo>
                  <a:lnTo>
                    <a:pt x="0" y="18476"/>
                  </a:lnTo>
                  <a:lnTo>
                    <a:pt x="732" y="18476"/>
                  </a:lnTo>
                  <a:lnTo>
                    <a:pt x="732"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a:off x="145553" y="4470035"/>
              <a:ext cx="72481" cy="1727236"/>
            </a:xfrm>
            <a:custGeom>
              <a:rect b="b" l="l" r="r" t="t"/>
              <a:pathLst>
                <a:path extrusionOk="0" h="17468" w="733">
                  <a:moveTo>
                    <a:pt x="1" y="0"/>
                  </a:moveTo>
                  <a:lnTo>
                    <a:pt x="1" y="17467"/>
                  </a:lnTo>
                  <a:lnTo>
                    <a:pt x="732" y="17467"/>
                  </a:lnTo>
                  <a:lnTo>
                    <a:pt x="732"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0" y="4208000"/>
              <a:ext cx="72481" cy="1715766"/>
            </a:xfrm>
            <a:custGeom>
              <a:rect b="b" l="l" r="r" t="t"/>
              <a:pathLst>
                <a:path extrusionOk="0" h="17352" w="733">
                  <a:moveTo>
                    <a:pt x="1" y="1"/>
                  </a:moveTo>
                  <a:lnTo>
                    <a:pt x="1" y="17352"/>
                  </a:lnTo>
                  <a:lnTo>
                    <a:pt x="732" y="17352"/>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 name="Google Shape;103;p3"/>
          <p:cNvGrpSpPr/>
          <p:nvPr/>
        </p:nvGrpSpPr>
        <p:grpSpPr>
          <a:xfrm rot="10800000">
            <a:off x="5745449" y="-1893482"/>
            <a:ext cx="2520972" cy="3082298"/>
            <a:chOff x="0" y="4208000"/>
            <a:chExt cx="2238079" cy="2736415"/>
          </a:xfrm>
        </p:grpSpPr>
        <p:sp>
          <p:nvSpPr>
            <p:cNvPr id="104" name="Google Shape;104;p3"/>
            <p:cNvSpPr/>
            <p:nvPr/>
          </p:nvSpPr>
          <p:spPr>
            <a:xfrm>
              <a:off x="1720138" y="5167740"/>
              <a:ext cx="88302" cy="1159170"/>
            </a:xfrm>
            <a:custGeom>
              <a:rect b="b" l="l" r="r" t="t"/>
              <a:pathLst>
                <a:path extrusionOk="0" h="11723" w="893">
                  <a:moveTo>
                    <a:pt x="170" y="1"/>
                  </a:moveTo>
                  <a:lnTo>
                    <a:pt x="1" y="11723"/>
                  </a:lnTo>
                  <a:lnTo>
                    <a:pt x="723" y="11723"/>
                  </a:lnTo>
                  <a:lnTo>
                    <a:pt x="893"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a:off x="1591395" y="4999246"/>
              <a:ext cx="72382" cy="1244800"/>
            </a:xfrm>
            <a:custGeom>
              <a:rect b="b" l="l" r="r" t="t"/>
              <a:pathLst>
                <a:path extrusionOk="0" h="12589" w="732">
                  <a:moveTo>
                    <a:pt x="0" y="1"/>
                  </a:moveTo>
                  <a:lnTo>
                    <a:pt x="0" y="12588"/>
                  </a:lnTo>
                  <a:lnTo>
                    <a:pt x="732" y="12588"/>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1881611" y="5289462"/>
              <a:ext cx="72382" cy="1318861"/>
            </a:xfrm>
            <a:custGeom>
              <a:rect b="b" l="l" r="r" t="t"/>
              <a:pathLst>
                <a:path extrusionOk="0" h="13338" w="732">
                  <a:moveTo>
                    <a:pt x="0" y="1"/>
                  </a:moveTo>
                  <a:lnTo>
                    <a:pt x="0" y="13338"/>
                  </a:lnTo>
                  <a:lnTo>
                    <a:pt x="732" y="13338"/>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2023605" y="5118398"/>
              <a:ext cx="72481" cy="1826017"/>
            </a:xfrm>
            <a:custGeom>
              <a:rect b="b" l="l" r="r" t="t"/>
              <a:pathLst>
                <a:path extrusionOk="0" h="18467" w="733">
                  <a:moveTo>
                    <a:pt x="1" y="0"/>
                  </a:moveTo>
                  <a:lnTo>
                    <a:pt x="1" y="18467"/>
                  </a:lnTo>
                  <a:lnTo>
                    <a:pt x="732" y="18467"/>
                  </a:lnTo>
                  <a:lnTo>
                    <a:pt x="732"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2165598" y="5401495"/>
              <a:ext cx="72481" cy="645785"/>
            </a:xfrm>
            <a:custGeom>
              <a:rect b="b" l="l" r="r" t="t"/>
              <a:pathLst>
                <a:path extrusionOk="0" h="6531" w="733">
                  <a:moveTo>
                    <a:pt x="1" y="1"/>
                  </a:moveTo>
                  <a:lnTo>
                    <a:pt x="1" y="6531"/>
                  </a:lnTo>
                  <a:lnTo>
                    <a:pt x="732" y="6531"/>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
            <p:cNvSpPr/>
            <p:nvPr/>
          </p:nvSpPr>
          <p:spPr>
            <a:xfrm>
              <a:off x="1445842" y="5162499"/>
              <a:ext cx="72382" cy="1372652"/>
            </a:xfrm>
            <a:custGeom>
              <a:rect b="b" l="l" r="r" t="t"/>
              <a:pathLst>
                <a:path extrusionOk="0" h="13882" w="732">
                  <a:moveTo>
                    <a:pt x="0" y="0"/>
                  </a:moveTo>
                  <a:lnTo>
                    <a:pt x="0" y="13881"/>
                  </a:lnTo>
                  <a:lnTo>
                    <a:pt x="732" y="13881"/>
                  </a:lnTo>
                  <a:lnTo>
                    <a:pt x="732"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
            <p:cNvSpPr/>
            <p:nvPr/>
          </p:nvSpPr>
          <p:spPr>
            <a:xfrm>
              <a:off x="1301178" y="5286002"/>
              <a:ext cx="71492" cy="1125650"/>
            </a:xfrm>
            <a:custGeom>
              <a:rect b="b" l="l" r="r" t="t"/>
              <a:pathLst>
                <a:path extrusionOk="0" h="11384" w="723">
                  <a:moveTo>
                    <a:pt x="0" y="0"/>
                  </a:moveTo>
                  <a:lnTo>
                    <a:pt x="0" y="11383"/>
                  </a:lnTo>
                  <a:lnTo>
                    <a:pt x="723" y="11383"/>
                  </a:lnTo>
                  <a:lnTo>
                    <a:pt x="723"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a:off x="1155625" y="4965726"/>
              <a:ext cx="72382" cy="1237681"/>
            </a:xfrm>
            <a:custGeom>
              <a:rect b="b" l="l" r="r" t="t"/>
              <a:pathLst>
                <a:path extrusionOk="0" h="12517" w="732">
                  <a:moveTo>
                    <a:pt x="0" y="1"/>
                  </a:moveTo>
                  <a:lnTo>
                    <a:pt x="0" y="12517"/>
                  </a:lnTo>
                  <a:lnTo>
                    <a:pt x="732" y="12517"/>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a:off x="1010072" y="4768161"/>
              <a:ext cx="72382" cy="1602845"/>
            </a:xfrm>
            <a:custGeom>
              <a:rect b="b" l="l" r="r" t="t"/>
              <a:pathLst>
                <a:path extrusionOk="0" h="16210" w="732">
                  <a:moveTo>
                    <a:pt x="0" y="0"/>
                  </a:moveTo>
                  <a:lnTo>
                    <a:pt x="0" y="16210"/>
                  </a:lnTo>
                  <a:lnTo>
                    <a:pt x="732" y="16210"/>
                  </a:lnTo>
                  <a:lnTo>
                    <a:pt x="732"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a:off x="865409" y="4652569"/>
              <a:ext cx="72382" cy="1627565"/>
            </a:xfrm>
            <a:custGeom>
              <a:rect b="b" l="l" r="r" t="t"/>
              <a:pathLst>
                <a:path extrusionOk="0" h="16460" w="732">
                  <a:moveTo>
                    <a:pt x="0" y="1"/>
                  </a:moveTo>
                  <a:lnTo>
                    <a:pt x="0" y="16460"/>
                  </a:lnTo>
                  <a:lnTo>
                    <a:pt x="732" y="16460"/>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a:off x="419059" y="5167740"/>
              <a:ext cx="89192" cy="1159170"/>
            </a:xfrm>
            <a:custGeom>
              <a:rect b="b" l="l" r="r" t="t"/>
              <a:pathLst>
                <a:path extrusionOk="0" h="11723" w="902">
                  <a:moveTo>
                    <a:pt x="170" y="1"/>
                  </a:moveTo>
                  <a:lnTo>
                    <a:pt x="0" y="11723"/>
                  </a:lnTo>
                  <a:lnTo>
                    <a:pt x="732" y="11723"/>
                  </a:lnTo>
                  <a:lnTo>
                    <a:pt x="901"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
            <p:cNvSpPr/>
            <p:nvPr/>
          </p:nvSpPr>
          <p:spPr>
            <a:xfrm>
              <a:off x="291106" y="4470035"/>
              <a:ext cx="71591" cy="1599285"/>
            </a:xfrm>
            <a:custGeom>
              <a:rect b="b" l="l" r="r" t="t"/>
              <a:pathLst>
                <a:path extrusionOk="0" h="16174" w="724">
                  <a:moveTo>
                    <a:pt x="1" y="0"/>
                  </a:moveTo>
                  <a:lnTo>
                    <a:pt x="1" y="16174"/>
                  </a:lnTo>
                  <a:lnTo>
                    <a:pt x="723" y="16174"/>
                  </a:lnTo>
                  <a:lnTo>
                    <a:pt x="723"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
            <p:cNvSpPr/>
            <p:nvPr/>
          </p:nvSpPr>
          <p:spPr>
            <a:xfrm>
              <a:off x="581323" y="5100698"/>
              <a:ext cx="72481" cy="1318861"/>
            </a:xfrm>
            <a:custGeom>
              <a:rect b="b" l="l" r="r" t="t"/>
              <a:pathLst>
                <a:path extrusionOk="0" h="13338" w="733">
                  <a:moveTo>
                    <a:pt x="1" y="1"/>
                  </a:moveTo>
                  <a:lnTo>
                    <a:pt x="1" y="13338"/>
                  </a:lnTo>
                  <a:lnTo>
                    <a:pt x="732" y="13338"/>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
            <p:cNvSpPr/>
            <p:nvPr/>
          </p:nvSpPr>
          <p:spPr>
            <a:xfrm>
              <a:off x="723415" y="4934875"/>
              <a:ext cx="72382" cy="1826907"/>
            </a:xfrm>
            <a:custGeom>
              <a:rect b="b" l="l" r="r" t="t"/>
              <a:pathLst>
                <a:path extrusionOk="0" h="18476" w="732">
                  <a:moveTo>
                    <a:pt x="0" y="0"/>
                  </a:moveTo>
                  <a:lnTo>
                    <a:pt x="0" y="18476"/>
                  </a:lnTo>
                  <a:lnTo>
                    <a:pt x="732" y="18476"/>
                  </a:lnTo>
                  <a:lnTo>
                    <a:pt x="732"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p:nvPr/>
          </p:nvSpPr>
          <p:spPr>
            <a:xfrm>
              <a:off x="145553" y="4470035"/>
              <a:ext cx="72481" cy="1727236"/>
            </a:xfrm>
            <a:custGeom>
              <a:rect b="b" l="l" r="r" t="t"/>
              <a:pathLst>
                <a:path extrusionOk="0" h="17468" w="733">
                  <a:moveTo>
                    <a:pt x="1" y="0"/>
                  </a:moveTo>
                  <a:lnTo>
                    <a:pt x="1" y="17467"/>
                  </a:lnTo>
                  <a:lnTo>
                    <a:pt x="732" y="17467"/>
                  </a:lnTo>
                  <a:lnTo>
                    <a:pt x="732"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a:off x="0" y="4208000"/>
              <a:ext cx="72481" cy="1715766"/>
            </a:xfrm>
            <a:custGeom>
              <a:rect b="b" l="l" r="r" t="t"/>
              <a:pathLst>
                <a:path extrusionOk="0" h="17352" w="733">
                  <a:moveTo>
                    <a:pt x="1" y="1"/>
                  </a:moveTo>
                  <a:lnTo>
                    <a:pt x="1" y="17352"/>
                  </a:lnTo>
                  <a:lnTo>
                    <a:pt x="732" y="17352"/>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 name="Google Shape;120;p3"/>
          <p:cNvGrpSpPr/>
          <p:nvPr/>
        </p:nvGrpSpPr>
        <p:grpSpPr>
          <a:xfrm>
            <a:off x="2286851" y="286662"/>
            <a:ext cx="4570289" cy="4570198"/>
            <a:chOff x="1846563" y="182687"/>
            <a:chExt cx="4570289" cy="4570198"/>
          </a:xfrm>
        </p:grpSpPr>
        <p:grpSp>
          <p:nvGrpSpPr>
            <p:cNvPr id="121" name="Google Shape;121;p3"/>
            <p:cNvGrpSpPr/>
            <p:nvPr/>
          </p:nvGrpSpPr>
          <p:grpSpPr>
            <a:xfrm>
              <a:off x="1846563" y="182687"/>
              <a:ext cx="4570289" cy="4570198"/>
              <a:chOff x="878425" y="-785450"/>
              <a:chExt cx="6506675" cy="6506546"/>
            </a:xfrm>
          </p:grpSpPr>
          <p:sp>
            <p:nvSpPr>
              <p:cNvPr id="122" name="Google Shape;122;p3"/>
              <p:cNvSpPr/>
              <p:nvPr/>
            </p:nvSpPr>
            <p:spPr>
              <a:xfrm>
                <a:off x="3041652" y="1377724"/>
                <a:ext cx="2180213" cy="2180213"/>
              </a:xfrm>
              <a:custGeom>
                <a:rect b="b" l="l" r="r" t="t"/>
                <a:pathLst>
                  <a:path extrusionOk="0" h="36613" w="36613">
                    <a:moveTo>
                      <a:pt x="18306" y="81"/>
                    </a:moveTo>
                    <a:cubicBezTo>
                      <a:pt x="28351" y="81"/>
                      <a:pt x="36532" y="8261"/>
                      <a:pt x="36532" y="18306"/>
                    </a:cubicBezTo>
                    <a:cubicBezTo>
                      <a:pt x="36532" y="28360"/>
                      <a:pt x="28351" y="36532"/>
                      <a:pt x="18306" y="36532"/>
                    </a:cubicBezTo>
                    <a:cubicBezTo>
                      <a:pt x="8252" y="36532"/>
                      <a:pt x="81" y="28360"/>
                      <a:pt x="81" y="18306"/>
                    </a:cubicBezTo>
                    <a:cubicBezTo>
                      <a:pt x="81" y="8261"/>
                      <a:pt x="8252" y="81"/>
                      <a:pt x="18306" y="81"/>
                    </a:cubicBezTo>
                    <a:close/>
                    <a:moveTo>
                      <a:pt x="18306" y="1"/>
                    </a:moveTo>
                    <a:cubicBezTo>
                      <a:pt x="15835" y="1"/>
                      <a:pt x="13435" y="482"/>
                      <a:pt x="11178" y="1437"/>
                    </a:cubicBezTo>
                    <a:cubicBezTo>
                      <a:pt x="9002" y="2365"/>
                      <a:pt x="7039" y="3685"/>
                      <a:pt x="5362" y="5362"/>
                    </a:cubicBezTo>
                    <a:cubicBezTo>
                      <a:pt x="3676" y="7039"/>
                      <a:pt x="2355" y="9002"/>
                      <a:pt x="1437" y="11179"/>
                    </a:cubicBezTo>
                    <a:cubicBezTo>
                      <a:pt x="482" y="13436"/>
                      <a:pt x="0" y="15835"/>
                      <a:pt x="0" y="18306"/>
                    </a:cubicBezTo>
                    <a:cubicBezTo>
                      <a:pt x="0" y="20778"/>
                      <a:pt x="482" y="23177"/>
                      <a:pt x="1437" y="25434"/>
                    </a:cubicBezTo>
                    <a:cubicBezTo>
                      <a:pt x="2355" y="27611"/>
                      <a:pt x="3676" y="29574"/>
                      <a:pt x="5362" y="31251"/>
                    </a:cubicBezTo>
                    <a:cubicBezTo>
                      <a:pt x="7039" y="32937"/>
                      <a:pt x="9002" y="34257"/>
                      <a:pt x="11178" y="35176"/>
                    </a:cubicBezTo>
                    <a:cubicBezTo>
                      <a:pt x="13435" y="36131"/>
                      <a:pt x="15835" y="36612"/>
                      <a:pt x="18306" y="36612"/>
                    </a:cubicBezTo>
                    <a:cubicBezTo>
                      <a:pt x="20777" y="36612"/>
                      <a:pt x="23177" y="36131"/>
                      <a:pt x="25434" y="35176"/>
                    </a:cubicBezTo>
                    <a:cubicBezTo>
                      <a:pt x="27611" y="34257"/>
                      <a:pt x="29565" y="32937"/>
                      <a:pt x="31251" y="31251"/>
                    </a:cubicBezTo>
                    <a:cubicBezTo>
                      <a:pt x="32928" y="29574"/>
                      <a:pt x="34248" y="27611"/>
                      <a:pt x="35176" y="25434"/>
                    </a:cubicBezTo>
                    <a:cubicBezTo>
                      <a:pt x="36131" y="23177"/>
                      <a:pt x="36612" y="20778"/>
                      <a:pt x="36612" y="18306"/>
                    </a:cubicBezTo>
                    <a:cubicBezTo>
                      <a:pt x="36612" y="15835"/>
                      <a:pt x="36131" y="13436"/>
                      <a:pt x="35176" y="11179"/>
                    </a:cubicBezTo>
                    <a:cubicBezTo>
                      <a:pt x="34248" y="9002"/>
                      <a:pt x="32928" y="7039"/>
                      <a:pt x="31251" y="5362"/>
                    </a:cubicBezTo>
                    <a:cubicBezTo>
                      <a:pt x="29565" y="3685"/>
                      <a:pt x="27611" y="2365"/>
                      <a:pt x="25434" y="1437"/>
                    </a:cubicBezTo>
                    <a:cubicBezTo>
                      <a:pt x="23177" y="482"/>
                      <a:pt x="20777" y="1"/>
                      <a:pt x="1830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2050550" y="386698"/>
                <a:ext cx="4162285" cy="4162202"/>
              </a:xfrm>
              <a:custGeom>
                <a:rect b="b" l="l" r="r" t="t"/>
                <a:pathLst>
                  <a:path extrusionOk="0" h="50297" w="50298">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a:off x="878425" y="-785450"/>
                <a:ext cx="6506675" cy="6506546"/>
              </a:xfrm>
              <a:custGeom>
                <a:rect b="b" l="l" r="r" t="t"/>
                <a:pathLst>
                  <a:path extrusionOk="0" h="50297" w="50298">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 name="Google Shape;125;p3"/>
            <p:cNvGrpSpPr/>
            <p:nvPr/>
          </p:nvGrpSpPr>
          <p:grpSpPr>
            <a:xfrm>
              <a:off x="3185908" y="718741"/>
              <a:ext cx="3124599" cy="2544437"/>
              <a:chOff x="4104846" y="2798475"/>
              <a:chExt cx="895480" cy="729211"/>
            </a:xfrm>
          </p:grpSpPr>
          <p:sp>
            <p:nvSpPr>
              <p:cNvPr id="126" name="Google Shape;126;p3"/>
              <p:cNvSpPr/>
              <p:nvPr/>
            </p:nvSpPr>
            <p:spPr>
              <a:xfrm>
                <a:off x="4186358" y="3417317"/>
                <a:ext cx="16525" cy="16525"/>
              </a:xfrm>
              <a:custGeom>
                <a:rect b="b" l="l" r="r" t="t"/>
                <a:pathLst>
                  <a:path extrusionOk="0" h="661" w="661">
                    <a:moveTo>
                      <a:pt x="330" y="0"/>
                    </a:moveTo>
                    <a:cubicBezTo>
                      <a:pt x="152" y="0"/>
                      <a:pt x="0" y="152"/>
                      <a:pt x="0" y="330"/>
                    </a:cubicBezTo>
                    <a:cubicBezTo>
                      <a:pt x="0" y="509"/>
                      <a:pt x="152" y="660"/>
                      <a:pt x="330" y="660"/>
                    </a:cubicBezTo>
                    <a:cubicBezTo>
                      <a:pt x="518" y="660"/>
                      <a:pt x="660" y="509"/>
                      <a:pt x="660" y="330"/>
                    </a:cubicBezTo>
                    <a:cubicBezTo>
                      <a:pt x="660" y="152"/>
                      <a:pt x="518" y="0"/>
                      <a:pt x="3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a:off x="4796315" y="2798475"/>
                <a:ext cx="16550" cy="16550"/>
              </a:xfrm>
              <a:custGeom>
                <a:rect b="b" l="l" r="r" t="t"/>
                <a:pathLst>
                  <a:path extrusionOk="0" h="662" w="662">
                    <a:moveTo>
                      <a:pt x="331" y="1"/>
                    </a:moveTo>
                    <a:cubicBezTo>
                      <a:pt x="144" y="1"/>
                      <a:pt x="1" y="153"/>
                      <a:pt x="1" y="331"/>
                    </a:cubicBezTo>
                    <a:cubicBezTo>
                      <a:pt x="1" y="509"/>
                      <a:pt x="144" y="661"/>
                      <a:pt x="331" y="661"/>
                    </a:cubicBezTo>
                    <a:cubicBezTo>
                      <a:pt x="509" y="661"/>
                      <a:pt x="661" y="509"/>
                      <a:pt x="661" y="331"/>
                    </a:cubicBezTo>
                    <a:cubicBezTo>
                      <a:pt x="661" y="153"/>
                      <a:pt x="509" y="1"/>
                      <a:pt x="3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a:off x="4104846" y="2964527"/>
                <a:ext cx="16300" cy="16300"/>
              </a:xfrm>
              <a:custGeom>
                <a:rect b="b" l="l" r="r" t="t"/>
                <a:pathLst>
                  <a:path extrusionOk="0" h="652" w="652">
                    <a:moveTo>
                      <a:pt x="330" y="0"/>
                    </a:moveTo>
                    <a:cubicBezTo>
                      <a:pt x="143" y="0"/>
                      <a:pt x="0" y="143"/>
                      <a:pt x="0" y="321"/>
                    </a:cubicBezTo>
                    <a:cubicBezTo>
                      <a:pt x="0" y="509"/>
                      <a:pt x="143" y="651"/>
                      <a:pt x="330" y="651"/>
                    </a:cubicBezTo>
                    <a:cubicBezTo>
                      <a:pt x="509" y="651"/>
                      <a:pt x="652" y="509"/>
                      <a:pt x="652" y="321"/>
                    </a:cubicBezTo>
                    <a:cubicBezTo>
                      <a:pt x="652" y="143"/>
                      <a:pt x="509" y="0"/>
                      <a:pt x="3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p:nvPr/>
            </p:nvSpPr>
            <p:spPr>
              <a:xfrm>
                <a:off x="4983801" y="3511136"/>
                <a:ext cx="16525" cy="16550"/>
              </a:xfrm>
              <a:custGeom>
                <a:rect b="b" l="l" r="r" t="t"/>
                <a:pathLst>
                  <a:path extrusionOk="0" h="662" w="661">
                    <a:moveTo>
                      <a:pt x="331" y="1"/>
                    </a:moveTo>
                    <a:cubicBezTo>
                      <a:pt x="152" y="1"/>
                      <a:pt x="1" y="144"/>
                      <a:pt x="1" y="331"/>
                    </a:cubicBezTo>
                    <a:cubicBezTo>
                      <a:pt x="1" y="509"/>
                      <a:pt x="152" y="661"/>
                      <a:pt x="331" y="661"/>
                    </a:cubicBezTo>
                    <a:cubicBezTo>
                      <a:pt x="509" y="661"/>
                      <a:pt x="661" y="509"/>
                      <a:pt x="661" y="331"/>
                    </a:cubicBezTo>
                    <a:cubicBezTo>
                      <a:pt x="661" y="144"/>
                      <a:pt x="509" y="1"/>
                      <a:pt x="3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30" name="Google Shape;130;p3"/>
          <p:cNvGrpSpPr/>
          <p:nvPr/>
        </p:nvGrpSpPr>
        <p:grpSpPr>
          <a:xfrm>
            <a:off x="1" y="-11"/>
            <a:ext cx="4570262" cy="2674788"/>
            <a:chOff x="2256275" y="1054425"/>
            <a:chExt cx="1212625" cy="709700"/>
          </a:xfrm>
        </p:grpSpPr>
        <p:sp>
          <p:nvSpPr>
            <p:cNvPr id="131" name="Google Shape;131;p3"/>
            <p:cNvSpPr/>
            <p:nvPr/>
          </p:nvSpPr>
          <p:spPr>
            <a:xfrm>
              <a:off x="2256275" y="1054425"/>
              <a:ext cx="1212625" cy="699875"/>
            </a:xfrm>
            <a:custGeom>
              <a:rect b="b" l="l" r="r" t="t"/>
              <a:pathLst>
                <a:path extrusionOk="0" h="27995" w="48505">
                  <a:moveTo>
                    <a:pt x="48504" y="1"/>
                  </a:moveTo>
                  <a:lnTo>
                    <a:pt x="1" y="10"/>
                  </a:lnTo>
                  <a:lnTo>
                    <a:pt x="1" y="27995"/>
                  </a:lnTo>
                  <a:lnTo>
                    <a:pt x="22366" y="12838"/>
                  </a:lnTo>
                  <a:lnTo>
                    <a:pt x="27352" y="14997"/>
                  </a:lnTo>
                  <a:lnTo>
                    <a:pt x="4850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3031300" y="1292625"/>
              <a:ext cx="19200" cy="72050"/>
            </a:xfrm>
            <a:custGeom>
              <a:rect b="b" l="l" r="r" t="t"/>
              <a:pathLst>
                <a:path extrusionOk="0" h="2882" w="768">
                  <a:moveTo>
                    <a:pt x="0" y="0"/>
                  </a:moveTo>
                  <a:lnTo>
                    <a:pt x="0" y="2882"/>
                  </a:lnTo>
                  <a:lnTo>
                    <a:pt x="767" y="2338"/>
                  </a:lnTo>
                  <a:lnTo>
                    <a:pt x="767" y="63"/>
                  </a:lnTo>
                  <a:cubicBezTo>
                    <a:pt x="714" y="27"/>
                    <a:pt x="642" y="0"/>
                    <a:pt x="571" y="0"/>
                  </a:cubicBez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3004750" y="1292625"/>
              <a:ext cx="6500" cy="87675"/>
            </a:xfrm>
            <a:custGeom>
              <a:rect b="b" l="l" r="r" t="t"/>
              <a:pathLst>
                <a:path extrusionOk="0" h="3507" w="260">
                  <a:moveTo>
                    <a:pt x="259" y="0"/>
                  </a:moveTo>
                  <a:cubicBezTo>
                    <a:pt x="117" y="27"/>
                    <a:pt x="1" y="161"/>
                    <a:pt x="1" y="321"/>
                  </a:cubicBezTo>
                  <a:lnTo>
                    <a:pt x="1" y="3221"/>
                  </a:lnTo>
                  <a:cubicBezTo>
                    <a:pt x="1" y="3346"/>
                    <a:pt x="72" y="3453"/>
                    <a:pt x="179" y="3506"/>
                  </a:cubicBezTo>
                  <a:lnTo>
                    <a:pt x="259" y="3453"/>
                  </a:lnTo>
                  <a:lnTo>
                    <a:pt x="259"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2861800" y="1083650"/>
              <a:ext cx="49075" cy="191600"/>
            </a:xfrm>
            <a:custGeom>
              <a:rect b="b" l="l" r="r" t="t"/>
              <a:pathLst>
                <a:path extrusionOk="0" h="7664" w="1963">
                  <a:moveTo>
                    <a:pt x="955" y="0"/>
                  </a:moveTo>
                  <a:cubicBezTo>
                    <a:pt x="928" y="0"/>
                    <a:pt x="901" y="18"/>
                    <a:pt x="901" y="54"/>
                  </a:cubicBezTo>
                  <a:lnTo>
                    <a:pt x="901" y="687"/>
                  </a:lnTo>
                  <a:lnTo>
                    <a:pt x="330" y="687"/>
                  </a:lnTo>
                  <a:cubicBezTo>
                    <a:pt x="152" y="687"/>
                    <a:pt x="0" y="830"/>
                    <a:pt x="0" y="1008"/>
                  </a:cubicBezTo>
                  <a:lnTo>
                    <a:pt x="0" y="5175"/>
                  </a:lnTo>
                  <a:cubicBezTo>
                    <a:pt x="0" y="5353"/>
                    <a:pt x="152" y="5496"/>
                    <a:pt x="330" y="5496"/>
                  </a:cubicBezTo>
                  <a:lnTo>
                    <a:pt x="901" y="5496"/>
                  </a:lnTo>
                  <a:lnTo>
                    <a:pt x="901" y="7619"/>
                  </a:lnTo>
                  <a:cubicBezTo>
                    <a:pt x="901" y="7646"/>
                    <a:pt x="928" y="7663"/>
                    <a:pt x="955" y="7663"/>
                  </a:cubicBezTo>
                  <a:cubicBezTo>
                    <a:pt x="981" y="7663"/>
                    <a:pt x="1008" y="7646"/>
                    <a:pt x="1008" y="7619"/>
                  </a:cubicBezTo>
                  <a:lnTo>
                    <a:pt x="1008" y="5496"/>
                  </a:lnTo>
                  <a:lnTo>
                    <a:pt x="1276" y="5496"/>
                  </a:lnTo>
                  <a:lnTo>
                    <a:pt x="1276" y="1847"/>
                  </a:lnTo>
                  <a:lnTo>
                    <a:pt x="1963" y="1847"/>
                  </a:lnTo>
                  <a:lnTo>
                    <a:pt x="1963" y="1008"/>
                  </a:lnTo>
                  <a:cubicBezTo>
                    <a:pt x="1963" y="830"/>
                    <a:pt x="1811" y="687"/>
                    <a:pt x="1633" y="687"/>
                  </a:cubicBezTo>
                  <a:lnTo>
                    <a:pt x="1008" y="687"/>
                  </a:lnTo>
                  <a:lnTo>
                    <a:pt x="1008" y="54"/>
                  </a:lnTo>
                  <a:cubicBezTo>
                    <a:pt x="1008" y="18"/>
                    <a:pt x="981" y="0"/>
                    <a:pt x="955" y="0"/>
                  </a:cubicBez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p:nvPr/>
          </p:nvSpPr>
          <p:spPr>
            <a:xfrm>
              <a:off x="2933375" y="1159025"/>
              <a:ext cx="48875" cy="195625"/>
            </a:xfrm>
            <a:custGeom>
              <a:rect b="b" l="l" r="r" t="t"/>
              <a:pathLst>
                <a:path extrusionOk="0" h="7825" w="1955">
                  <a:moveTo>
                    <a:pt x="946" y="1"/>
                  </a:moveTo>
                  <a:cubicBezTo>
                    <a:pt x="920" y="1"/>
                    <a:pt x="893" y="19"/>
                    <a:pt x="893" y="54"/>
                  </a:cubicBezTo>
                  <a:lnTo>
                    <a:pt x="893" y="1374"/>
                  </a:lnTo>
                  <a:lnTo>
                    <a:pt x="322" y="1374"/>
                  </a:lnTo>
                  <a:cubicBezTo>
                    <a:pt x="144" y="1374"/>
                    <a:pt x="1" y="1517"/>
                    <a:pt x="1" y="1696"/>
                  </a:cubicBezTo>
                  <a:lnTo>
                    <a:pt x="1" y="5442"/>
                  </a:lnTo>
                  <a:cubicBezTo>
                    <a:pt x="1" y="5621"/>
                    <a:pt x="144" y="5764"/>
                    <a:pt x="322" y="5764"/>
                  </a:cubicBezTo>
                  <a:lnTo>
                    <a:pt x="893" y="5764"/>
                  </a:lnTo>
                  <a:lnTo>
                    <a:pt x="893" y="7771"/>
                  </a:lnTo>
                  <a:cubicBezTo>
                    <a:pt x="893" y="7807"/>
                    <a:pt x="920" y="7824"/>
                    <a:pt x="946" y="7824"/>
                  </a:cubicBezTo>
                  <a:cubicBezTo>
                    <a:pt x="982" y="7824"/>
                    <a:pt x="1000" y="7807"/>
                    <a:pt x="1000" y="7771"/>
                  </a:cubicBezTo>
                  <a:lnTo>
                    <a:pt x="1000" y="5764"/>
                  </a:lnTo>
                  <a:lnTo>
                    <a:pt x="1553" y="5764"/>
                  </a:lnTo>
                  <a:lnTo>
                    <a:pt x="1553" y="5032"/>
                  </a:lnTo>
                  <a:lnTo>
                    <a:pt x="1955" y="5032"/>
                  </a:lnTo>
                  <a:lnTo>
                    <a:pt x="1955" y="1696"/>
                  </a:lnTo>
                  <a:cubicBezTo>
                    <a:pt x="1955" y="1517"/>
                    <a:pt x="1812" y="1374"/>
                    <a:pt x="1633" y="1374"/>
                  </a:cubicBezTo>
                  <a:lnTo>
                    <a:pt x="1000" y="1374"/>
                  </a:lnTo>
                  <a:lnTo>
                    <a:pt x="1000" y="54"/>
                  </a:lnTo>
                  <a:cubicBezTo>
                    <a:pt x="1000" y="19"/>
                    <a:pt x="982" y="1"/>
                    <a:pt x="946" y="1"/>
                  </a:cubicBez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
            <p:cNvSpPr/>
            <p:nvPr/>
          </p:nvSpPr>
          <p:spPr>
            <a:xfrm>
              <a:off x="3190075" y="1054650"/>
              <a:ext cx="20100" cy="119350"/>
            </a:xfrm>
            <a:custGeom>
              <a:rect b="b" l="l" r="r" t="t"/>
              <a:pathLst>
                <a:path extrusionOk="0" h="4774" w="804">
                  <a:moveTo>
                    <a:pt x="1" y="1"/>
                  </a:moveTo>
                  <a:lnTo>
                    <a:pt x="1" y="4086"/>
                  </a:lnTo>
                  <a:lnTo>
                    <a:pt x="349" y="4086"/>
                  </a:lnTo>
                  <a:lnTo>
                    <a:pt x="349" y="4720"/>
                  </a:lnTo>
                  <a:cubicBezTo>
                    <a:pt x="349" y="4747"/>
                    <a:pt x="376" y="4773"/>
                    <a:pt x="402" y="4773"/>
                  </a:cubicBezTo>
                  <a:cubicBezTo>
                    <a:pt x="429" y="4773"/>
                    <a:pt x="456" y="4747"/>
                    <a:pt x="456" y="4720"/>
                  </a:cubicBezTo>
                  <a:lnTo>
                    <a:pt x="456" y="4086"/>
                  </a:lnTo>
                  <a:lnTo>
                    <a:pt x="804" y="4086"/>
                  </a:lnTo>
                  <a:lnTo>
                    <a:pt x="804"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
            <p:cNvSpPr/>
            <p:nvPr/>
          </p:nvSpPr>
          <p:spPr>
            <a:xfrm>
              <a:off x="3070550" y="1054650"/>
              <a:ext cx="39950" cy="143425"/>
            </a:xfrm>
            <a:custGeom>
              <a:rect b="b" l="l" r="r" t="t"/>
              <a:pathLst>
                <a:path extrusionOk="0" h="5737" w="1598">
                  <a:moveTo>
                    <a:pt x="0" y="1"/>
                  </a:moveTo>
                  <a:lnTo>
                    <a:pt x="0" y="5050"/>
                  </a:lnTo>
                  <a:lnTo>
                    <a:pt x="544" y="5050"/>
                  </a:lnTo>
                  <a:lnTo>
                    <a:pt x="544" y="5683"/>
                  </a:lnTo>
                  <a:cubicBezTo>
                    <a:pt x="544" y="5710"/>
                    <a:pt x="562" y="5737"/>
                    <a:pt x="598" y="5737"/>
                  </a:cubicBezTo>
                  <a:cubicBezTo>
                    <a:pt x="625" y="5737"/>
                    <a:pt x="643" y="5710"/>
                    <a:pt x="643" y="5683"/>
                  </a:cubicBezTo>
                  <a:lnTo>
                    <a:pt x="643" y="5050"/>
                  </a:lnTo>
                  <a:lnTo>
                    <a:pt x="767" y="5050"/>
                  </a:lnTo>
                  <a:lnTo>
                    <a:pt x="767" y="607"/>
                  </a:lnTo>
                  <a:lnTo>
                    <a:pt x="1570" y="607"/>
                  </a:lnTo>
                  <a:lnTo>
                    <a:pt x="1570" y="4863"/>
                  </a:lnTo>
                  <a:cubicBezTo>
                    <a:pt x="1588" y="4818"/>
                    <a:pt x="1597" y="4773"/>
                    <a:pt x="1597" y="4720"/>
                  </a:cubicBezTo>
                  <a:lnTo>
                    <a:pt x="1597"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2323625" y="1103500"/>
              <a:ext cx="49100" cy="144100"/>
            </a:xfrm>
            <a:custGeom>
              <a:rect b="b" l="l" r="r" t="t"/>
              <a:pathLst>
                <a:path extrusionOk="0" h="5764" w="1964">
                  <a:moveTo>
                    <a:pt x="955" y="0"/>
                  </a:moveTo>
                  <a:cubicBezTo>
                    <a:pt x="928" y="0"/>
                    <a:pt x="902" y="18"/>
                    <a:pt x="902" y="54"/>
                  </a:cubicBezTo>
                  <a:lnTo>
                    <a:pt x="902" y="687"/>
                  </a:lnTo>
                  <a:lnTo>
                    <a:pt x="331" y="687"/>
                  </a:lnTo>
                  <a:cubicBezTo>
                    <a:pt x="152" y="687"/>
                    <a:pt x="1" y="830"/>
                    <a:pt x="1" y="1008"/>
                  </a:cubicBezTo>
                  <a:lnTo>
                    <a:pt x="1" y="3908"/>
                  </a:lnTo>
                  <a:cubicBezTo>
                    <a:pt x="1" y="4086"/>
                    <a:pt x="152" y="4229"/>
                    <a:pt x="331" y="4229"/>
                  </a:cubicBezTo>
                  <a:lnTo>
                    <a:pt x="902" y="4229"/>
                  </a:lnTo>
                  <a:lnTo>
                    <a:pt x="902" y="5710"/>
                  </a:lnTo>
                  <a:cubicBezTo>
                    <a:pt x="902" y="5737"/>
                    <a:pt x="928" y="5763"/>
                    <a:pt x="955" y="5763"/>
                  </a:cubicBezTo>
                  <a:cubicBezTo>
                    <a:pt x="982" y="5763"/>
                    <a:pt x="1009" y="5737"/>
                    <a:pt x="1009" y="5710"/>
                  </a:cubicBezTo>
                  <a:lnTo>
                    <a:pt x="1009" y="4229"/>
                  </a:lnTo>
                  <a:lnTo>
                    <a:pt x="1633" y="4229"/>
                  </a:lnTo>
                  <a:cubicBezTo>
                    <a:pt x="1812" y="4229"/>
                    <a:pt x="1963" y="4086"/>
                    <a:pt x="1963" y="3908"/>
                  </a:cubicBezTo>
                  <a:lnTo>
                    <a:pt x="1963" y="1008"/>
                  </a:lnTo>
                  <a:cubicBezTo>
                    <a:pt x="1963" y="830"/>
                    <a:pt x="1812" y="687"/>
                    <a:pt x="1633" y="687"/>
                  </a:cubicBezTo>
                  <a:lnTo>
                    <a:pt x="1009" y="687"/>
                  </a:lnTo>
                  <a:lnTo>
                    <a:pt x="1009" y="54"/>
                  </a:lnTo>
                  <a:cubicBezTo>
                    <a:pt x="1009" y="18"/>
                    <a:pt x="982" y="0"/>
                    <a:pt x="955" y="0"/>
                  </a:cubicBez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2291300" y="1198725"/>
              <a:ext cx="11175" cy="120250"/>
            </a:xfrm>
            <a:custGeom>
              <a:rect b="b" l="l" r="r" t="t"/>
              <a:pathLst>
                <a:path extrusionOk="0" h="4810" w="447">
                  <a:moveTo>
                    <a:pt x="0" y="1"/>
                  </a:moveTo>
                  <a:lnTo>
                    <a:pt x="0" y="4809"/>
                  </a:lnTo>
                  <a:lnTo>
                    <a:pt x="125" y="4809"/>
                  </a:lnTo>
                  <a:cubicBezTo>
                    <a:pt x="303" y="4809"/>
                    <a:pt x="446" y="4666"/>
                    <a:pt x="446" y="4488"/>
                  </a:cubicBezTo>
                  <a:lnTo>
                    <a:pt x="446" y="322"/>
                  </a:lnTo>
                  <a:cubicBezTo>
                    <a:pt x="446" y="143"/>
                    <a:pt x="303" y="1"/>
                    <a:pt x="125" y="1"/>
                  </a:cubicBez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
            <p:cNvSpPr/>
            <p:nvPr/>
          </p:nvSpPr>
          <p:spPr>
            <a:xfrm>
              <a:off x="2256275" y="1198725"/>
              <a:ext cx="14975" cy="120250"/>
            </a:xfrm>
            <a:custGeom>
              <a:rect b="b" l="l" r="r" t="t"/>
              <a:pathLst>
                <a:path extrusionOk="0" h="4810" w="599">
                  <a:moveTo>
                    <a:pt x="215" y="1"/>
                  </a:moveTo>
                  <a:cubicBezTo>
                    <a:pt x="134" y="1"/>
                    <a:pt x="54" y="27"/>
                    <a:pt x="1" y="81"/>
                  </a:cubicBezTo>
                  <a:lnTo>
                    <a:pt x="1" y="4729"/>
                  </a:lnTo>
                  <a:cubicBezTo>
                    <a:pt x="54" y="4782"/>
                    <a:pt x="134" y="4809"/>
                    <a:pt x="215" y="4809"/>
                  </a:cubicBezTo>
                  <a:lnTo>
                    <a:pt x="598" y="4809"/>
                  </a:lnTo>
                  <a:lnTo>
                    <a:pt x="598"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p:nvPr/>
          </p:nvSpPr>
          <p:spPr>
            <a:xfrm>
              <a:off x="2769900" y="1054650"/>
              <a:ext cx="49100" cy="114875"/>
            </a:xfrm>
            <a:custGeom>
              <a:rect b="b" l="l" r="r" t="t"/>
              <a:pathLst>
                <a:path extrusionOk="0" h="4595" w="1964">
                  <a:moveTo>
                    <a:pt x="1" y="1"/>
                  </a:moveTo>
                  <a:lnTo>
                    <a:pt x="1" y="3587"/>
                  </a:lnTo>
                  <a:cubicBezTo>
                    <a:pt x="1" y="3765"/>
                    <a:pt x="152" y="3908"/>
                    <a:pt x="331" y="3908"/>
                  </a:cubicBezTo>
                  <a:lnTo>
                    <a:pt x="955" y="3908"/>
                  </a:lnTo>
                  <a:lnTo>
                    <a:pt x="955" y="4541"/>
                  </a:lnTo>
                  <a:cubicBezTo>
                    <a:pt x="955" y="4568"/>
                    <a:pt x="982" y="4595"/>
                    <a:pt x="1009" y="4595"/>
                  </a:cubicBezTo>
                  <a:cubicBezTo>
                    <a:pt x="1036" y="4595"/>
                    <a:pt x="1062" y="4568"/>
                    <a:pt x="1062" y="4541"/>
                  </a:cubicBezTo>
                  <a:lnTo>
                    <a:pt x="1062" y="3908"/>
                  </a:lnTo>
                  <a:lnTo>
                    <a:pt x="1633" y="3908"/>
                  </a:lnTo>
                  <a:cubicBezTo>
                    <a:pt x="1812" y="3908"/>
                    <a:pt x="1963" y="3765"/>
                    <a:pt x="1963" y="3587"/>
                  </a:cubicBezTo>
                  <a:lnTo>
                    <a:pt x="196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
            <p:cNvSpPr/>
            <p:nvPr/>
          </p:nvSpPr>
          <p:spPr>
            <a:xfrm>
              <a:off x="2699200" y="1054650"/>
              <a:ext cx="47750" cy="39500"/>
            </a:xfrm>
            <a:custGeom>
              <a:rect b="b" l="l" r="r" t="t"/>
              <a:pathLst>
                <a:path extrusionOk="0" h="1580" w="1910">
                  <a:moveTo>
                    <a:pt x="1" y="1"/>
                  </a:moveTo>
                  <a:cubicBezTo>
                    <a:pt x="45" y="117"/>
                    <a:pt x="161" y="206"/>
                    <a:pt x="304" y="206"/>
                  </a:cubicBezTo>
                  <a:lnTo>
                    <a:pt x="929" y="206"/>
                  </a:lnTo>
                  <a:lnTo>
                    <a:pt x="929" y="1526"/>
                  </a:lnTo>
                  <a:cubicBezTo>
                    <a:pt x="929" y="1553"/>
                    <a:pt x="955" y="1580"/>
                    <a:pt x="982" y="1580"/>
                  </a:cubicBezTo>
                  <a:cubicBezTo>
                    <a:pt x="1009" y="1580"/>
                    <a:pt x="1036" y="1553"/>
                    <a:pt x="1036" y="1526"/>
                  </a:cubicBezTo>
                  <a:lnTo>
                    <a:pt x="1036" y="206"/>
                  </a:lnTo>
                  <a:lnTo>
                    <a:pt x="1607" y="206"/>
                  </a:lnTo>
                  <a:cubicBezTo>
                    <a:pt x="1740" y="206"/>
                    <a:pt x="1865" y="117"/>
                    <a:pt x="1910" y="1"/>
                  </a:cubicBez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p:nvPr/>
          </p:nvSpPr>
          <p:spPr>
            <a:xfrm>
              <a:off x="2396550" y="1054650"/>
              <a:ext cx="48875" cy="110875"/>
            </a:xfrm>
            <a:custGeom>
              <a:rect b="b" l="l" r="r" t="t"/>
              <a:pathLst>
                <a:path extrusionOk="0" h="4435" w="1955">
                  <a:moveTo>
                    <a:pt x="1" y="1"/>
                  </a:moveTo>
                  <a:lnTo>
                    <a:pt x="1" y="2525"/>
                  </a:lnTo>
                  <a:cubicBezTo>
                    <a:pt x="1" y="2704"/>
                    <a:pt x="144" y="2846"/>
                    <a:pt x="322" y="2846"/>
                  </a:cubicBezTo>
                  <a:lnTo>
                    <a:pt x="893" y="2846"/>
                  </a:lnTo>
                  <a:lnTo>
                    <a:pt x="893" y="4381"/>
                  </a:lnTo>
                  <a:cubicBezTo>
                    <a:pt x="893" y="4417"/>
                    <a:pt x="920" y="4434"/>
                    <a:pt x="947" y="4434"/>
                  </a:cubicBezTo>
                  <a:cubicBezTo>
                    <a:pt x="982" y="4434"/>
                    <a:pt x="1000" y="4417"/>
                    <a:pt x="1000" y="4381"/>
                  </a:cubicBezTo>
                  <a:lnTo>
                    <a:pt x="1000" y="2846"/>
                  </a:lnTo>
                  <a:lnTo>
                    <a:pt x="1625" y="2846"/>
                  </a:lnTo>
                  <a:cubicBezTo>
                    <a:pt x="1812" y="2846"/>
                    <a:pt x="1955" y="2704"/>
                    <a:pt x="1955" y="2525"/>
                  </a:cubicBezTo>
                  <a:lnTo>
                    <a:pt x="1955"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
            <p:cNvSpPr/>
            <p:nvPr/>
          </p:nvSpPr>
          <p:spPr>
            <a:xfrm>
              <a:off x="2521450" y="1054650"/>
              <a:ext cx="48875" cy="173550"/>
            </a:xfrm>
            <a:custGeom>
              <a:rect b="b" l="l" r="r" t="t"/>
              <a:pathLst>
                <a:path extrusionOk="0" h="6942" w="1955">
                  <a:moveTo>
                    <a:pt x="1" y="1"/>
                  </a:moveTo>
                  <a:lnTo>
                    <a:pt x="1" y="5041"/>
                  </a:lnTo>
                  <a:cubicBezTo>
                    <a:pt x="1" y="5184"/>
                    <a:pt x="99" y="5309"/>
                    <a:pt x="233" y="5353"/>
                  </a:cubicBezTo>
                  <a:lnTo>
                    <a:pt x="233" y="3061"/>
                  </a:lnTo>
                  <a:lnTo>
                    <a:pt x="1036" y="3061"/>
                  </a:lnTo>
                  <a:lnTo>
                    <a:pt x="1036" y="6941"/>
                  </a:lnTo>
                  <a:cubicBezTo>
                    <a:pt x="1044" y="6932"/>
                    <a:pt x="1053" y="6914"/>
                    <a:pt x="1053" y="6897"/>
                  </a:cubicBezTo>
                  <a:lnTo>
                    <a:pt x="1053" y="5362"/>
                  </a:lnTo>
                  <a:lnTo>
                    <a:pt x="1624" y="5362"/>
                  </a:lnTo>
                  <a:cubicBezTo>
                    <a:pt x="1812" y="5362"/>
                    <a:pt x="1954" y="5219"/>
                    <a:pt x="1954" y="5041"/>
                  </a:cubicBezTo>
                  <a:lnTo>
                    <a:pt x="1954"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
            <p:cNvSpPr/>
            <p:nvPr/>
          </p:nvSpPr>
          <p:spPr>
            <a:xfrm>
              <a:off x="2271225" y="1101500"/>
              <a:ext cx="20100" cy="642775"/>
            </a:xfrm>
            <a:custGeom>
              <a:rect b="b" l="l" r="r" t="t"/>
              <a:pathLst>
                <a:path extrusionOk="0" h="25711" w="804">
                  <a:moveTo>
                    <a:pt x="0" y="0"/>
                  </a:moveTo>
                  <a:lnTo>
                    <a:pt x="0" y="3890"/>
                  </a:lnTo>
                  <a:lnTo>
                    <a:pt x="0" y="8698"/>
                  </a:lnTo>
                  <a:lnTo>
                    <a:pt x="0" y="25710"/>
                  </a:lnTo>
                  <a:lnTo>
                    <a:pt x="803" y="25166"/>
                  </a:lnTo>
                  <a:lnTo>
                    <a:pt x="803" y="8698"/>
                  </a:lnTo>
                  <a:lnTo>
                    <a:pt x="803" y="3890"/>
                  </a:lnTo>
                  <a:lnTo>
                    <a:pt x="803"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
            <p:cNvSpPr/>
            <p:nvPr/>
          </p:nvSpPr>
          <p:spPr>
            <a:xfrm>
              <a:off x="2311375" y="1307775"/>
              <a:ext cx="20075" cy="409275"/>
            </a:xfrm>
            <a:custGeom>
              <a:rect b="b" l="l" r="r" t="t"/>
              <a:pathLst>
                <a:path extrusionOk="0" h="16371" w="803">
                  <a:moveTo>
                    <a:pt x="0" y="1"/>
                  </a:moveTo>
                  <a:lnTo>
                    <a:pt x="0" y="16371"/>
                  </a:lnTo>
                  <a:lnTo>
                    <a:pt x="803" y="15827"/>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
            <p:cNvSpPr/>
            <p:nvPr/>
          </p:nvSpPr>
          <p:spPr>
            <a:xfrm>
              <a:off x="2351500" y="1218800"/>
              <a:ext cx="20100" cy="471050"/>
            </a:xfrm>
            <a:custGeom>
              <a:rect b="b" l="l" r="r" t="t"/>
              <a:pathLst>
                <a:path extrusionOk="0" h="18842" w="804">
                  <a:moveTo>
                    <a:pt x="1" y="0"/>
                  </a:moveTo>
                  <a:lnTo>
                    <a:pt x="1" y="18842"/>
                  </a:lnTo>
                  <a:lnTo>
                    <a:pt x="804" y="18297"/>
                  </a:lnTo>
                  <a:lnTo>
                    <a:pt x="804"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
            <p:cNvSpPr/>
            <p:nvPr/>
          </p:nvSpPr>
          <p:spPr>
            <a:xfrm>
              <a:off x="3129875" y="1088325"/>
              <a:ext cx="20100" cy="206550"/>
            </a:xfrm>
            <a:custGeom>
              <a:rect b="b" l="l" r="r" t="t"/>
              <a:pathLst>
                <a:path extrusionOk="0" h="8262" w="804">
                  <a:moveTo>
                    <a:pt x="0" y="1"/>
                  </a:moveTo>
                  <a:lnTo>
                    <a:pt x="0" y="8262"/>
                  </a:lnTo>
                  <a:lnTo>
                    <a:pt x="803" y="7691"/>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
            <p:cNvSpPr/>
            <p:nvPr/>
          </p:nvSpPr>
          <p:spPr>
            <a:xfrm>
              <a:off x="3170025" y="1054650"/>
              <a:ext cx="20075" cy="211675"/>
            </a:xfrm>
            <a:custGeom>
              <a:rect b="b" l="l" r="r" t="t"/>
              <a:pathLst>
                <a:path extrusionOk="0" h="8467" w="803">
                  <a:moveTo>
                    <a:pt x="0" y="1"/>
                  </a:moveTo>
                  <a:lnTo>
                    <a:pt x="0" y="8467"/>
                  </a:lnTo>
                  <a:lnTo>
                    <a:pt x="803" y="7905"/>
                  </a:lnTo>
                  <a:lnTo>
                    <a:pt x="803" y="4086"/>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
            <p:cNvSpPr/>
            <p:nvPr/>
          </p:nvSpPr>
          <p:spPr>
            <a:xfrm>
              <a:off x="3089725" y="1069825"/>
              <a:ext cx="20100" cy="253375"/>
            </a:xfrm>
            <a:custGeom>
              <a:rect b="b" l="l" r="r" t="t"/>
              <a:pathLst>
                <a:path extrusionOk="0" h="10135" w="804">
                  <a:moveTo>
                    <a:pt x="0" y="0"/>
                  </a:moveTo>
                  <a:lnTo>
                    <a:pt x="0" y="4443"/>
                  </a:lnTo>
                  <a:lnTo>
                    <a:pt x="0" y="10135"/>
                  </a:lnTo>
                  <a:lnTo>
                    <a:pt x="803" y="9572"/>
                  </a:lnTo>
                  <a:lnTo>
                    <a:pt x="803" y="4256"/>
                  </a:lnTo>
                  <a:lnTo>
                    <a:pt x="803" y="0"/>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3"/>
            <p:cNvSpPr/>
            <p:nvPr/>
          </p:nvSpPr>
          <p:spPr>
            <a:xfrm>
              <a:off x="3050475" y="1054650"/>
              <a:ext cx="20100" cy="296425"/>
            </a:xfrm>
            <a:custGeom>
              <a:rect b="b" l="l" r="r" t="t"/>
              <a:pathLst>
                <a:path extrusionOk="0" h="11857" w="804">
                  <a:moveTo>
                    <a:pt x="0" y="1"/>
                  </a:moveTo>
                  <a:lnTo>
                    <a:pt x="0" y="9582"/>
                  </a:lnTo>
                  <a:lnTo>
                    <a:pt x="0" y="11857"/>
                  </a:lnTo>
                  <a:lnTo>
                    <a:pt x="803" y="11295"/>
                  </a:lnTo>
                  <a:lnTo>
                    <a:pt x="803" y="5050"/>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3"/>
            <p:cNvSpPr/>
            <p:nvPr/>
          </p:nvSpPr>
          <p:spPr>
            <a:xfrm>
              <a:off x="3011225" y="1153225"/>
              <a:ext cx="20100" cy="225725"/>
            </a:xfrm>
            <a:custGeom>
              <a:rect b="b" l="l" r="r" t="t"/>
              <a:pathLst>
                <a:path extrusionOk="0" h="9029" w="804">
                  <a:moveTo>
                    <a:pt x="0" y="1"/>
                  </a:moveTo>
                  <a:lnTo>
                    <a:pt x="0" y="5576"/>
                  </a:lnTo>
                  <a:lnTo>
                    <a:pt x="0" y="9029"/>
                  </a:lnTo>
                  <a:lnTo>
                    <a:pt x="803" y="8458"/>
                  </a:lnTo>
                  <a:lnTo>
                    <a:pt x="803" y="5576"/>
                  </a:lnTo>
                  <a:lnTo>
                    <a:pt x="803" y="1"/>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
            <p:cNvSpPr/>
            <p:nvPr/>
          </p:nvSpPr>
          <p:spPr>
            <a:xfrm>
              <a:off x="2972200" y="1284825"/>
              <a:ext cx="19875" cy="121775"/>
            </a:xfrm>
            <a:custGeom>
              <a:rect b="b" l="l" r="r" t="t"/>
              <a:pathLst>
                <a:path extrusionOk="0" h="4871" w="795">
                  <a:moveTo>
                    <a:pt x="0" y="0"/>
                  </a:moveTo>
                  <a:lnTo>
                    <a:pt x="0" y="732"/>
                  </a:lnTo>
                  <a:lnTo>
                    <a:pt x="0" y="4871"/>
                  </a:lnTo>
                  <a:lnTo>
                    <a:pt x="794" y="4309"/>
                  </a:lnTo>
                  <a:lnTo>
                    <a:pt x="794"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
            <p:cNvSpPr/>
            <p:nvPr/>
          </p:nvSpPr>
          <p:spPr>
            <a:xfrm>
              <a:off x="2932925" y="1347250"/>
              <a:ext cx="19875" cy="82100"/>
            </a:xfrm>
            <a:custGeom>
              <a:rect b="b" l="l" r="r" t="t"/>
              <a:pathLst>
                <a:path extrusionOk="0" h="3284" w="795">
                  <a:moveTo>
                    <a:pt x="1" y="1"/>
                  </a:moveTo>
                  <a:lnTo>
                    <a:pt x="1" y="3159"/>
                  </a:lnTo>
                  <a:lnTo>
                    <a:pt x="286" y="3284"/>
                  </a:lnTo>
                  <a:lnTo>
                    <a:pt x="795" y="2927"/>
                  </a:lnTo>
                  <a:lnTo>
                    <a:pt x="795"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
            <p:cNvSpPr/>
            <p:nvPr/>
          </p:nvSpPr>
          <p:spPr>
            <a:xfrm>
              <a:off x="2893675" y="1129825"/>
              <a:ext cx="19875" cy="287950"/>
            </a:xfrm>
            <a:custGeom>
              <a:rect b="b" l="l" r="r" t="t"/>
              <a:pathLst>
                <a:path extrusionOk="0" h="11518" w="795">
                  <a:moveTo>
                    <a:pt x="1" y="0"/>
                  </a:moveTo>
                  <a:lnTo>
                    <a:pt x="1" y="3649"/>
                  </a:lnTo>
                  <a:lnTo>
                    <a:pt x="1" y="11178"/>
                  </a:lnTo>
                  <a:lnTo>
                    <a:pt x="795" y="11517"/>
                  </a:lnTo>
                  <a:lnTo>
                    <a:pt x="795"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
            <p:cNvSpPr/>
            <p:nvPr/>
          </p:nvSpPr>
          <p:spPr>
            <a:xfrm>
              <a:off x="3210150" y="1054650"/>
              <a:ext cx="20100" cy="183125"/>
            </a:xfrm>
            <a:custGeom>
              <a:rect b="b" l="l" r="r" t="t"/>
              <a:pathLst>
                <a:path extrusionOk="0" h="7325" w="804">
                  <a:moveTo>
                    <a:pt x="1" y="1"/>
                  </a:moveTo>
                  <a:lnTo>
                    <a:pt x="1" y="4086"/>
                  </a:lnTo>
                  <a:lnTo>
                    <a:pt x="1" y="7325"/>
                  </a:lnTo>
                  <a:lnTo>
                    <a:pt x="804" y="6763"/>
                  </a:lnTo>
                  <a:lnTo>
                    <a:pt x="804"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
            <p:cNvSpPr/>
            <p:nvPr/>
          </p:nvSpPr>
          <p:spPr>
            <a:xfrm>
              <a:off x="3250300" y="1083425"/>
              <a:ext cx="20100" cy="126025"/>
            </a:xfrm>
            <a:custGeom>
              <a:rect b="b" l="l" r="r" t="t"/>
              <a:pathLst>
                <a:path extrusionOk="0" h="5041" w="804">
                  <a:moveTo>
                    <a:pt x="1" y="0"/>
                  </a:moveTo>
                  <a:lnTo>
                    <a:pt x="1" y="5041"/>
                  </a:lnTo>
                  <a:lnTo>
                    <a:pt x="804" y="4470"/>
                  </a:lnTo>
                  <a:lnTo>
                    <a:pt x="804" y="0"/>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
            <p:cNvSpPr/>
            <p:nvPr/>
          </p:nvSpPr>
          <p:spPr>
            <a:xfrm>
              <a:off x="3290450" y="1068700"/>
              <a:ext cx="20100" cy="112200"/>
            </a:xfrm>
            <a:custGeom>
              <a:rect b="b" l="l" r="r" t="t"/>
              <a:pathLst>
                <a:path extrusionOk="0" h="4488" w="804">
                  <a:moveTo>
                    <a:pt x="0" y="1"/>
                  </a:moveTo>
                  <a:lnTo>
                    <a:pt x="0" y="4488"/>
                  </a:lnTo>
                  <a:lnTo>
                    <a:pt x="803" y="3926"/>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
            <p:cNvSpPr/>
            <p:nvPr/>
          </p:nvSpPr>
          <p:spPr>
            <a:xfrm>
              <a:off x="3330600" y="1054650"/>
              <a:ext cx="20100" cy="97725"/>
            </a:xfrm>
            <a:custGeom>
              <a:rect b="b" l="l" r="r" t="t"/>
              <a:pathLst>
                <a:path extrusionOk="0" h="3909" w="804">
                  <a:moveTo>
                    <a:pt x="0" y="1"/>
                  </a:moveTo>
                  <a:lnTo>
                    <a:pt x="0" y="3908"/>
                  </a:lnTo>
                  <a:lnTo>
                    <a:pt x="803" y="3346"/>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
            <p:cNvSpPr/>
            <p:nvPr/>
          </p:nvSpPr>
          <p:spPr>
            <a:xfrm>
              <a:off x="3370950" y="1054425"/>
              <a:ext cx="19875" cy="69625"/>
            </a:xfrm>
            <a:custGeom>
              <a:rect b="b" l="l" r="r" t="t"/>
              <a:pathLst>
                <a:path extrusionOk="0" h="2785" w="795">
                  <a:moveTo>
                    <a:pt x="1" y="1"/>
                  </a:moveTo>
                  <a:lnTo>
                    <a:pt x="1" y="2784"/>
                  </a:lnTo>
                  <a:lnTo>
                    <a:pt x="795" y="2213"/>
                  </a:lnTo>
                  <a:lnTo>
                    <a:pt x="795"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
            <p:cNvSpPr/>
            <p:nvPr/>
          </p:nvSpPr>
          <p:spPr>
            <a:xfrm>
              <a:off x="3410000" y="1054425"/>
              <a:ext cx="20075" cy="41725"/>
            </a:xfrm>
            <a:custGeom>
              <a:rect b="b" l="l" r="r" t="t"/>
              <a:pathLst>
                <a:path extrusionOk="0" h="1669" w="803">
                  <a:moveTo>
                    <a:pt x="803" y="1"/>
                  </a:moveTo>
                  <a:lnTo>
                    <a:pt x="0" y="10"/>
                  </a:lnTo>
                  <a:lnTo>
                    <a:pt x="0" y="1669"/>
                  </a:lnTo>
                  <a:lnTo>
                    <a:pt x="803" y="1107"/>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3"/>
            <p:cNvSpPr/>
            <p:nvPr/>
          </p:nvSpPr>
          <p:spPr>
            <a:xfrm>
              <a:off x="2606650" y="1054650"/>
              <a:ext cx="20100" cy="462125"/>
            </a:xfrm>
            <a:custGeom>
              <a:rect b="b" l="l" r="r" t="t"/>
              <a:pathLst>
                <a:path extrusionOk="0" h="18485" w="804">
                  <a:moveTo>
                    <a:pt x="1" y="1"/>
                  </a:moveTo>
                  <a:lnTo>
                    <a:pt x="1" y="18485"/>
                  </a:lnTo>
                  <a:lnTo>
                    <a:pt x="803" y="17950"/>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
            <p:cNvSpPr/>
            <p:nvPr/>
          </p:nvSpPr>
          <p:spPr>
            <a:xfrm>
              <a:off x="2646800" y="1099250"/>
              <a:ext cx="20100" cy="390325"/>
            </a:xfrm>
            <a:custGeom>
              <a:rect b="b" l="l" r="r" t="t"/>
              <a:pathLst>
                <a:path extrusionOk="0" h="15613" w="804">
                  <a:moveTo>
                    <a:pt x="0" y="1"/>
                  </a:moveTo>
                  <a:lnTo>
                    <a:pt x="0" y="15613"/>
                  </a:lnTo>
                  <a:lnTo>
                    <a:pt x="803" y="15068"/>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
            <p:cNvSpPr/>
            <p:nvPr/>
          </p:nvSpPr>
          <p:spPr>
            <a:xfrm>
              <a:off x="2566500" y="1289725"/>
              <a:ext cx="20100" cy="254275"/>
            </a:xfrm>
            <a:custGeom>
              <a:rect b="b" l="l" r="r" t="t"/>
              <a:pathLst>
                <a:path extrusionOk="0" h="10171" w="804">
                  <a:moveTo>
                    <a:pt x="1" y="0"/>
                  </a:moveTo>
                  <a:lnTo>
                    <a:pt x="1" y="10170"/>
                  </a:lnTo>
                  <a:lnTo>
                    <a:pt x="804" y="9635"/>
                  </a:lnTo>
                  <a:lnTo>
                    <a:pt x="804" y="0"/>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
            <p:cNvSpPr/>
            <p:nvPr/>
          </p:nvSpPr>
          <p:spPr>
            <a:xfrm>
              <a:off x="2527250" y="1131150"/>
              <a:ext cx="20100" cy="439375"/>
            </a:xfrm>
            <a:custGeom>
              <a:rect b="b" l="l" r="r" t="t"/>
              <a:pathLst>
                <a:path extrusionOk="0" h="17575" w="804">
                  <a:moveTo>
                    <a:pt x="1" y="1"/>
                  </a:moveTo>
                  <a:lnTo>
                    <a:pt x="1" y="2293"/>
                  </a:lnTo>
                  <a:lnTo>
                    <a:pt x="1" y="17575"/>
                  </a:lnTo>
                  <a:lnTo>
                    <a:pt x="804" y="17040"/>
                  </a:lnTo>
                  <a:lnTo>
                    <a:pt x="804" y="3881"/>
                  </a:lnTo>
                  <a:lnTo>
                    <a:pt x="804" y="1"/>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
            <p:cNvSpPr/>
            <p:nvPr/>
          </p:nvSpPr>
          <p:spPr>
            <a:xfrm>
              <a:off x="2488000" y="1300425"/>
              <a:ext cx="20100" cy="296875"/>
            </a:xfrm>
            <a:custGeom>
              <a:rect b="b" l="l" r="r" t="t"/>
              <a:pathLst>
                <a:path extrusionOk="0" h="11875" w="804">
                  <a:moveTo>
                    <a:pt x="1" y="1"/>
                  </a:moveTo>
                  <a:lnTo>
                    <a:pt x="1" y="11874"/>
                  </a:lnTo>
                  <a:lnTo>
                    <a:pt x="803" y="11330"/>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
            <p:cNvSpPr/>
            <p:nvPr/>
          </p:nvSpPr>
          <p:spPr>
            <a:xfrm>
              <a:off x="2448750" y="1387625"/>
              <a:ext cx="20100" cy="236225"/>
            </a:xfrm>
            <a:custGeom>
              <a:rect b="b" l="l" r="r" t="t"/>
              <a:pathLst>
                <a:path extrusionOk="0" h="9449" w="804">
                  <a:moveTo>
                    <a:pt x="0" y="1"/>
                  </a:moveTo>
                  <a:lnTo>
                    <a:pt x="0" y="9448"/>
                  </a:lnTo>
                  <a:lnTo>
                    <a:pt x="803" y="8904"/>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
            <p:cNvSpPr/>
            <p:nvPr/>
          </p:nvSpPr>
          <p:spPr>
            <a:xfrm>
              <a:off x="2409725" y="1355950"/>
              <a:ext cx="19875" cy="293975"/>
            </a:xfrm>
            <a:custGeom>
              <a:rect b="b" l="l" r="r" t="t"/>
              <a:pathLst>
                <a:path extrusionOk="0" h="11759" w="795">
                  <a:moveTo>
                    <a:pt x="0" y="1"/>
                  </a:moveTo>
                  <a:lnTo>
                    <a:pt x="0" y="11759"/>
                  </a:lnTo>
                  <a:lnTo>
                    <a:pt x="27" y="11759"/>
                  </a:lnTo>
                  <a:lnTo>
                    <a:pt x="794" y="11241"/>
                  </a:lnTo>
                  <a:lnTo>
                    <a:pt x="794"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
            <p:cNvSpPr/>
            <p:nvPr/>
          </p:nvSpPr>
          <p:spPr>
            <a:xfrm>
              <a:off x="2686950" y="1166600"/>
              <a:ext cx="20075" cy="295775"/>
            </a:xfrm>
            <a:custGeom>
              <a:rect b="b" l="l" r="r" t="t"/>
              <a:pathLst>
                <a:path extrusionOk="0" h="11831" w="803">
                  <a:moveTo>
                    <a:pt x="0" y="1"/>
                  </a:moveTo>
                  <a:lnTo>
                    <a:pt x="0" y="11830"/>
                  </a:lnTo>
                  <a:lnTo>
                    <a:pt x="803" y="11286"/>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
            <p:cNvSpPr/>
            <p:nvPr/>
          </p:nvSpPr>
          <p:spPr>
            <a:xfrm>
              <a:off x="2727075" y="1316475"/>
              <a:ext cx="20100" cy="118675"/>
            </a:xfrm>
            <a:custGeom>
              <a:rect b="b" l="l" r="r" t="t"/>
              <a:pathLst>
                <a:path extrusionOk="0" h="4747" w="804">
                  <a:moveTo>
                    <a:pt x="1" y="1"/>
                  </a:moveTo>
                  <a:lnTo>
                    <a:pt x="1" y="4747"/>
                  </a:lnTo>
                  <a:lnTo>
                    <a:pt x="804" y="4203"/>
                  </a:lnTo>
                  <a:lnTo>
                    <a:pt x="804"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3"/>
            <p:cNvSpPr/>
            <p:nvPr/>
          </p:nvSpPr>
          <p:spPr>
            <a:xfrm>
              <a:off x="2767225" y="1274325"/>
              <a:ext cx="20100" cy="133625"/>
            </a:xfrm>
            <a:custGeom>
              <a:rect b="b" l="l" r="r" t="t"/>
              <a:pathLst>
                <a:path extrusionOk="0" h="5345" w="804">
                  <a:moveTo>
                    <a:pt x="1" y="1"/>
                  </a:moveTo>
                  <a:lnTo>
                    <a:pt x="1" y="5344"/>
                  </a:lnTo>
                  <a:lnTo>
                    <a:pt x="804" y="4800"/>
                  </a:lnTo>
                  <a:lnTo>
                    <a:pt x="804"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3"/>
            <p:cNvSpPr/>
            <p:nvPr/>
          </p:nvSpPr>
          <p:spPr>
            <a:xfrm>
              <a:off x="2807375" y="1192925"/>
              <a:ext cx="20100" cy="187825"/>
            </a:xfrm>
            <a:custGeom>
              <a:rect b="b" l="l" r="r" t="t"/>
              <a:pathLst>
                <a:path extrusionOk="0" h="7513" w="804">
                  <a:moveTo>
                    <a:pt x="0" y="1"/>
                  </a:moveTo>
                  <a:lnTo>
                    <a:pt x="0" y="7512"/>
                  </a:lnTo>
                  <a:lnTo>
                    <a:pt x="322" y="7298"/>
                  </a:lnTo>
                  <a:lnTo>
                    <a:pt x="803" y="7503"/>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
            <p:cNvSpPr/>
            <p:nvPr/>
          </p:nvSpPr>
          <p:spPr>
            <a:xfrm>
              <a:off x="2847525" y="1276775"/>
              <a:ext cx="20100" cy="121150"/>
            </a:xfrm>
            <a:custGeom>
              <a:rect b="b" l="l" r="r" t="t"/>
              <a:pathLst>
                <a:path extrusionOk="0" h="4846" w="804">
                  <a:moveTo>
                    <a:pt x="0" y="1"/>
                  </a:moveTo>
                  <a:lnTo>
                    <a:pt x="0" y="4497"/>
                  </a:lnTo>
                  <a:lnTo>
                    <a:pt x="803" y="4845"/>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
            <p:cNvSpPr/>
            <p:nvPr/>
          </p:nvSpPr>
          <p:spPr>
            <a:xfrm>
              <a:off x="2256275" y="1090775"/>
              <a:ext cx="1162450" cy="673350"/>
            </a:xfrm>
            <a:custGeom>
              <a:rect b="b" l="l" r="r" t="t"/>
              <a:pathLst>
                <a:path extrusionOk="0" h="26934" w="46498">
                  <a:moveTo>
                    <a:pt x="46185" y="1"/>
                  </a:moveTo>
                  <a:lnTo>
                    <a:pt x="27272" y="13177"/>
                  </a:lnTo>
                  <a:lnTo>
                    <a:pt x="22392" y="10831"/>
                  </a:lnTo>
                  <a:lnTo>
                    <a:pt x="1" y="26077"/>
                  </a:lnTo>
                  <a:lnTo>
                    <a:pt x="1" y="26933"/>
                  </a:lnTo>
                  <a:lnTo>
                    <a:pt x="22464" y="11652"/>
                  </a:lnTo>
                  <a:lnTo>
                    <a:pt x="27344" y="13998"/>
                  </a:lnTo>
                  <a:lnTo>
                    <a:pt x="46497" y="652"/>
                  </a:lnTo>
                  <a:lnTo>
                    <a:pt x="4618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
            <p:cNvSpPr/>
            <p:nvPr/>
          </p:nvSpPr>
          <p:spPr>
            <a:xfrm>
              <a:off x="3368725" y="1054425"/>
              <a:ext cx="99950" cy="94825"/>
            </a:xfrm>
            <a:custGeom>
              <a:rect b="b" l="l" r="r" t="t"/>
              <a:pathLst>
                <a:path extrusionOk="0" h="3793" w="3998">
                  <a:moveTo>
                    <a:pt x="3997" y="1"/>
                  </a:moveTo>
                  <a:lnTo>
                    <a:pt x="1" y="1321"/>
                  </a:lnTo>
                  <a:lnTo>
                    <a:pt x="1598" y="2097"/>
                  </a:lnTo>
                  <a:lnTo>
                    <a:pt x="2151" y="3792"/>
                  </a:lnTo>
                  <a:lnTo>
                    <a:pt x="39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6" name="Google Shape;176;p3"/>
          <p:cNvGrpSpPr/>
          <p:nvPr/>
        </p:nvGrpSpPr>
        <p:grpSpPr>
          <a:xfrm>
            <a:off x="5264000" y="3773500"/>
            <a:ext cx="3880000" cy="2208200"/>
            <a:chOff x="3263250" y="2446775"/>
            <a:chExt cx="3880000" cy="2208200"/>
          </a:xfrm>
        </p:grpSpPr>
        <p:sp>
          <p:nvSpPr>
            <p:cNvPr id="177" name="Google Shape;177;p3"/>
            <p:cNvSpPr/>
            <p:nvPr/>
          </p:nvSpPr>
          <p:spPr>
            <a:xfrm>
              <a:off x="3317425" y="2446775"/>
              <a:ext cx="3825825" cy="2208200"/>
            </a:xfrm>
            <a:custGeom>
              <a:rect b="b" l="l" r="r" t="t"/>
              <a:pathLst>
                <a:path extrusionOk="0" h="88328" w="153033">
                  <a:moveTo>
                    <a:pt x="153032" y="0"/>
                  </a:moveTo>
                  <a:lnTo>
                    <a:pt x="86267" y="47219"/>
                  </a:lnTo>
                  <a:lnTo>
                    <a:pt x="70584" y="39931"/>
                  </a:lnTo>
                  <a:lnTo>
                    <a:pt x="1" y="88327"/>
                  </a:lnTo>
                  <a:lnTo>
                    <a:pt x="153032" y="88327"/>
                  </a:lnTo>
                  <a:lnTo>
                    <a:pt x="15303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
            <p:cNvSpPr/>
            <p:nvPr/>
          </p:nvSpPr>
          <p:spPr>
            <a:xfrm>
              <a:off x="5981025" y="3230050"/>
              <a:ext cx="163075" cy="1424925"/>
            </a:xfrm>
            <a:custGeom>
              <a:rect b="b" l="l" r="r" t="t"/>
              <a:pathLst>
                <a:path extrusionOk="0" h="56997" w="6523">
                  <a:moveTo>
                    <a:pt x="3007" y="0"/>
                  </a:moveTo>
                  <a:cubicBezTo>
                    <a:pt x="2909" y="0"/>
                    <a:pt x="2838" y="71"/>
                    <a:pt x="2838" y="170"/>
                  </a:cubicBezTo>
                  <a:lnTo>
                    <a:pt x="2838" y="2168"/>
                  </a:lnTo>
                  <a:lnTo>
                    <a:pt x="1027" y="2168"/>
                  </a:lnTo>
                  <a:cubicBezTo>
                    <a:pt x="465" y="2168"/>
                    <a:pt x="1" y="2632"/>
                    <a:pt x="1" y="3194"/>
                  </a:cubicBezTo>
                  <a:lnTo>
                    <a:pt x="1" y="16334"/>
                  </a:lnTo>
                  <a:cubicBezTo>
                    <a:pt x="1" y="16896"/>
                    <a:pt x="465" y="17360"/>
                    <a:pt x="1027" y="17360"/>
                  </a:cubicBezTo>
                  <a:lnTo>
                    <a:pt x="2838" y="17360"/>
                  </a:lnTo>
                  <a:lnTo>
                    <a:pt x="2838" y="24033"/>
                  </a:lnTo>
                  <a:cubicBezTo>
                    <a:pt x="2838" y="24131"/>
                    <a:pt x="2909" y="24203"/>
                    <a:pt x="3007" y="24203"/>
                  </a:cubicBezTo>
                  <a:cubicBezTo>
                    <a:pt x="3097" y="24203"/>
                    <a:pt x="3168" y="24131"/>
                    <a:pt x="3168" y="24033"/>
                  </a:cubicBezTo>
                  <a:lnTo>
                    <a:pt x="3168" y="17360"/>
                  </a:lnTo>
                  <a:lnTo>
                    <a:pt x="4006" y="17360"/>
                  </a:lnTo>
                  <a:lnTo>
                    <a:pt x="4006" y="56996"/>
                  </a:lnTo>
                  <a:lnTo>
                    <a:pt x="6522" y="56996"/>
                  </a:lnTo>
                  <a:lnTo>
                    <a:pt x="6522" y="13524"/>
                  </a:lnTo>
                  <a:lnTo>
                    <a:pt x="6174" y="13524"/>
                  </a:lnTo>
                  <a:lnTo>
                    <a:pt x="6174" y="3194"/>
                  </a:lnTo>
                  <a:cubicBezTo>
                    <a:pt x="6174" y="2632"/>
                    <a:pt x="5719" y="2168"/>
                    <a:pt x="5148" y="2168"/>
                  </a:cubicBezTo>
                  <a:lnTo>
                    <a:pt x="3168" y="2168"/>
                  </a:lnTo>
                  <a:lnTo>
                    <a:pt x="3168" y="170"/>
                  </a:lnTo>
                  <a:cubicBezTo>
                    <a:pt x="3168" y="71"/>
                    <a:pt x="3097" y="0"/>
                    <a:pt x="3007" y="0"/>
                  </a:cubicBez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
            <p:cNvSpPr/>
            <p:nvPr/>
          </p:nvSpPr>
          <p:spPr>
            <a:xfrm>
              <a:off x="6206300" y="3468000"/>
              <a:ext cx="154575" cy="617575"/>
            </a:xfrm>
            <a:custGeom>
              <a:rect b="b" l="l" r="r" t="t"/>
              <a:pathLst>
                <a:path extrusionOk="0" h="24703" w="6183">
                  <a:moveTo>
                    <a:pt x="3007" y="1"/>
                  </a:moveTo>
                  <a:cubicBezTo>
                    <a:pt x="2917" y="1"/>
                    <a:pt x="2837" y="72"/>
                    <a:pt x="2837" y="161"/>
                  </a:cubicBezTo>
                  <a:lnTo>
                    <a:pt x="2837" y="4336"/>
                  </a:lnTo>
                  <a:lnTo>
                    <a:pt x="1035" y="4336"/>
                  </a:lnTo>
                  <a:cubicBezTo>
                    <a:pt x="464" y="4336"/>
                    <a:pt x="0" y="4800"/>
                    <a:pt x="0" y="5362"/>
                  </a:cubicBezTo>
                  <a:lnTo>
                    <a:pt x="0" y="17165"/>
                  </a:lnTo>
                  <a:cubicBezTo>
                    <a:pt x="0" y="17727"/>
                    <a:pt x="464" y="18191"/>
                    <a:pt x="1035" y="18191"/>
                  </a:cubicBezTo>
                  <a:lnTo>
                    <a:pt x="2837" y="18191"/>
                  </a:lnTo>
                  <a:lnTo>
                    <a:pt x="2837" y="24533"/>
                  </a:lnTo>
                  <a:cubicBezTo>
                    <a:pt x="2837" y="24623"/>
                    <a:pt x="2917" y="24703"/>
                    <a:pt x="3007" y="24703"/>
                  </a:cubicBezTo>
                  <a:cubicBezTo>
                    <a:pt x="3096" y="24703"/>
                    <a:pt x="3176" y="24623"/>
                    <a:pt x="3176" y="24533"/>
                  </a:cubicBezTo>
                  <a:lnTo>
                    <a:pt x="3176" y="18191"/>
                  </a:lnTo>
                  <a:lnTo>
                    <a:pt x="5148" y="18191"/>
                  </a:lnTo>
                  <a:cubicBezTo>
                    <a:pt x="5719" y="18191"/>
                    <a:pt x="6182" y="17727"/>
                    <a:pt x="6182" y="17165"/>
                  </a:cubicBezTo>
                  <a:lnTo>
                    <a:pt x="6182" y="5362"/>
                  </a:lnTo>
                  <a:cubicBezTo>
                    <a:pt x="6182" y="4800"/>
                    <a:pt x="5719" y="4336"/>
                    <a:pt x="5148" y="4336"/>
                  </a:cubicBezTo>
                  <a:lnTo>
                    <a:pt x="3176" y="4336"/>
                  </a:lnTo>
                  <a:lnTo>
                    <a:pt x="3176" y="161"/>
                  </a:lnTo>
                  <a:cubicBezTo>
                    <a:pt x="3176" y="72"/>
                    <a:pt x="3096" y="1"/>
                    <a:pt x="3007" y="1"/>
                  </a:cubicBez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
            <p:cNvSpPr/>
            <p:nvPr/>
          </p:nvSpPr>
          <p:spPr>
            <a:xfrm>
              <a:off x="6431775" y="2790900"/>
              <a:ext cx="333900" cy="1864075"/>
            </a:xfrm>
            <a:custGeom>
              <a:rect b="b" l="l" r="r" t="t"/>
              <a:pathLst>
                <a:path extrusionOk="0" h="74563" w="13356">
                  <a:moveTo>
                    <a:pt x="10179" y="1"/>
                  </a:moveTo>
                  <a:cubicBezTo>
                    <a:pt x="10090" y="1"/>
                    <a:pt x="10010" y="72"/>
                    <a:pt x="10010" y="170"/>
                  </a:cubicBezTo>
                  <a:lnTo>
                    <a:pt x="10010" y="14649"/>
                  </a:lnTo>
                  <a:lnTo>
                    <a:pt x="8297" y="14649"/>
                  </a:lnTo>
                  <a:lnTo>
                    <a:pt x="8297" y="4809"/>
                  </a:lnTo>
                  <a:lnTo>
                    <a:pt x="5781" y="4809"/>
                  </a:lnTo>
                  <a:lnTo>
                    <a:pt x="5781" y="44160"/>
                  </a:lnTo>
                  <a:cubicBezTo>
                    <a:pt x="5612" y="44026"/>
                    <a:pt x="5389" y="43936"/>
                    <a:pt x="5148" y="43936"/>
                  </a:cubicBezTo>
                  <a:lnTo>
                    <a:pt x="3346" y="43936"/>
                  </a:lnTo>
                  <a:lnTo>
                    <a:pt x="3346" y="34025"/>
                  </a:lnTo>
                  <a:lnTo>
                    <a:pt x="830" y="34025"/>
                  </a:lnTo>
                  <a:lnTo>
                    <a:pt x="830" y="43954"/>
                  </a:lnTo>
                  <a:cubicBezTo>
                    <a:pt x="357" y="44052"/>
                    <a:pt x="0" y="44463"/>
                    <a:pt x="0" y="44962"/>
                  </a:cubicBezTo>
                  <a:lnTo>
                    <a:pt x="0" y="54098"/>
                  </a:lnTo>
                  <a:cubicBezTo>
                    <a:pt x="0" y="54597"/>
                    <a:pt x="357" y="55016"/>
                    <a:pt x="830" y="55106"/>
                  </a:cubicBezTo>
                  <a:lnTo>
                    <a:pt x="830" y="74562"/>
                  </a:lnTo>
                  <a:lnTo>
                    <a:pt x="3346" y="74562"/>
                  </a:lnTo>
                  <a:lnTo>
                    <a:pt x="3346" y="55123"/>
                  </a:lnTo>
                  <a:lnTo>
                    <a:pt x="5148" y="55123"/>
                  </a:lnTo>
                  <a:cubicBezTo>
                    <a:pt x="5389" y="55123"/>
                    <a:pt x="5612" y="55043"/>
                    <a:pt x="5781" y="54900"/>
                  </a:cubicBezTo>
                  <a:lnTo>
                    <a:pt x="5781" y="74562"/>
                  </a:lnTo>
                  <a:lnTo>
                    <a:pt x="8297" y="74562"/>
                  </a:lnTo>
                  <a:lnTo>
                    <a:pt x="8297" y="37513"/>
                  </a:lnTo>
                  <a:lnTo>
                    <a:pt x="10010" y="37513"/>
                  </a:lnTo>
                  <a:lnTo>
                    <a:pt x="10010" y="39521"/>
                  </a:lnTo>
                  <a:cubicBezTo>
                    <a:pt x="10010" y="39610"/>
                    <a:pt x="10090" y="39681"/>
                    <a:pt x="10179" y="39681"/>
                  </a:cubicBezTo>
                  <a:cubicBezTo>
                    <a:pt x="10268" y="39681"/>
                    <a:pt x="10349" y="39610"/>
                    <a:pt x="10349" y="39521"/>
                  </a:cubicBezTo>
                  <a:lnTo>
                    <a:pt x="10349" y="37513"/>
                  </a:lnTo>
                  <a:lnTo>
                    <a:pt x="10732" y="37513"/>
                  </a:lnTo>
                  <a:lnTo>
                    <a:pt x="10732" y="74562"/>
                  </a:lnTo>
                  <a:lnTo>
                    <a:pt x="13248" y="74562"/>
                  </a:lnTo>
                  <a:lnTo>
                    <a:pt x="13248" y="36925"/>
                  </a:lnTo>
                  <a:cubicBezTo>
                    <a:pt x="13319" y="36791"/>
                    <a:pt x="13355" y="36648"/>
                    <a:pt x="13355" y="36487"/>
                  </a:cubicBezTo>
                  <a:lnTo>
                    <a:pt x="13355" y="15675"/>
                  </a:lnTo>
                  <a:cubicBezTo>
                    <a:pt x="13355" y="15104"/>
                    <a:pt x="12891" y="14649"/>
                    <a:pt x="12329" y="14649"/>
                  </a:cubicBezTo>
                  <a:lnTo>
                    <a:pt x="10349" y="14649"/>
                  </a:lnTo>
                  <a:lnTo>
                    <a:pt x="10349" y="170"/>
                  </a:lnTo>
                  <a:cubicBezTo>
                    <a:pt x="10349" y="72"/>
                    <a:pt x="10268" y="1"/>
                    <a:pt x="10179" y="1"/>
                  </a:cubicBez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
            <p:cNvSpPr/>
            <p:nvPr/>
          </p:nvSpPr>
          <p:spPr>
            <a:xfrm>
              <a:off x="4062125" y="4038725"/>
              <a:ext cx="153900" cy="616250"/>
            </a:xfrm>
            <a:custGeom>
              <a:rect b="b" l="l" r="r" t="t"/>
              <a:pathLst>
                <a:path extrusionOk="0" h="24650" w="6156">
                  <a:moveTo>
                    <a:pt x="6156" y="1"/>
                  </a:moveTo>
                  <a:lnTo>
                    <a:pt x="0" y="4220"/>
                  </a:lnTo>
                  <a:cubicBezTo>
                    <a:pt x="98" y="4693"/>
                    <a:pt x="518" y="5041"/>
                    <a:pt x="1008" y="5041"/>
                  </a:cubicBezTo>
                  <a:lnTo>
                    <a:pt x="2213" y="5041"/>
                  </a:lnTo>
                  <a:lnTo>
                    <a:pt x="2213" y="24649"/>
                  </a:lnTo>
                  <a:lnTo>
                    <a:pt x="4728" y="24649"/>
                  </a:lnTo>
                  <a:lnTo>
                    <a:pt x="4728" y="5041"/>
                  </a:lnTo>
                  <a:lnTo>
                    <a:pt x="5139" y="5041"/>
                  </a:lnTo>
                  <a:cubicBezTo>
                    <a:pt x="5701" y="5041"/>
                    <a:pt x="6156" y="4586"/>
                    <a:pt x="6156" y="4015"/>
                  </a:cubicBezTo>
                  <a:lnTo>
                    <a:pt x="6156"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
            <p:cNvSpPr/>
            <p:nvPr/>
          </p:nvSpPr>
          <p:spPr>
            <a:xfrm>
              <a:off x="4906500" y="3459525"/>
              <a:ext cx="154350" cy="1195450"/>
            </a:xfrm>
            <a:custGeom>
              <a:rect b="b" l="l" r="r" t="t"/>
              <a:pathLst>
                <a:path extrusionOk="0" h="47818" w="6174">
                  <a:moveTo>
                    <a:pt x="6174" y="1"/>
                  </a:moveTo>
                  <a:lnTo>
                    <a:pt x="0" y="4229"/>
                  </a:lnTo>
                  <a:lnTo>
                    <a:pt x="0" y="10742"/>
                  </a:lnTo>
                  <a:cubicBezTo>
                    <a:pt x="0" y="11214"/>
                    <a:pt x="321" y="11607"/>
                    <a:pt x="750" y="11732"/>
                  </a:cubicBezTo>
                  <a:lnTo>
                    <a:pt x="750" y="47817"/>
                  </a:lnTo>
                  <a:lnTo>
                    <a:pt x="3274" y="47817"/>
                  </a:lnTo>
                  <a:lnTo>
                    <a:pt x="3274" y="16745"/>
                  </a:lnTo>
                  <a:cubicBezTo>
                    <a:pt x="3310" y="16710"/>
                    <a:pt x="3337" y="16665"/>
                    <a:pt x="3337" y="16612"/>
                  </a:cubicBezTo>
                  <a:lnTo>
                    <a:pt x="3337" y="11768"/>
                  </a:lnTo>
                  <a:lnTo>
                    <a:pt x="5148" y="11768"/>
                  </a:lnTo>
                  <a:cubicBezTo>
                    <a:pt x="5719" y="11768"/>
                    <a:pt x="6174" y="11313"/>
                    <a:pt x="6174" y="10742"/>
                  </a:cubicBezTo>
                  <a:lnTo>
                    <a:pt x="6174"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
            <p:cNvSpPr/>
            <p:nvPr/>
          </p:nvSpPr>
          <p:spPr>
            <a:xfrm>
              <a:off x="3610500" y="4410950"/>
              <a:ext cx="63125" cy="244025"/>
            </a:xfrm>
            <a:custGeom>
              <a:rect b="b" l="l" r="r" t="t"/>
              <a:pathLst>
                <a:path extrusionOk="0" h="9761" w="2525">
                  <a:moveTo>
                    <a:pt x="2525" y="1"/>
                  </a:moveTo>
                  <a:lnTo>
                    <a:pt x="0" y="1722"/>
                  </a:lnTo>
                  <a:lnTo>
                    <a:pt x="0" y="9760"/>
                  </a:lnTo>
                  <a:lnTo>
                    <a:pt x="2525" y="9760"/>
                  </a:lnTo>
                  <a:lnTo>
                    <a:pt x="2525"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
            <p:cNvSpPr/>
            <p:nvPr/>
          </p:nvSpPr>
          <p:spPr>
            <a:xfrm>
              <a:off x="3737400" y="4323975"/>
              <a:ext cx="62900" cy="331000"/>
            </a:xfrm>
            <a:custGeom>
              <a:rect b="b" l="l" r="r" t="t"/>
              <a:pathLst>
                <a:path extrusionOk="0" h="13240" w="2516">
                  <a:moveTo>
                    <a:pt x="2516" y="1"/>
                  </a:moveTo>
                  <a:lnTo>
                    <a:pt x="0" y="1722"/>
                  </a:lnTo>
                  <a:lnTo>
                    <a:pt x="0" y="13239"/>
                  </a:lnTo>
                  <a:lnTo>
                    <a:pt x="2516" y="13239"/>
                  </a:lnTo>
                  <a:lnTo>
                    <a:pt x="2516"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
            <p:cNvSpPr/>
            <p:nvPr/>
          </p:nvSpPr>
          <p:spPr>
            <a:xfrm>
              <a:off x="3483800" y="4497700"/>
              <a:ext cx="63150" cy="157275"/>
            </a:xfrm>
            <a:custGeom>
              <a:rect b="b" l="l" r="r" t="t"/>
              <a:pathLst>
                <a:path extrusionOk="0" h="6291" w="2526">
                  <a:moveTo>
                    <a:pt x="2526" y="1"/>
                  </a:moveTo>
                  <a:lnTo>
                    <a:pt x="1" y="1732"/>
                  </a:lnTo>
                  <a:lnTo>
                    <a:pt x="1" y="6290"/>
                  </a:lnTo>
                  <a:lnTo>
                    <a:pt x="2526" y="6290"/>
                  </a:lnTo>
                  <a:lnTo>
                    <a:pt x="2526"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
            <p:cNvSpPr/>
            <p:nvPr/>
          </p:nvSpPr>
          <p:spPr>
            <a:xfrm>
              <a:off x="3360025" y="4582675"/>
              <a:ext cx="62925" cy="72300"/>
            </a:xfrm>
            <a:custGeom>
              <a:rect b="b" l="l" r="r" t="t"/>
              <a:pathLst>
                <a:path extrusionOk="0" h="2892" w="2517">
                  <a:moveTo>
                    <a:pt x="2517" y="1"/>
                  </a:moveTo>
                  <a:lnTo>
                    <a:pt x="1" y="1723"/>
                  </a:lnTo>
                  <a:lnTo>
                    <a:pt x="1" y="2891"/>
                  </a:lnTo>
                  <a:lnTo>
                    <a:pt x="2517" y="2891"/>
                  </a:lnTo>
                  <a:lnTo>
                    <a:pt x="2517"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
            <p:cNvSpPr/>
            <p:nvPr/>
          </p:nvSpPr>
          <p:spPr>
            <a:xfrm>
              <a:off x="3836425" y="4150250"/>
              <a:ext cx="217250" cy="504725"/>
            </a:xfrm>
            <a:custGeom>
              <a:rect b="b" l="l" r="r" t="t"/>
              <a:pathLst>
                <a:path extrusionOk="0" h="20189" w="8690">
                  <a:moveTo>
                    <a:pt x="8689" y="0"/>
                  </a:moveTo>
                  <a:lnTo>
                    <a:pt x="0" y="5959"/>
                  </a:lnTo>
                  <a:lnTo>
                    <a:pt x="0" y="11071"/>
                  </a:lnTo>
                  <a:cubicBezTo>
                    <a:pt x="0" y="11642"/>
                    <a:pt x="455" y="12097"/>
                    <a:pt x="1026" y="12097"/>
                  </a:cubicBezTo>
                  <a:lnTo>
                    <a:pt x="1106" y="12097"/>
                  </a:lnTo>
                  <a:lnTo>
                    <a:pt x="1106" y="20188"/>
                  </a:lnTo>
                  <a:lnTo>
                    <a:pt x="3622" y="20188"/>
                  </a:lnTo>
                  <a:lnTo>
                    <a:pt x="3622" y="12097"/>
                  </a:lnTo>
                  <a:lnTo>
                    <a:pt x="5148" y="12097"/>
                  </a:lnTo>
                  <a:cubicBezTo>
                    <a:pt x="5692" y="12097"/>
                    <a:pt x="6138" y="11678"/>
                    <a:pt x="6174" y="11142"/>
                  </a:cubicBezTo>
                  <a:lnTo>
                    <a:pt x="6174" y="20188"/>
                  </a:lnTo>
                  <a:lnTo>
                    <a:pt x="8689" y="20188"/>
                  </a:lnTo>
                  <a:lnTo>
                    <a:pt x="8689" y="0"/>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
            <p:cNvSpPr/>
            <p:nvPr/>
          </p:nvSpPr>
          <p:spPr>
            <a:xfrm>
              <a:off x="4244100" y="4129500"/>
              <a:ext cx="62925" cy="525475"/>
            </a:xfrm>
            <a:custGeom>
              <a:rect b="b" l="l" r="r" t="t"/>
              <a:pathLst>
                <a:path extrusionOk="0" h="21019" w="2517">
                  <a:moveTo>
                    <a:pt x="1" y="0"/>
                  </a:moveTo>
                  <a:lnTo>
                    <a:pt x="1" y="21018"/>
                  </a:lnTo>
                  <a:lnTo>
                    <a:pt x="2517" y="21018"/>
                  </a:lnTo>
                  <a:lnTo>
                    <a:pt x="2517"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
            <p:cNvSpPr/>
            <p:nvPr/>
          </p:nvSpPr>
          <p:spPr>
            <a:xfrm>
              <a:off x="4370775" y="3889525"/>
              <a:ext cx="62925" cy="765450"/>
            </a:xfrm>
            <a:custGeom>
              <a:rect b="b" l="l" r="r" t="t"/>
              <a:pathLst>
                <a:path extrusionOk="0" h="30618" w="2517">
                  <a:moveTo>
                    <a:pt x="2517" y="0"/>
                  </a:moveTo>
                  <a:lnTo>
                    <a:pt x="1" y="1731"/>
                  </a:lnTo>
                  <a:lnTo>
                    <a:pt x="1" y="30617"/>
                  </a:lnTo>
                  <a:lnTo>
                    <a:pt x="2517" y="30617"/>
                  </a:lnTo>
                  <a:lnTo>
                    <a:pt x="2517"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
            <p:cNvSpPr/>
            <p:nvPr/>
          </p:nvSpPr>
          <p:spPr>
            <a:xfrm>
              <a:off x="6826750" y="3437225"/>
              <a:ext cx="63150" cy="1217750"/>
            </a:xfrm>
            <a:custGeom>
              <a:rect b="b" l="l" r="r" t="t"/>
              <a:pathLst>
                <a:path extrusionOk="0" h="48710" w="2526">
                  <a:moveTo>
                    <a:pt x="1" y="1"/>
                  </a:moveTo>
                  <a:lnTo>
                    <a:pt x="1" y="48709"/>
                  </a:lnTo>
                  <a:lnTo>
                    <a:pt x="2525" y="48709"/>
                  </a:lnTo>
                  <a:lnTo>
                    <a:pt x="2525"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
            <p:cNvSpPr/>
            <p:nvPr/>
          </p:nvSpPr>
          <p:spPr>
            <a:xfrm>
              <a:off x="6328725" y="4057025"/>
              <a:ext cx="62925" cy="597950"/>
            </a:xfrm>
            <a:custGeom>
              <a:rect b="b" l="l" r="r" t="t"/>
              <a:pathLst>
                <a:path extrusionOk="0" h="23918" w="2517">
                  <a:moveTo>
                    <a:pt x="1" y="0"/>
                  </a:moveTo>
                  <a:lnTo>
                    <a:pt x="1" y="23917"/>
                  </a:lnTo>
                  <a:lnTo>
                    <a:pt x="2517" y="23917"/>
                  </a:lnTo>
                  <a:lnTo>
                    <a:pt x="2517"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
            <p:cNvSpPr/>
            <p:nvPr/>
          </p:nvSpPr>
          <p:spPr>
            <a:xfrm>
              <a:off x="6204950" y="4253725"/>
              <a:ext cx="62925" cy="401250"/>
            </a:xfrm>
            <a:custGeom>
              <a:rect b="b" l="l" r="r" t="t"/>
              <a:pathLst>
                <a:path extrusionOk="0" h="16050" w="2517">
                  <a:moveTo>
                    <a:pt x="1" y="0"/>
                  </a:moveTo>
                  <a:lnTo>
                    <a:pt x="1" y="16049"/>
                  </a:lnTo>
                  <a:lnTo>
                    <a:pt x="2516" y="16049"/>
                  </a:lnTo>
                  <a:lnTo>
                    <a:pt x="2516"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
            <p:cNvSpPr/>
            <p:nvPr/>
          </p:nvSpPr>
          <p:spPr>
            <a:xfrm>
              <a:off x="6953650" y="2688750"/>
              <a:ext cx="189600" cy="1966225"/>
            </a:xfrm>
            <a:custGeom>
              <a:rect b="b" l="l" r="r" t="t"/>
              <a:pathLst>
                <a:path extrusionOk="0" h="78649" w="7584">
                  <a:moveTo>
                    <a:pt x="3783" y="1"/>
                  </a:moveTo>
                  <a:cubicBezTo>
                    <a:pt x="3694" y="1"/>
                    <a:pt x="3614" y="72"/>
                    <a:pt x="3614" y="161"/>
                  </a:cubicBezTo>
                  <a:lnTo>
                    <a:pt x="3614" y="15711"/>
                  </a:lnTo>
                  <a:lnTo>
                    <a:pt x="1633" y="15711"/>
                  </a:lnTo>
                  <a:cubicBezTo>
                    <a:pt x="1071" y="15711"/>
                    <a:pt x="607" y="16166"/>
                    <a:pt x="607" y="16737"/>
                  </a:cubicBezTo>
                  <a:lnTo>
                    <a:pt x="607" y="18672"/>
                  </a:lnTo>
                  <a:lnTo>
                    <a:pt x="1" y="18672"/>
                  </a:lnTo>
                  <a:lnTo>
                    <a:pt x="1" y="78648"/>
                  </a:lnTo>
                  <a:lnTo>
                    <a:pt x="2516" y="78648"/>
                  </a:lnTo>
                  <a:lnTo>
                    <a:pt x="2516" y="38575"/>
                  </a:lnTo>
                  <a:lnTo>
                    <a:pt x="3614" y="38575"/>
                  </a:lnTo>
                  <a:lnTo>
                    <a:pt x="3614" y="40573"/>
                  </a:lnTo>
                  <a:cubicBezTo>
                    <a:pt x="3614" y="40672"/>
                    <a:pt x="3694" y="40743"/>
                    <a:pt x="3783" y="40743"/>
                  </a:cubicBezTo>
                  <a:cubicBezTo>
                    <a:pt x="3872" y="40743"/>
                    <a:pt x="3953" y="40672"/>
                    <a:pt x="3953" y="40573"/>
                  </a:cubicBezTo>
                  <a:lnTo>
                    <a:pt x="3953" y="38575"/>
                  </a:lnTo>
                  <a:lnTo>
                    <a:pt x="5068" y="38575"/>
                  </a:lnTo>
                  <a:lnTo>
                    <a:pt x="5068" y="78648"/>
                  </a:lnTo>
                  <a:lnTo>
                    <a:pt x="7583" y="78648"/>
                  </a:lnTo>
                  <a:lnTo>
                    <a:pt x="7583" y="22723"/>
                  </a:lnTo>
                  <a:lnTo>
                    <a:pt x="6790" y="22723"/>
                  </a:lnTo>
                  <a:lnTo>
                    <a:pt x="6790" y="16737"/>
                  </a:lnTo>
                  <a:cubicBezTo>
                    <a:pt x="6790" y="16166"/>
                    <a:pt x="6326" y="15711"/>
                    <a:pt x="5764" y="15711"/>
                  </a:cubicBezTo>
                  <a:lnTo>
                    <a:pt x="3953" y="15711"/>
                  </a:lnTo>
                  <a:lnTo>
                    <a:pt x="3953" y="161"/>
                  </a:lnTo>
                  <a:cubicBezTo>
                    <a:pt x="3953" y="72"/>
                    <a:pt x="3872" y="1"/>
                    <a:pt x="3783" y="1"/>
                  </a:cubicBez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
            <p:cNvSpPr/>
            <p:nvPr/>
          </p:nvSpPr>
          <p:spPr>
            <a:xfrm>
              <a:off x="5175900" y="3488525"/>
              <a:ext cx="62925" cy="1166450"/>
            </a:xfrm>
            <a:custGeom>
              <a:rect b="b" l="l" r="r" t="t"/>
              <a:pathLst>
                <a:path extrusionOk="0" h="46658" w="2517">
                  <a:moveTo>
                    <a:pt x="1" y="0"/>
                  </a:moveTo>
                  <a:lnTo>
                    <a:pt x="1" y="46657"/>
                  </a:lnTo>
                  <a:lnTo>
                    <a:pt x="2517" y="46657"/>
                  </a:lnTo>
                  <a:lnTo>
                    <a:pt x="2517" y="1178"/>
                  </a:lnTo>
                  <a:lnTo>
                    <a:pt x="1"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
            <p:cNvSpPr/>
            <p:nvPr/>
          </p:nvSpPr>
          <p:spPr>
            <a:xfrm>
              <a:off x="5302600" y="3547625"/>
              <a:ext cx="62900" cy="1107350"/>
            </a:xfrm>
            <a:custGeom>
              <a:rect b="b" l="l" r="r" t="t"/>
              <a:pathLst>
                <a:path extrusionOk="0" h="44294" w="2516">
                  <a:moveTo>
                    <a:pt x="0" y="1"/>
                  </a:moveTo>
                  <a:lnTo>
                    <a:pt x="0" y="44293"/>
                  </a:lnTo>
                  <a:lnTo>
                    <a:pt x="2516" y="44293"/>
                  </a:lnTo>
                  <a:lnTo>
                    <a:pt x="2516" y="1169"/>
                  </a:lnTo>
                  <a:lnTo>
                    <a:pt x="0"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
            <p:cNvSpPr/>
            <p:nvPr/>
          </p:nvSpPr>
          <p:spPr>
            <a:xfrm>
              <a:off x="5049225" y="4072400"/>
              <a:ext cx="62925" cy="582575"/>
            </a:xfrm>
            <a:custGeom>
              <a:rect b="b" l="l" r="r" t="t"/>
              <a:pathLst>
                <a:path extrusionOk="0" h="23303" w="2517">
                  <a:moveTo>
                    <a:pt x="1" y="1"/>
                  </a:moveTo>
                  <a:lnTo>
                    <a:pt x="1" y="23302"/>
                  </a:lnTo>
                  <a:lnTo>
                    <a:pt x="2517" y="23302"/>
                  </a:lnTo>
                  <a:lnTo>
                    <a:pt x="2517"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
            <p:cNvSpPr/>
            <p:nvPr/>
          </p:nvSpPr>
          <p:spPr>
            <a:xfrm>
              <a:off x="4801450" y="4106525"/>
              <a:ext cx="62925" cy="548450"/>
            </a:xfrm>
            <a:custGeom>
              <a:rect b="b" l="l" r="r" t="t"/>
              <a:pathLst>
                <a:path extrusionOk="0" h="21938" w="2517">
                  <a:moveTo>
                    <a:pt x="1" y="1"/>
                  </a:moveTo>
                  <a:lnTo>
                    <a:pt x="1" y="21937"/>
                  </a:lnTo>
                  <a:lnTo>
                    <a:pt x="2516" y="21937"/>
                  </a:lnTo>
                  <a:lnTo>
                    <a:pt x="2516" y="1"/>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
            <p:cNvSpPr/>
            <p:nvPr/>
          </p:nvSpPr>
          <p:spPr>
            <a:xfrm>
              <a:off x="4677675" y="4381300"/>
              <a:ext cx="62925" cy="273675"/>
            </a:xfrm>
            <a:custGeom>
              <a:rect b="b" l="l" r="r" t="t"/>
              <a:pathLst>
                <a:path extrusionOk="0" h="10947" w="2517">
                  <a:moveTo>
                    <a:pt x="0" y="0"/>
                  </a:moveTo>
                  <a:lnTo>
                    <a:pt x="0" y="10946"/>
                  </a:lnTo>
                  <a:lnTo>
                    <a:pt x="2516" y="10946"/>
                  </a:lnTo>
                  <a:lnTo>
                    <a:pt x="2516"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
            <p:cNvSpPr/>
            <p:nvPr/>
          </p:nvSpPr>
          <p:spPr>
            <a:xfrm>
              <a:off x="4553900" y="4281825"/>
              <a:ext cx="62900" cy="373150"/>
            </a:xfrm>
            <a:custGeom>
              <a:rect b="b" l="l" r="r" t="t"/>
              <a:pathLst>
                <a:path extrusionOk="0" h="14926" w="2516">
                  <a:moveTo>
                    <a:pt x="0" y="0"/>
                  </a:moveTo>
                  <a:lnTo>
                    <a:pt x="0" y="14925"/>
                  </a:lnTo>
                  <a:lnTo>
                    <a:pt x="2516" y="14925"/>
                  </a:lnTo>
                  <a:lnTo>
                    <a:pt x="2516"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
            <p:cNvSpPr/>
            <p:nvPr/>
          </p:nvSpPr>
          <p:spPr>
            <a:xfrm>
              <a:off x="5429275" y="3684125"/>
              <a:ext cx="62900" cy="970850"/>
            </a:xfrm>
            <a:custGeom>
              <a:rect b="b" l="l" r="r" t="t"/>
              <a:pathLst>
                <a:path extrusionOk="0" h="38834" w="2516">
                  <a:moveTo>
                    <a:pt x="0" y="0"/>
                  </a:moveTo>
                  <a:lnTo>
                    <a:pt x="0" y="38833"/>
                  </a:lnTo>
                  <a:lnTo>
                    <a:pt x="2516" y="38833"/>
                  </a:lnTo>
                  <a:lnTo>
                    <a:pt x="2516"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
            <p:cNvSpPr/>
            <p:nvPr/>
          </p:nvSpPr>
          <p:spPr>
            <a:xfrm>
              <a:off x="5555950" y="4156700"/>
              <a:ext cx="62925" cy="498275"/>
            </a:xfrm>
            <a:custGeom>
              <a:rect b="b" l="l" r="r" t="t"/>
              <a:pathLst>
                <a:path extrusionOk="0" h="19931" w="2517">
                  <a:moveTo>
                    <a:pt x="0" y="1"/>
                  </a:moveTo>
                  <a:lnTo>
                    <a:pt x="0" y="19930"/>
                  </a:lnTo>
                  <a:lnTo>
                    <a:pt x="2516" y="19930"/>
                  </a:lnTo>
                  <a:lnTo>
                    <a:pt x="2516" y="1"/>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
            <p:cNvSpPr/>
            <p:nvPr/>
          </p:nvSpPr>
          <p:spPr>
            <a:xfrm>
              <a:off x="5682625" y="4024000"/>
              <a:ext cx="62925" cy="630975"/>
            </a:xfrm>
            <a:custGeom>
              <a:rect b="b" l="l" r="r" t="t"/>
              <a:pathLst>
                <a:path extrusionOk="0" h="25239" w="2517">
                  <a:moveTo>
                    <a:pt x="1" y="1"/>
                  </a:moveTo>
                  <a:lnTo>
                    <a:pt x="1" y="25238"/>
                  </a:lnTo>
                  <a:lnTo>
                    <a:pt x="2516" y="25238"/>
                  </a:lnTo>
                  <a:lnTo>
                    <a:pt x="2516"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
            <p:cNvSpPr/>
            <p:nvPr/>
          </p:nvSpPr>
          <p:spPr>
            <a:xfrm>
              <a:off x="5809300" y="3767300"/>
              <a:ext cx="62925" cy="887675"/>
            </a:xfrm>
            <a:custGeom>
              <a:rect b="b" l="l" r="r" t="t"/>
              <a:pathLst>
                <a:path extrusionOk="0" h="35507" w="2517">
                  <a:moveTo>
                    <a:pt x="1" y="1"/>
                  </a:moveTo>
                  <a:lnTo>
                    <a:pt x="1" y="35506"/>
                  </a:lnTo>
                  <a:lnTo>
                    <a:pt x="2516" y="35506"/>
                  </a:lnTo>
                  <a:lnTo>
                    <a:pt x="2516"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
            <p:cNvSpPr/>
            <p:nvPr/>
          </p:nvSpPr>
          <p:spPr>
            <a:xfrm>
              <a:off x="5935975" y="4031600"/>
              <a:ext cx="62925" cy="623375"/>
            </a:xfrm>
            <a:custGeom>
              <a:rect b="b" l="l" r="r" t="t"/>
              <a:pathLst>
                <a:path extrusionOk="0" h="24935" w="2517">
                  <a:moveTo>
                    <a:pt x="1" y="0"/>
                  </a:moveTo>
                  <a:lnTo>
                    <a:pt x="1" y="24934"/>
                  </a:lnTo>
                  <a:lnTo>
                    <a:pt x="2517" y="24934"/>
                  </a:lnTo>
                  <a:lnTo>
                    <a:pt x="2517" y="0"/>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
            <p:cNvSpPr/>
            <p:nvPr/>
          </p:nvSpPr>
          <p:spPr>
            <a:xfrm>
              <a:off x="3263250" y="2561400"/>
              <a:ext cx="3722100" cy="2093575"/>
            </a:xfrm>
            <a:custGeom>
              <a:rect b="b" l="l" r="r" t="t"/>
              <a:pathLst>
                <a:path extrusionOk="0" h="83743" w="148884">
                  <a:moveTo>
                    <a:pt x="147902" y="1"/>
                  </a:moveTo>
                  <a:lnTo>
                    <a:pt x="88220" y="41573"/>
                  </a:lnTo>
                  <a:lnTo>
                    <a:pt x="72823" y="34168"/>
                  </a:lnTo>
                  <a:lnTo>
                    <a:pt x="0" y="83733"/>
                  </a:lnTo>
                  <a:lnTo>
                    <a:pt x="3988" y="83742"/>
                  </a:lnTo>
                  <a:lnTo>
                    <a:pt x="73037" y="36764"/>
                  </a:lnTo>
                  <a:lnTo>
                    <a:pt x="88434" y="44169"/>
                  </a:lnTo>
                  <a:lnTo>
                    <a:pt x="148883" y="2053"/>
                  </a:lnTo>
                  <a:lnTo>
                    <a:pt x="14790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
            <p:cNvSpPr/>
            <p:nvPr/>
          </p:nvSpPr>
          <p:spPr>
            <a:xfrm>
              <a:off x="6827425" y="2446775"/>
              <a:ext cx="315825" cy="298875"/>
            </a:xfrm>
            <a:custGeom>
              <a:rect b="b" l="l" r="r" t="t"/>
              <a:pathLst>
                <a:path extrusionOk="0" h="11955" w="12633">
                  <a:moveTo>
                    <a:pt x="12632" y="0"/>
                  </a:moveTo>
                  <a:lnTo>
                    <a:pt x="0" y="4158"/>
                  </a:lnTo>
                  <a:lnTo>
                    <a:pt x="5059" y="6611"/>
                  </a:lnTo>
                  <a:lnTo>
                    <a:pt x="6798" y="11955"/>
                  </a:lnTo>
                  <a:lnTo>
                    <a:pt x="126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7" name="Google Shape;207;p3"/>
          <p:cNvGrpSpPr/>
          <p:nvPr/>
        </p:nvGrpSpPr>
        <p:grpSpPr>
          <a:xfrm>
            <a:off x="471560" y="3589650"/>
            <a:ext cx="1207215" cy="1092048"/>
            <a:chOff x="431250" y="4269675"/>
            <a:chExt cx="623175" cy="563725"/>
          </a:xfrm>
        </p:grpSpPr>
        <p:sp>
          <p:nvSpPr>
            <p:cNvPr id="208" name="Google Shape;208;p3"/>
            <p:cNvSpPr/>
            <p:nvPr/>
          </p:nvSpPr>
          <p:spPr>
            <a:xfrm>
              <a:off x="431250" y="4269675"/>
              <a:ext cx="574775" cy="518225"/>
            </a:xfrm>
            <a:custGeom>
              <a:rect b="b" l="l" r="r" t="t"/>
              <a:pathLst>
                <a:path extrusionOk="0" h="20729" w="22991">
                  <a:moveTo>
                    <a:pt x="14995" y="0"/>
                  </a:moveTo>
                  <a:cubicBezTo>
                    <a:pt x="11895" y="0"/>
                    <a:pt x="8303" y="1644"/>
                    <a:pt x="5451" y="4670"/>
                  </a:cubicBezTo>
                  <a:cubicBezTo>
                    <a:pt x="946" y="9452"/>
                    <a:pt x="1" y="15875"/>
                    <a:pt x="3346" y="19024"/>
                  </a:cubicBezTo>
                  <a:cubicBezTo>
                    <a:pt x="4571" y="20177"/>
                    <a:pt x="6203" y="20729"/>
                    <a:pt x="8002" y="20729"/>
                  </a:cubicBezTo>
                  <a:cubicBezTo>
                    <a:pt x="11102" y="20729"/>
                    <a:pt x="14697" y="19089"/>
                    <a:pt x="17548" y="16063"/>
                  </a:cubicBezTo>
                  <a:cubicBezTo>
                    <a:pt x="22053" y="11281"/>
                    <a:pt x="22990" y="4849"/>
                    <a:pt x="19654" y="1709"/>
                  </a:cubicBezTo>
                  <a:cubicBezTo>
                    <a:pt x="18426" y="553"/>
                    <a:pt x="16793" y="0"/>
                    <a:pt x="14995"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
            <p:cNvSpPr/>
            <p:nvPr/>
          </p:nvSpPr>
          <p:spPr>
            <a:xfrm>
              <a:off x="514900" y="4312375"/>
              <a:ext cx="539525" cy="521025"/>
            </a:xfrm>
            <a:custGeom>
              <a:rect b="b" l="l" r="r" t="t"/>
              <a:pathLst>
                <a:path extrusionOk="0" h="20841" w="21581">
                  <a:moveTo>
                    <a:pt x="16308" y="1"/>
                  </a:moveTo>
                  <a:lnTo>
                    <a:pt x="16323" y="15"/>
                  </a:lnTo>
                  <a:lnTo>
                    <a:pt x="16323" y="15"/>
                  </a:lnTo>
                  <a:cubicBezTo>
                    <a:pt x="16318" y="10"/>
                    <a:pt x="16313" y="5"/>
                    <a:pt x="16308" y="1"/>
                  </a:cubicBezTo>
                  <a:close/>
                  <a:moveTo>
                    <a:pt x="16323" y="15"/>
                  </a:moveTo>
                  <a:cubicBezTo>
                    <a:pt x="19641" y="3160"/>
                    <a:pt x="18701" y="9580"/>
                    <a:pt x="14202" y="14355"/>
                  </a:cubicBezTo>
                  <a:cubicBezTo>
                    <a:pt x="11351" y="17381"/>
                    <a:pt x="7756" y="19021"/>
                    <a:pt x="4656" y="19021"/>
                  </a:cubicBezTo>
                  <a:cubicBezTo>
                    <a:pt x="2857" y="19021"/>
                    <a:pt x="1225" y="18469"/>
                    <a:pt x="0" y="17316"/>
                  </a:cubicBezTo>
                  <a:lnTo>
                    <a:pt x="0" y="17316"/>
                  </a:lnTo>
                  <a:lnTo>
                    <a:pt x="1927" y="19136"/>
                  </a:lnTo>
                  <a:cubicBezTo>
                    <a:pt x="3155" y="20289"/>
                    <a:pt x="4789" y="20841"/>
                    <a:pt x="6589" y="20841"/>
                  </a:cubicBezTo>
                  <a:cubicBezTo>
                    <a:pt x="9691" y="20841"/>
                    <a:pt x="13284" y="19201"/>
                    <a:pt x="16129" y="16174"/>
                  </a:cubicBezTo>
                  <a:cubicBezTo>
                    <a:pt x="20634" y="11393"/>
                    <a:pt x="21580" y="4961"/>
                    <a:pt x="18235" y="1821"/>
                  </a:cubicBezTo>
                  <a:lnTo>
                    <a:pt x="16323" y="15"/>
                  </a:ln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
            <p:cNvSpPr/>
            <p:nvPr/>
          </p:nvSpPr>
          <p:spPr>
            <a:xfrm>
              <a:off x="500625" y="4332000"/>
              <a:ext cx="436250" cy="393550"/>
            </a:xfrm>
            <a:custGeom>
              <a:rect b="b" l="l" r="r" t="t"/>
              <a:pathLst>
                <a:path extrusionOk="0" h="15742" w="17450">
                  <a:moveTo>
                    <a:pt x="11378" y="1"/>
                  </a:moveTo>
                  <a:cubicBezTo>
                    <a:pt x="9023" y="1"/>
                    <a:pt x="6293" y="1245"/>
                    <a:pt x="4131" y="3542"/>
                  </a:cubicBezTo>
                  <a:cubicBezTo>
                    <a:pt x="714" y="7173"/>
                    <a:pt x="0" y="12053"/>
                    <a:pt x="2534" y="14444"/>
                  </a:cubicBezTo>
                  <a:cubicBezTo>
                    <a:pt x="3464" y="15321"/>
                    <a:pt x="4703" y="15741"/>
                    <a:pt x="6068" y="15741"/>
                  </a:cubicBezTo>
                  <a:cubicBezTo>
                    <a:pt x="8422" y="15741"/>
                    <a:pt x="11151" y="14494"/>
                    <a:pt x="13319" y="12196"/>
                  </a:cubicBezTo>
                  <a:cubicBezTo>
                    <a:pt x="16736" y="8565"/>
                    <a:pt x="17450" y="3685"/>
                    <a:pt x="14916" y="1294"/>
                  </a:cubicBezTo>
                  <a:cubicBezTo>
                    <a:pt x="13986" y="420"/>
                    <a:pt x="12745" y="1"/>
                    <a:pt x="113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
            <p:cNvSpPr/>
            <p:nvPr/>
          </p:nvSpPr>
          <p:spPr>
            <a:xfrm>
              <a:off x="588925" y="4382400"/>
              <a:ext cx="246250" cy="280375"/>
            </a:xfrm>
            <a:custGeom>
              <a:rect b="b" l="l" r="r" t="t"/>
              <a:pathLst>
                <a:path extrusionOk="0" h="11215" w="9850">
                  <a:moveTo>
                    <a:pt x="5193" y="3096"/>
                  </a:moveTo>
                  <a:lnTo>
                    <a:pt x="4506" y="4738"/>
                  </a:lnTo>
                  <a:lnTo>
                    <a:pt x="3239" y="4765"/>
                  </a:lnTo>
                  <a:lnTo>
                    <a:pt x="3926" y="3123"/>
                  </a:lnTo>
                  <a:lnTo>
                    <a:pt x="5193" y="3096"/>
                  </a:lnTo>
                  <a:close/>
                  <a:moveTo>
                    <a:pt x="6576" y="6540"/>
                  </a:moveTo>
                  <a:lnTo>
                    <a:pt x="5924" y="8092"/>
                  </a:lnTo>
                  <a:lnTo>
                    <a:pt x="4658" y="8119"/>
                  </a:lnTo>
                  <a:lnTo>
                    <a:pt x="5309" y="6567"/>
                  </a:lnTo>
                  <a:lnTo>
                    <a:pt x="6576" y="6540"/>
                  </a:lnTo>
                  <a:close/>
                  <a:moveTo>
                    <a:pt x="8065" y="1"/>
                  </a:moveTo>
                  <a:lnTo>
                    <a:pt x="6495" y="36"/>
                  </a:lnTo>
                  <a:lnTo>
                    <a:pt x="5987" y="1232"/>
                  </a:lnTo>
                  <a:lnTo>
                    <a:pt x="4658" y="1259"/>
                  </a:lnTo>
                  <a:cubicBezTo>
                    <a:pt x="4363" y="1268"/>
                    <a:pt x="4069" y="1348"/>
                    <a:pt x="3774" y="1517"/>
                  </a:cubicBezTo>
                  <a:cubicBezTo>
                    <a:pt x="3480" y="1678"/>
                    <a:pt x="3203" y="1901"/>
                    <a:pt x="2963" y="2178"/>
                  </a:cubicBezTo>
                  <a:cubicBezTo>
                    <a:pt x="2713" y="2454"/>
                    <a:pt x="2517" y="2757"/>
                    <a:pt x="2374" y="3096"/>
                  </a:cubicBezTo>
                  <a:lnTo>
                    <a:pt x="1651" y="4836"/>
                  </a:lnTo>
                  <a:cubicBezTo>
                    <a:pt x="1500" y="5184"/>
                    <a:pt x="1437" y="5496"/>
                    <a:pt x="1455" y="5764"/>
                  </a:cubicBezTo>
                  <a:cubicBezTo>
                    <a:pt x="1473" y="6040"/>
                    <a:pt x="1562" y="6254"/>
                    <a:pt x="1723" y="6406"/>
                  </a:cubicBezTo>
                  <a:cubicBezTo>
                    <a:pt x="1883" y="6558"/>
                    <a:pt x="2091" y="6630"/>
                    <a:pt x="2354" y="6630"/>
                  </a:cubicBezTo>
                  <a:cubicBezTo>
                    <a:pt x="2369" y="6630"/>
                    <a:pt x="2385" y="6630"/>
                    <a:pt x="2401" y="6629"/>
                  </a:cubicBezTo>
                  <a:lnTo>
                    <a:pt x="3721" y="6602"/>
                  </a:lnTo>
                  <a:lnTo>
                    <a:pt x="3070" y="8155"/>
                  </a:lnTo>
                  <a:lnTo>
                    <a:pt x="1803" y="8181"/>
                  </a:lnTo>
                  <a:lnTo>
                    <a:pt x="1803" y="8181"/>
                  </a:lnTo>
                  <a:lnTo>
                    <a:pt x="2097" y="7468"/>
                  </a:lnTo>
                  <a:lnTo>
                    <a:pt x="527" y="7503"/>
                  </a:lnTo>
                  <a:lnTo>
                    <a:pt x="206" y="8271"/>
                  </a:lnTo>
                  <a:cubicBezTo>
                    <a:pt x="63" y="8601"/>
                    <a:pt x="1" y="8895"/>
                    <a:pt x="19" y="9172"/>
                  </a:cubicBezTo>
                  <a:cubicBezTo>
                    <a:pt x="28" y="9448"/>
                    <a:pt x="117" y="9662"/>
                    <a:pt x="277" y="9823"/>
                  </a:cubicBezTo>
                  <a:cubicBezTo>
                    <a:pt x="438" y="9967"/>
                    <a:pt x="648" y="10047"/>
                    <a:pt x="920" y="10047"/>
                  </a:cubicBezTo>
                  <a:cubicBezTo>
                    <a:pt x="935" y="10047"/>
                    <a:pt x="949" y="10046"/>
                    <a:pt x="964" y="10046"/>
                  </a:cubicBezTo>
                  <a:lnTo>
                    <a:pt x="2294" y="10019"/>
                  </a:lnTo>
                  <a:lnTo>
                    <a:pt x="1794" y="11215"/>
                  </a:lnTo>
                  <a:lnTo>
                    <a:pt x="3364" y="11179"/>
                  </a:lnTo>
                  <a:lnTo>
                    <a:pt x="3873" y="9983"/>
                  </a:lnTo>
                  <a:lnTo>
                    <a:pt x="5184" y="9957"/>
                  </a:lnTo>
                  <a:cubicBezTo>
                    <a:pt x="5478" y="9948"/>
                    <a:pt x="5773" y="9859"/>
                    <a:pt x="6067" y="9689"/>
                  </a:cubicBezTo>
                  <a:cubicBezTo>
                    <a:pt x="6362" y="9528"/>
                    <a:pt x="6638" y="9305"/>
                    <a:pt x="6888" y="9020"/>
                  </a:cubicBezTo>
                  <a:cubicBezTo>
                    <a:pt x="7138" y="8743"/>
                    <a:pt x="7334" y="8440"/>
                    <a:pt x="7468" y="8119"/>
                  </a:cubicBezTo>
                  <a:lnTo>
                    <a:pt x="8199" y="6379"/>
                  </a:lnTo>
                  <a:cubicBezTo>
                    <a:pt x="8333" y="6076"/>
                    <a:pt x="8387" y="5791"/>
                    <a:pt x="8369" y="5523"/>
                  </a:cubicBezTo>
                  <a:cubicBezTo>
                    <a:pt x="8342" y="5264"/>
                    <a:pt x="8253" y="5059"/>
                    <a:pt x="8092" y="4898"/>
                  </a:cubicBezTo>
                  <a:cubicBezTo>
                    <a:pt x="7941" y="4747"/>
                    <a:pt x="7725" y="4675"/>
                    <a:pt x="7454" y="4675"/>
                  </a:cubicBezTo>
                  <a:cubicBezTo>
                    <a:pt x="7438" y="4675"/>
                    <a:pt x="7422" y="4675"/>
                    <a:pt x="7405" y="4675"/>
                  </a:cubicBezTo>
                  <a:lnTo>
                    <a:pt x="6094" y="4702"/>
                  </a:lnTo>
                  <a:lnTo>
                    <a:pt x="6781" y="3061"/>
                  </a:lnTo>
                  <a:lnTo>
                    <a:pt x="8048" y="3034"/>
                  </a:lnTo>
                  <a:lnTo>
                    <a:pt x="7744" y="3757"/>
                  </a:lnTo>
                  <a:lnTo>
                    <a:pt x="9314" y="3721"/>
                  </a:lnTo>
                  <a:lnTo>
                    <a:pt x="9644" y="2945"/>
                  </a:lnTo>
                  <a:cubicBezTo>
                    <a:pt x="9787" y="2597"/>
                    <a:pt x="9850" y="2294"/>
                    <a:pt x="9841" y="2026"/>
                  </a:cubicBezTo>
                  <a:cubicBezTo>
                    <a:pt x="9823" y="1758"/>
                    <a:pt x="9734" y="1544"/>
                    <a:pt x="9573" y="1392"/>
                  </a:cubicBezTo>
                  <a:cubicBezTo>
                    <a:pt x="9413" y="1241"/>
                    <a:pt x="9205" y="1169"/>
                    <a:pt x="8927" y="1169"/>
                  </a:cubicBezTo>
                  <a:cubicBezTo>
                    <a:pt x="8911" y="1169"/>
                    <a:pt x="8894" y="1169"/>
                    <a:pt x="8877" y="1169"/>
                  </a:cubicBezTo>
                  <a:lnTo>
                    <a:pt x="7566" y="1196"/>
                  </a:lnTo>
                  <a:lnTo>
                    <a:pt x="7566" y="1196"/>
                  </a:lnTo>
                  <a:lnTo>
                    <a:pt x="806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2" name="Google Shape;212;p3"/>
          <p:cNvSpPr txBox="1"/>
          <p:nvPr>
            <p:ph type="title"/>
          </p:nvPr>
        </p:nvSpPr>
        <p:spPr>
          <a:xfrm>
            <a:off x="2881200" y="2571750"/>
            <a:ext cx="33816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5000">
                <a:solidFill>
                  <a:schemeClr val="dk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13" name="Google Shape;213;p3"/>
          <p:cNvSpPr txBox="1"/>
          <p:nvPr>
            <p:ph hasCustomPrompt="1" idx="2" type="title"/>
          </p:nvPr>
        </p:nvSpPr>
        <p:spPr>
          <a:xfrm>
            <a:off x="2881200" y="1729950"/>
            <a:ext cx="1288800" cy="841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6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001" name="Shape 1001"/>
        <p:cNvGrpSpPr/>
        <p:nvPr/>
      </p:nvGrpSpPr>
      <p:grpSpPr>
        <a:xfrm>
          <a:off x="0" y="0"/>
          <a:ext cx="0" cy="0"/>
          <a:chOff x="0" y="0"/>
          <a:chExt cx="0" cy="0"/>
        </a:xfrm>
      </p:grpSpPr>
      <p:grpSp>
        <p:nvGrpSpPr>
          <p:cNvPr id="1002" name="Google Shape;1002;p21"/>
          <p:cNvGrpSpPr/>
          <p:nvPr/>
        </p:nvGrpSpPr>
        <p:grpSpPr>
          <a:xfrm>
            <a:off x="-222612" y="-819163"/>
            <a:ext cx="4570289" cy="4570198"/>
            <a:chOff x="1846563" y="182687"/>
            <a:chExt cx="4570289" cy="4570198"/>
          </a:xfrm>
        </p:grpSpPr>
        <p:grpSp>
          <p:nvGrpSpPr>
            <p:cNvPr id="1003" name="Google Shape;1003;p21"/>
            <p:cNvGrpSpPr/>
            <p:nvPr/>
          </p:nvGrpSpPr>
          <p:grpSpPr>
            <a:xfrm>
              <a:off x="1846563" y="182687"/>
              <a:ext cx="4570289" cy="4570198"/>
              <a:chOff x="878425" y="-785450"/>
              <a:chExt cx="6506675" cy="6506546"/>
            </a:xfrm>
          </p:grpSpPr>
          <p:sp>
            <p:nvSpPr>
              <p:cNvPr id="1004" name="Google Shape;1004;p21"/>
              <p:cNvSpPr/>
              <p:nvPr/>
            </p:nvSpPr>
            <p:spPr>
              <a:xfrm>
                <a:off x="3041652" y="1377724"/>
                <a:ext cx="2180213" cy="2180213"/>
              </a:xfrm>
              <a:custGeom>
                <a:rect b="b" l="l" r="r" t="t"/>
                <a:pathLst>
                  <a:path extrusionOk="0" h="36613" w="36613">
                    <a:moveTo>
                      <a:pt x="18306" y="81"/>
                    </a:moveTo>
                    <a:cubicBezTo>
                      <a:pt x="28351" y="81"/>
                      <a:pt x="36532" y="8261"/>
                      <a:pt x="36532" y="18306"/>
                    </a:cubicBezTo>
                    <a:cubicBezTo>
                      <a:pt x="36532" y="28360"/>
                      <a:pt x="28351" y="36532"/>
                      <a:pt x="18306" y="36532"/>
                    </a:cubicBezTo>
                    <a:cubicBezTo>
                      <a:pt x="8252" y="36532"/>
                      <a:pt x="81" y="28360"/>
                      <a:pt x="81" y="18306"/>
                    </a:cubicBezTo>
                    <a:cubicBezTo>
                      <a:pt x="81" y="8261"/>
                      <a:pt x="8252" y="81"/>
                      <a:pt x="18306" y="81"/>
                    </a:cubicBezTo>
                    <a:close/>
                    <a:moveTo>
                      <a:pt x="18306" y="1"/>
                    </a:moveTo>
                    <a:cubicBezTo>
                      <a:pt x="15835" y="1"/>
                      <a:pt x="13435" y="482"/>
                      <a:pt x="11178" y="1437"/>
                    </a:cubicBezTo>
                    <a:cubicBezTo>
                      <a:pt x="9002" y="2365"/>
                      <a:pt x="7039" y="3685"/>
                      <a:pt x="5362" y="5362"/>
                    </a:cubicBezTo>
                    <a:cubicBezTo>
                      <a:pt x="3676" y="7039"/>
                      <a:pt x="2355" y="9002"/>
                      <a:pt x="1437" y="11179"/>
                    </a:cubicBezTo>
                    <a:cubicBezTo>
                      <a:pt x="482" y="13436"/>
                      <a:pt x="0" y="15835"/>
                      <a:pt x="0" y="18306"/>
                    </a:cubicBezTo>
                    <a:cubicBezTo>
                      <a:pt x="0" y="20778"/>
                      <a:pt x="482" y="23177"/>
                      <a:pt x="1437" y="25434"/>
                    </a:cubicBezTo>
                    <a:cubicBezTo>
                      <a:pt x="2355" y="27611"/>
                      <a:pt x="3676" y="29574"/>
                      <a:pt x="5362" y="31251"/>
                    </a:cubicBezTo>
                    <a:cubicBezTo>
                      <a:pt x="7039" y="32937"/>
                      <a:pt x="9002" y="34257"/>
                      <a:pt x="11178" y="35176"/>
                    </a:cubicBezTo>
                    <a:cubicBezTo>
                      <a:pt x="13435" y="36131"/>
                      <a:pt x="15835" y="36612"/>
                      <a:pt x="18306" y="36612"/>
                    </a:cubicBezTo>
                    <a:cubicBezTo>
                      <a:pt x="20777" y="36612"/>
                      <a:pt x="23177" y="36131"/>
                      <a:pt x="25434" y="35176"/>
                    </a:cubicBezTo>
                    <a:cubicBezTo>
                      <a:pt x="27611" y="34257"/>
                      <a:pt x="29565" y="32937"/>
                      <a:pt x="31251" y="31251"/>
                    </a:cubicBezTo>
                    <a:cubicBezTo>
                      <a:pt x="32928" y="29574"/>
                      <a:pt x="34248" y="27611"/>
                      <a:pt x="35176" y="25434"/>
                    </a:cubicBezTo>
                    <a:cubicBezTo>
                      <a:pt x="36131" y="23177"/>
                      <a:pt x="36612" y="20778"/>
                      <a:pt x="36612" y="18306"/>
                    </a:cubicBezTo>
                    <a:cubicBezTo>
                      <a:pt x="36612" y="15835"/>
                      <a:pt x="36131" y="13436"/>
                      <a:pt x="35176" y="11179"/>
                    </a:cubicBezTo>
                    <a:cubicBezTo>
                      <a:pt x="34248" y="9002"/>
                      <a:pt x="32928" y="7039"/>
                      <a:pt x="31251" y="5362"/>
                    </a:cubicBezTo>
                    <a:cubicBezTo>
                      <a:pt x="29565" y="3685"/>
                      <a:pt x="27611" y="2365"/>
                      <a:pt x="25434" y="1437"/>
                    </a:cubicBezTo>
                    <a:cubicBezTo>
                      <a:pt x="23177" y="482"/>
                      <a:pt x="20777" y="1"/>
                      <a:pt x="1830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1"/>
              <p:cNvSpPr/>
              <p:nvPr/>
            </p:nvSpPr>
            <p:spPr>
              <a:xfrm>
                <a:off x="2050550" y="386698"/>
                <a:ext cx="4162285" cy="4162202"/>
              </a:xfrm>
              <a:custGeom>
                <a:rect b="b" l="l" r="r" t="t"/>
                <a:pathLst>
                  <a:path extrusionOk="0" h="50297" w="50298">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21"/>
              <p:cNvSpPr/>
              <p:nvPr/>
            </p:nvSpPr>
            <p:spPr>
              <a:xfrm>
                <a:off x="878425" y="-785450"/>
                <a:ext cx="6506675" cy="6506546"/>
              </a:xfrm>
              <a:custGeom>
                <a:rect b="b" l="l" r="r" t="t"/>
                <a:pathLst>
                  <a:path extrusionOk="0" h="50297" w="50298">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7" name="Google Shape;1007;p21"/>
            <p:cNvGrpSpPr/>
            <p:nvPr/>
          </p:nvGrpSpPr>
          <p:grpSpPr>
            <a:xfrm>
              <a:off x="3185908" y="718741"/>
              <a:ext cx="3124599" cy="2544437"/>
              <a:chOff x="4104846" y="2798475"/>
              <a:chExt cx="895480" cy="729211"/>
            </a:xfrm>
          </p:grpSpPr>
          <p:sp>
            <p:nvSpPr>
              <p:cNvPr id="1008" name="Google Shape;1008;p21"/>
              <p:cNvSpPr/>
              <p:nvPr/>
            </p:nvSpPr>
            <p:spPr>
              <a:xfrm>
                <a:off x="4186358" y="3417317"/>
                <a:ext cx="16525" cy="16525"/>
              </a:xfrm>
              <a:custGeom>
                <a:rect b="b" l="l" r="r" t="t"/>
                <a:pathLst>
                  <a:path extrusionOk="0" h="661" w="661">
                    <a:moveTo>
                      <a:pt x="330" y="0"/>
                    </a:moveTo>
                    <a:cubicBezTo>
                      <a:pt x="152" y="0"/>
                      <a:pt x="0" y="152"/>
                      <a:pt x="0" y="330"/>
                    </a:cubicBezTo>
                    <a:cubicBezTo>
                      <a:pt x="0" y="509"/>
                      <a:pt x="152" y="660"/>
                      <a:pt x="330" y="660"/>
                    </a:cubicBezTo>
                    <a:cubicBezTo>
                      <a:pt x="518" y="660"/>
                      <a:pt x="660" y="509"/>
                      <a:pt x="660" y="330"/>
                    </a:cubicBezTo>
                    <a:cubicBezTo>
                      <a:pt x="660" y="152"/>
                      <a:pt x="518" y="0"/>
                      <a:pt x="3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21"/>
              <p:cNvSpPr/>
              <p:nvPr/>
            </p:nvSpPr>
            <p:spPr>
              <a:xfrm>
                <a:off x="4796315" y="2798475"/>
                <a:ext cx="16550" cy="16550"/>
              </a:xfrm>
              <a:custGeom>
                <a:rect b="b" l="l" r="r" t="t"/>
                <a:pathLst>
                  <a:path extrusionOk="0" h="662" w="662">
                    <a:moveTo>
                      <a:pt x="331" y="1"/>
                    </a:moveTo>
                    <a:cubicBezTo>
                      <a:pt x="144" y="1"/>
                      <a:pt x="1" y="153"/>
                      <a:pt x="1" y="331"/>
                    </a:cubicBezTo>
                    <a:cubicBezTo>
                      <a:pt x="1" y="509"/>
                      <a:pt x="144" y="661"/>
                      <a:pt x="331" y="661"/>
                    </a:cubicBezTo>
                    <a:cubicBezTo>
                      <a:pt x="509" y="661"/>
                      <a:pt x="661" y="509"/>
                      <a:pt x="661" y="331"/>
                    </a:cubicBezTo>
                    <a:cubicBezTo>
                      <a:pt x="661" y="153"/>
                      <a:pt x="509" y="1"/>
                      <a:pt x="3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21"/>
              <p:cNvSpPr/>
              <p:nvPr/>
            </p:nvSpPr>
            <p:spPr>
              <a:xfrm>
                <a:off x="4104846" y="2964527"/>
                <a:ext cx="16300" cy="16300"/>
              </a:xfrm>
              <a:custGeom>
                <a:rect b="b" l="l" r="r" t="t"/>
                <a:pathLst>
                  <a:path extrusionOk="0" h="652" w="652">
                    <a:moveTo>
                      <a:pt x="330" y="0"/>
                    </a:moveTo>
                    <a:cubicBezTo>
                      <a:pt x="143" y="0"/>
                      <a:pt x="0" y="143"/>
                      <a:pt x="0" y="321"/>
                    </a:cubicBezTo>
                    <a:cubicBezTo>
                      <a:pt x="0" y="509"/>
                      <a:pt x="143" y="651"/>
                      <a:pt x="330" y="651"/>
                    </a:cubicBezTo>
                    <a:cubicBezTo>
                      <a:pt x="509" y="651"/>
                      <a:pt x="652" y="509"/>
                      <a:pt x="652" y="321"/>
                    </a:cubicBezTo>
                    <a:cubicBezTo>
                      <a:pt x="652" y="143"/>
                      <a:pt x="509" y="0"/>
                      <a:pt x="3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21"/>
              <p:cNvSpPr/>
              <p:nvPr/>
            </p:nvSpPr>
            <p:spPr>
              <a:xfrm>
                <a:off x="4983801" y="3511136"/>
                <a:ext cx="16525" cy="16550"/>
              </a:xfrm>
              <a:custGeom>
                <a:rect b="b" l="l" r="r" t="t"/>
                <a:pathLst>
                  <a:path extrusionOk="0" h="662" w="661">
                    <a:moveTo>
                      <a:pt x="331" y="1"/>
                    </a:moveTo>
                    <a:cubicBezTo>
                      <a:pt x="152" y="1"/>
                      <a:pt x="1" y="144"/>
                      <a:pt x="1" y="331"/>
                    </a:cubicBezTo>
                    <a:cubicBezTo>
                      <a:pt x="1" y="509"/>
                      <a:pt x="152" y="661"/>
                      <a:pt x="331" y="661"/>
                    </a:cubicBezTo>
                    <a:cubicBezTo>
                      <a:pt x="509" y="661"/>
                      <a:pt x="661" y="509"/>
                      <a:pt x="661" y="331"/>
                    </a:cubicBezTo>
                    <a:cubicBezTo>
                      <a:pt x="661" y="144"/>
                      <a:pt x="509" y="1"/>
                      <a:pt x="3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12" name="Google Shape;1012;p21"/>
          <p:cNvGrpSpPr/>
          <p:nvPr/>
        </p:nvGrpSpPr>
        <p:grpSpPr>
          <a:xfrm rot="10800000">
            <a:off x="6854324" y="-1893482"/>
            <a:ext cx="2520972" cy="3082298"/>
            <a:chOff x="0" y="4208000"/>
            <a:chExt cx="2238079" cy="2736415"/>
          </a:xfrm>
        </p:grpSpPr>
        <p:sp>
          <p:nvSpPr>
            <p:cNvPr id="1013" name="Google Shape;1013;p21"/>
            <p:cNvSpPr/>
            <p:nvPr/>
          </p:nvSpPr>
          <p:spPr>
            <a:xfrm>
              <a:off x="1720138" y="5167740"/>
              <a:ext cx="88302" cy="1159170"/>
            </a:xfrm>
            <a:custGeom>
              <a:rect b="b" l="l" r="r" t="t"/>
              <a:pathLst>
                <a:path extrusionOk="0" h="11723" w="893">
                  <a:moveTo>
                    <a:pt x="170" y="1"/>
                  </a:moveTo>
                  <a:lnTo>
                    <a:pt x="1" y="11723"/>
                  </a:lnTo>
                  <a:lnTo>
                    <a:pt x="723" y="11723"/>
                  </a:lnTo>
                  <a:lnTo>
                    <a:pt x="893"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21"/>
            <p:cNvSpPr/>
            <p:nvPr/>
          </p:nvSpPr>
          <p:spPr>
            <a:xfrm>
              <a:off x="1591395" y="4999246"/>
              <a:ext cx="72382" cy="1244800"/>
            </a:xfrm>
            <a:custGeom>
              <a:rect b="b" l="l" r="r" t="t"/>
              <a:pathLst>
                <a:path extrusionOk="0" h="12589" w="732">
                  <a:moveTo>
                    <a:pt x="0" y="1"/>
                  </a:moveTo>
                  <a:lnTo>
                    <a:pt x="0" y="12588"/>
                  </a:lnTo>
                  <a:lnTo>
                    <a:pt x="732" y="12588"/>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21"/>
            <p:cNvSpPr/>
            <p:nvPr/>
          </p:nvSpPr>
          <p:spPr>
            <a:xfrm>
              <a:off x="1881611" y="5289462"/>
              <a:ext cx="72382" cy="1318861"/>
            </a:xfrm>
            <a:custGeom>
              <a:rect b="b" l="l" r="r" t="t"/>
              <a:pathLst>
                <a:path extrusionOk="0" h="13338" w="732">
                  <a:moveTo>
                    <a:pt x="0" y="1"/>
                  </a:moveTo>
                  <a:lnTo>
                    <a:pt x="0" y="13338"/>
                  </a:lnTo>
                  <a:lnTo>
                    <a:pt x="732" y="13338"/>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21"/>
            <p:cNvSpPr/>
            <p:nvPr/>
          </p:nvSpPr>
          <p:spPr>
            <a:xfrm>
              <a:off x="2023605" y="5118398"/>
              <a:ext cx="72481" cy="1826017"/>
            </a:xfrm>
            <a:custGeom>
              <a:rect b="b" l="l" r="r" t="t"/>
              <a:pathLst>
                <a:path extrusionOk="0" h="18467" w="733">
                  <a:moveTo>
                    <a:pt x="1" y="0"/>
                  </a:moveTo>
                  <a:lnTo>
                    <a:pt x="1" y="18467"/>
                  </a:lnTo>
                  <a:lnTo>
                    <a:pt x="732" y="18467"/>
                  </a:lnTo>
                  <a:lnTo>
                    <a:pt x="732"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1"/>
            <p:cNvSpPr/>
            <p:nvPr/>
          </p:nvSpPr>
          <p:spPr>
            <a:xfrm>
              <a:off x="2165598" y="5401495"/>
              <a:ext cx="72481" cy="645785"/>
            </a:xfrm>
            <a:custGeom>
              <a:rect b="b" l="l" r="r" t="t"/>
              <a:pathLst>
                <a:path extrusionOk="0" h="6531" w="733">
                  <a:moveTo>
                    <a:pt x="1" y="1"/>
                  </a:moveTo>
                  <a:lnTo>
                    <a:pt x="1" y="6531"/>
                  </a:lnTo>
                  <a:lnTo>
                    <a:pt x="732" y="6531"/>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21"/>
            <p:cNvSpPr/>
            <p:nvPr/>
          </p:nvSpPr>
          <p:spPr>
            <a:xfrm>
              <a:off x="1445842" y="5162499"/>
              <a:ext cx="72382" cy="1372652"/>
            </a:xfrm>
            <a:custGeom>
              <a:rect b="b" l="l" r="r" t="t"/>
              <a:pathLst>
                <a:path extrusionOk="0" h="13882" w="732">
                  <a:moveTo>
                    <a:pt x="0" y="0"/>
                  </a:moveTo>
                  <a:lnTo>
                    <a:pt x="0" y="13881"/>
                  </a:lnTo>
                  <a:lnTo>
                    <a:pt x="732" y="13881"/>
                  </a:lnTo>
                  <a:lnTo>
                    <a:pt x="732"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21"/>
            <p:cNvSpPr/>
            <p:nvPr/>
          </p:nvSpPr>
          <p:spPr>
            <a:xfrm>
              <a:off x="1301178" y="5286002"/>
              <a:ext cx="71492" cy="1125650"/>
            </a:xfrm>
            <a:custGeom>
              <a:rect b="b" l="l" r="r" t="t"/>
              <a:pathLst>
                <a:path extrusionOk="0" h="11384" w="723">
                  <a:moveTo>
                    <a:pt x="0" y="0"/>
                  </a:moveTo>
                  <a:lnTo>
                    <a:pt x="0" y="11383"/>
                  </a:lnTo>
                  <a:lnTo>
                    <a:pt x="723" y="11383"/>
                  </a:lnTo>
                  <a:lnTo>
                    <a:pt x="723"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21"/>
            <p:cNvSpPr/>
            <p:nvPr/>
          </p:nvSpPr>
          <p:spPr>
            <a:xfrm>
              <a:off x="1155625" y="4965726"/>
              <a:ext cx="72382" cy="1237681"/>
            </a:xfrm>
            <a:custGeom>
              <a:rect b="b" l="l" r="r" t="t"/>
              <a:pathLst>
                <a:path extrusionOk="0" h="12517" w="732">
                  <a:moveTo>
                    <a:pt x="0" y="1"/>
                  </a:moveTo>
                  <a:lnTo>
                    <a:pt x="0" y="12517"/>
                  </a:lnTo>
                  <a:lnTo>
                    <a:pt x="732" y="12517"/>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21"/>
            <p:cNvSpPr/>
            <p:nvPr/>
          </p:nvSpPr>
          <p:spPr>
            <a:xfrm>
              <a:off x="1010072" y="4768161"/>
              <a:ext cx="72382" cy="1602845"/>
            </a:xfrm>
            <a:custGeom>
              <a:rect b="b" l="l" r="r" t="t"/>
              <a:pathLst>
                <a:path extrusionOk="0" h="16210" w="732">
                  <a:moveTo>
                    <a:pt x="0" y="0"/>
                  </a:moveTo>
                  <a:lnTo>
                    <a:pt x="0" y="16210"/>
                  </a:lnTo>
                  <a:lnTo>
                    <a:pt x="732" y="16210"/>
                  </a:lnTo>
                  <a:lnTo>
                    <a:pt x="732"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21"/>
            <p:cNvSpPr/>
            <p:nvPr/>
          </p:nvSpPr>
          <p:spPr>
            <a:xfrm>
              <a:off x="865409" y="4652569"/>
              <a:ext cx="72382" cy="1627565"/>
            </a:xfrm>
            <a:custGeom>
              <a:rect b="b" l="l" r="r" t="t"/>
              <a:pathLst>
                <a:path extrusionOk="0" h="16460" w="732">
                  <a:moveTo>
                    <a:pt x="0" y="1"/>
                  </a:moveTo>
                  <a:lnTo>
                    <a:pt x="0" y="16460"/>
                  </a:lnTo>
                  <a:lnTo>
                    <a:pt x="732" y="16460"/>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21"/>
            <p:cNvSpPr/>
            <p:nvPr/>
          </p:nvSpPr>
          <p:spPr>
            <a:xfrm>
              <a:off x="419059" y="5167740"/>
              <a:ext cx="89192" cy="1159170"/>
            </a:xfrm>
            <a:custGeom>
              <a:rect b="b" l="l" r="r" t="t"/>
              <a:pathLst>
                <a:path extrusionOk="0" h="11723" w="902">
                  <a:moveTo>
                    <a:pt x="170" y="1"/>
                  </a:moveTo>
                  <a:lnTo>
                    <a:pt x="0" y="11723"/>
                  </a:lnTo>
                  <a:lnTo>
                    <a:pt x="732" y="11723"/>
                  </a:lnTo>
                  <a:lnTo>
                    <a:pt x="901"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21"/>
            <p:cNvSpPr/>
            <p:nvPr/>
          </p:nvSpPr>
          <p:spPr>
            <a:xfrm>
              <a:off x="291106" y="4470035"/>
              <a:ext cx="71591" cy="1599285"/>
            </a:xfrm>
            <a:custGeom>
              <a:rect b="b" l="l" r="r" t="t"/>
              <a:pathLst>
                <a:path extrusionOk="0" h="16174" w="724">
                  <a:moveTo>
                    <a:pt x="1" y="0"/>
                  </a:moveTo>
                  <a:lnTo>
                    <a:pt x="1" y="16174"/>
                  </a:lnTo>
                  <a:lnTo>
                    <a:pt x="723" y="16174"/>
                  </a:lnTo>
                  <a:lnTo>
                    <a:pt x="723"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21"/>
            <p:cNvSpPr/>
            <p:nvPr/>
          </p:nvSpPr>
          <p:spPr>
            <a:xfrm>
              <a:off x="581323" y="5100698"/>
              <a:ext cx="72481" cy="1318861"/>
            </a:xfrm>
            <a:custGeom>
              <a:rect b="b" l="l" r="r" t="t"/>
              <a:pathLst>
                <a:path extrusionOk="0" h="13338" w="733">
                  <a:moveTo>
                    <a:pt x="1" y="1"/>
                  </a:moveTo>
                  <a:lnTo>
                    <a:pt x="1" y="13338"/>
                  </a:lnTo>
                  <a:lnTo>
                    <a:pt x="732" y="13338"/>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21"/>
            <p:cNvSpPr/>
            <p:nvPr/>
          </p:nvSpPr>
          <p:spPr>
            <a:xfrm>
              <a:off x="723415" y="4934875"/>
              <a:ext cx="72382" cy="1826907"/>
            </a:xfrm>
            <a:custGeom>
              <a:rect b="b" l="l" r="r" t="t"/>
              <a:pathLst>
                <a:path extrusionOk="0" h="18476" w="732">
                  <a:moveTo>
                    <a:pt x="0" y="0"/>
                  </a:moveTo>
                  <a:lnTo>
                    <a:pt x="0" y="18476"/>
                  </a:lnTo>
                  <a:lnTo>
                    <a:pt x="732" y="18476"/>
                  </a:lnTo>
                  <a:lnTo>
                    <a:pt x="732"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21"/>
            <p:cNvSpPr/>
            <p:nvPr/>
          </p:nvSpPr>
          <p:spPr>
            <a:xfrm>
              <a:off x="145553" y="4470035"/>
              <a:ext cx="72481" cy="1727236"/>
            </a:xfrm>
            <a:custGeom>
              <a:rect b="b" l="l" r="r" t="t"/>
              <a:pathLst>
                <a:path extrusionOk="0" h="17468" w="733">
                  <a:moveTo>
                    <a:pt x="1" y="0"/>
                  </a:moveTo>
                  <a:lnTo>
                    <a:pt x="1" y="17467"/>
                  </a:lnTo>
                  <a:lnTo>
                    <a:pt x="732" y="17467"/>
                  </a:lnTo>
                  <a:lnTo>
                    <a:pt x="732"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21"/>
            <p:cNvSpPr/>
            <p:nvPr/>
          </p:nvSpPr>
          <p:spPr>
            <a:xfrm>
              <a:off x="0" y="4208000"/>
              <a:ext cx="72481" cy="1715766"/>
            </a:xfrm>
            <a:custGeom>
              <a:rect b="b" l="l" r="r" t="t"/>
              <a:pathLst>
                <a:path extrusionOk="0" h="17352" w="733">
                  <a:moveTo>
                    <a:pt x="1" y="1"/>
                  </a:moveTo>
                  <a:lnTo>
                    <a:pt x="1" y="17352"/>
                  </a:lnTo>
                  <a:lnTo>
                    <a:pt x="732" y="17352"/>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9" name="Google Shape;1029;p21"/>
          <p:cNvGrpSpPr/>
          <p:nvPr/>
        </p:nvGrpSpPr>
        <p:grpSpPr>
          <a:xfrm flipH="1">
            <a:off x="-205966" y="4136693"/>
            <a:ext cx="819079" cy="741424"/>
            <a:chOff x="470050" y="3731100"/>
            <a:chExt cx="179800" cy="162750"/>
          </a:xfrm>
        </p:grpSpPr>
        <p:sp>
          <p:nvSpPr>
            <p:cNvPr id="1030" name="Google Shape;1030;p21"/>
            <p:cNvSpPr/>
            <p:nvPr/>
          </p:nvSpPr>
          <p:spPr>
            <a:xfrm>
              <a:off x="483875" y="3731100"/>
              <a:ext cx="165975" cy="149600"/>
            </a:xfrm>
            <a:custGeom>
              <a:rect b="b" l="l" r="r" t="t"/>
              <a:pathLst>
                <a:path extrusionOk="0" h="5984" w="6639">
                  <a:moveTo>
                    <a:pt x="2309" y="0"/>
                  </a:moveTo>
                  <a:cubicBezTo>
                    <a:pt x="1790" y="0"/>
                    <a:pt x="1318" y="160"/>
                    <a:pt x="964" y="494"/>
                  </a:cubicBezTo>
                  <a:cubicBezTo>
                    <a:pt x="1" y="1404"/>
                    <a:pt x="278" y="3260"/>
                    <a:pt x="1580" y="4634"/>
                  </a:cubicBezTo>
                  <a:cubicBezTo>
                    <a:pt x="2399" y="5509"/>
                    <a:pt x="3436" y="5984"/>
                    <a:pt x="4331" y="5984"/>
                  </a:cubicBezTo>
                  <a:cubicBezTo>
                    <a:pt x="4850" y="5984"/>
                    <a:pt x="5321" y="5824"/>
                    <a:pt x="5675" y="5490"/>
                  </a:cubicBezTo>
                  <a:cubicBezTo>
                    <a:pt x="6638" y="4580"/>
                    <a:pt x="6371" y="2724"/>
                    <a:pt x="5068" y="1351"/>
                  </a:cubicBezTo>
                  <a:cubicBezTo>
                    <a:pt x="4244" y="475"/>
                    <a:pt x="3205" y="0"/>
                    <a:pt x="2309"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21"/>
            <p:cNvSpPr/>
            <p:nvPr/>
          </p:nvSpPr>
          <p:spPr>
            <a:xfrm>
              <a:off x="470050" y="3743450"/>
              <a:ext cx="155700" cy="150400"/>
            </a:xfrm>
            <a:custGeom>
              <a:rect b="b" l="l" r="r" t="t"/>
              <a:pathLst>
                <a:path extrusionOk="0" h="6016" w="6228">
                  <a:moveTo>
                    <a:pt x="1517" y="0"/>
                  </a:moveTo>
                  <a:cubicBezTo>
                    <a:pt x="1514" y="3"/>
                    <a:pt x="1511" y="6"/>
                    <a:pt x="1508" y="9"/>
                  </a:cubicBezTo>
                  <a:lnTo>
                    <a:pt x="1508" y="9"/>
                  </a:lnTo>
                  <a:lnTo>
                    <a:pt x="1517" y="0"/>
                  </a:lnTo>
                  <a:close/>
                  <a:moveTo>
                    <a:pt x="1508" y="9"/>
                  </a:moveTo>
                  <a:lnTo>
                    <a:pt x="964" y="527"/>
                  </a:lnTo>
                  <a:cubicBezTo>
                    <a:pt x="1" y="1436"/>
                    <a:pt x="269" y="3292"/>
                    <a:pt x="1571" y="4666"/>
                  </a:cubicBezTo>
                  <a:cubicBezTo>
                    <a:pt x="2395" y="5541"/>
                    <a:pt x="3434" y="6016"/>
                    <a:pt x="4330" y="6016"/>
                  </a:cubicBezTo>
                  <a:cubicBezTo>
                    <a:pt x="4850" y="6016"/>
                    <a:pt x="5321" y="5856"/>
                    <a:pt x="5675" y="5522"/>
                  </a:cubicBezTo>
                  <a:lnTo>
                    <a:pt x="6228" y="4996"/>
                  </a:lnTo>
                  <a:lnTo>
                    <a:pt x="6228" y="4996"/>
                  </a:lnTo>
                  <a:cubicBezTo>
                    <a:pt x="5874" y="5330"/>
                    <a:pt x="5403" y="5490"/>
                    <a:pt x="4884" y="5490"/>
                  </a:cubicBezTo>
                  <a:cubicBezTo>
                    <a:pt x="3989" y="5490"/>
                    <a:pt x="2952" y="5015"/>
                    <a:pt x="2133" y="4140"/>
                  </a:cubicBezTo>
                  <a:cubicBezTo>
                    <a:pt x="835" y="2770"/>
                    <a:pt x="556" y="922"/>
                    <a:pt x="1508" y="9"/>
                  </a:cubicBez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21"/>
            <p:cNvSpPr/>
            <p:nvPr/>
          </p:nvSpPr>
          <p:spPr>
            <a:xfrm>
              <a:off x="503950" y="3749100"/>
              <a:ext cx="126050" cy="113600"/>
            </a:xfrm>
            <a:custGeom>
              <a:rect b="b" l="l" r="r" t="t"/>
              <a:pathLst>
                <a:path extrusionOk="0" h="4544" w="5042">
                  <a:moveTo>
                    <a:pt x="1748" y="1"/>
                  </a:moveTo>
                  <a:cubicBezTo>
                    <a:pt x="1356" y="1"/>
                    <a:pt x="1000" y="121"/>
                    <a:pt x="732" y="372"/>
                  </a:cubicBezTo>
                  <a:cubicBezTo>
                    <a:pt x="1" y="1068"/>
                    <a:pt x="206" y="2477"/>
                    <a:pt x="1196" y="3521"/>
                  </a:cubicBezTo>
                  <a:cubicBezTo>
                    <a:pt x="1819" y="4183"/>
                    <a:pt x="2610" y="4543"/>
                    <a:pt x="3292" y="4543"/>
                  </a:cubicBezTo>
                  <a:cubicBezTo>
                    <a:pt x="3685" y="4543"/>
                    <a:pt x="4042" y="4423"/>
                    <a:pt x="4310" y="4172"/>
                  </a:cubicBezTo>
                  <a:cubicBezTo>
                    <a:pt x="5041" y="3476"/>
                    <a:pt x="4827" y="2076"/>
                    <a:pt x="3846" y="1023"/>
                  </a:cubicBezTo>
                  <a:cubicBezTo>
                    <a:pt x="3218" y="361"/>
                    <a:pt x="2428" y="1"/>
                    <a:pt x="17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21"/>
            <p:cNvSpPr/>
            <p:nvPr/>
          </p:nvSpPr>
          <p:spPr>
            <a:xfrm>
              <a:off x="533175" y="3763725"/>
              <a:ext cx="71175" cy="80775"/>
            </a:xfrm>
            <a:custGeom>
              <a:rect b="b" l="l" r="r" t="t"/>
              <a:pathLst>
                <a:path extrusionOk="0" h="3231" w="2847">
                  <a:moveTo>
                    <a:pt x="1348" y="893"/>
                  </a:moveTo>
                  <a:lnTo>
                    <a:pt x="1713" y="902"/>
                  </a:lnTo>
                  <a:lnTo>
                    <a:pt x="1910" y="1375"/>
                  </a:lnTo>
                  <a:lnTo>
                    <a:pt x="1544" y="1366"/>
                  </a:lnTo>
                  <a:lnTo>
                    <a:pt x="1348" y="893"/>
                  </a:lnTo>
                  <a:close/>
                  <a:moveTo>
                    <a:pt x="955" y="1883"/>
                  </a:moveTo>
                  <a:lnTo>
                    <a:pt x="1321" y="1892"/>
                  </a:lnTo>
                  <a:lnTo>
                    <a:pt x="1508" y="2338"/>
                  </a:lnTo>
                  <a:lnTo>
                    <a:pt x="1142" y="2329"/>
                  </a:lnTo>
                  <a:lnTo>
                    <a:pt x="955" y="1883"/>
                  </a:lnTo>
                  <a:close/>
                  <a:moveTo>
                    <a:pt x="518" y="1"/>
                  </a:moveTo>
                  <a:lnTo>
                    <a:pt x="661" y="340"/>
                  </a:lnTo>
                  <a:lnTo>
                    <a:pt x="286" y="331"/>
                  </a:lnTo>
                  <a:cubicBezTo>
                    <a:pt x="197" y="331"/>
                    <a:pt x="134" y="358"/>
                    <a:pt x="90" y="402"/>
                  </a:cubicBezTo>
                  <a:cubicBezTo>
                    <a:pt x="36" y="447"/>
                    <a:pt x="9" y="501"/>
                    <a:pt x="9" y="581"/>
                  </a:cubicBezTo>
                  <a:cubicBezTo>
                    <a:pt x="1" y="661"/>
                    <a:pt x="18" y="750"/>
                    <a:pt x="63" y="848"/>
                  </a:cubicBezTo>
                  <a:lnTo>
                    <a:pt x="161" y="1071"/>
                  </a:lnTo>
                  <a:lnTo>
                    <a:pt x="616" y="1080"/>
                  </a:lnTo>
                  <a:lnTo>
                    <a:pt x="527" y="875"/>
                  </a:lnTo>
                  <a:lnTo>
                    <a:pt x="893" y="884"/>
                  </a:lnTo>
                  <a:lnTo>
                    <a:pt x="1089" y="1357"/>
                  </a:lnTo>
                  <a:lnTo>
                    <a:pt x="705" y="1348"/>
                  </a:lnTo>
                  <a:cubicBezTo>
                    <a:pt x="625" y="1348"/>
                    <a:pt x="563" y="1366"/>
                    <a:pt x="509" y="1410"/>
                  </a:cubicBezTo>
                  <a:cubicBezTo>
                    <a:pt x="464" y="1455"/>
                    <a:pt x="438" y="1518"/>
                    <a:pt x="438" y="1589"/>
                  </a:cubicBezTo>
                  <a:cubicBezTo>
                    <a:pt x="429" y="1669"/>
                    <a:pt x="447" y="1749"/>
                    <a:pt x="482" y="1839"/>
                  </a:cubicBezTo>
                  <a:lnTo>
                    <a:pt x="687" y="2338"/>
                  </a:lnTo>
                  <a:cubicBezTo>
                    <a:pt x="732" y="2436"/>
                    <a:pt x="786" y="2517"/>
                    <a:pt x="857" y="2606"/>
                  </a:cubicBezTo>
                  <a:cubicBezTo>
                    <a:pt x="928" y="2686"/>
                    <a:pt x="1009" y="2749"/>
                    <a:pt x="1098" y="2793"/>
                  </a:cubicBezTo>
                  <a:cubicBezTo>
                    <a:pt x="1187" y="2847"/>
                    <a:pt x="1267" y="2865"/>
                    <a:pt x="1348" y="2874"/>
                  </a:cubicBezTo>
                  <a:lnTo>
                    <a:pt x="1731" y="2882"/>
                  </a:lnTo>
                  <a:lnTo>
                    <a:pt x="1874" y="3221"/>
                  </a:lnTo>
                  <a:lnTo>
                    <a:pt x="2329" y="3230"/>
                  </a:lnTo>
                  <a:lnTo>
                    <a:pt x="2329" y="3230"/>
                  </a:lnTo>
                  <a:lnTo>
                    <a:pt x="2186" y="2891"/>
                  </a:lnTo>
                  <a:lnTo>
                    <a:pt x="2570" y="2900"/>
                  </a:lnTo>
                  <a:cubicBezTo>
                    <a:pt x="2650" y="2900"/>
                    <a:pt x="2721" y="2874"/>
                    <a:pt x="2766" y="2829"/>
                  </a:cubicBezTo>
                  <a:cubicBezTo>
                    <a:pt x="2811" y="2784"/>
                    <a:pt x="2837" y="2722"/>
                    <a:pt x="2846" y="2642"/>
                  </a:cubicBezTo>
                  <a:cubicBezTo>
                    <a:pt x="2846" y="2570"/>
                    <a:pt x="2829" y="2481"/>
                    <a:pt x="2793" y="2383"/>
                  </a:cubicBezTo>
                  <a:lnTo>
                    <a:pt x="2695" y="2160"/>
                  </a:lnTo>
                  <a:lnTo>
                    <a:pt x="2240" y="2151"/>
                  </a:lnTo>
                  <a:lnTo>
                    <a:pt x="2329" y="2356"/>
                  </a:lnTo>
                  <a:lnTo>
                    <a:pt x="1963" y="2347"/>
                  </a:lnTo>
                  <a:lnTo>
                    <a:pt x="1776" y="1901"/>
                  </a:lnTo>
                  <a:lnTo>
                    <a:pt x="2151" y="1910"/>
                  </a:lnTo>
                  <a:cubicBezTo>
                    <a:pt x="2240" y="1910"/>
                    <a:pt x="2302" y="1892"/>
                    <a:pt x="2347" y="1848"/>
                  </a:cubicBezTo>
                  <a:cubicBezTo>
                    <a:pt x="2400" y="1803"/>
                    <a:pt x="2427" y="1741"/>
                    <a:pt x="2427" y="1660"/>
                  </a:cubicBezTo>
                  <a:cubicBezTo>
                    <a:pt x="2436" y="1580"/>
                    <a:pt x="2418" y="1491"/>
                    <a:pt x="2374" y="1393"/>
                  </a:cubicBezTo>
                  <a:lnTo>
                    <a:pt x="2159" y="893"/>
                  </a:lnTo>
                  <a:cubicBezTo>
                    <a:pt x="2124" y="795"/>
                    <a:pt x="2061" y="706"/>
                    <a:pt x="1990" y="625"/>
                  </a:cubicBezTo>
                  <a:cubicBezTo>
                    <a:pt x="1927" y="545"/>
                    <a:pt x="1847" y="483"/>
                    <a:pt x="1758" y="438"/>
                  </a:cubicBezTo>
                  <a:cubicBezTo>
                    <a:pt x="1678" y="385"/>
                    <a:pt x="1588" y="367"/>
                    <a:pt x="1499" y="358"/>
                  </a:cubicBezTo>
                  <a:lnTo>
                    <a:pt x="1116" y="349"/>
                  </a:lnTo>
                  <a:lnTo>
                    <a:pt x="973" y="10"/>
                  </a:lnTo>
                  <a:lnTo>
                    <a:pt x="51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4" name="Google Shape;1034;p21"/>
          <p:cNvGrpSpPr/>
          <p:nvPr/>
        </p:nvGrpSpPr>
        <p:grpSpPr>
          <a:xfrm flipH="1">
            <a:off x="8530534" y="2201031"/>
            <a:ext cx="819079" cy="741424"/>
            <a:chOff x="470050" y="3731100"/>
            <a:chExt cx="179800" cy="162750"/>
          </a:xfrm>
        </p:grpSpPr>
        <p:sp>
          <p:nvSpPr>
            <p:cNvPr id="1035" name="Google Shape;1035;p21"/>
            <p:cNvSpPr/>
            <p:nvPr/>
          </p:nvSpPr>
          <p:spPr>
            <a:xfrm>
              <a:off x="483875" y="3731100"/>
              <a:ext cx="165975" cy="149600"/>
            </a:xfrm>
            <a:custGeom>
              <a:rect b="b" l="l" r="r" t="t"/>
              <a:pathLst>
                <a:path extrusionOk="0" h="5984" w="6639">
                  <a:moveTo>
                    <a:pt x="2309" y="0"/>
                  </a:moveTo>
                  <a:cubicBezTo>
                    <a:pt x="1790" y="0"/>
                    <a:pt x="1318" y="160"/>
                    <a:pt x="964" y="494"/>
                  </a:cubicBezTo>
                  <a:cubicBezTo>
                    <a:pt x="1" y="1404"/>
                    <a:pt x="278" y="3260"/>
                    <a:pt x="1580" y="4634"/>
                  </a:cubicBezTo>
                  <a:cubicBezTo>
                    <a:pt x="2399" y="5509"/>
                    <a:pt x="3436" y="5984"/>
                    <a:pt x="4331" y="5984"/>
                  </a:cubicBezTo>
                  <a:cubicBezTo>
                    <a:pt x="4850" y="5984"/>
                    <a:pt x="5321" y="5824"/>
                    <a:pt x="5675" y="5490"/>
                  </a:cubicBezTo>
                  <a:cubicBezTo>
                    <a:pt x="6638" y="4580"/>
                    <a:pt x="6371" y="2724"/>
                    <a:pt x="5068" y="1351"/>
                  </a:cubicBezTo>
                  <a:cubicBezTo>
                    <a:pt x="4244" y="475"/>
                    <a:pt x="3205" y="0"/>
                    <a:pt x="2309"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21"/>
            <p:cNvSpPr/>
            <p:nvPr/>
          </p:nvSpPr>
          <p:spPr>
            <a:xfrm>
              <a:off x="470050" y="3743450"/>
              <a:ext cx="155700" cy="150400"/>
            </a:xfrm>
            <a:custGeom>
              <a:rect b="b" l="l" r="r" t="t"/>
              <a:pathLst>
                <a:path extrusionOk="0" h="6016" w="6228">
                  <a:moveTo>
                    <a:pt x="1517" y="0"/>
                  </a:moveTo>
                  <a:cubicBezTo>
                    <a:pt x="1514" y="3"/>
                    <a:pt x="1511" y="6"/>
                    <a:pt x="1508" y="9"/>
                  </a:cubicBezTo>
                  <a:lnTo>
                    <a:pt x="1508" y="9"/>
                  </a:lnTo>
                  <a:lnTo>
                    <a:pt x="1517" y="0"/>
                  </a:lnTo>
                  <a:close/>
                  <a:moveTo>
                    <a:pt x="1508" y="9"/>
                  </a:moveTo>
                  <a:lnTo>
                    <a:pt x="964" y="527"/>
                  </a:lnTo>
                  <a:cubicBezTo>
                    <a:pt x="1" y="1436"/>
                    <a:pt x="269" y="3292"/>
                    <a:pt x="1571" y="4666"/>
                  </a:cubicBezTo>
                  <a:cubicBezTo>
                    <a:pt x="2395" y="5541"/>
                    <a:pt x="3434" y="6016"/>
                    <a:pt x="4330" y="6016"/>
                  </a:cubicBezTo>
                  <a:cubicBezTo>
                    <a:pt x="4850" y="6016"/>
                    <a:pt x="5321" y="5856"/>
                    <a:pt x="5675" y="5522"/>
                  </a:cubicBezTo>
                  <a:lnTo>
                    <a:pt x="6228" y="4996"/>
                  </a:lnTo>
                  <a:lnTo>
                    <a:pt x="6228" y="4996"/>
                  </a:lnTo>
                  <a:cubicBezTo>
                    <a:pt x="5874" y="5330"/>
                    <a:pt x="5403" y="5490"/>
                    <a:pt x="4884" y="5490"/>
                  </a:cubicBezTo>
                  <a:cubicBezTo>
                    <a:pt x="3989" y="5490"/>
                    <a:pt x="2952" y="5015"/>
                    <a:pt x="2133" y="4140"/>
                  </a:cubicBezTo>
                  <a:cubicBezTo>
                    <a:pt x="835" y="2770"/>
                    <a:pt x="556" y="922"/>
                    <a:pt x="1508" y="9"/>
                  </a:cubicBez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21"/>
            <p:cNvSpPr/>
            <p:nvPr/>
          </p:nvSpPr>
          <p:spPr>
            <a:xfrm>
              <a:off x="503950" y="3749100"/>
              <a:ext cx="126050" cy="113600"/>
            </a:xfrm>
            <a:custGeom>
              <a:rect b="b" l="l" r="r" t="t"/>
              <a:pathLst>
                <a:path extrusionOk="0" h="4544" w="5042">
                  <a:moveTo>
                    <a:pt x="1748" y="1"/>
                  </a:moveTo>
                  <a:cubicBezTo>
                    <a:pt x="1356" y="1"/>
                    <a:pt x="1000" y="121"/>
                    <a:pt x="732" y="372"/>
                  </a:cubicBezTo>
                  <a:cubicBezTo>
                    <a:pt x="1" y="1068"/>
                    <a:pt x="206" y="2477"/>
                    <a:pt x="1196" y="3521"/>
                  </a:cubicBezTo>
                  <a:cubicBezTo>
                    <a:pt x="1819" y="4183"/>
                    <a:pt x="2610" y="4543"/>
                    <a:pt x="3292" y="4543"/>
                  </a:cubicBezTo>
                  <a:cubicBezTo>
                    <a:pt x="3685" y="4543"/>
                    <a:pt x="4042" y="4423"/>
                    <a:pt x="4310" y="4172"/>
                  </a:cubicBezTo>
                  <a:cubicBezTo>
                    <a:pt x="5041" y="3476"/>
                    <a:pt x="4827" y="2076"/>
                    <a:pt x="3846" y="1023"/>
                  </a:cubicBezTo>
                  <a:cubicBezTo>
                    <a:pt x="3218" y="361"/>
                    <a:pt x="2428" y="1"/>
                    <a:pt x="17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21"/>
            <p:cNvSpPr/>
            <p:nvPr/>
          </p:nvSpPr>
          <p:spPr>
            <a:xfrm>
              <a:off x="533175" y="3763725"/>
              <a:ext cx="71175" cy="80775"/>
            </a:xfrm>
            <a:custGeom>
              <a:rect b="b" l="l" r="r" t="t"/>
              <a:pathLst>
                <a:path extrusionOk="0" h="3231" w="2847">
                  <a:moveTo>
                    <a:pt x="1348" y="893"/>
                  </a:moveTo>
                  <a:lnTo>
                    <a:pt x="1713" y="902"/>
                  </a:lnTo>
                  <a:lnTo>
                    <a:pt x="1910" y="1375"/>
                  </a:lnTo>
                  <a:lnTo>
                    <a:pt x="1544" y="1366"/>
                  </a:lnTo>
                  <a:lnTo>
                    <a:pt x="1348" y="893"/>
                  </a:lnTo>
                  <a:close/>
                  <a:moveTo>
                    <a:pt x="955" y="1883"/>
                  </a:moveTo>
                  <a:lnTo>
                    <a:pt x="1321" y="1892"/>
                  </a:lnTo>
                  <a:lnTo>
                    <a:pt x="1508" y="2338"/>
                  </a:lnTo>
                  <a:lnTo>
                    <a:pt x="1142" y="2329"/>
                  </a:lnTo>
                  <a:lnTo>
                    <a:pt x="955" y="1883"/>
                  </a:lnTo>
                  <a:close/>
                  <a:moveTo>
                    <a:pt x="518" y="1"/>
                  </a:moveTo>
                  <a:lnTo>
                    <a:pt x="661" y="340"/>
                  </a:lnTo>
                  <a:lnTo>
                    <a:pt x="286" y="331"/>
                  </a:lnTo>
                  <a:cubicBezTo>
                    <a:pt x="197" y="331"/>
                    <a:pt x="134" y="358"/>
                    <a:pt x="90" y="402"/>
                  </a:cubicBezTo>
                  <a:cubicBezTo>
                    <a:pt x="36" y="447"/>
                    <a:pt x="9" y="501"/>
                    <a:pt x="9" y="581"/>
                  </a:cubicBezTo>
                  <a:cubicBezTo>
                    <a:pt x="1" y="661"/>
                    <a:pt x="18" y="750"/>
                    <a:pt x="63" y="848"/>
                  </a:cubicBezTo>
                  <a:lnTo>
                    <a:pt x="161" y="1071"/>
                  </a:lnTo>
                  <a:lnTo>
                    <a:pt x="616" y="1080"/>
                  </a:lnTo>
                  <a:lnTo>
                    <a:pt x="527" y="875"/>
                  </a:lnTo>
                  <a:lnTo>
                    <a:pt x="893" y="884"/>
                  </a:lnTo>
                  <a:lnTo>
                    <a:pt x="1089" y="1357"/>
                  </a:lnTo>
                  <a:lnTo>
                    <a:pt x="705" y="1348"/>
                  </a:lnTo>
                  <a:cubicBezTo>
                    <a:pt x="625" y="1348"/>
                    <a:pt x="563" y="1366"/>
                    <a:pt x="509" y="1410"/>
                  </a:cubicBezTo>
                  <a:cubicBezTo>
                    <a:pt x="464" y="1455"/>
                    <a:pt x="438" y="1518"/>
                    <a:pt x="438" y="1589"/>
                  </a:cubicBezTo>
                  <a:cubicBezTo>
                    <a:pt x="429" y="1669"/>
                    <a:pt x="447" y="1749"/>
                    <a:pt x="482" y="1839"/>
                  </a:cubicBezTo>
                  <a:lnTo>
                    <a:pt x="687" y="2338"/>
                  </a:lnTo>
                  <a:cubicBezTo>
                    <a:pt x="732" y="2436"/>
                    <a:pt x="786" y="2517"/>
                    <a:pt x="857" y="2606"/>
                  </a:cubicBezTo>
                  <a:cubicBezTo>
                    <a:pt x="928" y="2686"/>
                    <a:pt x="1009" y="2749"/>
                    <a:pt x="1098" y="2793"/>
                  </a:cubicBezTo>
                  <a:cubicBezTo>
                    <a:pt x="1187" y="2847"/>
                    <a:pt x="1267" y="2865"/>
                    <a:pt x="1348" y="2874"/>
                  </a:cubicBezTo>
                  <a:lnTo>
                    <a:pt x="1731" y="2882"/>
                  </a:lnTo>
                  <a:lnTo>
                    <a:pt x="1874" y="3221"/>
                  </a:lnTo>
                  <a:lnTo>
                    <a:pt x="2329" y="3230"/>
                  </a:lnTo>
                  <a:lnTo>
                    <a:pt x="2329" y="3230"/>
                  </a:lnTo>
                  <a:lnTo>
                    <a:pt x="2186" y="2891"/>
                  </a:lnTo>
                  <a:lnTo>
                    <a:pt x="2570" y="2900"/>
                  </a:lnTo>
                  <a:cubicBezTo>
                    <a:pt x="2650" y="2900"/>
                    <a:pt x="2721" y="2874"/>
                    <a:pt x="2766" y="2829"/>
                  </a:cubicBezTo>
                  <a:cubicBezTo>
                    <a:pt x="2811" y="2784"/>
                    <a:pt x="2837" y="2722"/>
                    <a:pt x="2846" y="2642"/>
                  </a:cubicBezTo>
                  <a:cubicBezTo>
                    <a:pt x="2846" y="2570"/>
                    <a:pt x="2829" y="2481"/>
                    <a:pt x="2793" y="2383"/>
                  </a:cubicBezTo>
                  <a:lnTo>
                    <a:pt x="2695" y="2160"/>
                  </a:lnTo>
                  <a:lnTo>
                    <a:pt x="2240" y="2151"/>
                  </a:lnTo>
                  <a:lnTo>
                    <a:pt x="2329" y="2356"/>
                  </a:lnTo>
                  <a:lnTo>
                    <a:pt x="1963" y="2347"/>
                  </a:lnTo>
                  <a:lnTo>
                    <a:pt x="1776" y="1901"/>
                  </a:lnTo>
                  <a:lnTo>
                    <a:pt x="2151" y="1910"/>
                  </a:lnTo>
                  <a:cubicBezTo>
                    <a:pt x="2240" y="1910"/>
                    <a:pt x="2302" y="1892"/>
                    <a:pt x="2347" y="1848"/>
                  </a:cubicBezTo>
                  <a:cubicBezTo>
                    <a:pt x="2400" y="1803"/>
                    <a:pt x="2427" y="1741"/>
                    <a:pt x="2427" y="1660"/>
                  </a:cubicBezTo>
                  <a:cubicBezTo>
                    <a:pt x="2436" y="1580"/>
                    <a:pt x="2418" y="1491"/>
                    <a:pt x="2374" y="1393"/>
                  </a:cubicBezTo>
                  <a:lnTo>
                    <a:pt x="2159" y="893"/>
                  </a:lnTo>
                  <a:cubicBezTo>
                    <a:pt x="2124" y="795"/>
                    <a:pt x="2061" y="706"/>
                    <a:pt x="1990" y="625"/>
                  </a:cubicBezTo>
                  <a:cubicBezTo>
                    <a:pt x="1927" y="545"/>
                    <a:pt x="1847" y="483"/>
                    <a:pt x="1758" y="438"/>
                  </a:cubicBezTo>
                  <a:cubicBezTo>
                    <a:pt x="1678" y="385"/>
                    <a:pt x="1588" y="367"/>
                    <a:pt x="1499" y="358"/>
                  </a:cubicBezTo>
                  <a:lnTo>
                    <a:pt x="1116" y="349"/>
                  </a:lnTo>
                  <a:lnTo>
                    <a:pt x="973" y="10"/>
                  </a:lnTo>
                  <a:lnTo>
                    <a:pt x="51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9" name="Google Shape;1039;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40" name="Google Shape;1040;p21"/>
          <p:cNvSpPr txBox="1"/>
          <p:nvPr>
            <p:ph idx="1" type="subTitle"/>
          </p:nvPr>
        </p:nvSpPr>
        <p:spPr>
          <a:xfrm>
            <a:off x="712900" y="1867400"/>
            <a:ext cx="2469300" cy="1059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041" name="Google Shape;1041;p21"/>
          <p:cNvSpPr txBox="1"/>
          <p:nvPr>
            <p:ph idx="2" type="subTitle"/>
          </p:nvPr>
        </p:nvSpPr>
        <p:spPr>
          <a:xfrm>
            <a:off x="3281976" y="1867410"/>
            <a:ext cx="2579700" cy="1059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042" name="Google Shape;1042;p21"/>
          <p:cNvSpPr txBox="1"/>
          <p:nvPr>
            <p:ph idx="3" type="subTitle"/>
          </p:nvPr>
        </p:nvSpPr>
        <p:spPr>
          <a:xfrm>
            <a:off x="712900" y="3544702"/>
            <a:ext cx="2469300" cy="1059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043" name="Google Shape;1043;p21"/>
          <p:cNvSpPr txBox="1"/>
          <p:nvPr>
            <p:ph idx="4" type="subTitle"/>
          </p:nvPr>
        </p:nvSpPr>
        <p:spPr>
          <a:xfrm>
            <a:off x="3281985" y="3544703"/>
            <a:ext cx="2579700" cy="1059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044" name="Google Shape;1044;p21"/>
          <p:cNvSpPr txBox="1"/>
          <p:nvPr>
            <p:ph idx="5" type="subTitle"/>
          </p:nvPr>
        </p:nvSpPr>
        <p:spPr>
          <a:xfrm>
            <a:off x="5961455" y="1867406"/>
            <a:ext cx="2469300" cy="1059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045" name="Google Shape;1045;p21"/>
          <p:cNvSpPr txBox="1"/>
          <p:nvPr>
            <p:ph idx="6" type="subTitle"/>
          </p:nvPr>
        </p:nvSpPr>
        <p:spPr>
          <a:xfrm>
            <a:off x="5961474" y="3544702"/>
            <a:ext cx="2469300" cy="1059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046" name="Google Shape;1046;p21"/>
          <p:cNvSpPr txBox="1"/>
          <p:nvPr>
            <p:ph idx="7" type="subTitle"/>
          </p:nvPr>
        </p:nvSpPr>
        <p:spPr>
          <a:xfrm>
            <a:off x="712900" y="1264519"/>
            <a:ext cx="2469300" cy="671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latin typeface="Montserrat"/>
                <a:ea typeface="Montserrat"/>
                <a:cs typeface="Montserrat"/>
                <a:sym typeface="Montserra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047" name="Google Shape;1047;p21"/>
          <p:cNvSpPr txBox="1"/>
          <p:nvPr>
            <p:ph idx="8" type="subTitle"/>
          </p:nvPr>
        </p:nvSpPr>
        <p:spPr>
          <a:xfrm>
            <a:off x="3281976" y="1264519"/>
            <a:ext cx="2577300" cy="671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latin typeface="Montserrat"/>
                <a:ea typeface="Montserrat"/>
                <a:cs typeface="Montserrat"/>
                <a:sym typeface="Montserra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048" name="Google Shape;1048;p21"/>
          <p:cNvSpPr txBox="1"/>
          <p:nvPr>
            <p:ph idx="9" type="subTitle"/>
          </p:nvPr>
        </p:nvSpPr>
        <p:spPr>
          <a:xfrm>
            <a:off x="5961455" y="1264519"/>
            <a:ext cx="2466900" cy="671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latin typeface="Montserrat"/>
                <a:ea typeface="Montserrat"/>
                <a:cs typeface="Montserrat"/>
                <a:sym typeface="Montserra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049" name="Google Shape;1049;p21"/>
          <p:cNvSpPr txBox="1"/>
          <p:nvPr>
            <p:ph idx="13" type="subTitle"/>
          </p:nvPr>
        </p:nvSpPr>
        <p:spPr>
          <a:xfrm>
            <a:off x="712900" y="2944310"/>
            <a:ext cx="2469300" cy="671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latin typeface="Montserrat"/>
                <a:ea typeface="Montserrat"/>
                <a:cs typeface="Montserrat"/>
                <a:sym typeface="Montserra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050" name="Google Shape;1050;p21"/>
          <p:cNvSpPr txBox="1"/>
          <p:nvPr>
            <p:ph idx="14" type="subTitle"/>
          </p:nvPr>
        </p:nvSpPr>
        <p:spPr>
          <a:xfrm>
            <a:off x="3281976" y="2944306"/>
            <a:ext cx="2577300" cy="671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latin typeface="Montserrat"/>
                <a:ea typeface="Montserrat"/>
                <a:cs typeface="Montserrat"/>
                <a:sym typeface="Montserra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051" name="Google Shape;1051;p21"/>
          <p:cNvSpPr txBox="1"/>
          <p:nvPr>
            <p:ph idx="15" type="subTitle"/>
          </p:nvPr>
        </p:nvSpPr>
        <p:spPr>
          <a:xfrm>
            <a:off x="5961455" y="2944300"/>
            <a:ext cx="2469300" cy="671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latin typeface="Montserrat"/>
                <a:ea typeface="Montserrat"/>
                <a:cs typeface="Montserrat"/>
                <a:sym typeface="Montserra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1052" name="Shape 1052"/>
        <p:cNvGrpSpPr/>
        <p:nvPr/>
      </p:nvGrpSpPr>
      <p:grpSpPr>
        <a:xfrm>
          <a:off x="0" y="0"/>
          <a:ext cx="0" cy="0"/>
          <a:chOff x="0" y="0"/>
          <a:chExt cx="0" cy="0"/>
        </a:xfrm>
      </p:grpSpPr>
      <p:grpSp>
        <p:nvGrpSpPr>
          <p:cNvPr id="1053" name="Google Shape;1053;p22"/>
          <p:cNvGrpSpPr/>
          <p:nvPr/>
        </p:nvGrpSpPr>
        <p:grpSpPr>
          <a:xfrm>
            <a:off x="1846563" y="182687"/>
            <a:ext cx="4570289" cy="4570198"/>
            <a:chOff x="1846563" y="182687"/>
            <a:chExt cx="4570289" cy="4570198"/>
          </a:xfrm>
        </p:grpSpPr>
        <p:grpSp>
          <p:nvGrpSpPr>
            <p:cNvPr id="1054" name="Google Shape;1054;p22"/>
            <p:cNvGrpSpPr/>
            <p:nvPr/>
          </p:nvGrpSpPr>
          <p:grpSpPr>
            <a:xfrm>
              <a:off x="1846563" y="182687"/>
              <a:ext cx="4570289" cy="4570198"/>
              <a:chOff x="878425" y="-785450"/>
              <a:chExt cx="6506675" cy="6506546"/>
            </a:xfrm>
          </p:grpSpPr>
          <p:sp>
            <p:nvSpPr>
              <p:cNvPr id="1055" name="Google Shape;1055;p22"/>
              <p:cNvSpPr/>
              <p:nvPr/>
            </p:nvSpPr>
            <p:spPr>
              <a:xfrm>
                <a:off x="3041652" y="1377724"/>
                <a:ext cx="2180213" cy="2180213"/>
              </a:xfrm>
              <a:custGeom>
                <a:rect b="b" l="l" r="r" t="t"/>
                <a:pathLst>
                  <a:path extrusionOk="0" h="36613" w="36613">
                    <a:moveTo>
                      <a:pt x="18306" y="81"/>
                    </a:moveTo>
                    <a:cubicBezTo>
                      <a:pt x="28351" y="81"/>
                      <a:pt x="36532" y="8261"/>
                      <a:pt x="36532" y="18306"/>
                    </a:cubicBezTo>
                    <a:cubicBezTo>
                      <a:pt x="36532" y="28360"/>
                      <a:pt x="28351" y="36532"/>
                      <a:pt x="18306" y="36532"/>
                    </a:cubicBezTo>
                    <a:cubicBezTo>
                      <a:pt x="8252" y="36532"/>
                      <a:pt x="81" y="28360"/>
                      <a:pt x="81" y="18306"/>
                    </a:cubicBezTo>
                    <a:cubicBezTo>
                      <a:pt x="81" y="8261"/>
                      <a:pt x="8252" y="81"/>
                      <a:pt x="18306" y="81"/>
                    </a:cubicBezTo>
                    <a:close/>
                    <a:moveTo>
                      <a:pt x="18306" y="1"/>
                    </a:moveTo>
                    <a:cubicBezTo>
                      <a:pt x="15835" y="1"/>
                      <a:pt x="13435" y="482"/>
                      <a:pt x="11178" y="1437"/>
                    </a:cubicBezTo>
                    <a:cubicBezTo>
                      <a:pt x="9002" y="2365"/>
                      <a:pt x="7039" y="3685"/>
                      <a:pt x="5362" y="5362"/>
                    </a:cubicBezTo>
                    <a:cubicBezTo>
                      <a:pt x="3676" y="7039"/>
                      <a:pt x="2355" y="9002"/>
                      <a:pt x="1437" y="11179"/>
                    </a:cubicBezTo>
                    <a:cubicBezTo>
                      <a:pt x="482" y="13436"/>
                      <a:pt x="0" y="15835"/>
                      <a:pt x="0" y="18306"/>
                    </a:cubicBezTo>
                    <a:cubicBezTo>
                      <a:pt x="0" y="20778"/>
                      <a:pt x="482" y="23177"/>
                      <a:pt x="1437" y="25434"/>
                    </a:cubicBezTo>
                    <a:cubicBezTo>
                      <a:pt x="2355" y="27611"/>
                      <a:pt x="3676" y="29574"/>
                      <a:pt x="5362" y="31251"/>
                    </a:cubicBezTo>
                    <a:cubicBezTo>
                      <a:pt x="7039" y="32937"/>
                      <a:pt x="9002" y="34257"/>
                      <a:pt x="11178" y="35176"/>
                    </a:cubicBezTo>
                    <a:cubicBezTo>
                      <a:pt x="13435" y="36131"/>
                      <a:pt x="15835" y="36612"/>
                      <a:pt x="18306" y="36612"/>
                    </a:cubicBezTo>
                    <a:cubicBezTo>
                      <a:pt x="20777" y="36612"/>
                      <a:pt x="23177" y="36131"/>
                      <a:pt x="25434" y="35176"/>
                    </a:cubicBezTo>
                    <a:cubicBezTo>
                      <a:pt x="27611" y="34257"/>
                      <a:pt x="29565" y="32937"/>
                      <a:pt x="31251" y="31251"/>
                    </a:cubicBezTo>
                    <a:cubicBezTo>
                      <a:pt x="32928" y="29574"/>
                      <a:pt x="34248" y="27611"/>
                      <a:pt x="35176" y="25434"/>
                    </a:cubicBezTo>
                    <a:cubicBezTo>
                      <a:pt x="36131" y="23177"/>
                      <a:pt x="36612" y="20778"/>
                      <a:pt x="36612" y="18306"/>
                    </a:cubicBezTo>
                    <a:cubicBezTo>
                      <a:pt x="36612" y="15835"/>
                      <a:pt x="36131" y="13436"/>
                      <a:pt x="35176" y="11179"/>
                    </a:cubicBezTo>
                    <a:cubicBezTo>
                      <a:pt x="34248" y="9002"/>
                      <a:pt x="32928" y="7039"/>
                      <a:pt x="31251" y="5362"/>
                    </a:cubicBezTo>
                    <a:cubicBezTo>
                      <a:pt x="29565" y="3685"/>
                      <a:pt x="27611" y="2365"/>
                      <a:pt x="25434" y="1437"/>
                    </a:cubicBezTo>
                    <a:cubicBezTo>
                      <a:pt x="23177" y="482"/>
                      <a:pt x="20777" y="1"/>
                      <a:pt x="1830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22"/>
              <p:cNvSpPr/>
              <p:nvPr/>
            </p:nvSpPr>
            <p:spPr>
              <a:xfrm>
                <a:off x="2050550" y="386698"/>
                <a:ext cx="4162285" cy="4162202"/>
              </a:xfrm>
              <a:custGeom>
                <a:rect b="b" l="l" r="r" t="t"/>
                <a:pathLst>
                  <a:path extrusionOk="0" h="50297" w="50298">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22"/>
              <p:cNvSpPr/>
              <p:nvPr/>
            </p:nvSpPr>
            <p:spPr>
              <a:xfrm>
                <a:off x="878425" y="-785450"/>
                <a:ext cx="6506675" cy="6506546"/>
              </a:xfrm>
              <a:custGeom>
                <a:rect b="b" l="l" r="r" t="t"/>
                <a:pathLst>
                  <a:path extrusionOk="0" h="50297" w="50298">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8" name="Google Shape;1058;p22"/>
            <p:cNvGrpSpPr/>
            <p:nvPr/>
          </p:nvGrpSpPr>
          <p:grpSpPr>
            <a:xfrm>
              <a:off x="3185908" y="718741"/>
              <a:ext cx="3124599" cy="2544437"/>
              <a:chOff x="4104846" y="2798475"/>
              <a:chExt cx="895480" cy="729211"/>
            </a:xfrm>
          </p:grpSpPr>
          <p:sp>
            <p:nvSpPr>
              <p:cNvPr id="1059" name="Google Shape;1059;p22"/>
              <p:cNvSpPr/>
              <p:nvPr/>
            </p:nvSpPr>
            <p:spPr>
              <a:xfrm>
                <a:off x="4186358" y="3417317"/>
                <a:ext cx="16525" cy="16525"/>
              </a:xfrm>
              <a:custGeom>
                <a:rect b="b" l="l" r="r" t="t"/>
                <a:pathLst>
                  <a:path extrusionOk="0" h="661" w="661">
                    <a:moveTo>
                      <a:pt x="330" y="0"/>
                    </a:moveTo>
                    <a:cubicBezTo>
                      <a:pt x="152" y="0"/>
                      <a:pt x="0" y="152"/>
                      <a:pt x="0" y="330"/>
                    </a:cubicBezTo>
                    <a:cubicBezTo>
                      <a:pt x="0" y="509"/>
                      <a:pt x="152" y="660"/>
                      <a:pt x="330" y="660"/>
                    </a:cubicBezTo>
                    <a:cubicBezTo>
                      <a:pt x="518" y="660"/>
                      <a:pt x="660" y="509"/>
                      <a:pt x="660" y="330"/>
                    </a:cubicBezTo>
                    <a:cubicBezTo>
                      <a:pt x="660" y="152"/>
                      <a:pt x="518" y="0"/>
                      <a:pt x="3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22"/>
              <p:cNvSpPr/>
              <p:nvPr/>
            </p:nvSpPr>
            <p:spPr>
              <a:xfrm>
                <a:off x="4796315" y="2798475"/>
                <a:ext cx="16550" cy="16550"/>
              </a:xfrm>
              <a:custGeom>
                <a:rect b="b" l="l" r="r" t="t"/>
                <a:pathLst>
                  <a:path extrusionOk="0" h="662" w="662">
                    <a:moveTo>
                      <a:pt x="331" y="1"/>
                    </a:moveTo>
                    <a:cubicBezTo>
                      <a:pt x="144" y="1"/>
                      <a:pt x="1" y="153"/>
                      <a:pt x="1" y="331"/>
                    </a:cubicBezTo>
                    <a:cubicBezTo>
                      <a:pt x="1" y="509"/>
                      <a:pt x="144" y="661"/>
                      <a:pt x="331" y="661"/>
                    </a:cubicBezTo>
                    <a:cubicBezTo>
                      <a:pt x="509" y="661"/>
                      <a:pt x="661" y="509"/>
                      <a:pt x="661" y="331"/>
                    </a:cubicBezTo>
                    <a:cubicBezTo>
                      <a:pt x="661" y="153"/>
                      <a:pt x="509" y="1"/>
                      <a:pt x="3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22"/>
              <p:cNvSpPr/>
              <p:nvPr/>
            </p:nvSpPr>
            <p:spPr>
              <a:xfrm>
                <a:off x="4104846" y="2964527"/>
                <a:ext cx="16300" cy="16300"/>
              </a:xfrm>
              <a:custGeom>
                <a:rect b="b" l="l" r="r" t="t"/>
                <a:pathLst>
                  <a:path extrusionOk="0" h="652" w="652">
                    <a:moveTo>
                      <a:pt x="330" y="0"/>
                    </a:moveTo>
                    <a:cubicBezTo>
                      <a:pt x="143" y="0"/>
                      <a:pt x="0" y="143"/>
                      <a:pt x="0" y="321"/>
                    </a:cubicBezTo>
                    <a:cubicBezTo>
                      <a:pt x="0" y="509"/>
                      <a:pt x="143" y="651"/>
                      <a:pt x="330" y="651"/>
                    </a:cubicBezTo>
                    <a:cubicBezTo>
                      <a:pt x="509" y="651"/>
                      <a:pt x="652" y="509"/>
                      <a:pt x="652" y="321"/>
                    </a:cubicBezTo>
                    <a:cubicBezTo>
                      <a:pt x="652" y="143"/>
                      <a:pt x="509" y="0"/>
                      <a:pt x="3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22"/>
              <p:cNvSpPr/>
              <p:nvPr/>
            </p:nvSpPr>
            <p:spPr>
              <a:xfrm>
                <a:off x="4983801" y="3511136"/>
                <a:ext cx="16525" cy="16550"/>
              </a:xfrm>
              <a:custGeom>
                <a:rect b="b" l="l" r="r" t="t"/>
                <a:pathLst>
                  <a:path extrusionOk="0" h="662" w="661">
                    <a:moveTo>
                      <a:pt x="331" y="1"/>
                    </a:moveTo>
                    <a:cubicBezTo>
                      <a:pt x="152" y="1"/>
                      <a:pt x="1" y="144"/>
                      <a:pt x="1" y="331"/>
                    </a:cubicBezTo>
                    <a:cubicBezTo>
                      <a:pt x="1" y="509"/>
                      <a:pt x="152" y="661"/>
                      <a:pt x="331" y="661"/>
                    </a:cubicBezTo>
                    <a:cubicBezTo>
                      <a:pt x="509" y="661"/>
                      <a:pt x="661" y="509"/>
                      <a:pt x="661" y="331"/>
                    </a:cubicBezTo>
                    <a:cubicBezTo>
                      <a:pt x="661" y="144"/>
                      <a:pt x="509" y="1"/>
                      <a:pt x="3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63" name="Google Shape;1063;p22"/>
          <p:cNvGrpSpPr/>
          <p:nvPr/>
        </p:nvGrpSpPr>
        <p:grpSpPr>
          <a:xfrm>
            <a:off x="274110" y="2333600"/>
            <a:ext cx="1207215" cy="1092048"/>
            <a:chOff x="431250" y="4269675"/>
            <a:chExt cx="623175" cy="563725"/>
          </a:xfrm>
        </p:grpSpPr>
        <p:sp>
          <p:nvSpPr>
            <p:cNvPr id="1064" name="Google Shape;1064;p22"/>
            <p:cNvSpPr/>
            <p:nvPr/>
          </p:nvSpPr>
          <p:spPr>
            <a:xfrm>
              <a:off x="431250" y="4269675"/>
              <a:ext cx="574775" cy="518225"/>
            </a:xfrm>
            <a:custGeom>
              <a:rect b="b" l="l" r="r" t="t"/>
              <a:pathLst>
                <a:path extrusionOk="0" h="20729" w="22991">
                  <a:moveTo>
                    <a:pt x="14995" y="0"/>
                  </a:moveTo>
                  <a:cubicBezTo>
                    <a:pt x="11895" y="0"/>
                    <a:pt x="8303" y="1644"/>
                    <a:pt x="5451" y="4670"/>
                  </a:cubicBezTo>
                  <a:cubicBezTo>
                    <a:pt x="946" y="9452"/>
                    <a:pt x="1" y="15875"/>
                    <a:pt x="3346" y="19024"/>
                  </a:cubicBezTo>
                  <a:cubicBezTo>
                    <a:pt x="4571" y="20177"/>
                    <a:pt x="6203" y="20729"/>
                    <a:pt x="8002" y="20729"/>
                  </a:cubicBezTo>
                  <a:cubicBezTo>
                    <a:pt x="11102" y="20729"/>
                    <a:pt x="14697" y="19089"/>
                    <a:pt x="17548" y="16063"/>
                  </a:cubicBezTo>
                  <a:cubicBezTo>
                    <a:pt x="22053" y="11281"/>
                    <a:pt x="22990" y="4849"/>
                    <a:pt x="19654" y="1709"/>
                  </a:cubicBezTo>
                  <a:cubicBezTo>
                    <a:pt x="18426" y="553"/>
                    <a:pt x="16793" y="0"/>
                    <a:pt x="14995"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22"/>
            <p:cNvSpPr/>
            <p:nvPr/>
          </p:nvSpPr>
          <p:spPr>
            <a:xfrm>
              <a:off x="514900" y="4312375"/>
              <a:ext cx="539525" cy="521025"/>
            </a:xfrm>
            <a:custGeom>
              <a:rect b="b" l="l" r="r" t="t"/>
              <a:pathLst>
                <a:path extrusionOk="0" h="20841" w="21581">
                  <a:moveTo>
                    <a:pt x="16308" y="1"/>
                  </a:moveTo>
                  <a:lnTo>
                    <a:pt x="16323" y="15"/>
                  </a:lnTo>
                  <a:lnTo>
                    <a:pt x="16323" y="15"/>
                  </a:lnTo>
                  <a:cubicBezTo>
                    <a:pt x="16318" y="10"/>
                    <a:pt x="16313" y="5"/>
                    <a:pt x="16308" y="1"/>
                  </a:cubicBezTo>
                  <a:close/>
                  <a:moveTo>
                    <a:pt x="16323" y="15"/>
                  </a:moveTo>
                  <a:cubicBezTo>
                    <a:pt x="19641" y="3160"/>
                    <a:pt x="18701" y="9580"/>
                    <a:pt x="14202" y="14355"/>
                  </a:cubicBezTo>
                  <a:cubicBezTo>
                    <a:pt x="11351" y="17381"/>
                    <a:pt x="7756" y="19021"/>
                    <a:pt x="4656" y="19021"/>
                  </a:cubicBezTo>
                  <a:cubicBezTo>
                    <a:pt x="2857" y="19021"/>
                    <a:pt x="1225" y="18469"/>
                    <a:pt x="0" y="17316"/>
                  </a:cubicBezTo>
                  <a:lnTo>
                    <a:pt x="0" y="17316"/>
                  </a:lnTo>
                  <a:lnTo>
                    <a:pt x="1927" y="19136"/>
                  </a:lnTo>
                  <a:cubicBezTo>
                    <a:pt x="3155" y="20289"/>
                    <a:pt x="4789" y="20841"/>
                    <a:pt x="6589" y="20841"/>
                  </a:cubicBezTo>
                  <a:cubicBezTo>
                    <a:pt x="9691" y="20841"/>
                    <a:pt x="13284" y="19201"/>
                    <a:pt x="16129" y="16174"/>
                  </a:cubicBezTo>
                  <a:cubicBezTo>
                    <a:pt x="20634" y="11393"/>
                    <a:pt x="21580" y="4961"/>
                    <a:pt x="18235" y="1821"/>
                  </a:cubicBezTo>
                  <a:lnTo>
                    <a:pt x="16323" y="15"/>
                  </a:ln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22"/>
            <p:cNvSpPr/>
            <p:nvPr/>
          </p:nvSpPr>
          <p:spPr>
            <a:xfrm>
              <a:off x="500625" y="4332000"/>
              <a:ext cx="436250" cy="393550"/>
            </a:xfrm>
            <a:custGeom>
              <a:rect b="b" l="l" r="r" t="t"/>
              <a:pathLst>
                <a:path extrusionOk="0" h="15742" w="17450">
                  <a:moveTo>
                    <a:pt x="11378" y="1"/>
                  </a:moveTo>
                  <a:cubicBezTo>
                    <a:pt x="9023" y="1"/>
                    <a:pt x="6293" y="1245"/>
                    <a:pt x="4131" y="3542"/>
                  </a:cubicBezTo>
                  <a:cubicBezTo>
                    <a:pt x="714" y="7173"/>
                    <a:pt x="0" y="12053"/>
                    <a:pt x="2534" y="14444"/>
                  </a:cubicBezTo>
                  <a:cubicBezTo>
                    <a:pt x="3464" y="15321"/>
                    <a:pt x="4703" y="15741"/>
                    <a:pt x="6068" y="15741"/>
                  </a:cubicBezTo>
                  <a:cubicBezTo>
                    <a:pt x="8422" y="15741"/>
                    <a:pt x="11151" y="14494"/>
                    <a:pt x="13319" y="12196"/>
                  </a:cubicBezTo>
                  <a:cubicBezTo>
                    <a:pt x="16736" y="8565"/>
                    <a:pt x="17450" y="3685"/>
                    <a:pt x="14916" y="1294"/>
                  </a:cubicBezTo>
                  <a:cubicBezTo>
                    <a:pt x="13986" y="420"/>
                    <a:pt x="12745" y="1"/>
                    <a:pt x="113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22"/>
            <p:cNvSpPr/>
            <p:nvPr/>
          </p:nvSpPr>
          <p:spPr>
            <a:xfrm>
              <a:off x="588925" y="4382400"/>
              <a:ext cx="246250" cy="280375"/>
            </a:xfrm>
            <a:custGeom>
              <a:rect b="b" l="l" r="r" t="t"/>
              <a:pathLst>
                <a:path extrusionOk="0" h="11215" w="9850">
                  <a:moveTo>
                    <a:pt x="5193" y="3096"/>
                  </a:moveTo>
                  <a:lnTo>
                    <a:pt x="4506" y="4738"/>
                  </a:lnTo>
                  <a:lnTo>
                    <a:pt x="3239" y="4765"/>
                  </a:lnTo>
                  <a:lnTo>
                    <a:pt x="3926" y="3123"/>
                  </a:lnTo>
                  <a:lnTo>
                    <a:pt x="5193" y="3096"/>
                  </a:lnTo>
                  <a:close/>
                  <a:moveTo>
                    <a:pt x="6576" y="6540"/>
                  </a:moveTo>
                  <a:lnTo>
                    <a:pt x="5924" y="8092"/>
                  </a:lnTo>
                  <a:lnTo>
                    <a:pt x="4658" y="8119"/>
                  </a:lnTo>
                  <a:lnTo>
                    <a:pt x="5309" y="6567"/>
                  </a:lnTo>
                  <a:lnTo>
                    <a:pt x="6576" y="6540"/>
                  </a:lnTo>
                  <a:close/>
                  <a:moveTo>
                    <a:pt x="8065" y="1"/>
                  </a:moveTo>
                  <a:lnTo>
                    <a:pt x="6495" y="36"/>
                  </a:lnTo>
                  <a:lnTo>
                    <a:pt x="5987" y="1232"/>
                  </a:lnTo>
                  <a:lnTo>
                    <a:pt x="4658" y="1259"/>
                  </a:lnTo>
                  <a:cubicBezTo>
                    <a:pt x="4363" y="1268"/>
                    <a:pt x="4069" y="1348"/>
                    <a:pt x="3774" y="1517"/>
                  </a:cubicBezTo>
                  <a:cubicBezTo>
                    <a:pt x="3480" y="1678"/>
                    <a:pt x="3203" y="1901"/>
                    <a:pt x="2963" y="2178"/>
                  </a:cubicBezTo>
                  <a:cubicBezTo>
                    <a:pt x="2713" y="2454"/>
                    <a:pt x="2517" y="2757"/>
                    <a:pt x="2374" y="3096"/>
                  </a:cubicBezTo>
                  <a:lnTo>
                    <a:pt x="1651" y="4836"/>
                  </a:lnTo>
                  <a:cubicBezTo>
                    <a:pt x="1500" y="5184"/>
                    <a:pt x="1437" y="5496"/>
                    <a:pt x="1455" y="5764"/>
                  </a:cubicBezTo>
                  <a:cubicBezTo>
                    <a:pt x="1473" y="6040"/>
                    <a:pt x="1562" y="6254"/>
                    <a:pt x="1723" y="6406"/>
                  </a:cubicBezTo>
                  <a:cubicBezTo>
                    <a:pt x="1883" y="6558"/>
                    <a:pt x="2091" y="6630"/>
                    <a:pt x="2354" y="6630"/>
                  </a:cubicBezTo>
                  <a:cubicBezTo>
                    <a:pt x="2369" y="6630"/>
                    <a:pt x="2385" y="6630"/>
                    <a:pt x="2401" y="6629"/>
                  </a:cubicBezTo>
                  <a:lnTo>
                    <a:pt x="3721" y="6602"/>
                  </a:lnTo>
                  <a:lnTo>
                    <a:pt x="3070" y="8155"/>
                  </a:lnTo>
                  <a:lnTo>
                    <a:pt x="1803" y="8181"/>
                  </a:lnTo>
                  <a:lnTo>
                    <a:pt x="1803" y="8181"/>
                  </a:lnTo>
                  <a:lnTo>
                    <a:pt x="2097" y="7468"/>
                  </a:lnTo>
                  <a:lnTo>
                    <a:pt x="527" y="7503"/>
                  </a:lnTo>
                  <a:lnTo>
                    <a:pt x="206" y="8271"/>
                  </a:lnTo>
                  <a:cubicBezTo>
                    <a:pt x="63" y="8601"/>
                    <a:pt x="1" y="8895"/>
                    <a:pt x="19" y="9172"/>
                  </a:cubicBezTo>
                  <a:cubicBezTo>
                    <a:pt x="28" y="9448"/>
                    <a:pt x="117" y="9662"/>
                    <a:pt x="277" y="9823"/>
                  </a:cubicBezTo>
                  <a:cubicBezTo>
                    <a:pt x="438" y="9967"/>
                    <a:pt x="648" y="10047"/>
                    <a:pt x="920" y="10047"/>
                  </a:cubicBezTo>
                  <a:cubicBezTo>
                    <a:pt x="935" y="10047"/>
                    <a:pt x="949" y="10046"/>
                    <a:pt x="964" y="10046"/>
                  </a:cubicBezTo>
                  <a:lnTo>
                    <a:pt x="2294" y="10019"/>
                  </a:lnTo>
                  <a:lnTo>
                    <a:pt x="1794" y="11215"/>
                  </a:lnTo>
                  <a:lnTo>
                    <a:pt x="3364" y="11179"/>
                  </a:lnTo>
                  <a:lnTo>
                    <a:pt x="3873" y="9983"/>
                  </a:lnTo>
                  <a:lnTo>
                    <a:pt x="5184" y="9957"/>
                  </a:lnTo>
                  <a:cubicBezTo>
                    <a:pt x="5478" y="9948"/>
                    <a:pt x="5773" y="9859"/>
                    <a:pt x="6067" y="9689"/>
                  </a:cubicBezTo>
                  <a:cubicBezTo>
                    <a:pt x="6362" y="9528"/>
                    <a:pt x="6638" y="9305"/>
                    <a:pt x="6888" y="9020"/>
                  </a:cubicBezTo>
                  <a:cubicBezTo>
                    <a:pt x="7138" y="8743"/>
                    <a:pt x="7334" y="8440"/>
                    <a:pt x="7468" y="8119"/>
                  </a:cubicBezTo>
                  <a:lnTo>
                    <a:pt x="8199" y="6379"/>
                  </a:lnTo>
                  <a:cubicBezTo>
                    <a:pt x="8333" y="6076"/>
                    <a:pt x="8387" y="5791"/>
                    <a:pt x="8369" y="5523"/>
                  </a:cubicBezTo>
                  <a:cubicBezTo>
                    <a:pt x="8342" y="5264"/>
                    <a:pt x="8253" y="5059"/>
                    <a:pt x="8092" y="4898"/>
                  </a:cubicBezTo>
                  <a:cubicBezTo>
                    <a:pt x="7941" y="4747"/>
                    <a:pt x="7725" y="4675"/>
                    <a:pt x="7454" y="4675"/>
                  </a:cubicBezTo>
                  <a:cubicBezTo>
                    <a:pt x="7438" y="4675"/>
                    <a:pt x="7422" y="4675"/>
                    <a:pt x="7405" y="4675"/>
                  </a:cubicBezTo>
                  <a:lnTo>
                    <a:pt x="6094" y="4702"/>
                  </a:lnTo>
                  <a:lnTo>
                    <a:pt x="6781" y="3061"/>
                  </a:lnTo>
                  <a:lnTo>
                    <a:pt x="8048" y="3034"/>
                  </a:lnTo>
                  <a:lnTo>
                    <a:pt x="7744" y="3757"/>
                  </a:lnTo>
                  <a:lnTo>
                    <a:pt x="9314" y="3721"/>
                  </a:lnTo>
                  <a:lnTo>
                    <a:pt x="9644" y="2945"/>
                  </a:lnTo>
                  <a:cubicBezTo>
                    <a:pt x="9787" y="2597"/>
                    <a:pt x="9850" y="2294"/>
                    <a:pt x="9841" y="2026"/>
                  </a:cubicBezTo>
                  <a:cubicBezTo>
                    <a:pt x="9823" y="1758"/>
                    <a:pt x="9734" y="1544"/>
                    <a:pt x="9573" y="1392"/>
                  </a:cubicBezTo>
                  <a:cubicBezTo>
                    <a:pt x="9413" y="1241"/>
                    <a:pt x="9205" y="1169"/>
                    <a:pt x="8927" y="1169"/>
                  </a:cubicBezTo>
                  <a:cubicBezTo>
                    <a:pt x="8911" y="1169"/>
                    <a:pt x="8894" y="1169"/>
                    <a:pt x="8877" y="1169"/>
                  </a:cubicBezTo>
                  <a:lnTo>
                    <a:pt x="7566" y="1196"/>
                  </a:lnTo>
                  <a:lnTo>
                    <a:pt x="7566" y="1196"/>
                  </a:lnTo>
                  <a:lnTo>
                    <a:pt x="806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8" name="Google Shape;1068;p22"/>
          <p:cNvGrpSpPr/>
          <p:nvPr/>
        </p:nvGrpSpPr>
        <p:grpSpPr>
          <a:xfrm>
            <a:off x="6866103" y="-118230"/>
            <a:ext cx="547707" cy="495785"/>
            <a:chOff x="470050" y="3731100"/>
            <a:chExt cx="179800" cy="162750"/>
          </a:xfrm>
        </p:grpSpPr>
        <p:sp>
          <p:nvSpPr>
            <p:cNvPr id="1069" name="Google Shape;1069;p22"/>
            <p:cNvSpPr/>
            <p:nvPr/>
          </p:nvSpPr>
          <p:spPr>
            <a:xfrm>
              <a:off x="483875" y="3731100"/>
              <a:ext cx="165975" cy="149600"/>
            </a:xfrm>
            <a:custGeom>
              <a:rect b="b" l="l" r="r" t="t"/>
              <a:pathLst>
                <a:path extrusionOk="0" h="5984" w="6639">
                  <a:moveTo>
                    <a:pt x="2309" y="0"/>
                  </a:moveTo>
                  <a:cubicBezTo>
                    <a:pt x="1790" y="0"/>
                    <a:pt x="1318" y="160"/>
                    <a:pt x="964" y="494"/>
                  </a:cubicBezTo>
                  <a:cubicBezTo>
                    <a:pt x="1" y="1404"/>
                    <a:pt x="278" y="3260"/>
                    <a:pt x="1580" y="4634"/>
                  </a:cubicBezTo>
                  <a:cubicBezTo>
                    <a:pt x="2399" y="5509"/>
                    <a:pt x="3436" y="5984"/>
                    <a:pt x="4331" y="5984"/>
                  </a:cubicBezTo>
                  <a:cubicBezTo>
                    <a:pt x="4850" y="5984"/>
                    <a:pt x="5321" y="5824"/>
                    <a:pt x="5675" y="5490"/>
                  </a:cubicBezTo>
                  <a:cubicBezTo>
                    <a:pt x="6638" y="4580"/>
                    <a:pt x="6371" y="2724"/>
                    <a:pt x="5068" y="1351"/>
                  </a:cubicBezTo>
                  <a:cubicBezTo>
                    <a:pt x="4244" y="475"/>
                    <a:pt x="3205" y="0"/>
                    <a:pt x="2309"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22"/>
            <p:cNvSpPr/>
            <p:nvPr/>
          </p:nvSpPr>
          <p:spPr>
            <a:xfrm>
              <a:off x="470050" y="3743450"/>
              <a:ext cx="155700" cy="150400"/>
            </a:xfrm>
            <a:custGeom>
              <a:rect b="b" l="l" r="r" t="t"/>
              <a:pathLst>
                <a:path extrusionOk="0" h="6016" w="6228">
                  <a:moveTo>
                    <a:pt x="1517" y="0"/>
                  </a:moveTo>
                  <a:cubicBezTo>
                    <a:pt x="1514" y="3"/>
                    <a:pt x="1511" y="6"/>
                    <a:pt x="1508" y="9"/>
                  </a:cubicBezTo>
                  <a:lnTo>
                    <a:pt x="1508" y="9"/>
                  </a:lnTo>
                  <a:lnTo>
                    <a:pt x="1517" y="0"/>
                  </a:lnTo>
                  <a:close/>
                  <a:moveTo>
                    <a:pt x="1508" y="9"/>
                  </a:moveTo>
                  <a:lnTo>
                    <a:pt x="964" y="527"/>
                  </a:lnTo>
                  <a:cubicBezTo>
                    <a:pt x="1" y="1436"/>
                    <a:pt x="269" y="3292"/>
                    <a:pt x="1571" y="4666"/>
                  </a:cubicBezTo>
                  <a:cubicBezTo>
                    <a:pt x="2395" y="5541"/>
                    <a:pt x="3434" y="6016"/>
                    <a:pt x="4330" y="6016"/>
                  </a:cubicBezTo>
                  <a:cubicBezTo>
                    <a:pt x="4850" y="6016"/>
                    <a:pt x="5321" y="5856"/>
                    <a:pt x="5675" y="5522"/>
                  </a:cubicBezTo>
                  <a:lnTo>
                    <a:pt x="6228" y="4996"/>
                  </a:lnTo>
                  <a:lnTo>
                    <a:pt x="6228" y="4996"/>
                  </a:lnTo>
                  <a:cubicBezTo>
                    <a:pt x="5874" y="5330"/>
                    <a:pt x="5403" y="5490"/>
                    <a:pt x="4884" y="5490"/>
                  </a:cubicBezTo>
                  <a:cubicBezTo>
                    <a:pt x="3989" y="5490"/>
                    <a:pt x="2952" y="5015"/>
                    <a:pt x="2133" y="4140"/>
                  </a:cubicBezTo>
                  <a:cubicBezTo>
                    <a:pt x="835" y="2770"/>
                    <a:pt x="556" y="922"/>
                    <a:pt x="1508" y="9"/>
                  </a:cubicBez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22"/>
            <p:cNvSpPr/>
            <p:nvPr/>
          </p:nvSpPr>
          <p:spPr>
            <a:xfrm>
              <a:off x="503950" y="3749100"/>
              <a:ext cx="126050" cy="113600"/>
            </a:xfrm>
            <a:custGeom>
              <a:rect b="b" l="l" r="r" t="t"/>
              <a:pathLst>
                <a:path extrusionOk="0" h="4544" w="5042">
                  <a:moveTo>
                    <a:pt x="1748" y="1"/>
                  </a:moveTo>
                  <a:cubicBezTo>
                    <a:pt x="1356" y="1"/>
                    <a:pt x="1000" y="121"/>
                    <a:pt x="732" y="372"/>
                  </a:cubicBezTo>
                  <a:cubicBezTo>
                    <a:pt x="1" y="1068"/>
                    <a:pt x="206" y="2477"/>
                    <a:pt x="1196" y="3521"/>
                  </a:cubicBezTo>
                  <a:cubicBezTo>
                    <a:pt x="1819" y="4183"/>
                    <a:pt x="2610" y="4543"/>
                    <a:pt x="3292" y="4543"/>
                  </a:cubicBezTo>
                  <a:cubicBezTo>
                    <a:pt x="3685" y="4543"/>
                    <a:pt x="4042" y="4423"/>
                    <a:pt x="4310" y="4172"/>
                  </a:cubicBezTo>
                  <a:cubicBezTo>
                    <a:pt x="5041" y="3476"/>
                    <a:pt x="4827" y="2076"/>
                    <a:pt x="3846" y="1023"/>
                  </a:cubicBezTo>
                  <a:cubicBezTo>
                    <a:pt x="3218" y="361"/>
                    <a:pt x="2428" y="1"/>
                    <a:pt x="17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22"/>
            <p:cNvSpPr/>
            <p:nvPr/>
          </p:nvSpPr>
          <p:spPr>
            <a:xfrm>
              <a:off x="533175" y="3763725"/>
              <a:ext cx="71175" cy="80775"/>
            </a:xfrm>
            <a:custGeom>
              <a:rect b="b" l="l" r="r" t="t"/>
              <a:pathLst>
                <a:path extrusionOk="0" h="3231" w="2847">
                  <a:moveTo>
                    <a:pt x="1348" y="893"/>
                  </a:moveTo>
                  <a:lnTo>
                    <a:pt x="1713" y="902"/>
                  </a:lnTo>
                  <a:lnTo>
                    <a:pt x="1910" y="1375"/>
                  </a:lnTo>
                  <a:lnTo>
                    <a:pt x="1544" y="1366"/>
                  </a:lnTo>
                  <a:lnTo>
                    <a:pt x="1348" y="893"/>
                  </a:lnTo>
                  <a:close/>
                  <a:moveTo>
                    <a:pt x="955" y="1883"/>
                  </a:moveTo>
                  <a:lnTo>
                    <a:pt x="1321" y="1892"/>
                  </a:lnTo>
                  <a:lnTo>
                    <a:pt x="1508" y="2338"/>
                  </a:lnTo>
                  <a:lnTo>
                    <a:pt x="1142" y="2329"/>
                  </a:lnTo>
                  <a:lnTo>
                    <a:pt x="955" y="1883"/>
                  </a:lnTo>
                  <a:close/>
                  <a:moveTo>
                    <a:pt x="518" y="1"/>
                  </a:moveTo>
                  <a:lnTo>
                    <a:pt x="661" y="340"/>
                  </a:lnTo>
                  <a:lnTo>
                    <a:pt x="286" y="331"/>
                  </a:lnTo>
                  <a:cubicBezTo>
                    <a:pt x="197" y="331"/>
                    <a:pt x="134" y="358"/>
                    <a:pt x="90" y="402"/>
                  </a:cubicBezTo>
                  <a:cubicBezTo>
                    <a:pt x="36" y="447"/>
                    <a:pt x="9" y="501"/>
                    <a:pt x="9" y="581"/>
                  </a:cubicBezTo>
                  <a:cubicBezTo>
                    <a:pt x="1" y="661"/>
                    <a:pt x="18" y="750"/>
                    <a:pt x="63" y="848"/>
                  </a:cubicBezTo>
                  <a:lnTo>
                    <a:pt x="161" y="1071"/>
                  </a:lnTo>
                  <a:lnTo>
                    <a:pt x="616" y="1080"/>
                  </a:lnTo>
                  <a:lnTo>
                    <a:pt x="527" y="875"/>
                  </a:lnTo>
                  <a:lnTo>
                    <a:pt x="893" y="884"/>
                  </a:lnTo>
                  <a:lnTo>
                    <a:pt x="1089" y="1357"/>
                  </a:lnTo>
                  <a:lnTo>
                    <a:pt x="705" y="1348"/>
                  </a:lnTo>
                  <a:cubicBezTo>
                    <a:pt x="625" y="1348"/>
                    <a:pt x="563" y="1366"/>
                    <a:pt x="509" y="1410"/>
                  </a:cubicBezTo>
                  <a:cubicBezTo>
                    <a:pt x="464" y="1455"/>
                    <a:pt x="438" y="1518"/>
                    <a:pt x="438" y="1589"/>
                  </a:cubicBezTo>
                  <a:cubicBezTo>
                    <a:pt x="429" y="1669"/>
                    <a:pt x="447" y="1749"/>
                    <a:pt x="482" y="1839"/>
                  </a:cubicBezTo>
                  <a:lnTo>
                    <a:pt x="687" y="2338"/>
                  </a:lnTo>
                  <a:cubicBezTo>
                    <a:pt x="732" y="2436"/>
                    <a:pt x="786" y="2517"/>
                    <a:pt x="857" y="2606"/>
                  </a:cubicBezTo>
                  <a:cubicBezTo>
                    <a:pt x="928" y="2686"/>
                    <a:pt x="1009" y="2749"/>
                    <a:pt x="1098" y="2793"/>
                  </a:cubicBezTo>
                  <a:cubicBezTo>
                    <a:pt x="1187" y="2847"/>
                    <a:pt x="1267" y="2865"/>
                    <a:pt x="1348" y="2874"/>
                  </a:cubicBezTo>
                  <a:lnTo>
                    <a:pt x="1731" y="2882"/>
                  </a:lnTo>
                  <a:lnTo>
                    <a:pt x="1874" y="3221"/>
                  </a:lnTo>
                  <a:lnTo>
                    <a:pt x="2329" y="3230"/>
                  </a:lnTo>
                  <a:lnTo>
                    <a:pt x="2329" y="3230"/>
                  </a:lnTo>
                  <a:lnTo>
                    <a:pt x="2186" y="2891"/>
                  </a:lnTo>
                  <a:lnTo>
                    <a:pt x="2570" y="2900"/>
                  </a:lnTo>
                  <a:cubicBezTo>
                    <a:pt x="2650" y="2900"/>
                    <a:pt x="2721" y="2874"/>
                    <a:pt x="2766" y="2829"/>
                  </a:cubicBezTo>
                  <a:cubicBezTo>
                    <a:pt x="2811" y="2784"/>
                    <a:pt x="2837" y="2722"/>
                    <a:pt x="2846" y="2642"/>
                  </a:cubicBezTo>
                  <a:cubicBezTo>
                    <a:pt x="2846" y="2570"/>
                    <a:pt x="2829" y="2481"/>
                    <a:pt x="2793" y="2383"/>
                  </a:cubicBezTo>
                  <a:lnTo>
                    <a:pt x="2695" y="2160"/>
                  </a:lnTo>
                  <a:lnTo>
                    <a:pt x="2240" y="2151"/>
                  </a:lnTo>
                  <a:lnTo>
                    <a:pt x="2329" y="2356"/>
                  </a:lnTo>
                  <a:lnTo>
                    <a:pt x="1963" y="2347"/>
                  </a:lnTo>
                  <a:lnTo>
                    <a:pt x="1776" y="1901"/>
                  </a:lnTo>
                  <a:lnTo>
                    <a:pt x="2151" y="1910"/>
                  </a:lnTo>
                  <a:cubicBezTo>
                    <a:pt x="2240" y="1910"/>
                    <a:pt x="2302" y="1892"/>
                    <a:pt x="2347" y="1848"/>
                  </a:cubicBezTo>
                  <a:cubicBezTo>
                    <a:pt x="2400" y="1803"/>
                    <a:pt x="2427" y="1741"/>
                    <a:pt x="2427" y="1660"/>
                  </a:cubicBezTo>
                  <a:cubicBezTo>
                    <a:pt x="2436" y="1580"/>
                    <a:pt x="2418" y="1491"/>
                    <a:pt x="2374" y="1393"/>
                  </a:cubicBezTo>
                  <a:lnTo>
                    <a:pt x="2159" y="893"/>
                  </a:lnTo>
                  <a:cubicBezTo>
                    <a:pt x="2124" y="795"/>
                    <a:pt x="2061" y="706"/>
                    <a:pt x="1990" y="625"/>
                  </a:cubicBezTo>
                  <a:cubicBezTo>
                    <a:pt x="1927" y="545"/>
                    <a:pt x="1847" y="483"/>
                    <a:pt x="1758" y="438"/>
                  </a:cubicBezTo>
                  <a:cubicBezTo>
                    <a:pt x="1678" y="385"/>
                    <a:pt x="1588" y="367"/>
                    <a:pt x="1499" y="358"/>
                  </a:cubicBezTo>
                  <a:lnTo>
                    <a:pt x="1116" y="349"/>
                  </a:lnTo>
                  <a:lnTo>
                    <a:pt x="973" y="10"/>
                  </a:lnTo>
                  <a:lnTo>
                    <a:pt x="51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3" name="Google Shape;1073;p22"/>
          <p:cNvGrpSpPr/>
          <p:nvPr/>
        </p:nvGrpSpPr>
        <p:grpSpPr>
          <a:xfrm>
            <a:off x="7923917" y="1121695"/>
            <a:ext cx="1013699" cy="886245"/>
            <a:chOff x="895150" y="3894725"/>
            <a:chExt cx="332775" cy="290925"/>
          </a:xfrm>
        </p:grpSpPr>
        <p:sp>
          <p:nvSpPr>
            <p:cNvPr id="1074" name="Google Shape;1074;p22"/>
            <p:cNvSpPr/>
            <p:nvPr/>
          </p:nvSpPr>
          <p:spPr>
            <a:xfrm>
              <a:off x="895150" y="3918150"/>
              <a:ext cx="307125" cy="267500"/>
            </a:xfrm>
            <a:custGeom>
              <a:rect b="b" l="l" r="r" t="t"/>
              <a:pathLst>
                <a:path extrusionOk="0" h="10700" w="12285">
                  <a:moveTo>
                    <a:pt x="4272" y="0"/>
                  </a:moveTo>
                  <a:cubicBezTo>
                    <a:pt x="3311" y="0"/>
                    <a:pt x="2439" y="285"/>
                    <a:pt x="1785" y="880"/>
                  </a:cubicBezTo>
                  <a:cubicBezTo>
                    <a:pt x="0" y="2504"/>
                    <a:pt x="500" y="5823"/>
                    <a:pt x="2909" y="8294"/>
                  </a:cubicBezTo>
                  <a:cubicBezTo>
                    <a:pt x="4433" y="9853"/>
                    <a:pt x="6352" y="10700"/>
                    <a:pt x="8007" y="10700"/>
                  </a:cubicBezTo>
                  <a:cubicBezTo>
                    <a:pt x="8966" y="10700"/>
                    <a:pt x="9837" y="10415"/>
                    <a:pt x="10492" y="9819"/>
                  </a:cubicBezTo>
                  <a:cubicBezTo>
                    <a:pt x="12285" y="8196"/>
                    <a:pt x="11776" y="4877"/>
                    <a:pt x="9367" y="2406"/>
                  </a:cubicBezTo>
                  <a:cubicBezTo>
                    <a:pt x="7848" y="847"/>
                    <a:pt x="5929" y="0"/>
                    <a:pt x="4272"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2"/>
            <p:cNvSpPr/>
            <p:nvPr/>
          </p:nvSpPr>
          <p:spPr>
            <a:xfrm>
              <a:off x="939750" y="3894725"/>
              <a:ext cx="288175" cy="268925"/>
            </a:xfrm>
            <a:custGeom>
              <a:rect b="b" l="l" r="r" t="t"/>
              <a:pathLst>
                <a:path extrusionOk="0" h="10757" w="11527">
                  <a:moveTo>
                    <a:pt x="13" y="1806"/>
                  </a:moveTo>
                  <a:cubicBezTo>
                    <a:pt x="9" y="1810"/>
                    <a:pt x="5" y="1814"/>
                    <a:pt x="1" y="1817"/>
                  </a:cubicBezTo>
                  <a:lnTo>
                    <a:pt x="13" y="1806"/>
                  </a:lnTo>
                  <a:close/>
                  <a:moveTo>
                    <a:pt x="3520" y="0"/>
                  </a:moveTo>
                  <a:cubicBezTo>
                    <a:pt x="2561" y="0"/>
                    <a:pt x="1690" y="285"/>
                    <a:pt x="1035" y="881"/>
                  </a:cubicBezTo>
                  <a:lnTo>
                    <a:pt x="13" y="1806"/>
                  </a:lnTo>
                  <a:lnTo>
                    <a:pt x="13" y="1806"/>
                  </a:lnTo>
                  <a:cubicBezTo>
                    <a:pt x="666" y="1218"/>
                    <a:pt x="1533" y="937"/>
                    <a:pt x="2488" y="937"/>
                  </a:cubicBezTo>
                  <a:cubicBezTo>
                    <a:pt x="4145" y="937"/>
                    <a:pt x="6064" y="1784"/>
                    <a:pt x="7583" y="3343"/>
                  </a:cubicBezTo>
                  <a:cubicBezTo>
                    <a:pt x="9992" y="5814"/>
                    <a:pt x="10501" y="9133"/>
                    <a:pt x="8708" y="10756"/>
                  </a:cubicBezTo>
                  <a:lnTo>
                    <a:pt x="9742" y="9820"/>
                  </a:lnTo>
                  <a:cubicBezTo>
                    <a:pt x="11527" y="8196"/>
                    <a:pt x="11027" y="4877"/>
                    <a:pt x="8618" y="2406"/>
                  </a:cubicBezTo>
                  <a:cubicBezTo>
                    <a:pt x="7094" y="848"/>
                    <a:pt x="5175" y="0"/>
                    <a:pt x="3520" y="0"/>
                  </a:cubicBez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22"/>
            <p:cNvSpPr/>
            <p:nvPr/>
          </p:nvSpPr>
          <p:spPr>
            <a:xfrm>
              <a:off x="932175" y="3950325"/>
              <a:ext cx="233075" cy="203150"/>
            </a:xfrm>
            <a:custGeom>
              <a:rect b="b" l="l" r="r" t="t"/>
              <a:pathLst>
                <a:path extrusionOk="0" h="8126" w="9323">
                  <a:moveTo>
                    <a:pt x="3237" y="1"/>
                  </a:moveTo>
                  <a:cubicBezTo>
                    <a:pt x="2507" y="1"/>
                    <a:pt x="1845" y="218"/>
                    <a:pt x="1347" y="673"/>
                  </a:cubicBezTo>
                  <a:cubicBezTo>
                    <a:pt x="0" y="1904"/>
                    <a:pt x="375" y="4420"/>
                    <a:pt x="2204" y="6293"/>
                  </a:cubicBezTo>
                  <a:cubicBezTo>
                    <a:pt x="3361" y="7479"/>
                    <a:pt x="4819" y="8125"/>
                    <a:pt x="6077" y="8125"/>
                  </a:cubicBezTo>
                  <a:cubicBezTo>
                    <a:pt x="6807" y="8125"/>
                    <a:pt x="7469" y="7908"/>
                    <a:pt x="7967" y="7453"/>
                  </a:cubicBezTo>
                  <a:cubicBezTo>
                    <a:pt x="9323" y="6222"/>
                    <a:pt x="8939" y="3706"/>
                    <a:pt x="7110" y="1833"/>
                  </a:cubicBezTo>
                  <a:cubicBezTo>
                    <a:pt x="5953" y="647"/>
                    <a:pt x="4495" y="1"/>
                    <a:pt x="323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22"/>
            <p:cNvSpPr/>
            <p:nvPr/>
          </p:nvSpPr>
          <p:spPr>
            <a:xfrm>
              <a:off x="979450" y="3982750"/>
              <a:ext cx="131400" cy="144775"/>
            </a:xfrm>
            <a:custGeom>
              <a:rect b="b" l="l" r="r" t="t"/>
              <a:pathLst>
                <a:path extrusionOk="0" h="5791" w="5256">
                  <a:moveTo>
                    <a:pt x="2481" y="1597"/>
                  </a:moveTo>
                  <a:lnTo>
                    <a:pt x="3159" y="1615"/>
                  </a:lnTo>
                  <a:lnTo>
                    <a:pt x="3507" y="2409"/>
                  </a:lnTo>
                  <a:lnTo>
                    <a:pt x="2829" y="2400"/>
                  </a:lnTo>
                  <a:lnTo>
                    <a:pt x="2481" y="1597"/>
                  </a:lnTo>
                  <a:close/>
                  <a:moveTo>
                    <a:pt x="1722" y="3328"/>
                  </a:moveTo>
                  <a:lnTo>
                    <a:pt x="2400" y="3346"/>
                  </a:lnTo>
                  <a:lnTo>
                    <a:pt x="2766" y="4184"/>
                  </a:lnTo>
                  <a:lnTo>
                    <a:pt x="2088" y="4175"/>
                  </a:lnTo>
                  <a:lnTo>
                    <a:pt x="1722" y="3328"/>
                  </a:lnTo>
                  <a:close/>
                  <a:moveTo>
                    <a:pt x="955" y="0"/>
                  </a:moveTo>
                  <a:lnTo>
                    <a:pt x="1223" y="616"/>
                  </a:lnTo>
                  <a:lnTo>
                    <a:pt x="509" y="607"/>
                  </a:lnTo>
                  <a:cubicBezTo>
                    <a:pt x="496" y="606"/>
                    <a:pt x="484" y="606"/>
                    <a:pt x="471" y="606"/>
                  </a:cubicBezTo>
                  <a:cubicBezTo>
                    <a:pt x="337" y="606"/>
                    <a:pt x="225" y="649"/>
                    <a:pt x="143" y="723"/>
                  </a:cubicBezTo>
                  <a:cubicBezTo>
                    <a:pt x="54" y="803"/>
                    <a:pt x="9" y="910"/>
                    <a:pt x="1" y="1053"/>
                  </a:cubicBezTo>
                  <a:cubicBezTo>
                    <a:pt x="1" y="1196"/>
                    <a:pt x="27" y="1347"/>
                    <a:pt x="99" y="1517"/>
                  </a:cubicBezTo>
                  <a:lnTo>
                    <a:pt x="277" y="1918"/>
                  </a:lnTo>
                  <a:lnTo>
                    <a:pt x="1116" y="1936"/>
                  </a:lnTo>
                  <a:lnTo>
                    <a:pt x="955" y="1570"/>
                  </a:lnTo>
                  <a:lnTo>
                    <a:pt x="1633" y="1579"/>
                  </a:lnTo>
                  <a:lnTo>
                    <a:pt x="1981" y="2382"/>
                  </a:lnTo>
                  <a:lnTo>
                    <a:pt x="1276" y="2364"/>
                  </a:lnTo>
                  <a:cubicBezTo>
                    <a:pt x="1125" y="2364"/>
                    <a:pt x="1000" y="2400"/>
                    <a:pt x="919" y="2480"/>
                  </a:cubicBezTo>
                  <a:cubicBezTo>
                    <a:pt x="830" y="2561"/>
                    <a:pt x="777" y="2668"/>
                    <a:pt x="768" y="2811"/>
                  </a:cubicBezTo>
                  <a:cubicBezTo>
                    <a:pt x="759" y="2953"/>
                    <a:pt x="795" y="3114"/>
                    <a:pt x="875" y="3292"/>
                  </a:cubicBezTo>
                  <a:lnTo>
                    <a:pt x="1267" y="4184"/>
                  </a:lnTo>
                  <a:cubicBezTo>
                    <a:pt x="1339" y="4363"/>
                    <a:pt x="1446" y="4523"/>
                    <a:pt x="1580" y="4666"/>
                  </a:cubicBezTo>
                  <a:cubicBezTo>
                    <a:pt x="1704" y="4809"/>
                    <a:pt x="1847" y="4925"/>
                    <a:pt x="2008" y="5005"/>
                  </a:cubicBezTo>
                  <a:cubicBezTo>
                    <a:pt x="2168" y="5094"/>
                    <a:pt x="2329" y="5130"/>
                    <a:pt x="2481" y="5139"/>
                  </a:cubicBezTo>
                  <a:lnTo>
                    <a:pt x="3194" y="5148"/>
                  </a:lnTo>
                  <a:lnTo>
                    <a:pt x="3462" y="5772"/>
                  </a:lnTo>
                  <a:lnTo>
                    <a:pt x="4301" y="5790"/>
                  </a:lnTo>
                  <a:lnTo>
                    <a:pt x="4033" y="5166"/>
                  </a:lnTo>
                  <a:lnTo>
                    <a:pt x="4033" y="5166"/>
                  </a:lnTo>
                  <a:lnTo>
                    <a:pt x="4738" y="5183"/>
                  </a:lnTo>
                  <a:cubicBezTo>
                    <a:pt x="4898" y="5183"/>
                    <a:pt x="5023" y="5148"/>
                    <a:pt x="5103" y="5068"/>
                  </a:cubicBezTo>
                  <a:cubicBezTo>
                    <a:pt x="5193" y="4987"/>
                    <a:pt x="5237" y="4880"/>
                    <a:pt x="5246" y="4746"/>
                  </a:cubicBezTo>
                  <a:cubicBezTo>
                    <a:pt x="5255" y="4604"/>
                    <a:pt x="5219" y="4443"/>
                    <a:pt x="5148" y="4274"/>
                  </a:cubicBezTo>
                  <a:lnTo>
                    <a:pt x="4970" y="3863"/>
                  </a:lnTo>
                  <a:lnTo>
                    <a:pt x="4131" y="3845"/>
                  </a:lnTo>
                  <a:lnTo>
                    <a:pt x="4292" y="4220"/>
                  </a:lnTo>
                  <a:lnTo>
                    <a:pt x="3614" y="4202"/>
                  </a:lnTo>
                  <a:lnTo>
                    <a:pt x="3248" y="3364"/>
                  </a:lnTo>
                  <a:lnTo>
                    <a:pt x="3953" y="3381"/>
                  </a:lnTo>
                  <a:cubicBezTo>
                    <a:pt x="4113" y="3381"/>
                    <a:pt x="4229" y="3346"/>
                    <a:pt x="4318" y="3257"/>
                  </a:cubicBezTo>
                  <a:cubicBezTo>
                    <a:pt x="4408" y="3176"/>
                    <a:pt x="4452" y="3069"/>
                    <a:pt x="4461" y="2935"/>
                  </a:cubicBezTo>
                  <a:cubicBezTo>
                    <a:pt x="4470" y="2802"/>
                    <a:pt x="4443" y="2650"/>
                    <a:pt x="4372" y="2489"/>
                  </a:cubicBezTo>
                  <a:lnTo>
                    <a:pt x="3988" y="1597"/>
                  </a:lnTo>
                  <a:cubicBezTo>
                    <a:pt x="3908" y="1428"/>
                    <a:pt x="3810" y="1276"/>
                    <a:pt x="3676" y="1133"/>
                  </a:cubicBezTo>
                  <a:cubicBezTo>
                    <a:pt x="3542" y="991"/>
                    <a:pt x="3391" y="875"/>
                    <a:pt x="3239" y="785"/>
                  </a:cubicBezTo>
                  <a:cubicBezTo>
                    <a:pt x="3078" y="696"/>
                    <a:pt x="2918" y="652"/>
                    <a:pt x="2766" y="652"/>
                  </a:cubicBezTo>
                  <a:lnTo>
                    <a:pt x="2061" y="634"/>
                  </a:lnTo>
                  <a:lnTo>
                    <a:pt x="1794" y="18"/>
                  </a:lnTo>
                  <a:lnTo>
                    <a:pt x="9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8" name="Google Shape;1078;p22"/>
          <p:cNvGrpSpPr/>
          <p:nvPr/>
        </p:nvGrpSpPr>
        <p:grpSpPr>
          <a:xfrm>
            <a:off x="-1933449" y="-11"/>
            <a:ext cx="4570262" cy="2674788"/>
            <a:chOff x="2256275" y="1054425"/>
            <a:chExt cx="1212625" cy="709700"/>
          </a:xfrm>
        </p:grpSpPr>
        <p:sp>
          <p:nvSpPr>
            <p:cNvPr id="1079" name="Google Shape;1079;p22"/>
            <p:cNvSpPr/>
            <p:nvPr/>
          </p:nvSpPr>
          <p:spPr>
            <a:xfrm>
              <a:off x="2256275" y="1054425"/>
              <a:ext cx="1212625" cy="699875"/>
            </a:xfrm>
            <a:custGeom>
              <a:rect b="b" l="l" r="r" t="t"/>
              <a:pathLst>
                <a:path extrusionOk="0" h="27995" w="48505">
                  <a:moveTo>
                    <a:pt x="48504" y="1"/>
                  </a:moveTo>
                  <a:lnTo>
                    <a:pt x="1" y="10"/>
                  </a:lnTo>
                  <a:lnTo>
                    <a:pt x="1" y="27995"/>
                  </a:lnTo>
                  <a:lnTo>
                    <a:pt x="22366" y="12838"/>
                  </a:lnTo>
                  <a:lnTo>
                    <a:pt x="27352" y="14997"/>
                  </a:lnTo>
                  <a:lnTo>
                    <a:pt x="4850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22"/>
            <p:cNvSpPr/>
            <p:nvPr/>
          </p:nvSpPr>
          <p:spPr>
            <a:xfrm>
              <a:off x="3031300" y="1292625"/>
              <a:ext cx="19200" cy="72050"/>
            </a:xfrm>
            <a:custGeom>
              <a:rect b="b" l="l" r="r" t="t"/>
              <a:pathLst>
                <a:path extrusionOk="0" h="2882" w="768">
                  <a:moveTo>
                    <a:pt x="0" y="0"/>
                  </a:moveTo>
                  <a:lnTo>
                    <a:pt x="0" y="2882"/>
                  </a:lnTo>
                  <a:lnTo>
                    <a:pt x="767" y="2338"/>
                  </a:lnTo>
                  <a:lnTo>
                    <a:pt x="767" y="63"/>
                  </a:lnTo>
                  <a:cubicBezTo>
                    <a:pt x="714" y="27"/>
                    <a:pt x="642" y="0"/>
                    <a:pt x="571" y="0"/>
                  </a:cubicBez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22"/>
            <p:cNvSpPr/>
            <p:nvPr/>
          </p:nvSpPr>
          <p:spPr>
            <a:xfrm>
              <a:off x="3004750" y="1292625"/>
              <a:ext cx="6500" cy="87675"/>
            </a:xfrm>
            <a:custGeom>
              <a:rect b="b" l="l" r="r" t="t"/>
              <a:pathLst>
                <a:path extrusionOk="0" h="3507" w="260">
                  <a:moveTo>
                    <a:pt x="259" y="0"/>
                  </a:moveTo>
                  <a:cubicBezTo>
                    <a:pt x="117" y="27"/>
                    <a:pt x="1" y="161"/>
                    <a:pt x="1" y="321"/>
                  </a:cubicBezTo>
                  <a:lnTo>
                    <a:pt x="1" y="3221"/>
                  </a:lnTo>
                  <a:cubicBezTo>
                    <a:pt x="1" y="3346"/>
                    <a:pt x="72" y="3453"/>
                    <a:pt x="179" y="3506"/>
                  </a:cubicBezTo>
                  <a:lnTo>
                    <a:pt x="259" y="3453"/>
                  </a:lnTo>
                  <a:lnTo>
                    <a:pt x="259"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2"/>
            <p:cNvSpPr/>
            <p:nvPr/>
          </p:nvSpPr>
          <p:spPr>
            <a:xfrm>
              <a:off x="2861800" y="1083650"/>
              <a:ext cx="49075" cy="191600"/>
            </a:xfrm>
            <a:custGeom>
              <a:rect b="b" l="l" r="r" t="t"/>
              <a:pathLst>
                <a:path extrusionOk="0" h="7664" w="1963">
                  <a:moveTo>
                    <a:pt x="955" y="0"/>
                  </a:moveTo>
                  <a:cubicBezTo>
                    <a:pt x="928" y="0"/>
                    <a:pt x="901" y="18"/>
                    <a:pt x="901" y="54"/>
                  </a:cubicBezTo>
                  <a:lnTo>
                    <a:pt x="901" y="687"/>
                  </a:lnTo>
                  <a:lnTo>
                    <a:pt x="330" y="687"/>
                  </a:lnTo>
                  <a:cubicBezTo>
                    <a:pt x="152" y="687"/>
                    <a:pt x="0" y="830"/>
                    <a:pt x="0" y="1008"/>
                  </a:cubicBezTo>
                  <a:lnTo>
                    <a:pt x="0" y="5175"/>
                  </a:lnTo>
                  <a:cubicBezTo>
                    <a:pt x="0" y="5353"/>
                    <a:pt x="152" y="5496"/>
                    <a:pt x="330" y="5496"/>
                  </a:cubicBezTo>
                  <a:lnTo>
                    <a:pt x="901" y="5496"/>
                  </a:lnTo>
                  <a:lnTo>
                    <a:pt x="901" y="7619"/>
                  </a:lnTo>
                  <a:cubicBezTo>
                    <a:pt x="901" y="7646"/>
                    <a:pt x="928" y="7663"/>
                    <a:pt x="955" y="7663"/>
                  </a:cubicBezTo>
                  <a:cubicBezTo>
                    <a:pt x="981" y="7663"/>
                    <a:pt x="1008" y="7646"/>
                    <a:pt x="1008" y="7619"/>
                  </a:cubicBezTo>
                  <a:lnTo>
                    <a:pt x="1008" y="5496"/>
                  </a:lnTo>
                  <a:lnTo>
                    <a:pt x="1276" y="5496"/>
                  </a:lnTo>
                  <a:lnTo>
                    <a:pt x="1276" y="1847"/>
                  </a:lnTo>
                  <a:lnTo>
                    <a:pt x="1963" y="1847"/>
                  </a:lnTo>
                  <a:lnTo>
                    <a:pt x="1963" y="1008"/>
                  </a:lnTo>
                  <a:cubicBezTo>
                    <a:pt x="1963" y="830"/>
                    <a:pt x="1811" y="687"/>
                    <a:pt x="1633" y="687"/>
                  </a:cubicBezTo>
                  <a:lnTo>
                    <a:pt x="1008" y="687"/>
                  </a:lnTo>
                  <a:lnTo>
                    <a:pt x="1008" y="54"/>
                  </a:lnTo>
                  <a:cubicBezTo>
                    <a:pt x="1008" y="18"/>
                    <a:pt x="981" y="0"/>
                    <a:pt x="955" y="0"/>
                  </a:cubicBez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22"/>
            <p:cNvSpPr/>
            <p:nvPr/>
          </p:nvSpPr>
          <p:spPr>
            <a:xfrm>
              <a:off x="2933375" y="1159025"/>
              <a:ext cx="48875" cy="195625"/>
            </a:xfrm>
            <a:custGeom>
              <a:rect b="b" l="l" r="r" t="t"/>
              <a:pathLst>
                <a:path extrusionOk="0" h="7825" w="1955">
                  <a:moveTo>
                    <a:pt x="946" y="1"/>
                  </a:moveTo>
                  <a:cubicBezTo>
                    <a:pt x="920" y="1"/>
                    <a:pt x="893" y="19"/>
                    <a:pt x="893" y="54"/>
                  </a:cubicBezTo>
                  <a:lnTo>
                    <a:pt x="893" y="1374"/>
                  </a:lnTo>
                  <a:lnTo>
                    <a:pt x="322" y="1374"/>
                  </a:lnTo>
                  <a:cubicBezTo>
                    <a:pt x="144" y="1374"/>
                    <a:pt x="1" y="1517"/>
                    <a:pt x="1" y="1696"/>
                  </a:cubicBezTo>
                  <a:lnTo>
                    <a:pt x="1" y="5442"/>
                  </a:lnTo>
                  <a:cubicBezTo>
                    <a:pt x="1" y="5621"/>
                    <a:pt x="144" y="5764"/>
                    <a:pt x="322" y="5764"/>
                  </a:cubicBezTo>
                  <a:lnTo>
                    <a:pt x="893" y="5764"/>
                  </a:lnTo>
                  <a:lnTo>
                    <a:pt x="893" y="7771"/>
                  </a:lnTo>
                  <a:cubicBezTo>
                    <a:pt x="893" y="7807"/>
                    <a:pt x="920" y="7824"/>
                    <a:pt x="946" y="7824"/>
                  </a:cubicBezTo>
                  <a:cubicBezTo>
                    <a:pt x="982" y="7824"/>
                    <a:pt x="1000" y="7807"/>
                    <a:pt x="1000" y="7771"/>
                  </a:cubicBezTo>
                  <a:lnTo>
                    <a:pt x="1000" y="5764"/>
                  </a:lnTo>
                  <a:lnTo>
                    <a:pt x="1553" y="5764"/>
                  </a:lnTo>
                  <a:lnTo>
                    <a:pt x="1553" y="5032"/>
                  </a:lnTo>
                  <a:lnTo>
                    <a:pt x="1955" y="5032"/>
                  </a:lnTo>
                  <a:lnTo>
                    <a:pt x="1955" y="1696"/>
                  </a:lnTo>
                  <a:cubicBezTo>
                    <a:pt x="1955" y="1517"/>
                    <a:pt x="1812" y="1374"/>
                    <a:pt x="1633" y="1374"/>
                  </a:cubicBezTo>
                  <a:lnTo>
                    <a:pt x="1000" y="1374"/>
                  </a:lnTo>
                  <a:lnTo>
                    <a:pt x="1000" y="54"/>
                  </a:lnTo>
                  <a:cubicBezTo>
                    <a:pt x="1000" y="19"/>
                    <a:pt x="982" y="1"/>
                    <a:pt x="946" y="1"/>
                  </a:cubicBez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22"/>
            <p:cNvSpPr/>
            <p:nvPr/>
          </p:nvSpPr>
          <p:spPr>
            <a:xfrm>
              <a:off x="3190075" y="1054650"/>
              <a:ext cx="20100" cy="119350"/>
            </a:xfrm>
            <a:custGeom>
              <a:rect b="b" l="l" r="r" t="t"/>
              <a:pathLst>
                <a:path extrusionOk="0" h="4774" w="804">
                  <a:moveTo>
                    <a:pt x="1" y="1"/>
                  </a:moveTo>
                  <a:lnTo>
                    <a:pt x="1" y="4086"/>
                  </a:lnTo>
                  <a:lnTo>
                    <a:pt x="349" y="4086"/>
                  </a:lnTo>
                  <a:lnTo>
                    <a:pt x="349" y="4720"/>
                  </a:lnTo>
                  <a:cubicBezTo>
                    <a:pt x="349" y="4747"/>
                    <a:pt x="376" y="4773"/>
                    <a:pt x="402" y="4773"/>
                  </a:cubicBezTo>
                  <a:cubicBezTo>
                    <a:pt x="429" y="4773"/>
                    <a:pt x="456" y="4747"/>
                    <a:pt x="456" y="4720"/>
                  </a:cubicBezTo>
                  <a:lnTo>
                    <a:pt x="456" y="4086"/>
                  </a:lnTo>
                  <a:lnTo>
                    <a:pt x="804" y="4086"/>
                  </a:lnTo>
                  <a:lnTo>
                    <a:pt x="804"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22"/>
            <p:cNvSpPr/>
            <p:nvPr/>
          </p:nvSpPr>
          <p:spPr>
            <a:xfrm>
              <a:off x="3070550" y="1054650"/>
              <a:ext cx="39950" cy="143425"/>
            </a:xfrm>
            <a:custGeom>
              <a:rect b="b" l="l" r="r" t="t"/>
              <a:pathLst>
                <a:path extrusionOk="0" h="5737" w="1598">
                  <a:moveTo>
                    <a:pt x="0" y="1"/>
                  </a:moveTo>
                  <a:lnTo>
                    <a:pt x="0" y="5050"/>
                  </a:lnTo>
                  <a:lnTo>
                    <a:pt x="544" y="5050"/>
                  </a:lnTo>
                  <a:lnTo>
                    <a:pt x="544" y="5683"/>
                  </a:lnTo>
                  <a:cubicBezTo>
                    <a:pt x="544" y="5710"/>
                    <a:pt x="562" y="5737"/>
                    <a:pt x="598" y="5737"/>
                  </a:cubicBezTo>
                  <a:cubicBezTo>
                    <a:pt x="625" y="5737"/>
                    <a:pt x="643" y="5710"/>
                    <a:pt x="643" y="5683"/>
                  </a:cubicBezTo>
                  <a:lnTo>
                    <a:pt x="643" y="5050"/>
                  </a:lnTo>
                  <a:lnTo>
                    <a:pt x="767" y="5050"/>
                  </a:lnTo>
                  <a:lnTo>
                    <a:pt x="767" y="607"/>
                  </a:lnTo>
                  <a:lnTo>
                    <a:pt x="1570" y="607"/>
                  </a:lnTo>
                  <a:lnTo>
                    <a:pt x="1570" y="4863"/>
                  </a:lnTo>
                  <a:cubicBezTo>
                    <a:pt x="1588" y="4818"/>
                    <a:pt x="1597" y="4773"/>
                    <a:pt x="1597" y="4720"/>
                  </a:cubicBezTo>
                  <a:lnTo>
                    <a:pt x="1597"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22"/>
            <p:cNvSpPr/>
            <p:nvPr/>
          </p:nvSpPr>
          <p:spPr>
            <a:xfrm>
              <a:off x="2323625" y="1103500"/>
              <a:ext cx="49100" cy="144100"/>
            </a:xfrm>
            <a:custGeom>
              <a:rect b="b" l="l" r="r" t="t"/>
              <a:pathLst>
                <a:path extrusionOk="0" h="5764" w="1964">
                  <a:moveTo>
                    <a:pt x="955" y="0"/>
                  </a:moveTo>
                  <a:cubicBezTo>
                    <a:pt x="928" y="0"/>
                    <a:pt x="902" y="18"/>
                    <a:pt x="902" y="54"/>
                  </a:cubicBezTo>
                  <a:lnTo>
                    <a:pt x="902" y="687"/>
                  </a:lnTo>
                  <a:lnTo>
                    <a:pt x="331" y="687"/>
                  </a:lnTo>
                  <a:cubicBezTo>
                    <a:pt x="152" y="687"/>
                    <a:pt x="1" y="830"/>
                    <a:pt x="1" y="1008"/>
                  </a:cubicBezTo>
                  <a:lnTo>
                    <a:pt x="1" y="3908"/>
                  </a:lnTo>
                  <a:cubicBezTo>
                    <a:pt x="1" y="4086"/>
                    <a:pt x="152" y="4229"/>
                    <a:pt x="331" y="4229"/>
                  </a:cubicBezTo>
                  <a:lnTo>
                    <a:pt x="902" y="4229"/>
                  </a:lnTo>
                  <a:lnTo>
                    <a:pt x="902" y="5710"/>
                  </a:lnTo>
                  <a:cubicBezTo>
                    <a:pt x="902" y="5737"/>
                    <a:pt x="928" y="5763"/>
                    <a:pt x="955" y="5763"/>
                  </a:cubicBezTo>
                  <a:cubicBezTo>
                    <a:pt x="982" y="5763"/>
                    <a:pt x="1009" y="5737"/>
                    <a:pt x="1009" y="5710"/>
                  </a:cubicBezTo>
                  <a:lnTo>
                    <a:pt x="1009" y="4229"/>
                  </a:lnTo>
                  <a:lnTo>
                    <a:pt x="1633" y="4229"/>
                  </a:lnTo>
                  <a:cubicBezTo>
                    <a:pt x="1812" y="4229"/>
                    <a:pt x="1963" y="4086"/>
                    <a:pt x="1963" y="3908"/>
                  </a:cubicBezTo>
                  <a:lnTo>
                    <a:pt x="1963" y="1008"/>
                  </a:lnTo>
                  <a:cubicBezTo>
                    <a:pt x="1963" y="830"/>
                    <a:pt x="1812" y="687"/>
                    <a:pt x="1633" y="687"/>
                  </a:cubicBezTo>
                  <a:lnTo>
                    <a:pt x="1009" y="687"/>
                  </a:lnTo>
                  <a:lnTo>
                    <a:pt x="1009" y="54"/>
                  </a:lnTo>
                  <a:cubicBezTo>
                    <a:pt x="1009" y="18"/>
                    <a:pt x="982" y="0"/>
                    <a:pt x="955" y="0"/>
                  </a:cubicBez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22"/>
            <p:cNvSpPr/>
            <p:nvPr/>
          </p:nvSpPr>
          <p:spPr>
            <a:xfrm>
              <a:off x="2291300" y="1198725"/>
              <a:ext cx="11175" cy="120250"/>
            </a:xfrm>
            <a:custGeom>
              <a:rect b="b" l="l" r="r" t="t"/>
              <a:pathLst>
                <a:path extrusionOk="0" h="4810" w="447">
                  <a:moveTo>
                    <a:pt x="0" y="1"/>
                  </a:moveTo>
                  <a:lnTo>
                    <a:pt x="0" y="4809"/>
                  </a:lnTo>
                  <a:lnTo>
                    <a:pt x="125" y="4809"/>
                  </a:lnTo>
                  <a:cubicBezTo>
                    <a:pt x="303" y="4809"/>
                    <a:pt x="446" y="4666"/>
                    <a:pt x="446" y="4488"/>
                  </a:cubicBezTo>
                  <a:lnTo>
                    <a:pt x="446" y="322"/>
                  </a:lnTo>
                  <a:cubicBezTo>
                    <a:pt x="446" y="143"/>
                    <a:pt x="303" y="1"/>
                    <a:pt x="125" y="1"/>
                  </a:cubicBez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22"/>
            <p:cNvSpPr/>
            <p:nvPr/>
          </p:nvSpPr>
          <p:spPr>
            <a:xfrm>
              <a:off x="2256275" y="1198725"/>
              <a:ext cx="14975" cy="120250"/>
            </a:xfrm>
            <a:custGeom>
              <a:rect b="b" l="l" r="r" t="t"/>
              <a:pathLst>
                <a:path extrusionOk="0" h="4810" w="599">
                  <a:moveTo>
                    <a:pt x="215" y="1"/>
                  </a:moveTo>
                  <a:cubicBezTo>
                    <a:pt x="134" y="1"/>
                    <a:pt x="54" y="27"/>
                    <a:pt x="1" y="81"/>
                  </a:cubicBezTo>
                  <a:lnTo>
                    <a:pt x="1" y="4729"/>
                  </a:lnTo>
                  <a:cubicBezTo>
                    <a:pt x="54" y="4782"/>
                    <a:pt x="134" y="4809"/>
                    <a:pt x="215" y="4809"/>
                  </a:cubicBezTo>
                  <a:lnTo>
                    <a:pt x="598" y="4809"/>
                  </a:lnTo>
                  <a:lnTo>
                    <a:pt x="598"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22"/>
            <p:cNvSpPr/>
            <p:nvPr/>
          </p:nvSpPr>
          <p:spPr>
            <a:xfrm>
              <a:off x="2769900" y="1054650"/>
              <a:ext cx="49100" cy="114875"/>
            </a:xfrm>
            <a:custGeom>
              <a:rect b="b" l="l" r="r" t="t"/>
              <a:pathLst>
                <a:path extrusionOk="0" h="4595" w="1964">
                  <a:moveTo>
                    <a:pt x="1" y="1"/>
                  </a:moveTo>
                  <a:lnTo>
                    <a:pt x="1" y="3587"/>
                  </a:lnTo>
                  <a:cubicBezTo>
                    <a:pt x="1" y="3765"/>
                    <a:pt x="152" y="3908"/>
                    <a:pt x="331" y="3908"/>
                  </a:cubicBezTo>
                  <a:lnTo>
                    <a:pt x="955" y="3908"/>
                  </a:lnTo>
                  <a:lnTo>
                    <a:pt x="955" y="4541"/>
                  </a:lnTo>
                  <a:cubicBezTo>
                    <a:pt x="955" y="4568"/>
                    <a:pt x="982" y="4595"/>
                    <a:pt x="1009" y="4595"/>
                  </a:cubicBezTo>
                  <a:cubicBezTo>
                    <a:pt x="1036" y="4595"/>
                    <a:pt x="1062" y="4568"/>
                    <a:pt x="1062" y="4541"/>
                  </a:cubicBezTo>
                  <a:lnTo>
                    <a:pt x="1062" y="3908"/>
                  </a:lnTo>
                  <a:lnTo>
                    <a:pt x="1633" y="3908"/>
                  </a:lnTo>
                  <a:cubicBezTo>
                    <a:pt x="1812" y="3908"/>
                    <a:pt x="1963" y="3765"/>
                    <a:pt x="1963" y="3587"/>
                  </a:cubicBezTo>
                  <a:lnTo>
                    <a:pt x="196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22"/>
            <p:cNvSpPr/>
            <p:nvPr/>
          </p:nvSpPr>
          <p:spPr>
            <a:xfrm>
              <a:off x="2699200" y="1054650"/>
              <a:ext cx="47750" cy="39500"/>
            </a:xfrm>
            <a:custGeom>
              <a:rect b="b" l="l" r="r" t="t"/>
              <a:pathLst>
                <a:path extrusionOk="0" h="1580" w="1910">
                  <a:moveTo>
                    <a:pt x="1" y="1"/>
                  </a:moveTo>
                  <a:cubicBezTo>
                    <a:pt x="45" y="117"/>
                    <a:pt x="161" y="206"/>
                    <a:pt x="304" y="206"/>
                  </a:cubicBezTo>
                  <a:lnTo>
                    <a:pt x="929" y="206"/>
                  </a:lnTo>
                  <a:lnTo>
                    <a:pt x="929" y="1526"/>
                  </a:lnTo>
                  <a:cubicBezTo>
                    <a:pt x="929" y="1553"/>
                    <a:pt x="955" y="1580"/>
                    <a:pt x="982" y="1580"/>
                  </a:cubicBezTo>
                  <a:cubicBezTo>
                    <a:pt x="1009" y="1580"/>
                    <a:pt x="1036" y="1553"/>
                    <a:pt x="1036" y="1526"/>
                  </a:cubicBezTo>
                  <a:lnTo>
                    <a:pt x="1036" y="206"/>
                  </a:lnTo>
                  <a:lnTo>
                    <a:pt x="1607" y="206"/>
                  </a:lnTo>
                  <a:cubicBezTo>
                    <a:pt x="1740" y="206"/>
                    <a:pt x="1865" y="117"/>
                    <a:pt x="1910" y="1"/>
                  </a:cubicBez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22"/>
            <p:cNvSpPr/>
            <p:nvPr/>
          </p:nvSpPr>
          <p:spPr>
            <a:xfrm>
              <a:off x="2396550" y="1054650"/>
              <a:ext cx="48875" cy="110875"/>
            </a:xfrm>
            <a:custGeom>
              <a:rect b="b" l="l" r="r" t="t"/>
              <a:pathLst>
                <a:path extrusionOk="0" h="4435" w="1955">
                  <a:moveTo>
                    <a:pt x="1" y="1"/>
                  </a:moveTo>
                  <a:lnTo>
                    <a:pt x="1" y="2525"/>
                  </a:lnTo>
                  <a:cubicBezTo>
                    <a:pt x="1" y="2704"/>
                    <a:pt x="144" y="2846"/>
                    <a:pt x="322" y="2846"/>
                  </a:cubicBezTo>
                  <a:lnTo>
                    <a:pt x="893" y="2846"/>
                  </a:lnTo>
                  <a:lnTo>
                    <a:pt x="893" y="4381"/>
                  </a:lnTo>
                  <a:cubicBezTo>
                    <a:pt x="893" y="4417"/>
                    <a:pt x="920" y="4434"/>
                    <a:pt x="947" y="4434"/>
                  </a:cubicBezTo>
                  <a:cubicBezTo>
                    <a:pt x="982" y="4434"/>
                    <a:pt x="1000" y="4417"/>
                    <a:pt x="1000" y="4381"/>
                  </a:cubicBezTo>
                  <a:lnTo>
                    <a:pt x="1000" y="2846"/>
                  </a:lnTo>
                  <a:lnTo>
                    <a:pt x="1625" y="2846"/>
                  </a:lnTo>
                  <a:cubicBezTo>
                    <a:pt x="1812" y="2846"/>
                    <a:pt x="1955" y="2704"/>
                    <a:pt x="1955" y="2525"/>
                  </a:cubicBezTo>
                  <a:lnTo>
                    <a:pt x="1955"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22"/>
            <p:cNvSpPr/>
            <p:nvPr/>
          </p:nvSpPr>
          <p:spPr>
            <a:xfrm>
              <a:off x="2521450" y="1054650"/>
              <a:ext cx="48875" cy="173550"/>
            </a:xfrm>
            <a:custGeom>
              <a:rect b="b" l="l" r="r" t="t"/>
              <a:pathLst>
                <a:path extrusionOk="0" h="6942" w="1955">
                  <a:moveTo>
                    <a:pt x="1" y="1"/>
                  </a:moveTo>
                  <a:lnTo>
                    <a:pt x="1" y="5041"/>
                  </a:lnTo>
                  <a:cubicBezTo>
                    <a:pt x="1" y="5184"/>
                    <a:pt x="99" y="5309"/>
                    <a:pt x="233" y="5353"/>
                  </a:cubicBezTo>
                  <a:lnTo>
                    <a:pt x="233" y="3061"/>
                  </a:lnTo>
                  <a:lnTo>
                    <a:pt x="1036" y="3061"/>
                  </a:lnTo>
                  <a:lnTo>
                    <a:pt x="1036" y="6941"/>
                  </a:lnTo>
                  <a:cubicBezTo>
                    <a:pt x="1044" y="6932"/>
                    <a:pt x="1053" y="6914"/>
                    <a:pt x="1053" y="6897"/>
                  </a:cubicBezTo>
                  <a:lnTo>
                    <a:pt x="1053" y="5362"/>
                  </a:lnTo>
                  <a:lnTo>
                    <a:pt x="1624" y="5362"/>
                  </a:lnTo>
                  <a:cubicBezTo>
                    <a:pt x="1812" y="5362"/>
                    <a:pt x="1954" y="5219"/>
                    <a:pt x="1954" y="5041"/>
                  </a:cubicBezTo>
                  <a:lnTo>
                    <a:pt x="1954"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22"/>
            <p:cNvSpPr/>
            <p:nvPr/>
          </p:nvSpPr>
          <p:spPr>
            <a:xfrm>
              <a:off x="2271225" y="1101500"/>
              <a:ext cx="20100" cy="642775"/>
            </a:xfrm>
            <a:custGeom>
              <a:rect b="b" l="l" r="r" t="t"/>
              <a:pathLst>
                <a:path extrusionOk="0" h="25711" w="804">
                  <a:moveTo>
                    <a:pt x="0" y="0"/>
                  </a:moveTo>
                  <a:lnTo>
                    <a:pt x="0" y="3890"/>
                  </a:lnTo>
                  <a:lnTo>
                    <a:pt x="0" y="8698"/>
                  </a:lnTo>
                  <a:lnTo>
                    <a:pt x="0" y="25710"/>
                  </a:lnTo>
                  <a:lnTo>
                    <a:pt x="803" y="25166"/>
                  </a:lnTo>
                  <a:lnTo>
                    <a:pt x="803" y="8698"/>
                  </a:lnTo>
                  <a:lnTo>
                    <a:pt x="803" y="3890"/>
                  </a:lnTo>
                  <a:lnTo>
                    <a:pt x="803"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22"/>
            <p:cNvSpPr/>
            <p:nvPr/>
          </p:nvSpPr>
          <p:spPr>
            <a:xfrm>
              <a:off x="2311375" y="1307775"/>
              <a:ext cx="20075" cy="409275"/>
            </a:xfrm>
            <a:custGeom>
              <a:rect b="b" l="l" r="r" t="t"/>
              <a:pathLst>
                <a:path extrusionOk="0" h="16371" w="803">
                  <a:moveTo>
                    <a:pt x="0" y="1"/>
                  </a:moveTo>
                  <a:lnTo>
                    <a:pt x="0" y="16371"/>
                  </a:lnTo>
                  <a:lnTo>
                    <a:pt x="803" y="15827"/>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22"/>
            <p:cNvSpPr/>
            <p:nvPr/>
          </p:nvSpPr>
          <p:spPr>
            <a:xfrm>
              <a:off x="2351500" y="1218800"/>
              <a:ext cx="20100" cy="471050"/>
            </a:xfrm>
            <a:custGeom>
              <a:rect b="b" l="l" r="r" t="t"/>
              <a:pathLst>
                <a:path extrusionOk="0" h="18842" w="804">
                  <a:moveTo>
                    <a:pt x="1" y="0"/>
                  </a:moveTo>
                  <a:lnTo>
                    <a:pt x="1" y="18842"/>
                  </a:lnTo>
                  <a:lnTo>
                    <a:pt x="804" y="18297"/>
                  </a:lnTo>
                  <a:lnTo>
                    <a:pt x="804"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22"/>
            <p:cNvSpPr/>
            <p:nvPr/>
          </p:nvSpPr>
          <p:spPr>
            <a:xfrm>
              <a:off x="3129875" y="1088325"/>
              <a:ext cx="20100" cy="206550"/>
            </a:xfrm>
            <a:custGeom>
              <a:rect b="b" l="l" r="r" t="t"/>
              <a:pathLst>
                <a:path extrusionOk="0" h="8262" w="804">
                  <a:moveTo>
                    <a:pt x="0" y="1"/>
                  </a:moveTo>
                  <a:lnTo>
                    <a:pt x="0" y="8262"/>
                  </a:lnTo>
                  <a:lnTo>
                    <a:pt x="803" y="7691"/>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22"/>
            <p:cNvSpPr/>
            <p:nvPr/>
          </p:nvSpPr>
          <p:spPr>
            <a:xfrm>
              <a:off x="3170025" y="1054650"/>
              <a:ext cx="20075" cy="211675"/>
            </a:xfrm>
            <a:custGeom>
              <a:rect b="b" l="l" r="r" t="t"/>
              <a:pathLst>
                <a:path extrusionOk="0" h="8467" w="803">
                  <a:moveTo>
                    <a:pt x="0" y="1"/>
                  </a:moveTo>
                  <a:lnTo>
                    <a:pt x="0" y="8467"/>
                  </a:lnTo>
                  <a:lnTo>
                    <a:pt x="803" y="7905"/>
                  </a:lnTo>
                  <a:lnTo>
                    <a:pt x="803" y="4086"/>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22"/>
            <p:cNvSpPr/>
            <p:nvPr/>
          </p:nvSpPr>
          <p:spPr>
            <a:xfrm>
              <a:off x="3089725" y="1069825"/>
              <a:ext cx="20100" cy="253375"/>
            </a:xfrm>
            <a:custGeom>
              <a:rect b="b" l="l" r="r" t="t"/>
              <a:pathLst>
                <a:path extrusionOk="0" h="10135" w="804">
                  <a:moveTo>
                    <a:pt x="0" y="0"/>
                  </a:moveTo>
                  <a:lnTo>
                    <a:pt x="0" y="4443"/>
                  </a:lnTo>
                  <a:lnTo>
                    <a:pt x="0" y="10135"/>
                  </a:lnTo>
                  <a:lnTo>
                    <a:pt x="803" y="9572"/>
                  </a:lnTo>
                  <a:lnTo>
                    <a:pt x="803" y="4256"/>
                  </a:lnTo>
                  <a:lnTo>
                    <a:pt x="803" y="0"/>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22"/>
            <p:cNvSpPr/>
            <p:nvPr/>
          </p:nvSpPr>
          <p:spPr>
            <a:xfrm>
              <a:off x="3050475" y="1054650"/>
              <a:ext cx="20100" cy="296425"/>
            </a:xfrm>
            <a:custGeom>
              <a:rect b="b" l="l" r="r" t="t"/>
              <a:pathLst>
                <a:path extrusionOk="0" h="11857" w="804">
                  <a:moveTo>
                    <a:pt x="0" y="1"/>
                  </a:moveTo>
                  <a:lnTo>
                    <a:pt x="0" y="9582"/>
                  </a:lnTo>
                  <a:lnTo>
                    <a:pt x="0" y="11857"/>
                  </a:lnTo>
                  <a:lnTo>
                    <a:pt x="803" y="11295"/>
                  </a:lnTo>
                  <a:lnTo>
                    <a:pt x="803" y="5050"/>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22"/>
            <p:cNvSpPr/>
            <p:nvPr/>
          </p:nvSpPr>
          <p:spPr>
            <a:xfrm>
              <a:off x="3011225" y="1153225"/>
              <a:ext cx="20100" cy="225725"/>
            </a:xfrm>
            <a:custGeom>
              <a:rect b="b" l="l" r="r" t="t"/>
              <a:pathLst>
                <a:path extrusionOk="0" h="9029" w="804">
                  <a:moveTo>
                    <a:pt x="0" y="1"/>
                  </a:moveTo>
                  <a:lnTo>
                    <a:pt x="0" y="5576"/>
                  </a:lnTo>
                  <a:lnTo>
                    <a:pt x="0" y="9029"/>
                  </a:lnTo>
                  <a:lnTo>
                    <a:pt x="803" y="8458"/>
                  </a:lnTo>
                  <a:lnTo>
                    <a:pt x="803" y="5576"/>
                  </a:lnTo>
                  <a:lnTo>
                    <a:pt x="803" y="1"/>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22"/>
            <p:cNvSpPr/>
            <p:nvPr/>
          </p:nvSpPr>
          <p:spPr>
            <a:xfrm>
              <a:off x="2972200" y="1284825"/>
              <a:ext cx="19875" cy="121775"/>
            </a:xfrm>
            <a:custGeom>
              <a:rect b="b" l="l" r="r" t="t"/>
              <a:pathLst>
                <a:path extrusionOk="0" h="4871" w="795">
                  <a:moveTo>
                    <a:pt x="0" y="0"/>
                  </a:moveTo>
                  <a:lnTo>
                    <a:pt x="0" y="732"/>
                  </a:lnTo>
                  <a:lnTo>
                    <a:pt x="0" y="4871"/>
                  </a:lnTo>
                  <a:lnTo>
                    <a:pt x="794" y="4309"/>
                  </a:lnTo>
                  <a:lnTo>
                    <a:pt x="794"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22"/>
            <p:cNvSpPr/>
            <p:nvPr/>
          </p:nvSpPr>
          <p:spPr>
            <a:xfrm>
              <a:off x="2932925" y="1347250"/>
              <a:ext cx="19875" cy="82100"/>
            </a:xfrm>
            <a:custGeom>
              <a:rect b="b" l="l" r="r" t="t"/>
              <a:pathLst>
                <a:path extrusionOk="0" h="3284" w="795">
                  <a:moveTo>
                    <a:pt x="1" y="1"/>
                  </a:moveTo>
                  <a:lnTo>
                    <a:pt x="1" y="3159"/>
                  </a:lnTo>
                  <a:lnTo>
                    <a:pt x="286" y="3284"/>
                  </a:lnTo>
                  <a:lnTo>
                    <a:pt x="795" y="2927"/>
                  </a:lnTo>
                  <a:lnTo>
                    <a:pt x="795"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22"/>
            <p:cNvSpPr/>
            <p:nvPr/>
          </p:nvSpPr>
          <p:spPr>
            <a:xfrm>
              <a:off x="2893675" y="1129825"/>
              <a:ext cx="19875" cy="287950"/>
            </a:xfrm>
            <a:custGeom>
              <a:rect b="b" l="l" r="r" t="t"/>
              <a:pathLst>
                <a:path extrusionOk="0" h="11518" w="795">
                  <a:moveTo>
                    <a:pt x="1" y="0"/>
                  </a:moveTo>
                  <a:lnTo>
                    <a:pt x="1" y="3649"/>
                  </a:lnTo>
                  <a:lnTo>
                    <a:pt x="1" y="11178"/>
                  </a:lnTo>
                  <a:lnTo>
                    <a:pt x="795" y="11517"/>
                  </a:lnTo>
                  <a:lnTo>
                    <a:pt x="795"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22"/>
            <p:cNvSpPr/>
            <p:nvPr/>
          </p:nvSpPr>
          <p:spPr>
            <a:xfrm>
              <a:off x="3210150" y="1054650"/>
              <a:ext cx="20100" cy="183125"/>
            </a:xfrm>
            <a:custGeom>
              <a:rect b="b" l="l" r="r" t="t"/>
              <a:pathLst>
                <a:path extrusionOk="0" h="7325" w="804">
                  <a:moveTo>
                    <a:pt x="1" y="1"/>
                  </a:moveTo>
                  <a:lnTo>
                    <a:pt x="1" y="4086"/>
                  </a:lnTo>
                  <a:lnTo>
                    <a:pt x="1" y="7325"/>
                  </a:lnTo>
                  <a:lnTo>
                    <a:pt x="804" y="6763"/>
                  </a:lnTo>
                  <a:lnTo>
                    <a:pt x="804"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22"/>
            <p:cNvSpPr/>
            <p:nvPr/>
          </p:nvSpPr>
          <p:spPr>
            <a:xfrm>
              <a:off x="3250300" y="1083425"/>
              <a:ext cx="20100" cy="126025"/>
            </a:xfrm>
            <a:custGeom>
              <a:rect b="b" l="l" r="r" t="t"/>
              <a:pathLst>
                <a:path extrusionOk="0" h="5041" w="804">
                  <a:moveTo>
                    <a:pt x="1" y="0"/>
                  </a:moveTo>
                  <a:lnTo>
                    <a:pt x="1" y="5041"/>
                  </a:lnTo>
                  <a:lnTo>
                    <a:pt x="804" y="4470"/>
                  </a:lnTo>
                  <a:lnTo>
                    <a:pt x="804" y="0"/>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22"/>
            <p:cNvSpPr/>
            <p:nvPr/>
          </p:nvSpPr>
          <p:spPr>
            <a:xfrm>
              <a:off x="3290450" y="1068700"/>
              <a:ext cx="20100" cy="112200"/>
            </a:xfrm>
            <a:custGeom>
              <a:rect b="b" l="l" r="r" t="t"/>
              <a:pathLst>
                <a:path extrusionOk="0" h="4488" w="804">
                  <a:moveTo>
                    <a:pt x="0" y="1"/>
                  </a:moveTo>
                  <a:lnTo>
                    <a:pt x="0" y="4488"/>
                  </a:lnTo>
                  <a:lnTo>
                    <a:pt x="803" y="3926"/>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22"/>
            <p:cNvSpPr/>
            <p:nvPr/>
          </p:nvSpPr>
          <p:spPr>
            <a:xfrm>
              <a:off x="3330600" y="1054650"/>
              <a:ext cx="20100" cy="97725"/>
            </a:xfrm>
            <a:custGeom>
              <a:rect b="b" l="l" r="r" t="t"/>
              <a:pathLst>
                <a:path extrusionOk="0" h="3909" w="804">
                  <a:moveTo>
                    <a:pt x="0" y="1"/>
                  </a:moveTo>
                  <a:lnTo>
                    <a:pt x="0" y="3908"/>
                  </a:lnTo>
                  <a:lnTo>
                    <a:pt x="803" y="3346"/>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22"/>
            <p:cNvSpPr/>
            <p:nvPr/>
          </p:nvSpPr>
          <p:spPr>
            <a:xfrm>
              <a:off x="3370950" y="1054425"/>
              <a:ext cx="19875" cy="69625"/>
            </a:xfrm>
            <a:custGeom>
              <a:rect b="b" l="l" r="r" t="t"/>
              <a:pathLst>
                <a:path extrusionOk="0" h="2785" w="795">
                  <a:moveTo>
                    <a:pt x="1" y="1"/>
                  </a:moveTo>
                  <a:lnTo>
                    <a:pt x="1" y="2784"/>
                  </a:lnTo>
                  <a:lnTo>
                    <a:pt x="795" y="2213"/>
                  </a:lnTo>
                  <a:lnTo>
                    <a:pt x="795"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22"/>
            <p:cNvSpPr/>
            <p:nvPr/>
          </p:nvSpPr>
          <p:spPr>
            <a:xfrm>
              <a:off x="3410000" y="1054425"/>
              <a:ext cx="20075" cy="41725"/>
            </a:xfrm>
            <a:custGeom>
              <a:rect b="b" l="l" r="r" t="t"/>
              <a:pathLst>
                <a:path extrusionOk="0" h="1669" w="803">
                  <a:moveTo>
                    <a:pt x="803" y="1"/>
                  </a:moveTo>
                  <a:lnTo>
                    <a:pt x="0" y="10"/>
                  </a:lnTo>
                  <a:lnTo>
                    <a:pt x="0" y="1669"/>
                  </a:lnTo>
                  <a:lnTo>
                    <a:pt x="803" y="1107"/>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2"/>
            <p:cNvSpPr/>
            <p:nvPr/>
          </p:nvSpPr>
          <p:spPr>
            <a:xfrm>
              <a:off x="2606650" y="1054650"/>
              <a:ext cx="20100" cy="462125"/>
            </a:xfrm>
            <a:custGeom>
              <a:rect b="b" l="l" r="r" t="t"/>
              <a:pathLst>
                <a:path extrusionOk="0" h="18485" w="804">
                  <a:moveTo>
                    <a:pt x="1" y="1"/>
                  </a:moveTo>
                  <a:lnTo>
                    <a:pt x="1" y="18485"/>
                  </a:lnTo>
                  <a:lnTo>
                    <a:pt x="803" y="17950"/>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22"/>
            <p:cNvSpPr/>
            <p:nvPr/>
          </p:nvSpPr>
          <p:spPr>
            <a:xfrm>
              <a:off x="2646800" y="1099250"/>
              <a:ext cx="20100" cy="390325"/>
            </a:xfrm>
            <a:custGeom>
              <a:rect b="b" l="l" r="r" t="t"/>
              <a:pathLst>
                <a:path extrusionOk="0" h="15613" w="804">
                  <a:moveTo>
                    <a:pt x="0" y="1"/>
                  </a:moveTo>
                  <a:lnTo>
                    <a:pt x="0" y="15613"/>
                  </a:lnTo>
                  <a:lnTo>
                    <a:pt x="803" y="15068"/>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22"/>
            <p:cNvSpPr/>
            <p:nvPr/>
          </p:nvSpPr>
          <p:spPr>
            <a:xfrm>
              <a:off x="2566500" y="1289725"/>
              <a:ext cx="20100" cy="254275"/>
            </a:xfrm>
            <a:custGeom>
              <a:rect b="b" l="l" r="r" t="t"/>
              <a:pathLst>
                <a:path extrusionOk="0" h="10171" w="804">
                  <a:moveTo>
                    <a:pt x="1" y="0"/>
                  </a:moveTo>
                  <a:lnTo>
                    <a:pt x="1" y="10170"/>
                  </a:lnTo>
                  <a:lnTo>
                    <a:pt x="804" y="9635"/>
                  </a:lnTo>
                  <a:lnTo>
                    <a:pt x="804" y="0"/>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22"/>
            <p:cNvSpPr/>
            <p:nvPr/>
          </p:nvSpPr>
          <p:spPr>
            <a:xfrm>
              <a:off x="2527250" y="1131150"/>
              <a:ext cx="20100" cy="439375"/>
            </a:xfrm>
            <a:custGeom>
              <a:rect b="b" l="l" r="r" t="t"/>
              <a:pathLst>
                <a:path extrusionOk="0" h="17575" w="804">
                  <a:moveTo>
                    <a:pt x="1" y="1"/>
                  </a:moveTo>
                  <a:lnTo>
                    <a:pt x="1" y="2293"/>
                  </a:lnTo>
                  <a:lnTo>
                    <a:pt x="1" y="17575"/>
                  </a:lnTo>
                  <a:lnTo>
                    <a:pt x="804" y="17040"/>
                  </a:lnTo>
                  <a:lnTo>
                    <a:pt x="804" y="3881"/>
                  </a:lnTo>
                  <a:lnTo>
                    <a:pt x="804" y="1"/>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22"/>
            <p:cNvSpPr/>
            <p:nvPr/>
          </p:nvSpPr>
          <p:spPr>
            <a:xfrm>
              <a:off x="2488000" y="1300425"/>
              <a:ext cx="20100" cy="296875"/>
            </a:xfrm>
            <a:custGeom>
              <a:rect b="b" l="l" r="r" t="t"/>
              <a:pathLst>
                <a:path extrusionOk="0" h="11875" w="804">
                  <a:moveTo>
                    <a:pt x="1" y="1"/>
                  </a:moveTo>
                  <a:lnTo>
                    <a:pt x="1" y="11874"/>
                  </a:lnTo>
                  <a:lnTo>
                    <a:pt x="803" y="11330"/>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22"/>
            <p:cNvSpPr/>
            <p:nvPr/>
          </p:nvSpPr>
          <p:spPr>
            <a:xfrm>
              <a:off x="2448750" y="1387625"/>
              <a:ext cx="20100" cy="236225"/>
            </a:xfrm>
            <a:custGeom>
              <a:rect b="b" l="l" r="r" t="t"/>
              <a:pathLst>
                <a:path extrusionOk="0" h="9449" w="804">
                  <a:moveTo>
                    <a:pt x="0" y="1"/>
                  </a:moveTo>
                  <a:lnTo>
                    <a:pt x="0" y="9448"/>
                  </a:lnTo>
                  <a:lnTo>
                    <a:pt x="803" y="8904"/>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22"/>
            <p:cNvSpPr/>
            <p:nvPr/>
          </p:nvSpPr>
          <p:spPr>
            <a:xfrm>
              <a:off x="2409725" y="1355950"/>
              <a:ext cx="19875" cy="293975"/>
            </a:xfrm>
            <a:custGeom>
              <a:rect b="b" l="l" r="r" t="t"/>
              <a:pathLst>
                <a:path extrusionOk="0" h="11759" w="795">
                  <a:moveTo>
                    <a:pt x="0" y="1"/>
                  </a:moveTo>
                  <a:lnTo>
                    <a:pt x="0" y="11759"/>
                  </a:lnTo>
                  <a:lnTo>
                    <a:pt x="27" y="11759"/>
                  </a:lnTo>
                  <a:lnTo>
                    <a:pt x="794" y="11241"/>
                  </a:lnTo>
                  <a:lnTo>
                    <a:pt x="794"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22"/>
            <p:cNvSpPr/>
            <p:nvPr/>
          </p:nvSpPr>
          <p:spPr>
            <a:xfrm>
              <a:off x="2686950" y="1166600"/>
              <a:ext cx="20075" cy="295775"/>
            </a:xfrm>
            <a:custGeom>
              <a:rect b="b" l="l" r="r" t="t"/>
              <a:pathLst>
                <a:path extrusionOk="0" h="11831" w="803">
                  <a:moveTo>
                    <a:pt x="0" y="1"/>
                  </a:moveTo>
                  <a:lnTo>
                    <a:pt x="0" y="11830"/>
                  </a:lnTo>
                  <a:lnTo>
                    <a:pt x="803" y="11286"/>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22"/>
            <p:cNvSpPr/>
            <p:nvPr/>
          </p:nvSpPr>
          <p:spPr>
            <a:xfrm>
              <a:off x="2727075" y="1316475"/>
              <a:ext cx="20100" cy="118675"/>
            </a:xfrm>
            <a:custGeom>
              <a:rect b="b" l="l" r="r" t="t"/>
              <a:pathLst>
                <a:path extrusionOk="0" h="4747" w="804">
                  <a:moveTo>
                    <a:pt x="1" y="1"/>
                  </a:moveTo>
                  <a:lnTo>
                    <a:pt x="1" y="4747"/>
                  </a:lnTo>
                  <a:lnTo>
                    <a:pt x="804" y="4203"/>
                  </a:lnTo>
                  <a:lnTo>
                    <a:pt x="804"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22"/>
            <p:cNvSpPr/>
            <p:nvPr/>
          </p:nvSpPr>
          <p:spPr>
            <a:xfrm>
              <a:off x="2767225" y="1274325"/>
              <a:ext cx="20100" cy="133625"/>
            </a:xfrm>
            <a:custGeom>
              <a:rect b="b" l="l" r="r" t="t"/>
              <a:pathLst>
                <a:path extrusionOk="0" h="5345" w="804">
                  <a:moveTo>
                    <a:pt x="1" y="1"/>
                  </a:moveTo>
                  <a:lnTo>
                    <a:pt x="1" y="5344"/>
                  </a:lnTo>
                  <a:lnTo>
                    <a:pt x="804" y="4800"/>
                  </a:lnTo>
                  <a:lnTo>
                    <a:pt x="804"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22"/>
            <p:cNvSpPr/>
            <p:nvPr/>
          </p:nvSpPr>
          <p:spPr>
            <a:xfrm>
              <a:off x="2807375" y="1192925"/>
              <a:ext cx="20100" cy="187825"/>
            </a:xfrm>
            <a:custGeom>
              <a:rect b="b" l="l" r="r" t="t"/>
              <a:pathLst>
                <a:path extrusionOk="0" h="7513" w="804">
                  <a:moveTo>
                    <a:pt x="0" y="1"/>
                  </a:moveTo>
                  <a:lnTo>
                    <a:pt x="0" y="7512"/>
                  </a:lnTo>
                  <a:lnTo>
                    <a:pt x="322" y="7298"/>
                  </a:lnTo>
                  <a:lnTo>
                    <a:pt x="803" y="7503"/>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22"/>
            <p:cNvSpPr/>
            <p:nvPr/>
          </p:nvSpPr>
          <p:spPr>
            <a:xfrm>
              <a:off x="2847525" y="1276775"/>
              <a:ext cx="20100" cy="121150"/>
            </a:xfrm>
            <a:custGeom>
              <a:rect b="b" l="l" r="r" t="t"/>
              <a:pathLst>
                <a:path extrusionOk="0" h="4846" w="804">
                  <a:moveTo>
                    <a:pt x="0" y="1"/>
                  </a:moveTo>
                  <a:lnTo>
                    <a:pt x="0" y="4497"/>
                  </a:lnTo>
                  <a:lnTo>
                    <a:pt x="803" y="4845"/>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22"/>
            <p:cNvSpPr/>
            <p:nvPr/>
          </p:nvSpPr>
          <p:spPr>
            <a:xfrm>
              <a:off x="2256275" y="1090775"/>
              <a:ext cx="1162450" cy="673350"/>
            </a:xfrm>
            <a:custGeom>
              <a:rect b="b" l="l" r="r" t="t"/>
              <a:pathLst>
                <a:path extrusionOk="0" h="26934" w="46498">
                  <a:moveTo>
                    <a:pt x="46185" y="1"/>
                  </a:moveTo>
                  <a:lnTo>
                    <a:pt x="27272" y="13177"/>
                  </a:lnTo>
                  <a:lnTo>
                    <a:pt x="22392" y="10831"/>
                  </a:lnTo>
                  <a:lnTo>
                    <a:pt x="1" y="26077"/>
                  </a:lnTo>
                  <a:lnTo>
                    <a:pt x="1" y="26933"/>
                  </a:lnTo>
                  <a:lnTo>
                    <a:pt x="22464" y="11652"/>
                  </a:lnTo>
                  <a:lnTo>
                    <a:pt x="27344" y="13998"/>
                  </a:lnTo>
                  <a:lnTo>
                    <a:pt x="46497" y="652"/>
                  </a:lnTo>
                  <a:lnTo>
                    <a:pt x="4618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22"/>
            <p:cNvSpPr/>
            <p:nvPr/>
          </p:nvSpPr>
          <p:spPr>
            <a:xfrm>
              <a:off x="3368725" y="1054425"/>
              <a:ext cx="99950" cy="94825"/>
            </a:xfrm>
            <a:custGeom>
              <a:rect b="b" l="l" r="r" t="t"/>
              <a:pathLst>
                <a:path extrusionOk="0" h="3793" w="3998">
                  <a:moveTo>
                    <a:pt x="3997" y="1"/>
                  </a:moveTo>
                  <a:lnTo>
                    <a:pt x="1" y="1321"/>
                  </a:lnTo>
                  <a:lnTo>
                    <a:pt x="1598" y="2097"/>
                  </a:lnTo>
                  <a:lnTo>
                    <a:pt x="2151" y="3792"/>
                  </a:lnTo>
                  <a:lnTo>
                    <a:pt x="39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4" name="Google Shape;1124;p22"/>
          <p:cNvGrpSpPr/>
          <p:nvPr/>
        </p:nvGrpSpPr>
        <p:grpSpPr>
          <a:xfrm>
            <a:off x="4572003" y="3794252"/>
            <a:ext cx="4570263" cy="2675285"/>
            <a:chOff x="2256275" y="1054425"/>
            <a:chExt cx="1212400" cy="709700"/>
          </a:xfrm>
        </p:grpSpPr>
        <p:sp>
          <p:nvSpPr>
            <p:cNvPr id="1125" name="Google Shape;1125;p22"/>
            <p:cNvSpPr/>
            <p:nvPr/>
          </p:nvSpPr>
          <p:spPr>
            <a:xfrm>
              <a:off x="2256275" y="1090775"/>
              <a:ext cx="1162450" cy="673350"/>
            </a:xfrm>
            <a:custGeom>
              <a:rect b="b" l="l" r="r" t="t"/>
              <a:pathLst>
                <a:path extrusionOk="0" h="26934" w="46498">
                  <a:moveTo>
                    <a:pt x="46185" y="1"/>
                  </a:moveTo>
                  <a:lnTo>
                    <a:pt x="27272" y="13177"/>
                  </a:lnTo>
                  <a:lnTo>
                    <a:pt x="22392" y="10831"/>
                  </a:lnTo>
                  <a:lnTo>
                    <a:pt x="1" y="26077"/>
                  </a:lnTo>
                  <a:lnTo>
                    <a:pt x="1" y="26933"/>
                  </a:lnTo>
                  <a:lnTo>
                    <a:pt x="22464" y="11652"/>
                  </a:lnTo>
                  <a:lnTo>
                    <a:pt x="27344" y="13998"/>
                  </a:lnTo>
                  <a:lnTo>
                    <a:pt x="46497" y="652"/>
                  </a:lnTo>
                  <a:lnTo>
                    <a:pt x="4618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22"/>
            <p:cNvSpPr/>
            <p:nvPr/>
          </p:nvSpPr>
          <p:spPr>
            <a:xfrm>
              <a:off x="3368725" y="1054425"/>
              <a:ext cx="99950" cy="94825"/>
            </a:xfrm>
            <a:custGeom>
              <a:rect b="b" l="l" r="r" t="t"/>
              <a:pathLst>
                <a:path extrusionOk="0" h="3793" w="3998">
                  <a:moveTo>
                    <a:pt x="3997" y="1"/>
                  </a:moveTo>
                  <a:lnTo>
                    <a:pt x="1" y="1321"/>
                  </a:lnTo>
                  <a:lnTo>
                    <a:pt x="1598" y="2097"/>
                  </a:lnTo>
                  <a:lnTo>
                    <a:pt x="2151" y="3792"/>
                  </a:lnTo>
                  <a:lnTo>
                    <a:pt x="39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7" name="Google Shape;1127;p22"/>
          <p:cNvGrpSpPr/>
          <p:nvPr/>
        </p:nvGrpSpPr>
        <p:grpSpPr>
          <a:xfrm flipH="1">
            <a:off x="-288358" y="4020600"/>
            <a:ext cx="3106059" cy="2956030"/>
            <a:chOff x="6037942" y="4208000"/>
            <a:chExt cx="3106059" cy="2956030"/>
          </a:xfrm>
        </p:grpSpPr>
        <p:sp>
          <p:nvSpPr>
            <p:cNvPr id="1128" name="Google Shape;1128;p22"/>
            <p:cNvSpPr/>
            <p:nvPr/>
          </p:nvSpPr>
          <p:spPr>
            <a:xfrm>
              <a:off x="6325489" y="5386564"/>
              <a:ext cx="88302" cy="1159170"/>
            </a:xfrm>
            <a:custGeom>
              <a:rect b="b" l="l" r="r" t="t"/>
              <a:pathLst>
                <a:path extrusionOk="0" h="11723" w="893">
                  <a:moveTo>
                    <a:pt x="1" y="0"/>
                  </a:moveTo>
                  <a:lnTo>
                    <a:pt x="170" y="11722"/>
                  </a:lnTo>
                  <a:lnTo>
                    <a:pt x="893" y="11722"/>
                  </a:lnTo>
                  <a:lnTo>
                    <a:pt x="723"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22"/>
            <p:cNvSpPr/>
            <p:nvPr/>
          </p:nvSpPr>
          <p:spPr>
            <a:xfrm>
              <a:off x="6470152" y="5063618"/>
              <a:ext cx="72481" cy="1245690"/>
            </a:xfrm>
            <a:custGeom>
              <a:rect b="b" l="l" r="r" t="t"/>
              <a:pathLst>
                <a:path extrusionOk="0" h="12598" w="733">
                  <a:moveTo>
                    <a:pt x="1" y="1"/>
                  </a:moveTo>
                  <a:lnTo>
                    <a:pt x="1" y="12597"/>
                  </a:lnTo>
                  <a:lnTo>
                    <a:pt x="732" y="12597"/>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22"/>
            <p:cNvSpPr/>
            <p:nvPr/>
          </p:nvSpPr>
          <p:spPr>
            <a:xfrm>
              <a:off x="6179936" y="5319522"/>
              <a:ext cx="72481" cy="1318763"/>
            </a:xfrm>
            <a:custGeom>
              <a:rect b="b" l="l" r="r" t="t"/>
              <a:pathLst>
                <a:path extrusionOk="0" h="13337" w="733">
                  <a:moveTo>
                    <a:pt x="1" y="0"/>
                  </a:moveTo>
                  <a:lnTo>
                    <a:pt x="1" y="13337"/>
                  </a:lnTo>
                  <a:lnTo>
                    <a:pt x="732" y="13337"/>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22"/>
            <p:cNvSpPr/>
            <p:nvPr/>
          </p:nvSpPr>
          <p:spPr>
            <a:xfrm>
              <a:off x="6037942" y="5337123"/>
              <a:ext cx="72382" cy="1826907"/>
            </a:xfrm>
            <a:custGeom>
              <a:rect b="b" l="l" r="r" t="t"/>
              <a:pathLst>
                <a:path extrusionOk="0" h="18476" w="732">
                  <a:moveTo>
                    <a:pt x="0" y="0"/>
                  </a:moveTo>
                  <a:lnTo>
                    <a:pt x="0" y="18476"/>
                  </a:lnTo>
                  <a:lnTo>
                    <a:pt x="732" y="18476"/>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22"/>
            <p:cNvSpPr/>
            <p:nvPr/>
          </p:nvSpPr>
          <p:spPr>
            <a:xfrm>
              <a:off x="6615705" y="5180100"/>
              <a:ext cx="72481" cy="1372652"/>
            </a:xfrm>
            <a:custGeom>
              <a:rect b="b" l="l" r="r" t="t"/>
              <a:pathLst>
                <a:path extrusionOk="0" h="13882" w="733">
                  <a:moveTo>
                    <a:pt x="1" y="1"/>
                  </a:moveTo>
                  <a:lnTo>
                    <a:pt x="1" y="13882"/>
                  </a:lnTo>
                  <a:lnTo>
                    <a:pt x="732" y="13882"/>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22"/>
            <p:cNvSpPr/>
            <p:nvPr/>
          </p:nvSpPr>
          <p:spPr>
            <a:xfrm>
              <a:off x="6761259" y="5368864"/>
              <a:ext cx="71591" cy="1125650"/>
            </a:xfrm>
            <a:custGeom>
              <a:rect b="b" l="l" r="r" t="t"/>
              <a:pathLst>
                <a:path extrusionOk="0" h="11384" w="724">
                  <a:moveTo>
                    <a:pt x="1" y="1"/>
                  </a:moveTo>
                  <a:lnTo>
                    <a:pt x="1" y="11384"/>
                  </a:lnTo>
                  <a:lnTo>
                    <a:pt x="723" y="11384"/>
                  </a:lnTo>
                  <a:lnTo>
                    <a:pt x="723"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22"/>
            <p:cNvSpPr/>
            <p:nvPr/>
          </p:nvSpPr>
          <p:spPr>
            <a:xfrm>
              <a:off x="6905922" y="5185440"/>
              <a:ext cx="72481" cy="1237681"/>
            </a:xfrm>
            <a:custGeom>
              <a:rect b="b" l="l" r="r" t="t"/>
              <a:pathLst>
                <a:path extrusionOk="0" h="12517" w="733">
                  <a:moveTo>
                    <a:pt x="1" y="0"/>
                  </a:moveTo>
                  <a:lnTo>
                    <a:pt x="1" y="12516"/>
                  </a:lnTo>
                  <a:lnTo>
                    <a:pt x="732" y="12516"/>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22"/>
            <p:cNvSpPr/>
            <p:nvPr/>
          </p:nvSpPr>
          <p:spPr>
            <a:xfrm>
              <a:off x="7051475" y="4786652"/>
              <a:ext cx="72481" cy="1602944"/>
            </a:xfrm>
            <a:custGeom>
              <a:rect b="b" l="l" r="r" t="t"/>
              <a:pathLst>
                <a:path extrusionOk="0" h="16211" w="733">
                  <a:moveTo>
                    <a:pt x="1" y="1"/>
                  </a:moveTo>
                  <a:lnTo>
                    <a:pt x="1" y="16210"/>
                  </a:lnTo>
                  <a:lnTo>
                    <a:pt x="732" y="16210"/>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22"/>
            <p:cNvSpPr/>
            <p:nvPr/>
          </p:nvSpPr>
          <p:spPr>
            <a:xfrm>
              <a:off x="7197028" y="4872283"/>
              <a:ext cx="71591" cy="1627565"/>
            </a:xfrm>
            <a:custGeom>
              <a:rect b="b" l="l" r="r" t="t"/>
              <a:pathLst>
                <a:path extrusionOk="0" h="16460" w="724">
                  <a:moveTo>
                    <a:pt x="1" y="0"/>
                  </a:moveTo>
                  <a:lnTo>
                    <a:pt x="1" y="16459"/>
                  </a:lnTo>
                  <a:lnTo>
                    <a:pt x="723" y="16459"/>
                  </a:lnTo>
                  <a:lnTo>
                    <a:pt x="723"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22"/>
            <p:cNvSpPr/>
            <p:nvPr/>
          </p:nvSpPr>
          <p:spPr>
            <a:xfrm>
              <a:off x="7625777" y="5386564"/>
              <a:ext cx="89192" cy="1159170"/>
            </a:xfrm>
            <a:custGeom>
              <a:rect b="b" l="l" r="r" t="t"/>
              <a:pathLst>
                <a:path extrusionOk="0" h="11723" w="902">
                  <a:moveTo>
                    <a:pt x="0" y="0"/>
                  </a:moveTo>
                  <a:lnTo>
                    <a:pt x="170" y="11722"/>
                  </a:lnTo>
                  <a:lnTo>
                    <a:pt x="901" y="11722"/>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22"/>
            <p:cNvSpPr/>
            <p:nvPr/>
          </p:nvSpPr>
          <p:spPr>
            <a:xfrm>
              <a:off x="7771330" y="5180990"/>
              <a:ext cx="71492" cy="1245591"/>
            </a:xfrm>
            <a:custGeom>
              <a:rect b="b" l="l" r="r" t="t"/>
              <a:pathLst>
                <a:path extrusionOk="0" h="12597" w="723">
                  <a:moveTo>
                    <a:pt x="0" y="0"/>
                  </a:moveTo>
                  <a:lnTo>
                    <a:pt x="0" y="12597"/>
                  </a:lnTo>
                  <a:lnTo>
                    <a:pt x="723" y="12597"/>
                  </a:lnTo>
                  <a:lnTo>
                    <a:pt x="723"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22"/>
            <p:cNvSpPr/>
            <p:nvPr/>
          </p:nvSpPr>
          <p:spPr>
            <a:xfrm>
              <a:off x="7480224" y="5319522"/>
              <a:ext cx="72382" cy="1318763"/>
            </a:xfrm>
            <a:custGeom>
              <a:rect b="b" l="l" r="r" t="t"/>
              <a:pathLst>
                <a:path extrusionOk="0" h="13337" w="732">
                  <a:moveTo>
                    <a:pt x="0" y="0"/>
                  </a:moveTo>
                  <a:lnTo>
                    <a:pt x="0" y="13337"/>
                  </a:lnTo>
                  <a:lnTo>
                    <a:pt x="732" y="13337"/>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22"/>
            <p:cNvSpPr/>
            <p:nvPr/>
          </p:nvSpPr>
          <p:spPr>
            <a:xfrm>
              <a:off x="7338132" y="5337123"/>
              <a:ext cx="72481" cy="1826907"/>
            </a:xfrm>
            <a:custGeom>
              <a:rect b="b" l="l" r="r" t="t"/>
              <a:pathLst>
                <a:path extrusionOk="0" h="18476" w="733">
                  <a:moveTo>
                    <a:pt x="1" y="0"/>
                  </a:moveTo>
                  <a:lnTo>
                    <a:pt x="1" y="18476"/>
                  </a:lnTo>
                  <a:lnTo>
                    <a:pt x="732" y="18476"/>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22"/>
            <p:cNvSpPr/>
            <p:nvPr/>
          </p:nvSpPr>
          <p:spPr>
            <a:xfrm>
              <a:off x="7915994" y="5424435"/>
              <a:ext cx="72382" cy="1372652"/>
            </a:xfrm>
            <a:custGeom>
              <a:rect b="b" l="l" r="r" t="t"/>
              <a:pathLst>
                <a:path extrusionOk="0" h="13882" w="732">
                  <a:moveTo>
                    <a:pt x="0" y="1"/>
                  </a:moveTo>
                  <a:lnTo>
                    <a:pt x="0" y="13882"/>
                  </a:lnTo>
                  <a:lnTo>
                    <a:pt x="732" y="13882"/>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22"/>
            <p:cNvSpPr/>
            <p:nvPr/>
          </p:nvSpPr>
          <p:spPr>
            <a:xfrm>
              <a:off x="8061547" y="5065398"/>
              <a:ext cx="72382" cy="1362072"/>
            </a:xfrm>
            <a:custGeom>
              <a:rect b="b" l="l" r="r" t="t"/>
              <a:pathLst>
                <a:path extrusionOk="0" h="13775" w="732">
                  <a:moveTo>
                    <a:pt x="0" y="1"/>
                  </a:moveTo>
                  <a:lnTo>
                    <a:pt x="0" y="13775"/>
                  </a:lnTo>
                  <a:lnTo>
                    <a:pt x="732" y="13775"/>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22"/>
            <p:cNvSpPr/>
            <p:nvPr/>
          </p:nvSpPr>
          <p:spPr>
            <a:xfrm>
              <a:off x="8207100" y="4904914"/>
              <a:ext cx="71492" cy="1238571"/>
            </a:xfrm>
            <a:custGeom>
              <a:rect b="b" l="l" r="r" t="t"/>
              <a:pathLst>
                <a:path extrusionOk="0" h="12526" w="723">
                  <a:moveTo>
                    <a:pt x="0" y="0"/>
                  </a:moveTo>
                  <a:lnTo>
                    <a:pt x="0" y="12525"/>
                  </a:lnTo>
                  <a:lnTo>
                    <a:pt x="723" y="12525"/>
                  </a:lnTo>
                  <a:lnTo>
                    <a:pt x="723"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22"/>
            <p:cNvSpPr/>
            <p:nvPr/>
          </p:nvSpPr>
          <p:spPr>
            <a:xfrm>
              <a:off x="8351763" y="5108609"/>
              <a:ext cx="72382" cy="1034878"/>
            </a:xfrm>
            <a:custGeom>
              <a:rect b="b" l="l" r="r" t="t"/>
              <a:pathLst>
                <a:path extrusionOk="0" h="10466" w="732">
                  <a:moveTo>
                    <a:pt x="0" y="1"/>
                  </a:moveTo>
                  <a:lnTo>
                    <a:pt x="0" y="10465"/>
                  </a:lnTo>
                  <a:lnTo>
                    <a:pt x="732" y="10465"/>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22"/>
            <p:cNvSpPr/>
            <p:nvPr/>
          </p:nvSpPr>
          <p:spPr>
            <a:xfrm>
              <a:off x="8497317" y="4872283"/>
              <a:ext cx="72382" cy="1863987"/>
            </a:xfrm>
            <a:custGeom>
              <a:rect b="b" l="l" r="r" t="t"/>
              <a:pathLst>
                <a:path extrusionOk="0" h="18851" w="732">
                  <a:moveTo>
                    <a:pt x="0" y="0"/>
                  </a:moveTo>
                  <a:lnTo>
                    <a:pt x="0" y="18850"/>
                  </a:lnTo>
                  <a:lnTo>
                    <a:pt x="732" y="18850"/>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22"/>
            <p:cNvSpPr/>
            <p:nvPr/>
          </p:nvSpPr>
          <p:spPr>
            <a:xfrm>
              <a:off x="8925967" y="4997467"/>
              <a:ext cx="72481" cy="1758185"/>
            </a:xfrm>
            <a:custGeom>
              <a:rect b="b" l="l" r="r" t="t"/>
              <a:pathLst>
                <a:path extrusionOk="0" h="17781" w="733">
                  <a:moveTo>
                    <a:pt x="1" y="1"/>
                  </a:moveTo>
                  <a:lnTo>
                    <a:pt x="1" y="17780"/>
                  </a:lnTo>
                  <a:lnTo>
                    <a:pt x="732" y="17780"/>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22"/>
            <p:cNvSpPr/>
            <p:nvPr/>
          </p:nvSpPr>
          <p:spPr>
            <a:xfrm>
              <a:off x="9071520" y="4253881"/>
              <a:ext cx="72481" cy="1813756"/>
            </a:xfrm>
            <a:custGeom>
              <a:rect b="b" l="l" r="r" t="t"/>
              <a:pathLst>
                <a:path extrusionOk="0" h="18343" w="733">
                  <a:moveTo>
                    <a:pt x="1" y="0"/>
                  </a:moveTo>
                  <a:lnTo>
                    <a:pt x="1" y="18342"/>
                  </a:lnTo>
                  <a:lnTo>
                    <a:pt x="732" y="18342"/>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2"/>
            <p:cNvSpPr/>
            <p:nvPr/>
          </p:nvSpPr>
          <p:spPr>
            <a:xfrm>
              <a:off x="8781304" y="4208000"/>
              <a:ext cx="71591" cy="2123349"/>
            </a:xfrm>
            <a:custGeom>
              <a:rect b="b" l="l" r="r" t="t"/>
              <a:pathLst>
                <a:path extrusionOk="0" h="21474" w="724">
                  <a:moveTo>
                    <a:pt x="1" y="1"/>
                  </a:moveTo>
                  <a:lnTo>
                    <a:pt x="1" y="21473"/>
                  </a:lnTo>
                  <a:lnTo>
                    <a:pt x="723" y="21473"/>
                  </a:lnTo>
                  <a:lnTo>
                    <a:pt x="723"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22"/>
            <p:cNvSpPr/>
            <p:nvPr/>
          </p:nvSpPr>
          <p:spPr>
            <a:xfrm>
              <a:off x="8639310" y="4568817"/>
              <a:ext cx="72481" cy="1826907"/>
            </a:xfrm>
            <a:custGeom>
              <a:rect b="b" l="l" r="r" t="t"/>
              <a:pathLst>
                <a:path extrusionOk="0" h="18476" w="733">
                  <a:moveTo>
                    <a:pt x="1" y="0"/>
                  </a:moveTo>
                  <a:lnTo>
                    <a:pt x="1" y="18476"/>
                  </a:lnTo>
                  <a:lnTo>
                    <a:pt x="732" y="18476"/>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0" name="Google Shape;1150;p22"/>
          <p:cNvSpPr txBox="1"/>
          <p:nvPr>
            <p:ph type="title"/>
          </p:nvPr>
        </p:nvSpPr>
        <p:spPr>
          <a:xfrm>
            <a:off x="2347938" y="752375"/>
            <a:ext cx="4448100" cy="1058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72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51" name="Google Shape;1151;p22"/>
          <p:cNvSpPr txBox="1"/>
          <p:nvPr>
            <p:ph idx="1" type="subTitle"/>
          </p:nvPr>
        </p:nvSpPr>
        <p:spPr>
          <a:xfrm>
            <a:off x="2347900" y="1841450"/>
            <a:ext cx="4448100" cy="105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152" name="Google Shape;1152;p22"/>
          <p:cNvSpPr txBox="1"/>
          <p:nvPr/>
        </p:nvSpPr>
        <p:spPr>
          <a:xfrm>
            <a:off x="2099100" y="3611950"/>
            <a:ext cx="4945800" cy="556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000">
                <a:solidFill>
                  <a:schemeClr val="dk2"/>
                </a:solidFill>
                <a:latin typeface="Maven Pro"/>
                <a:ea typeface="Maven Pro"/>
                <a:cs typeface="Maven Pro"/>
                <a:sym typeface="Maven Pro"/>
              </a:rPr>
              <a:t>CREDITS:</a:t>
            </a:r>
            <a:r>
              <a:rPr lang="en" sz="1000">
                <a:solidFill>
                  <a:schemeClr val="dk2"/>
                </a:solidFill>
                <a:latin typeface="Maven Pro"/>
                <a:ea typeface="Maven Pro"/>
                <a:cs typeface="Maven Pro"/>
                <a:sym typeface="Maven Pro"/>
              </a:rPr>
              <a:t> This presentation template was created by </a:t>
            </a:r>
            <a:r>
              <a:rPr b="1" lang="en" sz="1000" u="sng">
                <a:solidFill>
                  <a:schemeClr val="dk2"/>
                </a:solidFill>
                <a:latin typeface="Maven Pro"/>
                <a:ea typeface="Maven Pro"/>
                <a:cs typeface="Maven Pro"/>
                <a:sym typeface="Maven Pro"/>
                <a:hlinkClick r:id="rId2">
                  <a:extLst>
                    <a:ext uri="{A12FA001-AC4F-418D-AE19-62706E023703}">
                      <ahyp:hlinkClr val="tx"/>
                    </a:ext>
                  </a:extLst>
                </a:hlinkClick>
              </a:rPr>
              <a:t>Slidesgo</a:t>
            </a:r>
            <a:r>
              <a:rPr lang="en" sz="1000">
                <a:solidFill>
                  <a:schemeClr val="dk2"/>
                </a:solidFill>
                <a:latin typeface="Maven Pro"/>
                <a:ea typeface="Maven Pro"/>
                <a:cs typeface="Maven Pro"/>
                <a:sym typeface="Maven Pro"/>
              </a:rPr>
              <a:t>, and includes icons by </a:t>
            </a:r>
            <a:r>
              <a:rPr b="1" lang="en" sz="1000" u="sng">
                <a:solidFill>
                  <a:schemeClr val="dk2"/>
                </a:solidFill>
                <a:latin typeface="Maven Pro"/>
                <a:ea typeface="Maven Pro"/>
                <a:cs typeface="Maven Pro"/>
                <a:sym typeface="Maven Pro"/>
                <a:hlinkClick r:id="rId3">
                  <a:extLst>
                    <a:ext uri="{A12FA001-AC4F-418D-AE19-62706E023703}">
                      <ahyp:hlinkClr val="tx"/>
                    </a:ext>
                  </a:extLst>
                </a:hlinkClick>
              </a:rPr>
              <a:t>Flaticon</a:t>
            </a:r>
            <a:r>
              <a:rPr lang="en" sz="1000">
                <a:solidFill>
                  <a:schemeClr val="dk2"/>
                </a:solidFill>
                <a:latin typeface="Maven Pro"/>
                <a:ea typeface="Maven Pro"/>
                <a:cs typeface="Maven Pro"/>
                <a:sym typeface="Maven Pro"/>
              </a:rPr>
              <a:t>, and infographics &amp; images by </a:t>
            </a:r>
            <a:r>
              <a:rPr b="1" lang="en" sz="1000" u="sng">
                <a:solidFill>
                  <a:schemeClr val="dk2"/>
                </a:solidFill>
                <a:latin typeface="Maven Pro"/>
                <a:ea typeface="Maven Pro"/>
                <a:cs typeface="Maven Pro"/>
                <a:sym typeface="Maven Pro"/>
                <a:hlinkClick r:id="rId4">
                  <a:extLst>
                    <a:ext uri="{A12FA001-AC4F-418D-AE19-62706E023703}">
                      <ahyp:hlinkClr val="tx"/>
                    </a:ext>
                  </a:extLst>
                </a:hlinkClick>
              </a:rPr>
              <a:t>Freepik</a:t>
            </a:r>
            <a:r>
              <a:rPr lang="en" sz="1000" u="sng">
                <a:solidFill>
                  <a:schemeClr val="dk2"/>
                </a:solidFill>
                <a:latin typeface="Maven Pro"/>
                <a:ea typeface="Maven Pro"/>
                <a:cs typeface="Maven Pro"/>
                <a:sym typeface="Maven Pro"/>
              </a:rPr>
              <a:t> </a:t>
            </a:r>
            <a:endParaRPr b="1" sz="1000" u="sng">
              <a:solidFill>
                <a:schemeClr val="dk2"/>
              </a:solidFill>
              <a:latin typeface="Maven Pro"/>
              <a:ea typeface="Maven Pro"/>
              <a:cs typeface="Maven Pro"/>
              <a:sym typeface="Maven Pro"/>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1153" name="Shape 1153"/>
        <p:cNvGrpSpPr/>
        <p:nvPr/>
      </p:nvGrpSpPr>
      <p:grpSpPr>
        <a:xfrm>
          <a:off x="0" y="0"/>
          <a:ext cx="0" cy="0"/>
          <a:chOff x="0" y="0"/>
          <a:chExt cx="0" cy="0"/>
        </a:xfrm>
      </p:grpSpPr>
      <p:grpSp>
        <p:nvGrpSpPr>
          <p:cNvPr id="1154" name="Google Shape;1154;p23"/>
          <p:cNvGrpSpPr/>
          <p:nvPr/>
        </p:nvGrpSpPr>
        <p:grpSpPr>
          <a:xfrm>
            <a:off x="-3850272" y="34202"/>
            <a:ext cx="4570263" cy="2675285"/>
            <a:chOff x="2256275" y="1054425"/>
            <a:chExt cx="1212400" cy="709700"/>
          </a:xfrm>
        </p:grpSpPr>
        <p:sp>
          <p:nvSpPr>
            <p:cNvPr id="1155" name="Google Shape;1155;p23"/>
            <p:cNvSpPr/>
            <p:nvPr/>
          </p:nvSpPr>
          <p:spPr>
            <a:xfrm>
              <a:off x="2256275" y="1090775"/>
              <a:ext cx="1162450" cy="673350"/>
            </a:xfrm>
            <a:custGeom>
              <a:rect b="b" l="l" r="r" t="t"/>
              <a:pathLst>
                <a:path extrusionOk="0" h="26934" w="46498">
                  <a:moveTo>
                    <a:pt x="46185" y="1"/>
                  </a:moveTo>
                  <a:lnTo>
                    <a:pt x="27272" y="13177"/>
                  </a:lnTo>
                  <a:lnTo>
                    <a:pt x="22392" y="10831"/>
                  </a:lnTo>
                  <a:lnTo>
                    <a:pt x="1" y="26077"/>
                  </a:lnTo>
                  <a:lnTo>
                    <a:pt x="1" y="26933"/>
                  </a:lnTo>
                  <a:lnTo>
                    <a:pt x="22464" y="11652"/>
                  </a:lnTo>
                  <a:lnTo>
                    <a:pt x="27344" y="13998"/>
                  </a:lnTo>
                  <a:lnTo>
                    <a:pt x="46497" y="652"/>
                  </a:lnTo>
                  <a:lnTo>
                    <a:pt x="4618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23"/>
            <p:cNvSpPr/>
            <p:nvPr/>
          </p:nvSpPr>
          <p:spPr>
            <a:xfrm>
              <a:off x="3368725" y="1054425"/>
              <a:ext cx="99950" cy="94825"/>
            </a:xfrm>
            <a:custGeom>
              <a:rect b="b" l="l" r="r" t="t"/>
              <a:pathLst>
                <a:path extrusionOk="0" h="3793" w="3998">
                  <a:moveTo>
                    <a:pt x="3997" y="1"/>
                  </a:moveTo>
                  <a:lnTo>
                    <a:pt x="1" y="1321"/>
                  </a:lnTo>
                  <a:lnTo>
                    <a:pt x="1598" y="2097"/>
                  </a:lnTo>
                  <a:lnTo>
                    <a:pt x="2151" y="3792"/>
                  </a:lnTo>
                  <a:lnTo>
                    <a:pt x="39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7" name="Google Shape;1157;p23"/>
          <p:cNvGrpSpPr/>
          <p:nvPr/>
        </p:nvGrpSpPr>
        <p:grpSpPr>
          <a:xfrm>
            <a:off x="5264000" y="4193025"/>
            <a:ext cx="3880000" cy="2208200"/>
            <a:chOff x="3263250" y="2446775"/>
            <a:chExt cx="3880000" cy="2208200"/>
          </a:xfrm>
        </p:grpSpPr>
        <p:sp>
          <p:nvSpPr>
            <p:cNvPr id="1158" name="Google Shape;1158;p23"/>
            <p:cNvSpPr/>
            <p:nvPr/>
          </p:nvSpPr>
          <p:spPr>
            <a:xfrm>
              <a:off x="3317425" y="2446775"/>
              <a:ext cx="3825825" cy="2208200"/>
            </a:xfrm>
            <a:custGeom>
              <a:rect b="b" l="l" r="r" t="t"/>
              <a:pathLst>
                <a:path extrusionOk="0" h="88328" w="153033">
                  <a:moveTo>
                    <a:pt x="153032" y="0"/>
                  </a:moveTo>
                  <a:lnTo>
                    <a:pt x="86267" y="47219"/>
                  </a:lnTo>
                  <a:lnTo>
                    <a:pt x="70584" y="39931"/>
                  </a:lnTo>
                  <a:lnTo>
                    <a:pt x="1" y="88327"/>
                  </a:lnTo>
                  <a:lnTo>
                    <a:pt x="153032" y="88327"/>
                  </a:lnTo>
                  <a:lnTo>
                    <a:pt x="15303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23"/>
            <p:cNvSpPr/>
            <p:nvPr/>
          </p:nvSpPr>
          <p:spPr>
            <a:xfrm>
              <a:off x="5981025" y="3230050"/>
              <a:ext cx="163075" cy="1424925"/>
            </a:xfrm>
            <a:custGeom>
              <a:rect b="b" l="l" r="r" t="t"/>
              <a:pathLst>
                <a:path extrusionOk="0" h="56997" w="6523">
                  <a:moveTo>
                    <a:pt x="3007" y="0"/>
                  </a:moveTo>
                  <a:cubicBezTo>
                    <a:pt x="2909" y="0"/>
                    <a:pt x="2838" y="71"/>
                    <a:pt x="2838" y="170"/>
                  </a:cubicBezTo>
                  <a:lnTo>
                    <a:pt x="2838" y="2168"/>
                  </a:lnTo>
                  <a:lnTo>
                    <a:pt x="1027" y="2168"/>
                  </a:lnTo>
                  <a:cubicBezTo>
                    <a:pt x="465" y="2168"/>
                    <a:pt x="1" y="2632"/>
                    <a:pt x="1" y="3194"/>
                  </a:cubicBezTo>
                  <a:lnTo>
                    <a:pt x="1" y="16334"/>
                  </a:lnTo>
                  <a:cubicBezTo>
                    <a:pt x="1" y="16896"/>
                    <a:pt x="465" y="17360"/>
                    <a:pt x="1027" y="17360"/>
                  </a:cubicBezTo>
                  <a:lnTo>
                    <a:pt x="2838" y="17360"/>
                  </a:lnTo>
                  <a:lnTo>
                    <a:pt x="2838" y="24033"/>
                  </a:lnTo>
                  <a:cubicBezTo>
                    <a:pt x="2838" y="24131"/>
                    <a:pt x="2909" y="24203"/>
                    <a:pt x="3007" y="24203"/>
                  </a:cubicBezTo>
                  <a:cubicBezTo>
                    <a:pt x="3097" y="24203"/>
                    <a:pt x="3168" y="24131"/>
                    <a:pt x="3168" y="24033"/>
                  </a:cubicBezTo>
                  <a:lnTo>
                    <a:pt x="3168" y="17360"/>
                  </a:lnTo>
                  <a:lnTo>
                    <a:pt x="4006" y="17360"/>
                  </a:lnTo>
                  <a:lnTo>
                    <a:pt x="4006" y="56996"/>
                  </a:lnTo>
                  <a:lnTo>
                    <a:pt x="6522" y="56996"/>
                  </a:lnTo>
                  <a:lnTo>
                    <a:pt x="6522" y="13524"/>
                  </a:lnTo>
                  <a:lnTo>
                    <a:pt x="6174" y="13524"/>
                  </a:lnTo>
                  <a:lnTo>
                    <a:pt x="6174" y="3194"/>
                  </a:lnTo>
                  <a:cubicBezTo>
                    <a:pt x="6174" y="2632"/>
                    <a:pt x="5719" y="2168"/>
                    <a:pt x="5148" y="2168"/>
                  </a:cubicBezTo>
                  <a:lnTo>
                    <a:pt x="3168" y="2168"/>
                  </a:lnTo>
                  <a:lnTo>
                    <a:pt x="3168" y="170"/>
                  </a:lnTo>
                  <a:cubicBezTo>
                    <a:pt x="3168" y="71"/>
                    <a:pt x="3097" y="0"/>
                    <a:pt x="3007" y="0"/>
                  </a:cubicBez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23"/>
            <p:cNvSpPr/>
            <p:nvPr/>
          </p:nvSpPr>
          <p:spPr>
            <a:xfrm>
              <a:off x="6206300" y="3468000"/>
              <a:ext cx="154575" cy="617575"/>
            </a:xfrm>
            <a:custGeom>
              <a:rect b="b" l="l" r="r" t="t"/>
              <a:pathLst>
                <a:path extrusionOk="0" h="24703" w="6183">
                  <a:moveTo>
                    <a:pt x="3007" y="1"/>
                  </a:moveTo>
                  <a:cubicBezTo>
                    <a:pt x="2917" y="1"/>
                    <a:pt x="2837" y="72"/>
                    <a:pt x="2837" y="161"/>
                  </a:cubicBezTo>
                  <a:lnTo>
                    <a:pt x="2837" y="4336"/>
                  </a:lnTo>
                  <a:lnTo>
                    <a:pt x="1035" y="4336"/>
                  </a:lnTo>
                  <a:cubicBezTo>
                    <a:pt x="464" y="4336"/>
                    <a:pt x="0" y="4800"/>
                    <a:pt x="0" y="5362"/>
                  </a:cubicBezTo>
                  <a:lnTo>
                    <a:pt x="0" y="17165"/>
                  </a:lnTo>
                  <a:cubicBezTo>
                    <a:pt x="0" y="17727"/>
                    <a:pt x="464" y="18191"/>
                    <a:pt x="1035" y="18191"/>
                  </a:cubicBezTo>
                  <a:lnTo>
                    <a:pt x="2837" y="18191"/>
                  </a:lnTo>
                  <a:lnTo>
                    <a:pt x="2837" y="24533"/>
                  </a:lnTo>
                  <a:cubicBezTo>
                    <a:pt x="2837" y="24623"/>
                    <a:pt x="2917" y="24703"/>
                    <a:pt x="3007" y="24703"/>
                  </a:cubicBezTo>
                  <a:cubicBezTo>
                    <a:pt x="3096" y="24703"/>
                    <a:pt x="3176" y="24623"/>
                    <a:pt x="3176" y="24533"/>
                  </a:cubicBezTo>
                  <a:lnTo>
                    <a:pt x="3176" y="18191"/>
                  </a:lnTo>
                  <a:lnTo>
                    <a:pt x="5148" y="18191"/>
                  </a:lnTo>
                  <a:cubicBezTo>
                    <a:pt x="5719" y="18191"/>
                    <a:pt x="6182" y="17727"/>
                    <a:pt x="6182" y="17165"/>
                  </a:cubicBezTo>
                  <a:lnTo>
                    <a:pt x="6182" y="5362"/>
                  </a:lnTo>
                  <a:cubicBezTo>
                    <a:pt x="6182" y="4800"/>
                    <a:pt x="5719" y="4336"/>
                    <a:pt x="5148" y="4336"/>
                  </a:cubicBezTo>
                  <a:lnTo>
                    <a:pt x="3176" y="4336"/>
                  </a:lnTo>
                  <a:lnTo>
                    <a:pt x="3176" y="161"/>
                  </a:lnTo>
                  <a:cubicBezTo>
                    <a:pt x="3176" y="72"/>
                    <a:pt x="3096" y="1"/>
                    <a:pt x="3007" y="1"/>
                  </a:cubicBez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23"/>
            <p:cNvSpPr/>
            <p:nvPr/>
          </p:nvSpPr>
          <p:spPr>
            <a:xfrm>
              <a:off x="6431775" y="2790900"/>
              <a:ext cx="333900" cy="1864075"/>
            </a:xfrm>
            <a:custGeom>
              <a:rect b="b" l="l" r="r" t="t"/>
              <a:pathLst>
                <a:path extrusionOk="0" h="74563" w="13356">
                  <a:moveTo>
                    <a:pt x="10179" y="1"/>
                  </a:moveTo>
                  <a:cubicBezTo>
                    <a:pt x="10090" y="1"/>
                    <a:pt x="10010" y="72"/>
                    <a:pt x="10010" y="170"/>
                  </a:cubicBezTo>
                  <a:lnTo>
                    <a:pt x="10010" y="14649"/>
                  </a:lnTo>
                  <a:lnTo>
                    <a:pt x="8297" y="14649"/>
                  </a:lnTo>
                  <a:lnTo>
                    <a:pt x="8297" y="4809"/>
                  </a:lnTo>
                  <a:lnTo>
                    <a:pt x="5781" y="4809"/>
                  </a:lnTo>
                  <a:lnTo>
                    <a:pt x="5781" y="44160"/>
                  </a:lnTo>
                  <a:cubicBezTo>
                    <a:pt x="5612" y="44026"/>
                    <a:pt x="5389" y="43936"/>
                    <a:pt x="5148" y="43936"/>
                  </a:cubicBezTo>
                  <a:lnTo>
                    <a:pt x="3346" y="43936"/>
                  </a:lnTo>
                  <a:lnTo>
                    <a:pt x="3346" y="34025"/>
                  </a:lnTo>
                  <a:lnTo>
                    <a:pt x="830" y="34025"/>
                  </a:lnTo>
                  <a:lnTo>
                    <a:pt x="830" y="43954"/>
                  </a:lnTo>
                  <a:cubicBezTo>
                    <a:pt x="357" y="44052"/>
                    <a:pt x="0" y="44463"/>
                    <a:pt x="0" y="44962"/>
                  </a:cubicBezTo>
                  <a:lnTo>
                    <a:pt x="0" y="54098"/>
                  </a:lnTo>
                  <a:cubicBezTo>
                    <a:pt x="0" y="54597"/>
                    <a:pt x="357" y="55016"/>
                    <a:pt x="830" y="55106"/>
                  </a:cubicBezTo>
                  <a:lnTo>
                    <a:pt x="830" y="74562"/>
                  </a:lnTo>
                  <a:lnTo>
                    <a:pt x="3346" y="74562"/>
                  </a:lnTo>
                  <a:lnTo>
                    <a:pt x="3346" y="55123"/>
                  </a:lnTo>
                  <a:lnTo>
                    <a:pt x="5148" y="55123"/>
                  </a:lnTo>
                  <a:cubicBezTo>
                    <a:pt x="5389" y="55123"/>
                    <a:pt x="5612" y="55043"/>
                    <a:pt x="5781" y="54900"/>
                  </a:cubicBezTo>
                  <a:lnTo>
                    <a:pt x="5781" y="74562"/>
                  </a:lnTo>
                  <a:lnTo>
                    <a:pt x="8297" y="74562"/>
                  </a:lnTo>
                  <a:lnTo>
                    <a:pt x="8297" y="37513"/>
                  </a:lnTo>
                  <a:lnTo>
                    <a:pt x="10010" y="37513"/>
                  </a:lnTo>
                  <a:lnTo>
                    <a:pt x="10010" y="39521"/>
                  </a:lnTo>
                  <a:cubicBezTo>
                    <a:pt x="10010" y="39610"/>
                    <a:pt x="10090" y="39681"/>
                    <a:pt x="10179" y="39681"/>
                  </a:cubicBezTo>
                  <a:cubicBezTo>
                    <a:pt x="10268" y="39681"/>
                    <a:pt x="10349" y="39610"/>
                    <a:pt x="10349" y="39521"/>
                  </a:cubicBezTo>
                  <a:lnTo>
                    <a:pt x="10349" y="37513"/>
                  </a:lnTo>
                  <a:lnTo>
                    <a:pt x="10732" y="37513"/>
                  </a:lnTo>
                  <a:lnTo>
                    <a:pt x="10732" y="74562"/>
                  </a:lnTo>
                  <a:lnTo>
                    <a:pt x="13248" y="74562"/>
                  </a:lnTo>
                  <a:lnTo>
                    <a:pt x="13248" y="36925"/>
                  </a:lnTo>
                  <a:cubicBezTo>
                    <a:pt x="13319" y="36791"/>
                    <a:pt x="13355" y="36648"/>
                    <a:pt x="13355" y="36487"/>
                  </a:cubicBezTo>
                  <a:lnTo>
                    <a:pt x="13355" y="15675"/>
                  </a:lnTo>
                  <a:cubicBezTo>
                    <a:pt x="13355" y="15104"/>
                    <a:pt x="12891" y="14649"/>
                    <a:pt x="12329" y="14649"/>
                  </a:cubicBezTo>
                  <a:lnTo>
                    <a:pt x="10349" y="14649"/>
                  </a:lnTo>
                  <a:lnTo>
                    <a:pt x="10349" y="170"/>
                  </a:lnTo>
                  <a:cubicBezTo>
                    <a:pt x="10349" y="72"/>
                    <a:pt x="10268" y="1"/>
                    <a:pt x="10179" y="1"/>
                  </a:cubicBez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23"/>
            <p:cNvSpPr/>
            <p:nvPr/>
          </p:nvSpPr>
          <p:spPr>
            <a:xfrm>
              <a:off x="4062125" y="4038725"/>
              <a:ext cx="153900" cy="616250"/>
            </a:xfrm>
            <a:custGeom>
              <a:rect b="b" l="l" r="r" t="t"/>
              <a:pathLst>
                <a:path extrusionOk="0" h="24650" w="6156">
                  <a:moveTo>
                    <a:pt x="6156" y="1"/>
                  </a:moveTo>
                  <a:lnTo>
                    <a:pt x="0" y="4220"/>
                  </a:lnTo>
                  <a:cubicBezTo>
                    <a:pt x="98" y="4693"/>
                    <a:pt x="518" y="5041"/>
                    <a:pt x="1008" y="5041"/>
                  </a:cubicBezTo>
                  <a:lnTo>
                    <a:pt x="2213" y="5041"/>
                  </a:lnTo>
                  <a:lnTo>
                    <a:pt x="2213" y="24649"/>
                  </a:lnTo>
                  <a:lnTo>
                    <a:pt x="4728" y="24649"/>
                  </a:lnTo>
                  <a:lnTo>
                    <a:pt x="4728" y="5041"/>
                  </a:lnTo>
                  <a:lnTo>
                    <a:pt x="5139" y="5041"/>
                  </a:lnTo>
                  <a:cubicBezTo>
                    <a:pt x="5701" y="5041"/>
                    <a:pt x="6156" y="4586"/>
                    <a:pt x="6156" y="4015"/>
                  </a:cubicBezTo>
                  <a:lnTo>
                    <a:pt x="6156"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23"/>
            <p:cNvSpPr/>
            <p:nvPr/>
          </p:nvSpPr>
          <p:spPr>
            <a:xfrm>
              <a:off x="4906500" y="3459525"/>
              <a:ext cx="154350" cy="1195450"/>
            </a:xfrm>
            <a:custGeom>
              <a:rect b="b" l="l" r="r" t="t"/>
              <a:pathLst>
                <a:path extrusionOk="0" h="47818" w="6174">
                  <a:moveTo>
                    <a:pt x="6174" y="1"/>
                  </a:moveTo>
                  <a:lnTo>
                    <a:pt x="0" y="4229"/>
                  </a:lnTo>
                  <a:lnTo>
                    <a:pt x="0" y="10742"/>
                  </a:lnTo>
                  <a:cubicBezTo>
                    <a:pt x="0" y="11214"/>
                    <a:pt x="321" y="11607"/>
                    <a:pt x="750" y="11732"/>
                  </a:cubicBezTo>
                  <a:lnTo>
                    <a:pt x="750" y="47817"/>
                  </a:lnTo>
                  <a:lnTo>
                    <a:pt x="3274" y="47817"/>
                  </a:lnTo>
                  <a:lnTo>
                    <a:pt x="3274" y="16745"/>
                  </a:lnTo>
                  <a:cubicBezTo>
                    <a:pt x="3310" y="16710"/>
                    <a:pt x="3337" y="16665"/>
                    <a:pt x="3337" y="16612"/>
                  </a:cubicBezTo>
                  <a:lnTo>
                    <a:pt x="3337" y="11768"/>
                  </a:lnTo>
                  <a:lnTo>
                    <a:pt x="5148" y="11768"/>
                  </a:lnTo>
                  <a:cubicBezTo>
                    <a:pt x="5719" y="11768"/>
                    <a:pt x="6174" y="11313"/>
                    <a:pt x="6174" y="10742"/>
                  </a:cubicBezTo>
                  <a:lnTo>
                    <a:pt x="6174"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23"/>
            <p:cNvSpPr/>
            <p:nvPr/>
          </p:nvSpPr>
          <p:spPr>
            <a:xfrm>
              <a:off x="3610500" y="4410950"/>
              <a:ext cx="63125" cy="244025"/>
            </a:xfrm>
            <a:custGeom>
              <a:rect b="b" l="l" r="r" t="t"/>
              <a:pathLst>
                <a:path extrusionOk="0" h="9761" w="2525">
                  <a:moveTo>
                    <a:pt x="2525" y="1"/>
                  </a:moveTo>
                  <a:lnTo>
                    <a:pt x="0" y="1722"/>
                  </a:lnTo>
                  <a:lnTo>
                    <a:pt x="0" y="9760"/>
                  </a:lnTo>
                  <a:lnTo>
                    <a:pt x="2525" y="9760"/>
                  </a:lnTo>
                  <a:lnTo>
                    <a:pt x="2525"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23"/>
            <p:cNvSpPr/>
            <p:nvPr/>
          </p:nvSpPr>
          <p:spPr>
            <a:xfrm>
              <a:off x="3737400" y="4323975"/>
              <a:ext cx="62900" cy="331000"/>
            </a:xfrm>
            <a:custGeom>
              <a:rect b="b" l="l" r="r" t="t"/>
              <a:pathLst>
                <a:path extrusionOk="0" h="13240" w="2516">
                  <a:moveTo>
                    <a:pt x="2516" y="1"/>
                  </a:moveTo>
                  <a:lnTo>
                    <a:pt x="0" y="1722"/>
                  </a:lnTo>
                  <a:lnTo>
                    <a:pt x="0" y="13239"/>
                  </a:lnTo>
                  <a:lnTo>
                    <a:pt x="2516" y="13239"/>
                  </a:lnTo>
                  <a:lnTo>
                    <a:pt x="2516"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23"/>
            <p:cNvSpPr/>
            <p:nvPr/>
          </p:nvSpPr>
          <p:spPr>
            <a:xfrm>
              <a:off x="3483800" y="4497700"/>
              <a:ext cx="63150" cy="157275"/>
            </a:xfrm>
            <a:custGeom>
              <a:rect b="b" l="l" r="r" t="t"/>
              <a:pathLst>
                <a:path extrusionOk="0" h="6291" w="2526">
                  <a:moveTo>
                    <a:pt x="2526" y="1"/>
                  </a:moveTo>
                  <a:lnTo>
                    <a:pt x="1" y="1732"/>
                  </a:lnTo>
                  <a:lnTo>
                    <a:pt x="1" y="6290"/>
                  </a:lnTo>
                  <a:lnTo>
                    <a:pt x="2526" y="6290"/>
                  </a:lnTo>
                  <a:lnTo>
                    <a:pt x="2526"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23"/>
            <p:cNvSpPr/>
            <p:nvPr/>
          </p:nvSpPr>
          <p:spPr>
            <a:xfrm>
              <a:off x="3360025" y="4582675"/>
              <a:ext cx="62925" cy="72300"/>
            </a:xfrm>
            <a:custGeom>
              <a:rect b="b" l="l" r="r" t="t"/>
              <a:pathLst>
                <a:path extrusionOk="0" h="2892" w="2517">
                  <a:moveTo>
                    <a:pt x="2517" y="1"/>
                  </a:moveTo>
                  <a:lnTo>
                    <a:pt x="1" y="1723"/>
                  </a:lnTo>
                  <a:lnTo>
                    <a:pt x="1" y="2891"/>
                  </a:lnTo>
                  <a:lnTo>
                    <a:pt x="2517" y="2891"/>
                  </a:lnTo>
                  <a:lnTo>
                    <a:pt x="2517"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23"/>
            <p:cNvSpPr/>
            <p:nvPr/>
          </p:nvSpPr>
          <p:spPr>
            <a:xfrm>
              <a:off x="3836425" y="4150250"/>
              <a:ext cx="217250" cy="504725"/>
            </a:xfrm>
            <a:custGeom>
              <a:rect b="b" l="l" r="r" t="t"/>
              <a:pathLst>
                <a:path extrusionOk="0" h="20189" w="8690">
                  <a:moveTo>
                    <a:pt x="8689" y="0"/>
                  </a:moveTo>
                  <a:lnTo>
                    <a:pt x="0" y="5959"/>
                  </a:lnTo>
                  <a:lnTo>
                    <a:pt x="0" y="11071"/>
                  </a:lnTo>
                  <a:cubicBezTo>
                    <a:pt x="0" y="11642"/>
                    <a:pt x="455" y="12097"/>
                    <a:pt x="1026" y="12097"/>
                  </a:cubicBezTo>
                  <a:lnTo>
                    <a:pt x="1106" y="12097"/>
                  </a:lnTo>
                  <a:lnTo>
                    <a:pt x="1106" y="20188"/>
                  </a:lnTo>
                  <a:lnTo>
                    <a:pt x="3622" y="20188"/>
                  </a:lnTo>
                  <a:lnTo>
                    <a:pt x="3622" y="12097"/>
                  </a:lnTo>
                  <a:lnTo>
                    <a:pt x="5148" y="12097"/>
                  </a:lnTo>
                  <a:cubicBezTo>
                    <a:pt x="5692" y="12097"/>
                    <a:pt x="6138" y="11678"/>
                    <a:pt x="6174" y="11142"/>
                  </a:cubicBezTo>
                  <a:lnTo>
                    <a:pt x="6174" y="20188"/>
                  </a:lnTo>
                  <a:lnTo>
                    <a:pt x="8689" y="20188"/>
                  </a:lnTo>
                  <a:lnTo>
                    <a:pt x="8689" y="0"/>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23"/>
            <p:cNvSpPr/>
            <p:nvPr/>
          </p:nvSpPr>
          <p:spPr>
            <a:xfrm>
              <a:off x="4244100" y="4129500"/>
              <a:ext cx="62925" cy="525475"/>
            </a:xfrm>
            <a:custGeom>
              <a:rect b="b" l="l" r="r" t="t"/>
              <a:pathLst>
                <a:path extrusionOk="0" h="21019" w="2517">
                  <a:moveTo>
                    <a:pt x="1" y="0"/>
                  </a:moveTo>
                  <a:lnTo>
                    <a:pt x="1" y="21018"/>
                  </a:lnTo>
                  <a:lnTo>
                    <a:pt x="2517" y="21018"/>
                  </a:lnTo>
                  <a:lnTo>
                    <a:pt x="2517"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23"/>
            <p:cNvSpPr/>
            <p:nvPr/>
          </p:nvSpPr>
          <p:spPr>
            <a:xfrm>
              <a:off x="4370775" y="3889525"/>
              <a:ext cx="62925" cy="765450"/>
            </a:xfrm>
            <a:custGeom>
              <a:rect b="b" l="l" r="r" t="t"/>
              <a:pathLst>
                <a:path extrusionOk="0" h="30618" w="2517">
                  <a:moveTo>
                    <a:pt x="2517" y="0"/>
                  </a:moveTo>
                  <a:lnTo>
                    <a:pt x="1" y="1731"/>
                  </a:lnTo>
                  <a:lnTo>
                    <a:pt x="1" y="30617"/>
                  </a:lnTo>
                  <a:lnTo>
                    <a:pt x="2517" y="30617"/>
                  </a:lnTo>
                  <a:lnTo>
                    <a:pt x="2517"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23"/>
            <p:cNvSpPr/>
            <p:nvPr/>
          </p:nvSpPr>
          <p:spPr>
            <a:xfrm>
              <a:off x="6826750" y="3437225"/>
              <a:ext cx="63150" cy="1217750"/>
            </a:xfrm>
            <a:custGeom>
              <a:rect b="b" l="l" r="r" t="t"/>
              <a:pathLst>
                <a:path extrusionOk="0" h="48710" w="2526">
                  <a:moveTo>
                    <a:pt x="1" y="1"/>
                  </a:moveTo>
                  <a:lnTo>
                    <a:pt x="1" y="48709"/>
                  </a:lnTo>
                  <a:lnTo>
                    <a:pt x="2525" y="48709"/>
                  </a:lnTo>
                  <a:lnTo>
                    <a:pt x="2525"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23"/>
            <p:cNvSpPr/>
            <p:nvPr/>
          </p:nvSpPr>
          <p:spPr>
            <a:xfrm>
              <a:off x="6328725" y="4057025"/>
              <a:ext cx="62925" cy="597950"/>
            </a:xfrm>
            <a:custGeom>
              <a:rect b="b" l="l" r="r" t="t"/>
              <a:pathLst>
                <a:path extrusionOk="0" h="23918" w="2517">
                  <a:moveTo>
                    <a:pt x="1" y="0"/>
                  </a:moveTo>
                  <a:lnTo>
                    <a:pt x="1" y="23917"/>
                  </a:lnTo>
                  <a:lnTo>
                    <a:pt x="2517" y="23917"/>
                  </a:lnTo>
                  <a:lnTo>
                    <a:pt x="2517"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23"/>
            <p:cNvSpPr/>
            <p:nvPr/>
          </p:nvSpPr>
          <p:spPr>
            <a:xfrm>
              <a:off x="6204950" y="4253725"/>
              <a:ext cx="62925" cy="401250"/>
            </a:xfrm>
            <a:custGeom>
              <a:rect b="b" l="l" r="r" t="t"/>
              <a:pathLst>
                <a:path extrusionOk="0" h="16050" w="2517">
                  <a:moveTo>
                    <a:pt x="1" y="0"/>
                  </a:moveTo>
                  <a:lnTo>
                    <a:pt x="1" y="16049"/>
                  </a:lnTo>
                  <a:lnTo>
                    <a:pt x="2516" y="16049"/>
                  </a:lnTo>
                  <a:lnTo>
                    <a:pt x="2516"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23"/>
            <p:cNvSpPr/>
            <p:nvPr/>
          </p:nvSpPr>
          <p:spPr>
            <a:xfrm>
              <a:off x="6953650" y="2688750"/>
              <a:ext cx="189600" cy="1966225"/>
            </a:xfrm>
            <a:custGeom>
              <a:rect b="b" l="l" r="r" t="t"/>
              <a:pathLst>
                <a:path extrusionOk="0" h="78649" w="7584">
                  <a:moveTo>
                    <a:pt x="3783" y="1"/>
                  </a:moveTo>
                  <a:cubicBezTo>
                    <a:pt x="3694" y="1"/>
                    <a:pt x="3614" y="72"/>
                    <a:pt x="3614" y="161"/>
                  </a:cubicBezTo>
                  <a:lnTo>
                    <a:pt x="3614" y="15711"/>
                  </a:lnTo>
                  <a:lnTo>
                    <a:pt x="1633" y="15711"/>
                  </a:lnTo>
                  <a:cubicBezTo>
                    <a:pt x="1071" y="15711"/>
                    <a:pt x="607" y="16166"/>
                    <a:pt x="607" y="16737"/>
                  </a:cubicBezTo>
                  <a:lnTo>
                    <a:pt x="607" y="18672"/>
                  </a:lnTo>
                  <a:lnTo>
                    <a:pt x="1" y="18672"/>
                  </a:lnTo>
                  <a:lnTo>
                    <a:pt x="1" y="78648"/>
                  </a:lnTo>
                  <a:lnTo>
                    <a:pt x="2516" y="78648"/>
                  </a:lnTo>
                  <a:lnTo>
                    <a:pt x="2516" y="38575"/>
                  </a:lnTo>
                  <a:lnTo>
                    <a:pt x="3614" y="38575"/>
                  </a:lnTo>
                  <a:lnTo>
                    <a:pt x="3614" y="40573"/>
                  </a:lnTo>
                  <a:cubicBezTo>
                    <a:pt x="3614" y="40672"/>
                    <a:pt x="3694" y="40743"/>
                    <a:pt x="3783" y="40743"/>
                  </a:cubicBezTo>
                  <a:cubicBezTo>
                    <a:pt x="3872" y="40743"/>
                    <a:pt x="3953" y="40672"/>
                    <a:pt x="3953" y="40573"/>
                  </a:cubicBezTo>
                  <a:lnTo>
                    <a:pt x="3953" y="38575"/>
                  </a:lnTo>
                  <a:lnTo>
                    <a:pt x="5068" y="38575"/>
                  </a:lnTo>
                  <a:lnTo>
                    <a:pt x="5068" y="78648"/>
                  </a:lnTo>
                  <a:lnTo>
                    <a:pt x="7583" y="78648"/>
                  </a:lnTo>
                  <a:lnTo>
                    <a:pt x="7583" y="22723"/>
                  </a:lnTo>
                  <a:lnTo>
                    <a:pt x="6790" y="22723"/>
                  </a:lnTo>
                  <a:lnTo>
                    <a:pt x="6790" y="16737"/>
                  </a:lnTo>
                  <a:cubicBezTo>
                    <a:pt x="6790" y="16166"/>
                    <a:pt x="6326" y="15711"/>
                    <a:pt x="5764" y="15711"/>
                  </a:cubicBezTo>
                  <a:lnTo>
                    <a:pt x="3953" y="15711"/>
                  </a:lnTo>
                  <a:lnTo>
                    <a:pt x="3953" y="161"/>
                  </a:lnTo>
                  <a:cubicBezTo>
                    <a:pt x="3953" y="72"/>
                    <a:pt x="3872" y="1"/>
                    <a:pt x="3783" y="1"/>
                  </a:cubicBez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23"/>
            <p:cNvSpPr/>
            <p:nvPr/>
          </p:nvSpPr>
          <p:spPr>
            <a:xfrm>
              <a:off x="5175900" y="3488525"/>
              <a:ext cx="62925" cy="1166450"/>
            </a:xfrm>
            <a:custGeom>
              <a:rect b="b" l="l" r="r" t="t"/>
              <a:pathLst>
                <a:path extrusionOk="0" h="46658" w="2517">
                  <a:moveTo>
                    <a:pt x="1" y="0"/>
                  </a:moveTo>
                  <a:lnTo>
                    <a:pt x="1" y="46657"/>
                  </a:lnTo>
                  <a:lnTo>
                    <a:pt x="2517" y="46657"/>
                  </a:lnTo>
                  <a:lnTo>
                    <a:pt x="2517" y="1178"/>
                  </a:lnTo>
                  <a:lnTo>
                    <a:pt x="1"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23"/>
            <p:cNvSpPr/>
            <p:nvPr/>
          </p:nvSpPr>
          <p:spPr>
            <a:xfrm>
              <a:off x="5302600" y="3547625"/>
              <a:ext cx="62900" cy="1107350"/>
            </a:xfrm>
            <a:custGeom>
              <a:rect b="b" l="l" r="r" t="t"/>
              <a:pathLst>
                <a:path extrusionOk="0" h="44294" w="2516">
                  <a:moveTo>
                    <a:pt x="0" y="1"/>
                  </a:moveTo>
                  <a:lnTo>
                    <a:pt x="0" y="44293"/>
                  </a:lnTo>
                  <a:lnTo>
                    <a:pt x="2516" y="44293"/>
                  </a:lnTo>
                  <a:lnTo>
                    <a:pt x="2516" y="1169"/>
                  </a:lnTo>
                  <a:lnTo>
                    <a:pt x="0"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23"/>
            <p:cNvSpPr/>
            <p:nvPr/>
          </p:nvSpPr>
          <p:spPr>
            <a:xfrm>
              <a:off x="5049225" y="4072400"/>
              <a:ext cx="62925" cy="582575"/>
            </a:xfrm>
            <a:custGeom>
              <a:rect b="b" l="l" r="r" t="t"/>
              <a:pathLst>
                <a:path extrusionOk="0" h="23303" w="2517">
                  <a:moveTo>
                    <a:pt x="1" y="1"/>
                  </a:moveTo>
                  <a:lnTo>
                    <a:pt x="1" y="23302"/>
                  </a:lnTo>
                  <a:lnTo>
                    <a:pt x="2517" y="23302"/>
                  </a:lnTo>
                  <a:lnTo>
                    <a:pt x="2517"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23"/>
            <p:cNvSpPr/>
            <p:nvPr/>
          </p:nvSpPr>
          <p:spPr>
            <a:xfrm>
              <a:off x="4801450" y="4106525"/>
              <a:ext cx="62925" cy="548450"/>
            </a:xfrm>
            <a:custGeom>
              <a:rect b="b" l="l" r="r" t="t"/>
              <a:pathLst>
                <a:path extrusionOk="0" h="21938" w="2517">
                  <a:moveTo>
                    <a:pt x="1" y="1"/>
                  </a:moveTo>
                  <a:lnTo>
                    <a:pt x="1" y="21937"/>
                  </a:lnTo>
                  <a:lnTo>
                    <a:pt x="2516" y="21937"/>
                  </a:lnTo>
                  <a:lnTo>
                    <a:pt x="2516" y="1"/>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23"/>
            <p:cNvSpPr/>
            <p:nvPr/>
          </p:nvSpPr>
          <p:spPr>
            <a:xfrm>
              <a:off x="4677675" y="4381300"/>
              <a:ext cx="62925" cy="273675"/>
            </a:xfrm>
            <a:custGeom>
              <a:rect b="b" l="l" r="r" t="t"/>
              <a:pathLst>
                <a:path extrusionOk="0" h="10947" w="2517">
                  <a:moveTo>
                    <a:pt x="0" y="0"/>
                  </a:moveTo>
                  <a:lnTo>
                    <a:pt x="0" y="10946"/>
                  </a:lnTo>
                  <a:lnTo>
                    <a:pt x="2516" y="10946"/>
                  </a:lnTo>
                  <a:lnTo>
                    <a:pt x="2516"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23"/>
            <p:cNvSpPr/>
            <p:nvPr/>
          </p:nvSpPr>
          <p:spPr>
            <a:xfrm>
              <a:off x="4553900" y="4281825"/>
              <a:ext cx="62900" cy="373150"/>
            </a:xfrm>
            <a:custGeom>
              <a:rect b="b" l="l" r="r" t="t"/>
              <a:pathLst>
                <a:path extrusionOk="0" h="14926" w="2516">
                  <a:moveTo>
                    <a:pt x="0" y="0"/>
                  </a:moveTo>
                  <a:lnTo>
                    <a:pt x="0" y="14925"/>
                  </a:lnTo>
                  <a:lnTo>
                    <a:pt x="2516" y="14925"/>
                  </a:lnTo>
                  <a:lnTo>
                    <a:pt x="2516"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23"/>
            <p:cNvSpPr/>
            <p:nvPr/>
          </p:nvSpPr>
          <p:spPr>
            <a:xfrm>
              <a:off x="5429275" y="3684125"/>
              <a:ext cx="62900" cy="970850"/>
            </a:xfrm>
            <a:custGeom>
              <a:rect b="b" l="l" r="r" t="t"/>
              <a:pathLst>
                <a:path extrusionOk="0" h="38834" w="2516">
                  <a:moveTo>
                    <a:pt x="0" y="0"/>
                  </a:moveTo>
                  <a:lnTo>
                    <a:pt x="0" y="38833"/>
                  </a:lnTo>
                  <a:lnTo>
                    <a:pt x="2516" y="38833"/>
                  </a:lnTo>
                  <a:lnTo>
                    <a:pt x="2516"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23"/>
            <p:cNvSpPr/>
            <p:nvPr/>
          </p:nvSpPr>
          <p:spPr>
            <a:xfrm>
              <a:off x="5555950" y="4156700"/>
              <a:ext cx="62925" cy="498275"/>
            </a:xfrm>
            <a:custGeom>
              <a:rect b="b" l="l" r="r" t="t"/>
              <a:pathLst>
                <a:path extrusionOk="0" h="19931" w="2517">
                  <a:moveTo>
                    <a:pt x="0" y="1"/>
                  </a:moveTo>
                  <a:lnTo>
                    <a:pt x="0" y="19930"/>
                  </a:lnTo>
                  <a:lnTo>
                    <a:pt x="2516" y="19930"/>
                  </a:lnTo>
                  <a:lnTo>
                    <a:pt x="2516" y="1"/>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23"/>
            <p:cNvSpPr/>
            <p:nvPr/>
          </p:nvSpPr>
          <p:spPr>
            <a:xfrm>
              <a:off x="5682625" y="4024000"/>
              <a:ext cx="62925" cy="630975"/>
            </a:xfrm>
            <a:custGeom>
              <a:rect b="b" l="l" r="r" t="t"/>
              <a:pathLst>
                <a:path extrusionOk="0" h="25239" w="2517">
                  <a:moveTo>
                    <a:pt x="1" y="1"/>
                  </a:moveTo>
                  <a:lnTo>
                    <a:pt x="1" y="25238"/>
                  </a:lnTo>
                  <a:lnTo>
                    <a:pt x="2516" y="25238"/>
                  </a:lnTo>
                  <a:lnTo>
                    <a:pt x="2516"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23"/>
            <p:cNvSpPr/>
            <p:nvPr/>
          </p:nvSpPr>
          <p:spPr>
            <a:xfrm>
              <a:off x="5809300" y="3767300"/>
              <a:ext cx="62925" cy="887675"/>
            </a:xfrm>
            <a:custGeom>
              <a:rect b="b" l="l" r="r" t="t"/>
              <a:pathLst>
                <a:path extrusionOk="0" h="35507" w="2517">
                  <a:moveTo>
                    <a:pt x="1" y="1"/>
                  </a:moveTo>
                  <a:lnTo>
                    <a:pt x="1" y="35506"/>
                  </a:lnTo>
                  <a:lnTo>
                    <a:pt x="2516" y="35506"/>
                  </a:lnTo>
                  <a:lnTo>
                    <a:pt x="2516"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23"/>
            <p:cNvSpPr/>
            <p:nvPr/>
          </p:nvSpPr>
          <p:spPr>
            <a:xfrm>
              <a:off x="5935975" y="4031600"/>
              <a:ext cx="62925" cy="623375"/>
            </a:xfrm>
            <a:custGeom>
              <a:rect b="b" l="l" r="r" t="t"/>
              <a:pathLst>
                <a:path extrusionOk="0" h="24935" w="2517">
                  <a:moveTo>
                    <a:pt x="1" y="0"/>
                  </a:moveTo>
                  <a:lnTo>
                    <a:pt x="1" y="24934"/>
                  </a:lnTo>
                  <a:lnTo>
                    <a:pt x="2517" y="24934"/>
                  </a:lnTo>
                  <a:lnTo>
                    <a:pt x="2517" y="0"/>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23"/>
            <p:cNvSpPr/>
            <p:nvPr/>
          </p:nvSpPr>
          <p:spPr>
            <a:xfrm>
              <a:off x="3263250" y="2561400"/>
              <a:ext cx="3722100" cy="2093575"/>
            </a:xfrm>
            <a:custGeom>
              <a:rect b="b" l="l" r="r" t="t"/>
              <a:pathLst>
                <a:path extrusionOk="0" h="83743" w="148884">
                  <a:moveTo>
                    <a:pt x="147902" y="1"/>
                  </a:moveTo>
                  <a:lnTo>
                    <a:pt x="88220" y="41573"/>
                  </a:lnTo>
                  <a:lnTo>
                    <a:pt x="72823" y="34168"/>
                  </a:lnTo>
                  <a:lnTo>
                    <a:pt x="0" y="83733"/>
                  </a:lnTo>
                  <a:lnTo>
                    <a:pt x="3988" y="83742"/>
                  </a:lnTo>
                  <a:lnTo>
                    <a:pt x="73037" y="36764"/>
                  </a:lnTo>
                  <a:lnTo>
                    <a:pt x="88434" y="44169"/>
                  </a:lnTo>
                  <a:lnTo>
                    <a:pt x="148883" y="2053"/>
                  </a:lnTo>
                  <a:lnTo>
                    <a:pt x="14790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23"/>
            <p:cNvSpPr/>
            <p:nvPr/>
          </p:nvSpPr>
          <p:spPr>
            <a:xfrm>
              <a:off x="6827425" y="2446775"/>
              <a:ext cx="315825" cy="298875"/>
            </a:xfrm>
            <a:custGeom>
              <a:rect b="b" l="l" r="r" t="t"/>
              <a:pathLst>
                <a:path extrusionOk="0" h="11955" w="12633">
                  <a:moveTo>
                    <a:pt x="12632" y="0"/>
                  </a:moveTo>
                  <a:lnTo>
                    <a:pt x="0" y="4158"/>
                  </a:lnTo>
                  <a:lnTo>
                    <a:pt x="5059" y="6611"/>
                  </a:lnTo>
                  <a:lnTo>
                    <a:pt x="6798" y="11955"/>
                  </a:lnTo>
                  <a:lnTo>
                    <a:pt x="126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8" name="Google Shape;1188;p23"/>
          <p:cNvGrpSpPr/>
          <p:nvPr/>
        </p:nvGrpSpPr>
        <p:grpSpPr>
          <a:xfrm>
            <a:off x="904563" y="1680262"/>
            <a:ext cx="4570289" cy="4570198"/>
            <a:chOff x="1846563" y="182687"/>
            <a:chExt cx="4570289" cy="4570198"/>
          </a:xfrm>
        </p:grpSpPr>
        <p:grpSp>
          <p:nvGrpSpPr>
            <p:cNvPr id="1189" name="Google Shape;1189;p23"/>
            <p:cNvGrpSpPr/>
            <p:nvPr/>
          </p:nvGrpSpPr>
          <p:grpSpPr>
            <a:xfrm>
              <a:off x="1846563" y="182687"/>
              <a:ext cx="4570289" cy="4570198"/>
              <a:chOff x="878425" y="-785450"/>
              <a:chExt cx="6506675" cy="6506546"/>
            </a:xfrm>
          </p:grpSpPr>
          <p:sp>
            <p:nvSpPr>
              <p:cNvPr id="1190" name="Google Shape;1190;p23"/>
              <p:cNvSpPr/>
              <p:nvPr/>
            </p:nvSpPr>
            <p:spPr>
              <a:xfrm>
                <a:off x="3041652" y="1377724"/>
                <a:ext cx="2180213" cy="2180213"/>
              </a:xfrm>
              <a:custGeom>
                <a:rect b="b" l="l" r="r" t="t"/>
                <a:pathLst>
                  <a:path extrusionOk="0" h="36613" w="36613">
                    <a:moveTo>
                      <a:pt x="18306" y="81"/>
                    </a:moveTo>
                    <a:cubicBezTo>
                      <a:pt x="28351" y="81"/>
                      <a:pt x="36532" y="8261"/>
                      <a:pt x="36532" y="18306"/>
                    </a:cubicBezTo>
                    <a:cubicBezTo>
                      <a:pt x="36532" y="28360"/>
                      <a:pt x="28351" y="36532"/>
                      <a:pt x="18306" y="36532"/>
                    </a:cubicBezTo>
                    <a:cubicBezTo>
                      <a:pt x="8252" y="36532"/>
                      <a:pt x="81" y="28360"/>
                      <a:pt x="81" y="18306"/>
                    </a:cubicBezTo>
                    <a:cubicBezTo>
                      <a:pt x="81" y="8261"/>
                      <a:pt x="8252" y="81"/>
                      <a:pt x="18306" y="81"/>
                    </a:cubicBezTo>
                    <a:close/>
                    <a:moveTo>
                      <a:pt x="18306" y="1"/>
                    </a:moveTo>
                    <a:cubicBezTo>
                      <a:pt x="15835" y="1"/>
                      <a:pt x="13435" y="482"/>
                      <a:pt x="11178" y="1437"/>
                    </a:cubicBezTo>
                    <a:cubicBezTo>
                      <a:pt x="9002" y="2365"/>
                      <a:pt x="7039" y="3685"/>
                      <a:pt x="5362" y="5362"/>
                    </a:cubicBezTo>
                    <a:cubicBezTo>
                      <a:pt x="3676" y="7039"/>
                      <a:pt x="2355" y="9002"/>
                      <a:pt x="1437" y="11179"/>
                    </a:cubicBezTo>
                    <a:cubicBezTo>
                      <a:pt x="482" y="13436"/>
                      <a:pt x="0" y="15835"/>
                      <a:pt x="0" y="18306"/>
                    </a:cubicBezTo>
                    <a:cubicBezTo>
                      <a:pt x="0" y="20778"/>
                      <a:pt x="482" y="23177"/>
                      <a:pt x="1437" y="25434"/>
                    </a:cubicBezTo>
                    <a:cubicBezTo>
                      <a:pt x="2355" y="27611"/>
                      <a:pt x="3676" y="29574"/>
                      <a:pt x="5362" y="31251"/>
                    </a:cubicBezTo>
                    <a:cubicBezTo>
                      <a:pt x="7039" y="32937"/>
                      <a:pt x="9002" y="34257"/>
                      <a:pt x="11178" y="35176"/>
                    </a:cubicBezTo>
                    <a:cubicBezTo>
                      <a:pt x="13435" y="36131"/>
                      <a:pt x="15835" y="36612"/>
                      <a:pt x="18306" y="36612"/>
                    </a:cubicBezTo>
                    <a:cubicBezTo>
                      <a:pt x="20777" y="36612"/>
                      <a:pt x="23177" y="36131"/>
                      <a:pt x="25434" y="35176"/>
                    </a:cubicBezTo>
                    <a:cubicBezTo>
                      <a:pt x="27611" y="34257"/>
                      <a:pt x="29565" y="32937"/>
                      <a:pt x="31251" y="31251"/>
                    </a:cubicBezTo>
                    <a:cubicBezTo>
                      <a:pt x="32928" y="29574"/>
                      <a:pt x="34248" y="27611"/>
                      <a:pt x="35176" y="25434"/>
                    </a:cubicBezTo>
                    <a:cubicBezTo>
                      <a:pt x="36131" y="23177"/>
                      <a:pt x="36612" y="20778"/>
                      <a:pt x="36612" y="18306"/>
                    </a:cubicBezTo>
                    <a:cubicBezTo>
                      <a:pt x="36612" y="15835"/>
                      <a:pt x="36131" y="13436"/>
                      <a:pt x="35176" y="11179"/>
                    </a:cubicBezTo>
                    <a:cubicBezTo>
                      <a:pt x="34248" y="9002"/>
                      <a:pt x="32928" y="7039"/>
                      <a:pt x="31251" y="5362"/>
                    </a:cubicBezTo>
                    <a:cubicBezTo>
                      <a:pt x="29565" y="3685"/>
                      <a:pt x="27611" y="2365"/>
                      <a:pt x="25434" y="1437"/>
                    </a:cubicBezTo>
                    <a:cubicBezTo>
                      <a:pt x="23177" y="482"/>
                      <a:pt x="20777" y="1"/>
                      <a:pt x="1830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23"/>
              <p:cNvSpPr/>
              <p:nvPr/>
            </p:nvSpPr>
            <p:spPr>
              <a:xfrm>
                <a:off x="2050550" y="386698"/>
                <a:ext cx="4162285" cy="4162202"/>
              </a:xfrm>
              <a:custGeom>
                <a:rect b="b" l="l" r="r" t="t"/>
                <a:pathLst>
                  <a:path extrusionOk="0" h="50297" w="50298">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23"/>
              <p:cNvSpPr/>
              <p:nvPr/>
            </p:nvSpPr>
            <p:spPr>
              <a:xfrm>
                <a:off x="878425" y="-785450"/>
                <a:ext cx="6506675" cy="6506546"/>
              </a:xfrm>
              <a:custGeom>
                <a:rect b="b" l="l" r="r" t="t"/>
                <a:pathLst>
                  <a:path extrusionOk="0" h="50297" w="50298">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3" name="Google Shape;1193;p23"/>
            <p:cNvGrpSpPr/>
            <p:nvPr/>
          </p:nvGrpSpPr>
          <p:grpSpPr>
            <a:xfrm>
              <a:off x="3185908" y="718741"/>
              <a:ext cx="3124599" cy="2544437"/>
              <a:chOff x="4104846" y="2798475"/>
              <a:chExt cx="895480" cy="729211"/>
            </a:xfrm>
          </p:grpSpPr>
          <p:sp>
            <p:nvSpPr>
              <p:cNvPr id="1194" name="Google Shape;1194;p23"/>
              <p:cNvSpPr/>
              <p:nvPr/>
            </p:nvSpPr>
            <p:spPr>
              <a:xfrm>
                <a:off x="4186358" y="3417317"/>
                <a:ext cx="16525" cy="16525"/>
              </a:xfrm>
              <a:custGeom>
                <a:rect b="b" l="l" r="r" t="t"/>
                <a:pathLst>
                  <a:path extrusionOk="0" h="661" w="661">
                    <a:moveTo>
                      <a:pt x="330" y="0"/>
                    </a:moveTo>
                    <a:cubicBezTo>
                      <a:pt x="152" y="0"/>
                      <a:pt x="0" y="152"/>
                      <a:pt x="0" y="330"/>
                    </a:cubicBezTo>
                    <a:cubicBezTo>
                      <a:pt x="0" y="509"/>
                      <a:pt x="152" y="660"/>
                      <a:pt x="330" y="660"/>
                    </a:cubicBezTo>
                    <a:cubicBezTo>
                      <a:pt x="518" y="660"/>
                      <a:pt x="660" y="509"/>
                      <a:pt x="660" y="330"/>
                    </a:cubicBezTo>
                    <a:cubicBezTo>
                      <a:pt x="660" y="152"/>
                      <a:pt x="518" y="0"/>
                      <a:pt x="3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23"/>
              <p:cNvSpPr/>
              <p:nvPr/>
            </p:nvSpPr>
            <p:spPr>
              <a:xfrm>
                <a:off x="4796315" y="2798475"/>
                <a:ext cx="16550" cy="16550"/>
              </a:xfrm>
              <a:custGeom>
                <a:rect b="b" l="l" r="r" t="t"/>
                <a:pathLst>
                  <a:path extrusionOk="0" h="662" w="662">
                    <a:moveTo>
                      <a:pt x="331" y="1"/>
                    </a:moveTo>
                    <a:cubicBezTo>
                      <a:pt x="144" y="1"/>
                      <a:pt x="1" y="153"/>
                      <a:pt x="1" y="331"/>
                    </a:cubicBezTo>
                    <a:cubicBezTo>
                      <a:pt x="1" y="509"/>
                      <a:pt x="144" y="661"/>
                      <a:pt x="331" y="661"/>
                    </a:cubicBezTo>
                    <a:cubicBezTo>
                      <a:pt x="509" y="661"/>
                      <a:pt x="661" y="509"/>
                      <a:pt x="661" y="331"/>
                    </a:cubicBezTo>
                    <a:cubicBezTo>
                      <a:pt x="661" y="153"/>
                      <a:pt x="509" y="1"/>
                      <a:pt x="3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23"/>
              <p:cNvSpPr/>
              <p:nvPr/>
            </p:nvSpPr>
            <p:spPr>
              <a:xfrm>
                <a:off x="4104846" y="2964527"/>
                <a:ext cx="16300" cy="16300"/>
              </a:xfrm>
              <a:custGeom>
                <a:rect b="b" l="l" r="r" t="t"/>
                <a:pathLst>
                  <a:path extrusionOk="0" h="652" w="652">
                    <a:moveTo>
                      <a:pt x="330" y="0"/>
                    </a:moveTo>
                    <a:cubicBezTo>
                      <a:pt x="143" y="0"/>
                      <a:pt x="0" y="143"/>
                      <a:pt x="0" y="321"/>
                    </a:cubicBezTo>
                    <a:cubicBezTo>
                      <a:pt x="0" y="509"/>
                      <a:pt x="143" y="651"/>
                      <a:pt x="330" y="651"/>
                    </a:cubicBezTo>
                    <a:cubicBezTo>
                      <a:pt x="509" y="651"/>
                      <a:pt x="652" y="509"/>
                      <a:pt x="652" y="321"/>
                    </a:cubicBezTo>
                    <a:cubicBezTo>
                      <a:pt x="652" y="143"/>
                      <a:pt x="509" y="0"/>
                      <a:pt x="3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23"/>
              <p:cNvSpPr/>
              <p:nvPr/>
            </p:nvSpPr>
            <p:spPr>
              <a:xfrm>
                <a:off x="4983801" y="3511136"/>
                <a:ext cx="16525" cy="16550"/>
              </a:xfrm>
              <a:custGeom>
                <a:rect b="b" l="l" r="r" t="t"/>
                <a:pathLst>
                  <a:path extrusionOk="0" h="662" w="661">
                    <a:moveTo>
                      <a:pt x="331" y="1"/>
                    </a:moveTo>
                    <a:cubicBezTo>
                      <a:pt x="152" y="1"/>
                      <a:pt x="1" y="144"/>
                      <a:pt x="1" y="331"/>
                    </a:cubicBezTo>
                    <a:cubicBezTo>
                      <a:pt x="1" y="509"/>
                      <a:pt x="152" y="661"/>
                      <a:pt x="331" y="661"/>
                    </a:cubicBezTo>
                    <a:cubicBezTo>
                      <a:pt x="509" y="661"/>
                      <a:pt x="661" y="509"/>
                      <a:pt x="661" y="331"/>
                    </a:cubicBezTo>
                    <a:cubicBezTo>
                      <a:pt x="661" y="144"/>
                      <a:pt x="509" y="1"/>
                      <a:pt x="3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98" name="Google Shape;1198;p23"/>
          <p:cNvGrpSpPr/>
          <p:nvPr/>
        </p:nvGrpSpPr>
        <p:grpSpPr>
          <a:xfrm flipH="1">
            <a:off x="8344628" y="2246320"/>
            <a:ext cx="547707" cy="495785"/>
            <a:chOff x="470050" y="3731100"/>
            <a:chExt cx="179800" cy="162750"/>
          </a:xfrm>
        </p:grpSpPr>
        <p:sp>
          <p:nvSpPr>
            <p:cNvPr id="1199" name="Google Shape;1199;p23"/>
            <p:cNvSpPr/>
            <p:nvPr/>
          </p:nvSpPr>
          <p:spPr>
            <a:xfrm>
              <a:off x="483875" y="3731100"/>
              <a:ext cx="165975" cy="149600"/>
            </a:xfrm>
            <a:custGeom>
              <a:rect b="b" l="l" r="r" t="t"/>
              <a:pathLst>
                <a:path extrusionOk="0" h="5984" w="6639">
                  <a:moveTo>
                    <a:pt x="2309" y="0"/>
                  </a:moveTo>
                  <a:cubicBezTo>
                    <a:pt x="1790" y="0"/>
                    <a:pt x="1318" y="160"/>
                    <a:pt x="964" y="494"/>
                  </a:cubicBezTo>
                  <a:cubicBezTo>
                    <a:pt x="1" y="1404"/>
                    <a:pt x="278" y="3260"/>
                    <a:pt x="1580" y="4634"/>
                  </a:cubicBezTo>
                  <a:cubicBezTo>
                    <a:pt x="2399" y="5509"/>
                    <a:pt x="3436" y="5984"/>
                    <a:pt x="4331" y="5984"/>
                  </a:cubicBezTo>
                  <a:cubicBezTo>
                    <a:pt x="4850" y="5984"/>
                    <a:pt x="5321" y="5824"/>
                    <a:pt x="5675" y="5490"/>
                  </a:cubicBezTo>
                  <a:cubicBezTo>
                    <a:pt x="6638" y="4580"/>
                    <a:pt x="6371" y="2724"/>
                    <a:pt x="5068" y="1351"/>
                  </a:cubicBezTo>
                  <a:cubicBezTo>
                    <a:pt x="4244" y="475"/>
                    <a:pt x="3205" y="0"/>
                    <a:pt x="2309"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23"/>
            <p:cNvSpPr/>
            <p:nvPr/>
          </p:nvSpPr>
          <p:spPr>
            <a:xfrm>
              <a:off x="470050" y="3743450"/>
              <a:ext cx="155700" cy="150400"/>
            </a:xfrm>
            <a:custGeom>
              <a:rect b="b" l="l" r="r" t="t"/>
              <a:pathLst>
                <a:path extrusionOk="0" h="6016" w="6228">
                  <a:moveTo>
                    <a:pt x="1517" y="0"/>
                  </a:moveTo>
                  <a:cubicBezTo>
                    <a:pt x="1514" y="3"/>
                    <a:pt x="1511" y="6"/>
                    <a:pt x="1508" y="9"/>
                  </a:cubicBezTo>
                  <a:lnTo>
                    <a:pt x="1508" y="9"/>
                  </a:lnTo>
                  <a:lnTo>
                    <a:pt x="1517" y="0"/>
                  </a:lnTo>
                  <a:close/>
                  <a:moveTo>
                    <a:pt x="1508" y="9"/>
                  </a:moveTo>
                  <a:lnTo>
                    <a:pt x="964" y="527"/>
                  </a:lnTo>
                  <a:cubicBezTo>
                    <a:pt x="1" y="1436"/>
                    <a:pt x="269" y="3292"/>
                    <a:pt x="1571" y="4666"/>
                  </a:cubicBezTo>
                  <a:cubicBezTo>
                    <a:pt x="2395" y="5541"/>
                    <a:pt x="3434" y="6016"/>
                    <a:pt x="4330" y="6016"/>
                  </a:cubicBezTo>
                  <a:cubicBezTo>
                    <a:pt x="4850" y="6016"/>
                    <a:pt x="5321" y="5856"/>
                    <a:pt x="5675" y="5522"/>
                  </a:cubicBezTo>
                  <a:lnTo>
                    <a:pt x="6228" y="4996"/>
                  </a:lnTo>
                  <a:lnTo>
                    <a:pt x="6228" y="4996"/>
                  </a:lnTo>
                  <a:cubicBezTo>
                    <a:pt x="5874" y="5330"/>
                    <a:pt x="5403" y="5490"/>
                    <a:pt x="4884" y="5490"/>
                  </a:cubicBezTo>
                  <a:cubicBezTo>
                    <a:pt x="3989" y="5490"/>
                    <a:pt x="2952" y="5015"/>
                    <a:pt x="2133" y="4140"/>
                  </a:cubicBezTo>
                  <a:cubicBezTo>
                    <a:pt x="835" y="2770"/>
                    <a:pt x="556" y="922"/>
                    <a:pt x="1508" y="9"/>
                  </a:cubicBez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23"/>
            <p:cNvSpPr/>
            <p:nvPr/>
          </p:nvSpPr>
          <p:spPr>
            <a:xfrm>
              <a:off x="503950" y="3749100"/>
              <a:ext cx="126050" cy="113600"/>
            </a:xfrm>
            <a:custGeom>
              <a:rect b="b" l="l" r="r" t="t"/>
              <a:pathLst>
                <a:path extrusionOk="0" h="4544" w="5042">
                  <a:moveTo>
                    <a:pt x="1748" y="1"/>
                  </a:moveTo>
                  <a:cubicBezTo>
                    <a:pt x="1356" y="1"/>
                    <a:pt x="1000" y="121"/>
                    <a:pt x="732" y="372"/>
                  </a:cubicBezTo>
                  <a:cubicBezTo>
                    <a:pt x="1" y="1068"/>
                    <a:pt x="206" y="2477"/>
                    <a:pt x="1196" y="3521"/>
                  </a:cubicBezTo>
                  <a:cubicBezTo>
                    <a:pt x="1819" y="4183"/>
                    <a:pt x="2610" y="4543"/>
                    <a:pt x="3292" y="4543"/>
                  </a:cubicBezTo>
                  <a:cubicBezTo>
                    <a:pt x="3685" y="4543"/>
                    <a:pt x="4042" y="4423"/>
                    <a:pt x="4310" y="4172"/>
                  </a:cubicBezTo>
                  <a:cubicBezTo>
                    <a:pt x="5041" y="3476"/>
                    <a:pt x="4827" y="2076"/>
                    <a:pt x="3846" y="1023"/>
                  </a:cubicBezTo>
                  <a:cubicBezTo>
                    <a:pt x="3218" y="361"/>
                    <a:pt x="2428" y="1"/>
                    <a:pt x="17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23"/>
            <p:cNvSpPr/>
            <p:nvPr/>
          </p:nvSpPr>
          <p:spPr>
            <a:xfrm>
              <a:off x="533175" y="3763725"/>
              <a:ext cx="71175" cy="80775"/>
            </a:xfrm>
            <a:custGeom>
              <a:rect b="b" l="l" r="r" t="t"/>
              <a:pathLst>
                <a:path extrusionOk="0" h="3231" w="2847">
                  <a:moveTo>
                    <a:pt x="1348" y="893"/>
                  </a:moveTo>
                  <a:lnTo>
                    <a:pt x="1713" y="902"/>
                  </a:lnTo>
                  <a:lnTo>
                    <a:pt x="1910" y="1375"/>
                  </a:lnTo>
                  <a:lnTo>
                    <a:pt x="1544" y="1366"/>
                  </a:lnTo>
                  <a:lnTo>
                    <a:pt x="1348" y="893"/>
                  </a:lnTo>
                  <a:close/>
                  <a:moveTo>
                    <a:pt x="955" y="1883"/>
                  </a:moveTo>
                  <a:lnTo>
                    <a:pt x="1321" y="1892"/>
                  </a:lnTo>
                  <a:lnTo>
                    <a:pt x="1508" y="2338"/>
                  </a:lnTo>
                  <a:lnTo>
                    <a:pt x="1142" y="2329"/>
                  </a:lnTo>
                  <a:lnTo>
                    <a:pt x="955" y="1883"/>
                  </a:lnTo>
                  <a:close/>
                  <a:moveTo>
                    <a:pt x="518" y="1"/>
                  </a:moveTo>
                  <a:lnTo>
                    <a:pt x="661" y="340"/>
                  </a:lnTo>
                  <a:lnTo>
                    <a:pt x="286" y="331"/>
                  </a:lnTo>
                  <a:cubicBezTo>
                    <a:pt x="197" y="331"/>
                    <a:pt x="134" y="358"/>
                    <a:pt x="90" y="402"/>
                  </a:cubicBezTo>
                  <a:cubicBezTo>
                    <a:pt x="36" y="447"/>
                    <a:pt x="9" y="501"/>
                    <a:pt x="9" y="581"/>
                  </a:cubicBezTo>
                  <a:cubicBezTo>
                    <a:pt x="1" y="661"/>
                    <a:pt x="18" y="750"/>
                    <a:pt x="63" y="848"/>
                  </a:cubicBezTo>
                  <a:lnTo>
                    <a:pt x="161" y="1071"/>
                  </a:lnTo>
                  <a:lnTo>
                    <a:pt x="616" y="1080"/>
                  </a:lnTo>
                  <a:lnTo>
                    <a:pt x="527" y="875"/>
                  </a:lnTo>
                  <a:lnTo>
                    <a:pt x="893" y="884"/>
                  </a:lnTo>
                  <a:lnTo>
                    <a:pt x="1089" y="1357"/>
                  </a:lnTo>
                  <a:lnTo>
                    <a:pt x="705" y="1348"/>
                  </a:lnTo>
                  <a:cubicBezTo>
                    <a:pt x="625" y="1348"/>
                    <a:pt x="563" y="1366"/>
                    <a:pt x="509" y="1410"/>
                  </a:cubicBezTo>
                  <a:cubicBezTo>
                    <a:pt x="464" y="1455"/>
                    <a:pt x="438" y="1518"/>
                    <a:pt x="438" y="1589"/>
                  </a:cubicBezTo>
                  <a:cubicBezTo>
                    <a:pt x="429" y="1669"/>
                    <a:pt x="447" y="1749"/>
                    <a:pt x="482" y="1839"/>
                  </a:cubicBezTo>
                  <a:lnTo>
                    <a:pt x="687" y="2338"/>
                  </a:lnTo>
                  <a:cubicBezTo>
                    <a:pt x="732" y="2436"/>
                    <a:pt x="786" y="2517"/>
                    <a:pt x="857" y="2606"/>
                  </a:cubicBezTo>
                  <a:cubicBezTo>
                    <a:pt x="928" y="2686"/>
                    <a:pt x="1009" y="2749"/>
                    <a:pt x="1098" y="2793"/>
                  </a:cubicBezTo>
                  <a:cubicBezTo>
                    <a:pt x="1187" y="2847"/>
                    <a:pt x="1267" y="2865"/>
                    <a:pt x="1348" y="2874"/>
                  </a:cubicBezTo>
                  <a:lnTo>
                    <a:pt x="1731" y="2882"/>
                  </a:lnTo>
                  <a:lnTo>
                    <a:pt x="1874" y="3221"/>
                  </a:lnTo>
                  <a:lnTo>
                    <a:pt x="2329" y="3230"/>
                  </a:lnTo>
                  <a:lnTo>
                    <a:pt x="2329" y="3230"/>
                  </a:lnTo>
                  <a:lnTo>
                    <a:pt x="2186" y="2891"/>
                  </a:lnTo>
                  <a:lnTo>
                    <a:pt x="2570" y="2900"/>
                  </a:lnTo>
                  <a:cubicBezTo>
                    <a:pt x="2650" y="2900"/>
                    <a:pt x="2721" y="2874"/>
                    <a:pt x="2766" y="2829"/>
                  </a:cubicBezTo>
                  <a:cubicBezTo>
                    <a:pt x="2811" y="2784"/>
                    <a:pt x="2837" y="2722"/>
                    <a:pt x="2846" y="2642"/>
                  </a:cubicBezTo>
                  <a:cubicBezTo>
                    <a:pt x="2846" y="2570"/>
                    <a:pt x="2829" y="2481"/>
                    <a:pt x="2793" y="2383"/>
                  </a:cubicBezTo>
                  <a:lnTo>
                    <a:pt x="2695" y="2160"/>
                  </a:lnTo>
                  <a:lnTo>
                    <a:pt x="2240" y="2151"/>
                  </a:lnTo>
                  <a:lnTo>
                    <a:pt x="2329" y="2356"/>
                  </a:lnTo>
                  <a:lnTo>
                    <a:pt x="1963" y="2347"/>
                  </a:lnTo>
                  <a:lnTo>
                    <a:pt x="1776" y="1901"/>
                  </a:lnTo>
                  <a:lnTo>
                    <a:pt x="2151" y="1910"/>
                  </a:lnTo>
                  <a:cubicBezTo>
                    <a:pt x="2240" y="1910"/>
                    <a:pt x="2302" y="1892"/>
                    <a:pt x="2347" y="1848"/>
                  </a:cubicBezTo>
                  <a:cubicBezTo>
                    <a:pt x="2400" y="1803"/>
                    <a:pt x="2427" y="1741"/>
                    <a:pt x="2427" y="1660"/>
                  </a:cubicBezTo>
                  <a:cubicBezTo>
                    <a:pt x="2436" y="1580"/>
                    <a:pt x="2418" y="1491"/>
                    <a:pt x="2374" y="1393"/>
                  </a:cubicBezTo>
                  <a:lnTo>
                    <a:pt x="2159" y="893"/>
                  </a:lnTo>
                  <a:cubicBezTo>
                    <a:pt x="2124" y="795"/>
                    <a:pt x="2061" y="706"/>
                    <a:pt x="1990" y="625"/>
                  </a:cubicBezTo>
                  <a:cubicBezTo>
                    <a:pt x="1927" y="545"/>
                    <a:pt x="1847" y="483"/>
                    <a:pt x="1758" y="438"/>
                  </a:cubicBezTo>
                  <a:cubicBezTo>
                    <a:pt x="1678" y="385"/>
                    <a:pt x="1588" y="367"/>
                    <a:pt x="1499" y="358"/>
                  </a:cubicBezTo>
                  <a:lnTo>
                    <a:pt x="1116" y="349"/>
                  </a:lnTo>
                  <a:lnTo>
                    <a:pt x="973" y="10"/>
                  </a:lnTo>
                  <a:lnTo>
                    <a:pt x="51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3" name="Google Shape;1203;p23"/>
          <p:cNvGrpSpPr/>
          <p:nvPr/>
        </p:nvGrpSpPr>
        <p:grpSpPr>
          <a:xfrm>
            <a:off x="8418142" y="-5"/>
            <a:ext cx="1013699" cy="886245"/>
            <a:chOff x="895150" y="3894725"/>
            <a:chExt cx="332775" cy="290925"/>
          </a:xfrm>
        </p:grpSpPr>
        <p:sp>
          <p:nvSpPr>
            <p:cNvPr id="1204" name="Google Shape;1204;p23"/>
            <p:cNvSpPr/>
            <p:nvPr/>
          </p:nvSpPr>
          <p:spPr>
            <a:xfrm>
              <a:off x="895150" y="3918150"/>
              <a:ext cx="307125" cy="267500"/>
            </a:xfrm>
            <a:custGeom>
              <a:rect b="b" l="l" r="r" t="t"/>
              <a:pathLst>
                <a:path extrusionOk="0" h="10700" w="12285">
                  <a:moveTo>
                    <a:pt x="4272" y="0"/>
                  </a:moveTo>
                  <a:cubicBezTo>
                    <a:pt x="3311" y="0"/>
                    <a:pt x="2439" y="285"/>
                    <a:pt x="1785" y="880"/>
                  </a:cubicBezTo>
                  <a:cubicBezTo>
                    <a:pt x="0" y="2504"/>
                    <a:pt x="500" y="5823"/>
                    <a:pt x="2909" y="8294"/>
                  </a:cubicBezTo>
                  <a:cubicBezTo>
                    <a:pt x="4433" y="9853"/>
                    <a:pt x="6352" y="10700"/>
                    <a:pt x="8007" y="10700"/>
                  </a:cubicBezTo>
                  <a:cubicBezTo>
                    <a:pt x="8966" y="10700"/>
                    <a:pt x="9837" y="10415"/>
                    <a:pt x="10492" y="9819"/>
                  </a:cubicBezTo>
                  <a:cubicBezTo>
                    <a:pt x="12285" y="8196"/>
                    <a:pt x="11776" y="4877"/>
                    <a:pt x="9367" y="2406"/>
                  </a:cubicBezTo>
                  <a:cubicBezTo>
                    <a:pt x="7848" y="847"/>
                    <a:pt x="5929" y="0"/>
                    <a:pt x="4272"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23"/>
            <p:cNvSpPr/>
            <p:nvPr/>
          </p:nvSpPr>
          <p:spPr>
            <a:xfrm>
              <a:off x="939750" y="3894725"/>
              <a:ext cx="288175" cy="268925"/>
            </a:xfrm>
            <a:custGeom>
              <a:rect b="b" l="l" r="r" t="t"/>
              <a:pathLst>
                <a:path extrusionOk="0" h="10757" w="11527">
                  <a:moveTo>
                    <a:pt x="13" y="1806"/>
                  </a:moveTo>
                  <a:cubicBezTo>
                    <a:pt x="9" y="1810"/>
                    <a:pt x="5" y="1814"/>
                    <a:pt x="1" y="1817"/>
                  </a:cubicBezTo>
                  <a:lnTo>
                    <a:pt x="13" y="1806"/>
                  </a:lnTo>
                  <a:close/>
                  <a:moveTo>
                    <a:pt x="3520" y="0"/>
                  </a:moveTo>
                  <a:cubicBezTo>
                    <a:pt x="2561" y="0"/>
                    <a:pt x="1690" y="285"/>
                    <a:pt x="1035" y="881"/>
                  </a:cubicBezTo>
                  <a:lnTo>
                    <a:pt x="13" y="1806"/>
                  </a:lnTo>
                  <a:lnTo>
                    <a:pt x="13" y="1806"/>
                  </a:lnTo>
                  <a:cubicBezTo>
                    <a:pt x="666" y="1218"/>
                    <a:pt x="1533" y="937"/>
                    <a:pt x="2488" y="937"/>
                  </a:cubicBezTo>
                  <a:cubicBezTo>
                    <a:pt x="4145" y="937"/>
                    <a:pt x="6064" y="1784"/>
                    <a:pt x="7583" y="3343"/>
                  </a:cubicBezTo>
                  <a:cubicBezTo>
                    <a:pt x="9992" y="5814"/>
                    <a:pt x="10501" y="9133"/>
                    <a:pt x="8708" y="10756"/>
                  </a:cubicBezTo>
                  <a:lnTo>
                    <a:pt x="9742" y="9820"/>
                  </a:lnTo>
                  <a:cubicBezTo>
                    <a:pt x="11527" y="8196"/>
                    <a:pt x="11027" y="4877"/>
                    <a:pt x="8618" y="2406"/>
                  </a:cubicBezTo>
                  <a:cubicBezTo>
                    <a:pt x="7094" y="848"/>
                    <a:pt x="5175" y="0"/>
                    <a:pt x="3520" y="0"/>
                  </a:cubicBez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3"/>
            <p:cNvSpPr/>
            <p:nvPr/>
          </p:nvSpPr>
          <p:spPr>
            <a:xfrm>
              <a:off x="932175" y="3950325"/>
              <a:ext cx="233075" cy="203150"/>
            </a:xfrm>
            <a:custGeom>
              <a:rect b="b" l="l" r="r" t="t"/>
              <a:pathLst>
                <a:path extrusionOk="0" h="8126" w="9323">
                  <a:moveTo>
                    <a:pt x="3237" y="1"/>
                  </a:moveTo>
                  <a:cubicBezTo>
                    <a:pt x="2507" y="1"/>
                    <a:pt x="1845" y="218"/>
                    <a:pt x="1347" y="673"/>
                  </a:cubicBezTo>
                  <a:cubicBezTo>
                    <a:pt x="0" y="1904"/>
                    <a:pt x="375" y="4420"/>
                    <a:pt x="2204" y="6293"/>
                  </a:cubicBezTo>
                  <a:cubicBezTo>
                    <a:pt x="3361" y="7479"/>
                    <a:pt x="4819" y="8125"/>
                    <a:pt x="6077" y="8125"/>
                  </a:cubicBezTo>
                  <a:cubicBezTo>
                    <a:pt x="6807" y="8125"/>
                    <a:pt x="7469" y="7908"/>
                    <a:pt x="7967" y="7453"/>
                  </a:cubicBezTo>
                  <a:cubicBezTo>
                    <a:pt x="9323" y="6222"/>
                    <a:pt x="8939" y="3706"/>
                    <a:pt x="7110" y="1833"/>
                  </a:cubicBezTo>
                  <a:cubicBezTo>
                    <a:pt x="5953" y="647"/>
                    <a:pt x="4495" y="1"/>
                    <a:pt x="323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23"/>
            <p:cNvSpPr/>
            <p:nvPr/>
          </p:nvSpPr>
          <p:spPr>
            <a:xfrm>
              <a:off x="979450" y="3982750"/>
              <a:ext cx="131400" cy="144775"/>
            </a:xfrm>
            <a:custGeom>
              <a:rect b="b" l="l" r="r" t="t"/>
              <a:pathLst>
                <a:path extrusionOk="0" h="5791" w="5256">
                  <a:moveTo>
                    <a:pt x="2481" y="1597"/>
                  </a:moveTo>
                  <a:lnTo>
                    <a:pt x="3159" y="1615"/>
                  </a:lnTo>
                  <a:lnTo>
                    <a:pt x="3507" y="2409"/>
                  </a:lnTo>
                  <a:lnTo>
                    <a:pt x="2829" y="2400"/>
                  </a:lnTo>
                  <a:lnTo>
                    <a:pt x="2481" y="1597"/>
                  </a:lnTo>
                  <a:close/>
                  <a:moveTo>
                    <a:pt x="1722" y="3328"/>
                  </a:moveTo>
                  <a:lnTo>
                    <a:pt x="2400" y="3346"/>
                  </a:lnTo>
                  <a:lnTo>
                    <a:pt x="2766" y="4184"/>
                  </a:lnTo>
                  <a:lnTo>
                    <a:pt x="2088" y="4175"/>
                  </a:lnTo>
                  <a:lnTo>
                    <a:pt x="1722" y="3328"/>
                  </a:lnTo>
                  <a:close/>
                  <a:moveTo>
                    <a:pt x="955" y="0"/>
                  </a:moveTo>
                  <a:lnTo>
                    <a:pt x="1223" y="616"/>
                  </a:lnTo>
                  <a:lnTo>
                    <a:pt x="509" y="607"/>
                  </a:lnTo>
                  <a:cubicBezTo>
                    <a:pt x="496" y="606"/>
                    <a:pt x="484" y="606"/>
                    <a:pt x="471" y="606"/>
                  </a:cubicBezTo>
                  <a:cubicBezTo>
                    <a:pt x="337" y="606"/>
                    <a:pt x="225" y="649"/>
                    <a:pt x="143" y="723"/>
                  </a:cubicBezTo>
                  <a:cubicBezTo>
                    <a:pt x="54" y="803"/>
                    <a:pt x="9" y="910"/>
                    <a:pt x="1" y="1053"/>
                  </a:cubicBezTo>
                  <a:cubicBezTo>
                    <a:pt x="1" y="1196"/>
                    <a:pt x="27" y="1347"/>
                    <a:pt x="99" y="1517"/>
                  </a:cubicBezTo>
                  <a:lnTo>
                    <a:pt x="277" y="1918"/>
                  </a:lnTo>
                  <a:lnTo>
                    <a:pt x="1116" y="1936"/>
                  </a:lnTo>
                  <a:lnTo>
                    <a:pt x="955" y="1570"/>
                  </a:lnTo>
                  <a:lnTo>
                    <a:pt x="1633" y="1579"/>
                  </a:lnTo>
                  <a:lnTo>
                    <a:pt x="1981" y="2382"/>
                  </a:lnTo>
                  <a:lnTo>
                    <a:pt x="1276" y="2364"/>
                  </a:lnTo>
                  <a:cubicBezTo>
                    <a:pt x="1125" y="2364"/>
                    <a:pt x="1000" y="2400"/>
                    <a:pt x="919" y="2480"/>
                  </a:cubicBezTo>
                  <a:cubicBezTo>
                    <a:pt x="830" y="2561"/>
                    <a:pt x="777" y="2668"/>
                    <a:pt x="768" y="2811"/>
                  </a:cubicBezTo>
                  <a:cubicBezTo>
                    <a:pt x="759" y="2953"/>
                    <a:pt x="795" y="3114"/>
                    <a:pt x="875" y="3292"/>
                  </a:cubicBezTo>
                  <a:lnTo>
                    <a:pt x="1267" y="4184"/>
                  </a:lnTo>
                  <a:cubicBezTo>
                    <a:pt x="1339" y="4363"/>
                    <a:pt x="1446" y="4523"/>
                    <a:pt x="1580" y="4666"/>
                  </a:cubicBezTo>
                  <a:cubicBezTo>
                    <a:pt x="1704" y="4809"/>
                    <a:pt x="1847" y="4925"/>
                    <a:pt x="2008" y="5005"/>
                  </a:cubicBezTo>
                  <a:cubicBezTo>
                    <a:pt x="2168" y="5094"/>
                    <a:pt x="2329" y="5130"/>
                    <a:pt x="2481" y="5139"/>
                  </a:cubicBezTo>
                  <a:lnTo>
                    <a:pt x="3194" y="5148"/>
                  </a:lnTo>
                  <a:lnTo>
                    <a:pt x="3462" y="5772"/>
                  </a:lnTo>
                  <a:lnTo>
                    <a:pt x="4301" y="5790"/>
                  </a:lnTo>
                  <a:lnTo>
                    <a:pt x="4033" y="5166"/>
                  </a:lnTo>
                  <a:lnTo>
                    <a:pt x="4033" y="5166"/>
                  </a:lnTo>
                  <a:lnTo>
                    <a:pt x="4738" y="5183"/>
                  </a:lnTo>
                  <a:cubicBezTo>
                    <a:pt x="4898" y="5183"/>
                    <a:pt x="5023" y="5148"/>
                    <a:pt x="5103" y="5068"/>
                  </a:cubicBezTo>
                  <a:cubicBezTo>
                    <a:pt x="5193" y="4987"/>
                    <a:pt x="5237" y="4880"/>
                    <a:pt x="5246" y="4746"/>
                  </a:cubicBezTo>
                  <a:cubicBezTo>
                    <a:pt x="5255" y="4604"/>
                    <a:pt x="5219" y="4443"/>
                    <a:pt x="5148" y="4274"/>
                  </a:cubicBezTo>
                  <a:lnTo>
                    <a:pt x="4970" y="3863"/>
                  </a:lnTo>
                  <a:lnTo>
                    <a:pt x="4131" y="3845"/>
                  </a:lnTo>
                  <a:lnTo>
                    <a:pt x="4292" y="4220"/>
                  </a:lnTo>
                  <a:lnTo>
                    <a:pt x="3614" y="4202"/>
                  </a:lnTo>
                  <a:lnTo>
                    <a:pt x="3248" y="3364"/>
                  </a:lnTo>
                  <a:lnTo>
                    <a:pt x="3953" y="3381"/>
                  </a:lnTo>
                  <a:cubicBezTo>
                    <a:pt x="4113" y="3381"/>
                    <a:pt x="4229" y="3346"/>
                    <a:pt x="4318" y="3257"/>
                  </a:cubicBezTo>
                  <a:cubicBezTo>
                    <a:pt x="4408" y="3176"/>
                    <a:pt x="4452" y="3069"/>
                    <a:pt x="4461" y="2935"/>
                  </a:cubicBezTo>
                  <a:cubicBezTo>
                    <a:pt x="4470" y="2802"/>
                    <a:pt x="4443" y="2650"/>
                    <a:pt x="4372" y="2489"/>
                  </a:cubicBezTo>
                  <a:lnTo>
                    <a:pt x="3988" y="1597"/>
                  </a:lnTo>
                  <a:cubicBezTo>
                    <a:pt x="3908" y="1428"/>
                    <a:pt x="3810" y="1276"/>
                    <a:pt x="3676" y="1133"/>
                  </a:cubicBezTo>
                  <a:cubicBezTo>
                    <a:pt x="3542" y="991"/>
                    <a:pt x="3391" y="875"/>
                    <a:pt x="3239" y="785"/>
                  </a:cubicBezTo>
                  <a:cubicBezTo>
                    <a:pt x="3078" y="696"/>
                    <a:pt x="2918" y="652"/>
                    <a:pt x="2766" y="652"/>
                  </a:cubicBezTo>
                  <a:lnTo>
                    <a:pt x="2061" y="634"/>
                  </a:lnTo>
                  <a:lnTo>
                    <a:pt x="1794" y="18"/>
                  </a:lnTo>
                  <a:lnTo>
                    <a:pt x="9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8" name="Google Shape;1208;p23"/>
          <p:cNvGrpSpPr/>
          <p:nvPr/>
        </p:nvGrpSpPr>
        <p:grpSpPr>
          <a:xfrm flipH="1">
            <a:off x="-99922" y="4294607"/>
            <a:ext cx="547707" cy="495785"/>
            <a:chOff x="470050" y="3731100"/>
            <a:chExt cx="179800" cy="162750"/>
          </a:xfrm>
        </p:grpSpPr>
        <p:sp>
          <p:nvSpPr>
            <p:cNvPr id="1209" name="Google Shape;1209;p23"/>
            <p:cNvSpPr/>
            <p:nvPr/>
          </p:nvSpPr>
          <p:spPr>
            <a:xfrm>
              <a:off x="483875" y="3731100"/>
              <a:ext cx="165975" cy="149600"/>
            </a:xfrm>
            <a:custGeom>
              <a:rect b="b" l="l" r="r" t="t"/>
              <a:pathLst>
                <a:path extrusionOk="0" h="5984" w="6639">
                  <a:moveTo>
                    <a:pt x="2309" y="0"/>
                  </a:moveTo>
                  <a:cubicBezTo>
                    <a:pt x="1790" y="0"/>
                    <a:pt x="1318" y="160"/>
                    <a:pt x="964" y="494"/>
                  </a:cubicBezTo>
                  <a:cubicBezTo>
                    <a:pt x="1" y="1404"/>
                    <a:pt x="278" y="3260"/>
                    <a:pt x="1580" y="4634"/>
                  </a:cubicBezTo>
                  <a:cubicBezTo>
                    <a:pt x="2399" y="5509"/>
                    <a:pt x="3436" y="5984"/>
                    <a:pt x="4331" y="5984"/>
                  </a:cubicBezTo>
                  <a:cubicBezTo>
                    <a:pt x="4850" y="5984"/>
                    <a:pt x="5321" y="5824"/>
                    <a:pt x="5675" y="5490"/>
                  </a:cubicBezTo>
                  <a:cubicBezTo>
                    <a:pt x="6638" y="4580"/>
                    <a:pt x="6371" y="2724"/>
                    <a:pt x="5068" y="1351"/>
                  </a:cubicBezTo>
                  <a:cubicBezTo>
                    <a:pt x="4244" y="475"/>
                    <a:pt x="3205" y="0"/>
                    <a:pt x="2309"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23"/>
            <p:cNvSpPr/>
            <p:nvPr/>
          </p:nvSpPr>
          <p:spPr>
            <a:xfrm>
              <a:off x="470050" y="3743450"/>
              <a:ext cx="155700" cy="150400"/>
            </a:xfrm>
            <a:custGeom>
              <a:rect b="b" l="l" r="r" t="t"/>
              <a:pathLst>
                <a:path extrusionOk="0" h="6016" w="6228">
                  <a:moveTo>
                    <a:pt x="1517" y="0"/>
                  </a:moveTo>
                  <a:cubicBezTo>
                    <a:pt x="1514" y="3"/>
                    <a:pt x="1511" y="6"/>
                    <a:pt x="1508" y="9"/>
                  </a:cubicBezTo>
                  <a:lnTo>
                    <a:pt x="1508" y="9"/>
                  </a:lnTo>
                  <a:lnTo>
                    <a:pt x="1517" y="0"/>
                  </a:lnTo>
                  <a:close/>
                  <a:moveTo>
                    <a:pt x="1508" y="9"/>
                  </a:moveTo>
                  <a:lnTo>
                    <a:pt x="964" y="527"/>
                  </a:lnTo>
                  <a:cubicBezTo>
                    <a:pt x="1" y="1436"/>
                    <a:pt x="269" y="3292"/>
                    <a:pt x="1571" y="4666"/>
                  </a:cubicBezTo>
                  <a:cubicBezTo>
                    <a:pt x="2395" y="5541"/>
                    <a:pt x="3434" y="6016"/>
                    <a:pt x="4330" y="6016"/>
                  </a:cubicBezTo>
                  <a:cubicBezTo>
                    <a:pt x="4850" y="6016"/>
                    <a:pt x="5321" y="5856"/>
                    <a:pt x="5675" y="5522"/>
                  </a:cubicBezTo>
                  <a:lnTo>
                    <a:pt x="6228" y="4996"/>
                  </a:lnTo>
                  <a:lnTo>
                    <a:pt x="6228" y="4996"/>
                  </a:lnTo>
                  <a:cubicBezTo>
                    <a:pt x="5874" y="5330"/>
                    <a:pt x="5403" y="5490"/>
                    <a:pt x="4884" y="5490"/>
                  </a:cubicBezTo>
                  <a:cubicBezTo>
                    <a:pt x="3989" y="5490"/>
                    <a:pt x="2952" y="5015"/>
                    <a:pt x="2133" y="4140"/>
                  </a:cubicBezTo>
                  <a:cubicBezTo>
                    <a:pt x="835" y="2770"/>
                    <a:pt x="556" y="922"/>
                    <a:pt x="1508" y="9"/>
                  </a:cubicBez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3"/>
            <p:cNvSpPr/>
            <p:nvPr/>
          </p:nvSpPr>
          <p:spPr>
            <a:xfrm>
              <a:off x="503950" y="3749100"/>
              <a:ext cx="126050" cy="113600"/>
            </a:xfrm>
            <a:custGeom>
              <a:rect b="b" l="l" r="r" t="t"/>
              <a:pathLst>
                <a:path extrusionOk="0" h="4544" w="5042">
                  <a:moveTo>
                    <a:pt x="1748" y="1"/>
                  </a:moveTo>
                  <a:cubicBezTo>
                    <a:pt x="1356" y="1"/>
                    <a:pt x="1000" y="121"/>
                    <a:pt x="732" y="372"/>
                  </a:cubicBezTo>
                  <a:cubicBezTo>
                    <a:pt x="1" y="1068"/>
                    <a:pt x="206" y="2477"/>
                    <a:pt x="1196" y="3521"/>
                  </a:cubicBezTo>
                  <a:cubicBezTo>
                    <a:pt x="1819" y="4183"/>
                    <a:pt x="2610" y="4543"/>
                    <a:pt x="3292" y="4543"/>
                  </a:cubicBezTo>
                  <a:cubicBezTo>
                    <a:pt x="3685" y="4543"/>
                    <a:pt x="4042" y="4423"/>
                    <a:pt x="4310" y="4172"/>
                  </a:cubicBezTo>
                  <a:cubicBezTo>
                    <a:pt x="5041" y="3476"/>
                    <a:pt x="4827" y="2076"/>
                    <a:pt x="3846" y="1023"/>
                  </a:cubicBezTo>
                  <a:cubicBezTo>
                    <a:pt x="3218" y="361"/>
                    <a:pt x="2428" y="1"/>
                    <a:pt x="17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23"/>
            <p:cNvSpPr/>
            <p:nvPr/>
          </p:nvSpPr>
          <p:spPr>
            <a:xfrm>
              <a:off x="533175" y="3763725"/>
              <a:ext cx="71175" cy="80775"/>
            </a:xfrm>
            <a:custGeom>
              <a:rect b="b" l="l" r="r" t="t"/>
              <a:pathLst>
                <a:path extrusionOk="0" h="3231" w="2847">
                  <a:moveTo>
                    <a:pt x="1348" y="893"/>
                  </a:moveTo>
                  <a:lnTo>
                    <a:pt x="1713" y="902"/>
                  </a:lnTo>
                  <a:lnTo>
                    <a:pt x="1910" y="1375"/>
                  </a:lnTo>
                  <a:lnTo>
                    <a:pt x="1544" y="1366"/>
                  </a:lnTo>
                  <a:lnTo>
                    <a:pt x="1348" y="893"/>
                  </a:lnTo>
                  <a:close/>
                  <a:moveTo>
                    <a:pt x="955" y="1883"/>
                  </a:moveTo>
                  <a:lnTo>
                    <a:pt x="1321" y="1892"/>
                  </a:lnTo>
                  <a:lnTo>
                    <a:pt x="1508" y="2338"/>
                  </a:lnTo>
                  <a:lnTo>
                    <a:pt x="1142" y="2329"/>
                  </a:lnTo>
                  <a:lnTo>
                    <a:pt x="955" y="1883"/>
                  </a:lnTo>
                  <a:close/>
                  <a:moveTo>
                    <a:pt x="518" y="1"/>
                  </a:moveTo>
                  <a:lnTo>
                    <a:pt x="661" y="340"/>
                  </a:lnTo>
                  <a:lnTo>
                    <a:pt x="286" y="331"/>
                  </a:lnTo>
                  <a:cubicBezTo>
                    <a:pt x="197" y="331"/>
                    <a:pt x="134" y="358"/>
                    <a:pt x="90" y="402"/>
                  </a:cubicBezTo>
                  <a:cubicBezTo>
                    <a:pt x="36" y="447"/>
                    <a:pt x="9" y="501"/>
                    <a:pt x="9" y="581"/>
                  </a:cubicBezTo>
                  <a:cubicBezTo>
                    <a:pt x="1" y="661"/>
                    <a:pt x="18" y="750"/>
                    <a:pt x="63" y="848"/>
                  </a:cubicBezTo>
                  <a:lnTo>
                    <a:pt x="161" y="1071"/>
                  </a:lnTo>
                  <a:lnTo>
                    <a:pt x="616" y="1080"/>
                  </a:lnTo>
                  <a:lnTo>
                    <a:pt x="527" y="875"/>
                  </a:lnTo>
                  <a:lnTo>
                    <a:pt x="893" y="884"/>
                  </a:lnTo>
                  <a:lnTo>
                    <a:pt x="1089" y="1357"/>
                  </a:lnTo>
                  <a:lnTo>
                    <a:pt x="705" y="1348"/>
                  </a:lnTo>
                  <a:cubicBezTo>
                    <a:pt x="625" y="1348"/>
                    <a:pt x="563" y="1366"/>
                    <a:pt x="509" y="1410"/>
                  </a:cubicBezTo>
                  <a:cubicBezTo>
                    <a:pt x="464" y="1455"/>
                    <a:pt x="438" y="1518"/>
                    <a:pt x="438" y="1589"/>
                  </a:cubicBezTo>
                  <a:cubicBezTo>
                    <a:pt x="429" y="1669"/>
                    <a:pt x="447" y="1749"/>
                    <a:pt x="482" y="1839"/>
                  </a:cubicBezTo>
                  <a:lnTo>
                    <a:pt x="687" y="2338"/>
                  </a:lnTo>
                  <a:cubicBezTo>
                    <a:pt x="732" y="2436"/>
                    <a:pt x="786" y="2517"/>
                    <a:pt x="857" y="2606"/>
                  </a:cubicBezTo>
                  <a:cubicBezTo>
                    <a:pt x="928" y="2686"/>
                    <a:pt x="1009" y="2749"/>
                    <a:pt x="1098" y="2793"/>
                  </a:cubicBezTo>
                  <a:cubicBezTo>
                    <a:pt x="1187" y="2847"/>
                    <a:pt x="1267" y="2865"/>
                    <a:pt x="1348" y="2874"/>
                  </a:cubicBezTo>
                  <a:lnTo>
                    <a:pt x="1731" y="2882"/>
                  </a:lnTo>
                  <a:lnTo>
                    <a:pt x="1874" y="3221"/>
                  </a:lnTo>
                  <a:lnTo>
                    <a:pt x="2329" y="3230"/>
                  </a:lnTo>
                  <a:lnTo>
                    <a:pt x="2329" y="3230"/>
                  </a:lnTo>
                  <a:lnTo>
                    <a:pt x="2186" y="2891"/>
                  </a:lnTo>
                  <a:lnTo>
                    <a:pt x="2570" y="2900"/>
                  </a:lnTo>
                  <a:cubicBezTo>
                    <a:pt x="2650" y="2900"/>
                    <a:pt x="2721" y="2874"/>
                    <a:pt x="2766" y="2829"/>
                  </a:cubicBezTo>
                  <a:cubicBezTo>
                    <a:pt x="2811" y="2784"/>
                    <a:pt x="2837" y="2722"/>
                    <a:pt x="2846" y="2642"/>
                  </a:cubicBezTo>
                  <a:cubicBezTo>
                    <a:pt x="2846" y="2570"/>
                    <a:pt x="2829" y="2481"/>
                    <a:pt x="2793" y="2383"/>
                  </a:cubicBezTo>
                  <a:lnTo>
                    <a:pt x="2695" y="2160"/>
                  </a:lnTo>
                  <a:lnTo>
                    <a:pt x="2240" y="2151"/>
                  </a:lnTo>
                  <a:lnTo>
                    <a:pt x="2329" y="2356"/>
                  </a:lnTo>
                  <a:lnTo>
                    <a:pt x="1963" y="2347"/>
                  </a:lnTo>
                  <a:lnTo>
                    <a:pt x="1776" y="1901"/>
                  </a:lnTo>
                  <a:lnTo>
                    <a:pt x="2151" y="1910"/>
                  </a:lnTo>
                  <a:cubicBezTo>
                    <a:pt x="2240" y="1910"/>
                    <a:pt x="2302" y="1892"/>
                    <a:pt x="2347" y="1848"/>
                  </a:cubicBezTo>
                  <a:cubicBezTo>
                    <a:pt x="2400" y="1803"/>
                    <a:pt x="2427" y="1741"/>
                    <a:pt x="2427" y="1660"/>
                  </a:cubicBezTo>
                  <a:cubicBezTo>
                    <a:pt x="2436" y="1580"/>
                    <a:pt x="2418" y="1491"/>
                    <a:pt x="2374" y="1393"/>
                  </a:cubicBezTo>
                  <a:lnTo>
                    <a:pt x="2159" y="893"/>
                  </a:lnTo>
                  <a:cubicBezTo>
                    <a:pt x="2124" y="795"/>
                    <a:pt x="2061" y="706"/>
                    <a:pt x="1990" y="625"/>
                  </a:cubicBezTo>
                  <a:cubicBezTo>
                    <a:pt x="1927" y="545"/>
                    <a:pt x="1847" y="483"/>
                    <a:pt x="1758" y="438"/>
                  </a:cubicBezTo>
                  <a:cubicBezTo>
                    <a:pt x="1678" y="385"/>
                    <a:pt x="1588" y="367"/>
                    <a:pt x="1499" y="358"/>
                  </a:cubicBezTo>
                  <a:lnTo>
                    <a:pt x="1116" y="349"/>
                  </a:lnTo>
                  <a:lnTo>
                    <a:pt x="973" y="10"/>
                  </a:lnTo>
                  <a:lnTo>
                    <a:pt x="51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1213" name="Shape 1213"/>
        <p:cNvGrpSpPr/>
        <p:nvPr/>
      </p:nvGrpSpPr>
      <p:grpSpPr>
        <a:xfrm>
          <a:off x="0" y="0"/>
          <a:ext cx="0" cy="0"/>
          <a:chOff x="0" y="0"/>
          <a:chExt cx="0" cy="0"/>
        </a:xfrm>
      </p:grpSpPr>
      <p:grpSp>
        <p:nvGrpSpPr>
          <p:cNvPr id="1214" name="Google Shape;1214;p24"/>
          <p:cNvGrpSpPr/>
          <p:nvPr/>
        </p:nvGrpSpPr>
        <p:grpSpPr>
          <a:xfrm>
            <a:off x="1874988" y="1106787"/>
            <a:ext cx="4570289" cy="4570198"/>
            <a:chOff x="1846563" y="182687"/>
            <a:chExt cx="4570289" cy="4570198"/>
          </a:xfrm>
        </p:grpSpPr>
        <p:grpSp>
          <p:nvGrpSpPr>
            <p:cNvPr id="1215" name="Google Shape;1215;p24"/>
            <p:cNvGrpSpPr/>
            <p:nvPr/>
          </p:nvGrpSpPr>
          <p:grpSpPr>
            <a:xfrm>
              <a:off x="1846563" y="182687"/>
              <a:ext cx="4570289" cy="4570198"/>
              <a:chOff x="878425" y="-785450"/>
              <a:chExt cx="6506675" cy="6506546"/>
            </a:xfrm>
          </p:grpSpPr>
          <p:sp>
            <p:nvSpPr>
              <p:cNvPr id="1216" name="Google Shape;1216;p24"/>
              <p:cNvSpPr/>
              <p:nvPr/>
            </p:nvSpPr>
            <p:spPr>
              <a:xfrm>
                <a:off x="3041652" y="1377724"/>
                <a:ext cx="2180213" cy="2180213"/>
              </a:xfrm>
              <a:custGeom>
                <a:rect b="b" l="l" r="r" t="t"/>
                <a:pathLst>
                  <a:path extrusionOk="0" h="36613" w="36613">
                    <a:moveTo>
                      <a:pt x="18306" y="81"/>
                    </a:moveTo>
                    <a:cubicBezTo>
                      <a:pt x="28351" y="81"/>
                      <a:pt x="36532" y="8261"/>
                      <a:pt x="36532" y="18306"/>
                    </a:cubicBezTo>
                    <a:cubicBezTo>
                      <a:pt x="36532" y="28360"/>
                      <a:pt x="28351" y="36532"/>
                      <a:pt x="18306" y="36532"/>
                    </a:cubicBezTo>
                    <a:cubicBezTo>
                      <a:pt x="8252" y="36532"/>
                      <a:pt x="81" y="28360"/>
                      <a:pt x="81" y="18306"/>
                    </a:cubicBezTo>
                    <a:cubicBezTo>
                      <a:pt x="81" y="8261"/>
                      <a:pt x="8252" y="81"/>
                      <a:pt x="18306" y="81"/>
                    </a:cubicBezTo>
                    <a:close/>
                    <a:moveTo>
                      <a:pt x="18306" y="1"/>
                    </a:moveTo>
                    <a:cubicBezTo>
                      <a:pt x="15835" y="1"/>
                      <a:pt x="13435" y="482"/>
                      <a:pt x="11178" y="1437"/>
                    </a:cubicBezTo>
                    <a:cubicBezTo>
                      <a:pt x="9002" y="2365"/>
                      <a:pt x="7039" y="3685"/>
                      <a:pt x="5362" y="5362"/>
                    </a:cubicBezTo>
                    <a:cubicBezTo>
                      <a:pt x="3676" y="7039"/>
                      <a:pt x="2355" y="9002"/>
                      <a:pt x="1437" y="11179"/>
                    </a:cubicBezTo>
                    <a:cubicBezTo>
                      <a:pt x="482" y="13436"/>
                      <a:pt x="0" y="15835"/>
                      <a:pt x="0" y="18306"/>
                    </a:cubicBezTo>
                    <a:cubicBezTo>
                      <a:pt x="0" y="20778"/>
                      <a:pt x="482" y="23177"/>
                      <a:pt x="1437" y="25434"/>
                    </a:cubicBezTo>
                    <a:cubicBezTo>
                      <a:pt x="2355" y="27611"/>
                      <a:pt x="3676" y="29574"/>
                      <a:pt x="5362" y="31251"/>
                    </a:cubicBezTo>
                    <a:cubicBezTo>
                      <a:pt x="7039" y="32937"/>
                      <a:pt x="9002" y="34257"/>
                      <a:pt x="11178" y="35176"/>
                    </a:cubicBezTo>
                    <a:cubicBezTo>
                      <a:pt x="13435" y="36131"/>
                      <a:pt x="15835" y="36612"/>
                      <a:pt x="18306" y="36612"/>
                    </a:cubicBezTo>
                    <a:cubicBezTo>
                      <a:pt x="20777" y="36612"/>
                      <a:pt x="23177" y="36131"/>
                      <a:pt x="25434" y="35176"/>
                    </a:cubicBezTo>
                    <a:cubicBezTo>
                      <a:pt x="27611" y="34257"/>
                      <a:pt x="29565" y="32937"/>
                      <a:pt x="31251" y="31251"/>
                    </a:cubicBezTo>
                    <a:cubicBezTo>
                      <a:pt x="32928" y="29574"/>
                      <a:pt x="34248" y="27611"/>
                      <a:pt x="35176" y="25434"/>
                    </a:cubicBezTo>
                    <a:cubicBezTo>
                      <a:pt x="36131" y="23177"/>
                      <a:pt x="36612" y="20778"/>
                      <a:pt x="36612" y="18306"/>
                    </a:cubicBezTo>
                    <a:cubicBezTo>
                      <a:pt x="36612" y="15835"/>
                      <a:pt x="36131" y="13436"/>
                      <a:pt x="35176" y="11179"/>
                    </a:cubicBezTo>
                    <a:cubicBezTo>
                      <a:pt x="34248" y="9002"/>
                      <a:pt x="32928" y="7039"/>
                      <a:pt x="31251" y="5362"/>
                    </a:cubicBezTo>
                    <a:cubicBezTo>
                      <a:pt x="29565" y="3685"/>
                      <a:pt x="27611" y="2365"/>
                      <a:pt x="25434" y="1437"/>
                    </a:cubicBezTo>
                    <a:cubicBezTo>
                      <a:pt x="23177" y="482"/>
                      <a:pt x="20777" y="1"/>
                      <a:pt x="1830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24"/>
              <p:cNvSpPr/>
              <p:nvPr/>
            </p:nvSpPr>
            <p:spPr>
              <a:xfrm>
                <a:off x="2050550" y="386698"/>
                <a:ext cx="4162285" cy="4162202"/>
              </a:xfrm>
              <a:custGeom>
                <a:rect b="b" l="l" r="r" t="t"/>
                <a:pathLst>
                  <a:path extrusionOk="0" h="50297" w="50298">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24"/>
              <p:cNvSpPr/>
              <p:nvPr/>
            </p:nvSpPr>
            <p:spPr>
              <a:xfrm>
                <a:off x="878425" y="-785450"/>
                <a:ext cx="6506675" cy="6506546"/>
              </a:xfrm>
              <a:custGeom>
                <a:rect b="b" l="l" r="r" t="t"/>
                <a:pathLst>
                  <a:path extrusionOk="0" h="50297" w="50298">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9" name="Google Shape;1219;p24"/>
            <p:cNvGrpSpPr/>
            <p:nvPr/>
          </p:nvGrpSpPr>
          <p:grpSpPr>
            <a:xfrm>
              <a:off x="3185908" y="718741"/>
              <a:ext cx="3124599" cy="2544437"/>
              <a:chOff x="4104846" y="2798475"/>
              <a:chExt cx="895480" cy="729211"/>
            </a:xfrm>
          </p:grpSpPr>
          <p:sp>
            <p:nvSpPr>
              <p:cNvPr id="1220" name="Google Shape;1220;p24"/>
              <p:cNvSpPr/>
              <p:nvPr/>
            </p:nvSpPr>
            <p:spPr>
              <a:xfrm>
                <a:off x="4186358" y="3417317"/>
                <a:ext cx="16525" cy="16525"/>
              </a:xfrm>
              <a:custGeom>
                <a:rect b="b" l="l" r="r" t="t"/>
                <a:pathLst>
                  <a:path extrusionOk="0" h="661" w="661">
                    <a:moveTo>
                      <a:pt x="330" y="0"/>
                    </a:moveTo>
                    <a:cubicBezTo>
                      <a:pt x="152" y="0"/>
                      <a:pt x="0" y="152"/>
                      <a:pt x="0" y="330"/>
                    </a:cubicBezTo>
                    <a:cubicBezTo>
                      <a:pt x="0" y="509"/>
                      <a:pt x="152" y="660"/>
                      <a:pt x="330" y="660"/>
                    </a:cubicBezTo>
                    <a:cubicBezTo>
                      <a:pt x="518" y="660"/>
                      <a:pt x="660" y="509"/>
                      <a:pt x="660" y="330"/>
                    </a:cubicBezTo>
                    <a:cubicBezTo>
                      <a:pt x="660" y="152"/>
                      <a:pt x="518" y="0"/>
                      <a:pt x="3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24"/>
              <p:cNvSpPr/>
              <p:nvPr/>
            </p:nvSpPr>
            <p:spPr>
              <a:xfrm>
                <a:off x="4796315" y="2798475"/>
                <a:ext cx="16550" cy="16550"/>
              </a:xfrm>
              <a:custGeom>
                <a:rect b="b" l="l" r="r" t="t"/>
                <a:pathLst>
                  <a:path extrusionOk="0" h="662" w="662">
                    <a:moveTo>
                      <a:pt x="331" y="1"/>
                    </a:moveTo>
                    <a:cubicBezTo>
                      <a:pt x="144" y="1"/>
                      <a:pt x="1" y="153"/>
                      <a:pt x="1" y="331"/>
                    </a:cubicBezTo>
                    <a:cubicBezTo>
                      <a:pt x="1" y="509"/>
                      <a:pt x="144" y="661"/>
                      <a:pt x="331" y="661"/>
                    </a:cubicBezTo>
                    <a:cubicBezTo>
                      <a:pt x="509" y="661"/>
                      <a:pt x="661" y="509"/>
                      <a:pt x="661" y="331"/>
                    </a:cubicBezTo>
                    <a:cubicBezTo>
                      <a:pt x="661" y="153"/>
                      <a:pt x="509" y="1"/>
                      <a:pt x="3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24"/>
              <p:cNvSpPr/>
              <p:nvPr/>
            </p:nvSpPr>
            <p:spPr>
              <a:xfrm>
                <a:off x="4104846" y="2964527"/>
                <a:ext cx="16300" cy="16300"/>
              </a:xfrm>
              <a:custGeom>
                <a:rect b="b" l="l" r="r" t="t"/>
                <a:pathLst>
                  <a:path extrusionOk="0" h="652" w="652">
                    <a:moveTo>
                      <a:pt x="330" y="0"/>
                    </a:moveTo>
                    <a:cubicBezTo>
                      <a:pt x="143" y="0"/>
                      <a:pt x="0" y="143"/>
                      <a:pt x="0" y="321"/>
                    </a:cubicBezTo>
                    <a:cubicBezTo>
                      <a:pt x="0" y="509"/>
                      <a:pt x="143" y="651"/>
                      <a:pt x="330" y="651"/>
                    </a:cubicBezTo>
                    <a:cubicBezTo>
                      <a:pt x="509" y="651"/>
                      <a:pt x="652" y="509"/>
                      <a:pt x="652" y="321"/>
                    </a:cubicBezTo>
                    <a:cubicBezTo>
                      <a:pt x="652" y="143"/>
                      <a:pt x="509" y="0"/>
                      <a:pt x="3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24"/>
              <p:cNvSpPr/>
              <p:nvPr/>
            </p:nvSpPr>
            <p:spPr>
              <a:xfrm>
                <a:off x="4983801" y="3511136"/>
                <a:ext cx="16525" cy="16550"/>
              </a:xfrm>
              <a:custGeom>
                <a:rect b="b" l="l" r="r" t="t"/>
                <a:pathLst>
                  <a:path extrusionOk="0" h="662" w="661">
                    <a:moveTo>
                      <a:pt x="331" y="1"/>
                    </a:moveTo>
                    <a:cubicBezTo>
                      <a:pt x="152" y="1"/>
                      <a:pt x="1" y="144"/>
                      <a:pt x="1" y="331"/>
                    </a:cubicBezTo>
                    <a:cubicBezTo>
                      <a:pt x="1" y="509"/>
                      <a:pt x="152" y="661"/>
                      <a:pt x="331" y="661"/>
                    </a:cubicBezTo>
                    <a:cubicBezTo>
                      <a:pt x="509" y="661"/>
                      <a:pt x="661" y="509"/>
                      <a:pt x="661" y="331"/>
                    </a:cubicBezTo>
                    <a:cubicBezTo>
                      <a:pt x="661" y="144"/>
                      <a:pt x="509" y="1"/>
                      <a:pt x="3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24" name="Google Shape;1224;p24"/>
          <p:cNvGrpSpPr/>
          <p:nvPr/>
        </p:nvGrpSpPr>
        <p:grpSpPr>
          <a:xfrm flipH="1">
            <a:off x="5998903" y="222970"/>
            <a:ext cx="547707" cy="495785"/>
            <a:chOff x="470050" y="3731100"/>
            <a:chExt cx="179800" cy="162750"/>
          </a:xfrm>
        </p:grpSpPr>
        <p:sp>
          <p:nvSpPr>
            <p:cNvPr id="1225" name="Google Shape;1225;p24"/>
            <p:cNvSpPr/>
            <p:nvPr/>
          </p:nvSpPr>
          <p:spPr>
            <a:xfrm>
              <a:off x="483875" y="3731100"/>
              <a:ext cx="165975" cy="149600"/>
            </a:xfrm>
            <a:custGeom>
              <a:rect b="b" l="l" r="r" t="t"/>
              <a:pathLst>
                <a:path extrusionOk="0" h="5984" w="6639">
                  <a:moveTo>
                    <a:pt x="2309" y="0"/>
                  </a:moveTo>
                  <a:cubicBezTo>
                    <a:pt x="1790" y="0"/>
                    <a:pt x="1318" y="160"/>
                    <a:pt x="964" y="494"/>
                  </a:cubicBezTo>
                  <a:cubicBezTo>
                    <a:pt x="1" y="1404"/>
                    <a:pt x="278" y="3260"/>
                    <a:pt x="1580" y="4634"/>
                  </a:cubicBezTo>
                  <a:cubicBezTo>
                    <a:pt x="2399" y="5509"/>
                    <a:pt x="3436" y="5984"/>
                    <a:pt x="4331" y="5984"/>
                  </a:cubicBezTo>
                  <a:cubicBezTo>
                    <a:pt x="4850" y="5984"/>
                    <a:pt x="5321" y="5824"/>
                    <a:pt x="5675" y="5490"/>
                  </a:cubicBezTo>
                  <a:cubicBezTo>
                    <a:pt x="6638" y="4580"/>
                    <a:pt x="6371" y="2724"/>
                    <a:pt x="5068" y="1351"/>
                  </a:cubicBezTo>
                  <a:cubicBezTo>
                    <a:pt x="4244" y="475"/>
                    <a:pt x="3205" y="0"/>
                    <a:pt x="2309"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24"/>
            <p:cNvSpPr/>
            <p:nvPr/>
          </p:nvSpPr>
          <p:spPr>
            <a:xfrm>
              <a:off x="470050" y="3743450"/>
              <a:ext cx="155700" cy="150400"/>
            </a:xfrm>
            <a:custGeom>
              <a:rect b="b" l="l" r="r" t="t"/>
              <a:pathLst>
                <a:path extrusionOk="0" h="6016" w="6228">
                  <a:moveTo>
                    <a:pt x="1517" y="0"/>
                  </a:moveTo>
                  <a:cubicBezTo>
                    <a:pt x="1514" y="3"/>
                    <a:pt x="1511" y="6"/>
                    <a:pt x="1508" y="9"/>
                  </a:cubicBezTo>
                  <a:lnTo>
                    <a:pt x="1508" y="9"/>
                  </a:lnTo>
                  <a:lnTo>
                    <a:pt x="1517" y="0"/>
                  </a:lnTo>
                  <a:close/>
                  <a:moveTo>
                    <a:pt x="1508" y="9"/>
                  </a:moveTo>
                  <a:lnTo>
                    <a:pt x="964" y="527"/>
                  </a:lnTo>
                  <a:cubicBezTo>
                    <a:pt x="1" y="1436"/>
                    <a:pt x="269" y="3292"/>
                    <a:pt x="1571" y="4666"/>
                  </a:cubicBezTo>
                  <a:cubicBezTo>
                    <a:pt x="2395" y="5541"/>
                    <a:pt x="3434" y="6016"/>
                    <a:pt x="4330" y="6016"/>
                  </a:cubicBezTo>
                  <a:cubicBezTo>
                    <a:pt x="4850" y="6016"/>
                    <a:pt x="5321" y="5856"/>
                    <a:pt x="5675" y="5522"/>
                  </a:cubicBezTo>
                  <a:lnTo>
                    <a:pt x="6228" y="4996"/>
                  </a:lnTo>
                  <a:lnTo>
                    <a:pt x="6228" y="4996"/>
                  </a:lnTo>
                  <a:cubicBezTo>
                    <a:pt x="5874" y="5330"/>
                    <a:pt x="5403" y="5490"/>
                    <a:pt x="4884" y="5490"/>
                  </a:cubicBezTo>
                  <a:cubicBezTo>
                    <a:pt x="3989" y="5490"/>
                    <a:pt x="2952" y="5015"/>
                    <a:pt x="2133" y="4140"/>
                  </a:cubicBezTo>
                  <a:cubicBezTo>
                    <a:pt x="835" y="2770"/>
                    <a:pt x="556" y="922"/>
                    <a:pt x="1508" y="9"/>
                  </a:cubicBez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24"/>
            <p:cNvSpPr/>
            <p:nvPr/>
          </p:nvSpPr>
          <p:spPr>
            <a:xfrm>
              <a:off x="503950" y="3749100"/>
              <a:ext cx="126050" cy="113600"/>
            </a:xfrm>
            <a:custGeom>
              <a:rect b="b" l="l" r="r" t="t"/>
              <a:pathLst>
                <a:path extrusionOk="0" h="4544" w="5042">
                  <a:moveTo>
                    <a:pt x="1748" y="1"/>
                  </a:moveTo>
                  <a:cubicBezTo>
                    <a:pt x="1356" y="1"/>
                    <a:pt x="1000" y="121"/>
                    <a:pt x="732" y="372"/>
                  </a:cubicBezTo>
                  <a:cubicBezTo>
                    <a:pt x="1" y="1068"/>
                    <a:pt x="206" y="2477"/>
                    <a:pt x="1196" y="3521"/>
                  </a:cubicBezTo>
                  <a:cubicBezTo>
                    <a:pt x="1819" y="4183"/>
                    <a:pt x="2610" y="4543"/>
                    <a:pt x="3292" y="4543"/>
                  </a:cubicBezTo>
                  <a:cubicBezTo>
                    <a:pt x="3685" y="4543"/>
                    <a:pt x="4042" y="4423"/>
                    <a:pt x="4310" y="4172"/>
                  </a:cubicBezTo>
                  <a:cubicBezTo>
                    <a:pt x="5041" y="3476"/>
                    <a:pt x="4827" y="2076"/>
                    <a:pt x="3846" y="1023"/>
                  </a:cubicBezTo>
                  <a:cubicBezTo>
                    <a:pt x="3218" y="361"/>
                    <a:pt x="2428" y="1"/>
                    <a:pt x="17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24"/>
            <p:cNvSpPr/>
            <p:nvPr/>
          </p:nvSpPr>
          <p:spPr>
            <a:xfrm>
              <a:off x="533175" y="3763725"/>
              <a:ext cx="71175" cy="80775"/>
            </a:xfrm>
            <a:custGeom>
              <a:rect b="b" l="l" r="r" t="t"/>
              <a:pathLst>
                <a:path extrusionOk="0" h="3231" w="2847">
                  <a:moveTo>
                    <a:pt x="1348" y="893"/>
                  </a:moveTo>
                  <a:lnTo>
                    <a:pt x="1713" y="902"/>
                  </a:lnTo>
                  <a:lnTo>
                    <a:pt x="1910" y="1375"/>
                  </a:lnTo>
                  <a:lnTo>
                    <a:pt x="1544" y="1366"/>
                  </a:lnTo>
                  <a:lnTo>
                    <a:pt x="1348" y="893"/>
                  </a:lnTo>
                  <a:close/>
                  <a:moveTo>
                    <a:pt x="955" y="1883"/>
                  </a:moveTo>
                  <a:lnTo>
                    <a:pt x="1321" y="1892"/>
                  </a:lnTo>
                  <a:lnTo>
                    <a:pt x="1508" y="2338"/>
                  </a:lnTo>
                  <a:lnTo>
                    <a:pt x="1142" y="2329"/>
                  </a:lnTo>
                  <a:lnTo>
                    <a:pt x="955" y="1883"/>
                  </a:lnTo>
                  <a:close/>
                  <a:moveTo>
                    <a:pt x="518" y="1"/>
                  </a:moveTo>
                  <a:lnTo>
                    <a:pt x="661" y="340"/>
                  </a:lnTo>
                  <a:lnTo>
                    <a:pt x="286" y="331"/>
                  </a:lnTo>
                  <a:cubicBezTo>
                    <a:pt x="197" y="331"/>
                    <a:pt x="134" y="358"/>
                    <a:pt x="90" y="402"/>
                  </a:cubicBezTo>
                  <a:cubicBezTo>
                    <a:pt x="36" y="447"/>
                    <a:pt x="9" y="501"/>
                    <a:pt x="9" y="581"/>
                  </a:cubicBezTo>
                  <a:cubicBezTo>
                    <a:pt x="1" y="661"/>
                    <a:pt x="18" y="750"/>
                    <a:pt x="63" y="848"/>
                  </a:cubicBezTo>
                  <a:lnTo>
                    <a:pt x="161" y="1071"/>
                  </a:lnTo>
                  <a:lnTo>
                    <a:pt x="616" y="1080"/>
                  </a:lnTo>
                  <a:lnTo>
                    <a:pt x="527" y="875"/>
                  </a:lnTo>
                  <a:lnTo>
                    <a:pt x="893" y="884"/>
                  </a:lnTo>
                  <a:lnTo>
                    <a:pt x="1089" y="1357"/>
                  </a:lnTo>
                  <a:lnTo>
                    <a:pt x="705" y="1348"/>
                  </a:lnTo>
                  <a:cubicBezTo>
                    <a:pt x="625" y="1348"/>
                    <a:pt x="563" y="1366"/>
                    <a:pt x="509" y="1410"/>
                  </a:cubicBezTo>
                  <a:cubicBezTo>
                    <a:pt x="464" y="1455"/>
                    <a:pt x="438" y="1518"/>
                    <a:pt x="438" y="1589"/>
                  </a:cubicBezTo>
                  <a:cubicBezTo>
                    <a:pt x="429" y="1669"/>
                    <a:pt x="447" y="1749"/>
                    <a:pt x="482" y="1839"/>
                  </a:cubicBezTo>
                  <a:lnTo>
                    <a:pt x="687" y="2338"/>
                  </a:lnTo>
                  <a:cubicBezTo>
                    <a:pt x="732" y="2436"/>
                    <a:pt x="786" y="2517"/>
                    <a:pt x="857" y="2606"/>
                  </a:cubicBezTo>
                  <a:cubicBezTo>
                    <a:pt x="928" y="2686"/>
                    <a:pt x="1009" y="2749"/>
                    <a:pt x="1098" y="2793"/>
                  </a:cubicBezTo>
                  <a:cubicBezTo>
                    <a:pt x="1187" y="2847"/>
                    <a:pt x="1267" y="2865"/>
                    <a:pt x="1348" y="2874"/>
                  </a:cubicBezTo>
                  <a:lnTo>
                    <a:pt x="1731" y="2882"/>
                  </a:lnTo>
                  <a:lnTo>
                    <a:pt x="1874" y="3221"/>
                  </a:lnTo>
                  <a:lnTo>
                    <a:pt x="2329" y="3230"/>
                  </a:lnTo>
                  <a:lnTo>
                    <a:pt x="2329" y="3230"/>
                  </a:lnTo>
                  <a:lnTo>
                    <a:pt x="2186" y="2891"/>
                  </a:lnTo>
                  <a:lnTo>
                    <a:pt x="2570" y="2900"/>
                  </a:lnTo>
                  <a:cubicBezTo>
                    <a:pt x="2650" y="2900"/>
                    <a:pt x="2721" y="2874"/>
                    <a:pt x="2766" y="2829"/>
                  </a:cubicBezTo>
                  <a:cubicBezTo>
                    <a:pt x="2811" y="2784"/>
                    <a:pt x="2837" y="2722"/>
                    <a:pt x="2846" y="2642"/>
                  </a:cubicBezTo>
                  <a:cubicBezTo>
                    <a:pt x="2846" y="2570"/>
                    <a:pt x="2829" y="2481"/>
                    <a:pt x="2793" y="2383"/>
                  </a:cubicBezTo>
                  <a:lnTo>
                    <a:pt x="2695" y="2160"/>
                  </a:lnTo>
                  <a:lnTo>
                    <a:pt x="2240" y="2151"/>
                  </a:lnTo>
                  <a:lnTo>
                    <a:pt x="2329" y="2356"/>
                  </a:lnTo>
                  <a:lnTo>
                    <a:pt x="1963" y="2347"/>
                  </a:lnTo>
                  <a:lnTo>
                    <a:pt x="1776" y="1901"/>
                  </a:lnTo>
                  <a:lnTo>
                    <a:pt x="2151" y="1910"/>
                  </a:lnTo>
                  <a:cubicBezTo>
                    <a:pt x="2240" y="1910"/>
                    <a:pt x="2302" y="1892"/>
                    <a:pt x="2347" y="1848"/>
                  </a:cubicBezTo>
                  <a:cubicBezTo>
                    <a:pt x="2400" y="1803"/>
                    <a:pt x="2427" y="1741"/>
                    <a:pt x="2427" y="1660"/>
                  </a:cubicBezTo>
                  <a:cubicBezTo>
                    <a:pt x="2436" y="1580"/>
                    <a:pt x="2418" y="1491"/>
                    <a:pt x="2374" y="1393"/>
                  </a:cubicBezTo>
                  <a:lnTo>
                    <a:pt x="2159" y="893"/>
                  </a:lnTo>
                  <a:cubicBezTo>
                    <a:pt x="2124" y="795"/>
                    <a:pt x="2061" y="706"/>
                    <a:pt x="1990" y="625"/>
                  </a:cubicBezTo>
                  <a:cubicBezTo>
                    <a:pt x="1927" y="545"/>
                    <a:pt x="1847" y="483"/>
                    <a:pt x="1758" y="438"/>
                  </a:cubicBezTo>
                  <a:cubicBezTo>
                    <a:pt x="1678" y="385"/>
                    <a:pt x="1588" y="367"/>
                    <a:pt x="1499" y="358"/>
                  </a:cubicBezTo>
                  <a:lnTo>
                    <a:pt x="1116" y="349"/>
                  </a:lnTo>
                  <a:lnTo>
                    <a:pt x="973" y="10"/>
                  </a:lnTo>
                  <a:lnTo>
                    <a:pt x="51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9" name="Google Shape;1229;p24"/>
          <p:cNvGrpSpPr/>
          <p:nvPr/>
        </p:nvGrpSpPr>
        <p:grpSpPr>
          <a:xfrm>
            <a:off x="7648792" y="368220"/>
            <a:ext cx="1013699" cy="886245"/>
            <a:chOff x="895150" y="3894725"/>
            <a:chExt cx="332775" cy="290925"/>
          </a:xfrm>
        </p:grpSpPr>
        <p:sp>
          <p:nvSpPr>
            <p:cNvPr id="1230" name="Google Shape;1230;p24"/>
            <p:cNvSpPr/>
            <p:nvPr/>
          </p:nvSpPr>
          <p:spPr>
            <a:xfrm>
              <a:off x="895150" y="3918150"/>
              <a:ext cx="307125" cy="267500"/>
            </a:xfrm>
            <a:custGeom>
              <a:rect b="b" l="l" r="r" t="t"/>
              <a:pathLst>
                <a:path extrusionOk="0" h="10700" w="12285">
                  <a:moveTo>
                    <a:pt x="4272" y="0"/>
                  </a:moveTo>
                  <a:cubicBezTo>
                    <a:pt x="3311" y="0"/>
                    <a:pt x="2439" y="285"/>
                    <a:pt x="1785" y="880"/>
                  </a:cubicBezTo>
                  <a:cubicBezTo>
                    <a:pt x="0" y="2504"/>
                    <a:pt x="500" y="5823"/>
                    <a:pt x="2909" y="8294"/>
                  </a:cubicBezTo>
                  <a:cubicBezTo>
                    <a:pt x="4433" y="9853"/>
                    <a:pt x="6352" y="10700"/>
                    <a:pt x="8007" y="10700"/>
                  </a:cubicBezTo>
                  <a:cubicBezTo>
                    <a:pt x="8966" y="10700"/>
                    <a:pt x="9837" y="10415"/>
                    <a:pt x="10492" y="9819"/>
                  </a:cubicBezTo>
                  <a:cubicBezTo>
                    <a:pt x="12285" y="8196"/>
                    <a:pt x="11776" y="4877"/>
                    <a:pt x="9367" y="2406"/>
                  </a:cubicBezTo>
                  <a:cubicBezTo>
                    <a:pt x="7848" y="847"/>
                    <a:pt x="5929" y="0"/>
                    <a:pt x="4272"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24"/>
            <p:cNvSpPr/>
            <p:nvPr/>
          </p:nvSpPr>
          <p:spPr>
            <a:xfrm>
              <a:off x="939750" y="3894725"/>
              <a:ext cx="288175" cy="268925"/>
            </a:xfrm>
            <a:custGeom>
              <a:rect b="b" l="l" r="r" t="t"/>
              <a:pathLst>
                <a:path extrusionOk="0" h="10757" w="11527">
                  <a:moveTo>
                    <a:pt x="13" y="1806"/>
                  </a:moveTo>
                  <a:cubicBezTo>
                    <a:pt x="9" y="1810"/>
                    <a:pt x="5" y="1814"/>
                    <a:pt x="1" y="1817"/>
                  </a:cubicBezTo>
                  <a:lnTo>
                    <a:pt x="13" y="1806"/>
                  </a:lnTo>
                  <a:close/>
                  <a:moveTo>
                    <a:pt x="3520" y="0"/>
                  </a:moveTo>
                  <a:cubicBezTo>
                    <a:pt x="2561" y="0"/>
                    <a:pt x="1690" y="285"/>
                    <a:pt x="1035" y="881"/>
                  </a:cubicBezTo>
                  <a:lnTo>
                    <a:pt x="13" y="1806"/>
                  </a:lnTo>
                  <a:lnTo>
                    <a:pt x="13" y="1806"/>
                  </a:lnTo>
                  <a:cubicBezTo>
                    <a:pt x="666" y="1218"/>
                    <a:pt x="1533" y="937"/>
                    <a:pt x="2488" y="937"/>
                  </a:cubicBezTo>
                  <a:cubicBezTo>
                    <a:pt x="4145" y="937"/>
                    <a:pt x="6064" y="1784"/>
                    <a:pt x="7583" y="3343"/>
                  </a:cubicBezTo>
                  <a:cubicBezTo>
                    <a:pt x="9992" y="5814"/>
                    <a:pt x="10501" y="9133"/>
                    <a:pt x="8708" y="10756"/>
                  </a:cubicBezTo>
                  <a:lnTo>
                    <a:pt x="9742" y="9820"/>
                  </a:lnTo>
                  <a:cubicBezTo>
                    <a:pt x="11527" y="8196"/>
                    <a:pt x="11027" y="4877"/>
                    <a:pt x="8618" y="2406"/>
                  </a:cubicBezTo>
                  <a:cubicBezTo>
                    <a:pt x="7094" y="848"/>
                    <a:pt x="5175" y="0"/>
                    <a:pt x="3520" y="0"/>
                  </a:cubicBez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24"/>
            <p:cNvSpPr/>
            <p:nvPr/>
          </p:nvSpPr>
          <p:spPr>
            <a:xfrm>
              <a:off x="932175" y="3950325"/>
              <a:ext cx="233075" cy="203150"/>
            </a:xfrm>
            <a:custGeom>
              <a:rect b="b" l="l" r="r" t="t"/>
              <a:pathLst>
                <a:path extrusionOk="0" h="8126" w="9323">
                  <a:moveTo>
                    <a:pt x="3237" y="1"/>
                  </a:moveTo>
                  <a:cubicBezTo>
                    <a:pt x="2507" y="1"/>
                    <a:pt x="1845" y="218"/>
                    <a:pt x="1347" y="673"/>
                  </a:cubicBezTo>
                  <a:cubicBezTo>
                    <a:pt x="0" y="1904"/>
                    <a:pt x="375" y="4420"/>
                    <a:pt x="2204" y="6293"/>
                  </a:cubicBezTo>
                  <a:cubicBezTo>
                    <a:pt x="3361" y="7479"/>
                    <a:pt x="4819" y="8125"/>
                    <a:pt x="6077" y="8125"/>
                  </a:cubicBezTo>
                  <a:cubicBezTo>
                    <a:pt x="6807" y="8125"/>
                    <a:pt x="7469" y="7908"/>
                    <a:pt x="7967" y="7453"/>
                  </a:cubicBezTo>
                  <a:cubicBezTo>
                    <a:pt x="9323" y="6222"/>
                    <a:pt x="8939" y="3706"/>
                    <a:pt x="7110" y="1833"/>
                  </a:cubicBezTo>
                  <a:cubicBezTo>
                    <a:pt x="5953" y="647"/>
                    <a:pt x="4495" y="1"/>
                    <a:pt x="323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24"/>
            <p:cNvSpPr/>
            <p:nvPr/>
          </p:nvSpPr>
          <p:spPr>
            <a:xfrm>
              <a:off x="979450" y="3982750"/>
              <a:ext cx="131400" cy="144775"/>
            </a:xfrm>
            <a:custGeom>
              <a:rect b="b" l="l" r="r" t="t"/>
              <a:pathLst>
                <a:path extrusionOk="0" h="5791" w="5256">
                  <a:moveTo>
                    <a:pt x="2481" y="1597"/>
                  </a:moveTo>
                  <a:lnTo>
                    <a:pt x="3159" y="1615"/>
                  </a:lnTo>
                  <a:lnTo>
                    <a:pt x="3507" y="2409"/>
                  </a:lnTo>
                  <a:lnTo>
                    <a:pt x="2829" y="2400"/>
                  </a:lnTo>
                  <a:lnTo>
                    <a:pt x="2481" y="1597"/>
                  </a:lnTo>
                  <a:close/>
                  <a:moveTo>
                    <a:pt x="1722" y="3328"/>
                  </a:moveTo>
                  <a:lnTo>
                    <a:pt x="2400" y="3346"/>
                  </a:lnTo>
                  <a:lnTo>
                    <a:pt x="2766" y="4184"/>
                  </a:lnTo>
                  <a:lnTo>
                    <a:pt x="2088" y="4175"/>
                  </a:lnTo>
                  <a:lnTo>
                    <a:pt x="1722" y="3328"/>
                  </a:lnTo>
                  <a:close/>
                  <a:moveTo>
                    <a:pt x="955" y="0"/>
                  </a:moveTo>
                  <a:lnTo>
                    <a:pt x="1223" y="616"/>
                  </a:lnTo>
                  <a:lnTo>
                    <a:pt x="509" y="607"/>
                  </a:lnTo>
                  <a:cubicBezTo>
                    <a:pt x="496" y="606"/>
                    <a:pt x="484" y="606"/>
                    <a:pt x="471" y="606"/>
                  </a:cubicBezTo>
                  <a:cubicBezTo>
                    <a:pt x="337" y="606"/>
                    <a:pt x="225" y="649"/>
                    <a:pt x="143" y="723"/>
                  </a:cubicBezTo>
                  <a:cubicBezTo>
                    <a:pt x="54" y="803"/>
                    <a:pt x="9" y="910"/>
                    <a:pt x="1" y="1053"/>
                  </a:cubicBezTo>
                  <a:cubicBezTo>
                    <a:pt x="1" y="1196"/>
                    <a:pt x="27" y="1347"/>
                    <a:pt x="99" y="1517"/>
                  </a:cubicBezTo>
                  <a:lnTo>
                    <a:pt x="277" y="1918"/>
                  </a:lnTo>
                  <a:lnTo>
                    <a:pt x="1116" y="1936"/>
                  </a:lnTo>
                  <a:lnTo>
                    <a:pt x="955" y="1570"/>
                  </a:lnTo>
                  <a:lnTo>
                    <a:pt x="1633" y="1579"/>
                  </a:lnTo>
                  <a:lnTo>
                    <a:pt x="1981" y="2382"/>
                  </a:lnTo>
                  <a:lnTo>
                    <a:pt x="1276" y="2364"/>
                  </a:lnTo>
                  <a:cubicBezTo>
                    <a:pt x="1125" y="2364"/>
                    <a:pt x="1000" y="2400"/>
                    <a:pt x="919" y="2480"/>
                  </a:cubicBezTo>
                  <a:cubicBezTo>
                    <a:pt x="830" y="2561"/>
                    <a:pt x="777" y="2668"/>
                    <a:pt x="768" y="2811"/>
                  </a:cubicBezTo>
                  <a:cubicBezTo>
                    <a:pt x="759" y="2953"/>
                    <a:pt x="795" y="3114"/>
                    <a:pt x="875" y="3292"/>
                  </a:cubicBezTo>
                  <a:lnTo>
                    <a:pt x="1267" y="4184"/>
                  </a:lnTo>
                  <a:cubicBezTo>
                    <a:pt x="1339" y="4363"/>
                    <a:pt x="1446" y="4523"/>
                    <a:pt x="1580" y="4666"/>
                  </a:cubicBezTo>
                  <a:cubicBezTo>
                    <a:pt x="1704" y="4809"/>
                    <a:pt x="1847" y="4925"/>
                    <a:pt x="2008" y="5005"/>
                  </a:cubicBezTo>
                  <a:cubicBezTo>
                    <a:pt x="2168" y="5094"/>
                    <a:pt x="2329" y="5130"/>
                    <a:pt x="2481" y="5139"/>
                  </a:cubicBezTo>
                  <a:lnTo>
                    <a:pt x="3194" y="5148"/>
                  </a:lnTo>
                  <a:lnTo>
                    <a:pt x="3462" y="5772"/>
                  </a:lnTo>
                  <a:lnTo>
                    <a:pt x="4301" y="5790"/>
                  </a:lnTo>
                  <a:lnTo>
                    <a:pt x="4033" y="5166"/>
                  </a:lnTo>
                  <a:lnTo>
                    <a:pt x="4033" y="5166"/>
                  </a:lnTo>
                  <a:lnTo>
                    <a:pt x="4738" y="5183"/>
                  </a:lnTo>
                  <a:cubicBezTo>
                    <a:pt x="4898" y="5183"/>
                    <a:pt x="5023" y="5148"/>
                    <a:pt x="5103" y="5068"/>
                  </a:cubicBezTo>
                  <a:cubicBezTo>
                    <a:pt x="5193" y="4987"/>
                    <a:pt x="5237" y="4880"/>
                    <a:pt x="5246" y="4746"/>
                  </a:cubicBezTo>
                  <a:cubicBezTo>
                    <a:pt x="5255" y="4604"/>
                    <a:pt x="5219" y="4443"/>
                    <a:pt x="5148" y="4274"/>
                  </a:cubicBezTo>
                  <a:lnTo>
                    <a:pt x="4970" y="3863"/>
                  </a:lnTo>
                  <a:lnTo>
                    <a:pt x="4131" y="3845"/>
                  </a:lnTo>
                  <a:lnTo>
                    <a:pt x="4292" y="4220"/>
                  </a:lnTo>
                  <a:lnTo>
                    <a:pt x="3614" y="4202"/>
                  </a:lnTo>
                  <a:lnTo>
                    <a:pt x="3248" y="3364"/>
                  </a:lnTo>
                  <a:lnTo>
                    <a:pt x="3953" y="3381"/>
                  </a:lnTo>
                  <a:cubicBezTo>
                    <a:pt x="4113" y="3381"/>
                    <a:pt x="4229" y="3346"/>
                    <a:pt x="4318" y="3257"/>
                  </a:cubicBezTo>
                  <a:cubicBezTo>
                    <a:pt x="4408" y="3176"/>
                    <a:pt x="4452" y="3069"/>
                    <a:pt x="4461" y="2935"/>
                  </a:cubicBezTo>
                  <a:cubicBezTo>
                    <a:pt x="4470" y="2802"/>
                    <a:pt x="4443" y="2650"/>
                    <a:pt x="4372" y="2489"/>
                  </a:cubicBezTo>
                  <a:lnTo>
                    <a:pt x="3988" y="1597"/>
                  </a:lnTo>
                  <a:cubicBezTo>
                    <a:pt x="3908" y="1428"/>
                    <a:pt x="3810" y="1276"/>
                    <a:pt x="3676" y="1133"/>
                  </a:cubicBezTo>
                  <a:cubicBezTo>
                    <a:pt x="3542" y="991"/>
                    <a:pt x="3391" y="875"/>
                    <a:pt x="3239" y="785"/>
                  </a:cubicBezTo>
                  <a:cubicBezTo>
                    <a:pt x="3078" y="696"/>
                    <a:pt x="2918" y="652"/>
                    <a:pt x="2766" y="652"/>
                  </a:cubicBezTo>
                  <a:lnTo>
                    <a:pt x="2061" y="634"/>
                  </a:lnTo>
                  <a:lnTo>
                    <a:pt x="1794" y="18"/>
                  </a:lnTo>
                  <a:lnTo>
                    <a:pt x="9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4" name="Google Shape;1234;p24"/>
          <p:cNvGrpSpPr/>
          <p:nvPr/>
        </p:nvGrpSpPr>
        <p:grpSpPr>
          <a:xfrm>
            <a:off x="4572003" y="3794252"/>
            <a:ext cx="4570263" cy="2675285"/>
            <a:chOff x="2256275" y="1054425"/>
            <a:chExt cx="1212400" cy="709700"/>
          </a:xfrm>
        </p:grpSpPr>
        <p:sp>
          <p:nvSpPr>
            <p:cNvPr id="1235" name="Google Shape;1235;p24"/>
            <p:cNvSpPr/>
            <p:nvPr/>
          </p:nvSpPr>
          <p:spPr>
            <a:xfrm>
              <a:off x="2256275" y="1090775"/>
              <a:ext cx="1162450" cy="673350"/>
            </a:xfrm>
            <a:custGeom>
              <a:rect b="b" l="l" r="r" t="t"/>
              <a:pathLst>
                <a:path extrusionOk="0" h="26934" w="46498">
                  <a:moveTo>
                    <a:pt x="46185" y="1"/>
                  </a:moveTo>
                  <a:lnTo>
                    <a:pt x="27272" y="13177"/>
                  </a:lnTo>
                  <a:lnTo>
                    <a:pt x="22392" y="10831"/>
                  </a:lnTo>
                  <a:lnTo>
                    <a:pt x="1" y="26077"/>
                  </a:lnTo>
                  <a:lnTo>
                    <a:pt x="1" y="26933"/>
                  </a:lnTo>
                  <a:lnTo>
                    <a:pt x="22464" y="11652"/>
                  </a:lnTo>
                  <a:lnTo>
                    <a:pt x="27344" y="13998"/>
                  </a:lnTo>
                  <a:lnTo>
                    <a:pt x="46497" y="652"/>
                  </a:lnTo>
                  <a:lnTo>
                    <a:pt x="4618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24"/>
            <p:cNvSpPr/>
            <p:nvPr/>
          </p:nvSpPr>
          <p:spPr>
            <a:xfrm>
              <a:off x="3368725" y="1054425"/>
              <a:ext cx="99950" cy="94825"/>
            </a:xfrm>
            <a:custGeom>
              <a:rect b="b" l="l" r="r" t="t"/>
              <a:pathLst>
                <a:path extrusionOk="0" h="3793" w="3998">
                  <a:moveTo>
                    <a:pt x="3997" y="1"/>
                  </a:moveTo>
                  <a:lnTo>
                    <a:pt x="1" y="1321"/>
                  </a:lnTo>
                  <a:lnTo>
                    <a:pt x="1598" y="2097"/>
                  </a:lnTo>
                  <a:lnTo>
                    <a:pt x="2151" y="3792"/>
                  </a:lnTo>
                  <a:lnTo>
                    <a:pt x="39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7" name="Google Shape;1237;p24"/>
          <p:cNvGrpSpPr/>
          <p:nvPr/>
        </p:nvGrpSpPr>
        <p:grpSpPr>
          <a:xfrm>
            <a:off x="-1287099" y="-11"/>
            <a:ext cx="4570262" cy="2674788"/>
            <a:chOff x="2256275" y="1054425"/>
            <a:chExt cx="1212625" cy="709700"/>
          </a:xfrm>
        </p:grpSpPr>
        <p:sp>
          <p:nvSpPr>
            <p:cNvPr id="1238" name="Google Shape;1238;p24"/>
            <p:cNvSpPr/>
            <p:nvPr/>
          </p:nvSpPr>
          <p:spPr>
            <a:xfrm>
              <a:off x="2256275" y="1054425"/>
              <a:ext cx="1212625" cy="699875"/>
            </a:xfrm>
            <a:custGeom>
              <a:rect b="b" l="l" r="r" t="t"/>
              <a:pathLst>
                <a:path extrusionOk="0" h="27995" w="48505">
                  <a:moveTo>
                    <a:pt x="48504" y="1"/>
                  </a:moveTo>
                  <a:lnTo>
                    <a:pt x="1" y="10"/>
                  </a:lnTo>
                  <a:lnTo>
                    <a:pt x="1" y="27995"/>
                  </a:lnTo>
                  <a:lnTo>
                    <a:pt x="22366" y="12838"/>
                  </a:lnTo>
                  <a:lnTo>
                    <a:pt x="27352" y="14997"/>
                  </a:lnTo>
                  <a:lnTo>
                    <a:pt x="4850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24"/>
            <p:cNvSpPr/>
            <p:nvPr/>
          </p:nvSpPr>
          <p:spPr>
            <a:xfrm>
              <a:off x="3031300" y="1292625"/>
              <a:ext cx="19200" cy="72050"/>
            </a:xfrm>
            <a:custGeom>
              <a:rect b="b" l="l" r="r" t="t"/>
              <a:pathLst>
                <a:path extrusionOk="0" h="2882" w="768">
                  <a:moveTo>
                    <a:pt x="0" y="0"/>
                  </a:moveTo>
                  <a:lnTo>
                    <a:pt x="0" y="2882"/>
                  </a:lnTo>
                  <a:lnTo>
                    <a:pt x="767" y="2338"/>
                  </a:lnTo>
                  <a:lnTo>
                    <a:pt x="767" y="63"/>
                  </a:lnTo>
                  <a:cubicBezTo>
                    <a:pt x="714" y="27"/>
                    <a:pt x="642" y="0"/>
                    <a:pt x="571" y="0"/>
                  </a:cubicBez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24"/>
            <p:cNvSpPr/>
            <p:nvPr/>
          </p:nvSpPr>
          <p:spPr>
            <a:xfrm>
              <a:off x="3004750" y="1292625"/>
              <a:ext cx="6500" cy="87675"/>
            </a:xfrm>
            <a:custGeom>
              <a:rect b="b" l="l" r="r" t="t"/>
              <a:pathLst>
                <a:path extrusionOk="0" h="3507" w="260">
                  <a:moveTo>
                    <a:pt x="259" y="0"/>
                  </a:moveTo>
                  <a:cubicBezTo>
                    <a:pt x="117" y="27"/>
                    <a:pt x="1" y="161"/>
                    <a:pt x="1" y="321"/>
                  </a:cubicBezTo>
                  <a:lnTo>
                    <a:pt x="1" y="3221"/>
                  </a:lnTo>
                  <a:cubicBezTo>
                    <a:pt x="1" y="3346"/>
                    <a:pt x="72" y="3453"/>
                    <a:pt x="179" y="3506"/>
                  </a:cubicBezTo>
                  <a:lnTo>
                    <a:pt x="259" y="3453"/>
                  </a:lnTo>
                  <a:lnTo>
                    <a:pt x="259"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24"/>
            <p:cNvSpPr/>
            <p:nvPr/>
          </p:nvSpPr>
          <p:spPr>
            <a:xfrm>
              <a:off x="2861800" y="1083650"/>
              <a:ext cx="49075" cy="191600"/>
            </a:xfrm>
            <a:custGeom>
              <a:rect b="b" l="l" r="r" t="t"/>
              <a:pathLst>
                <a:path extrusionOk="0" h="7664" w="1963">
                  <a:moveTo>
                    <a:pt x="955" y="0"/>
                  </a:moveTo>
                  <a:cubicBezTo>
                    <a:pt x="928" y="0"/>
                    <a:pt x="901" y="18"/>
                    <a:pt x="901" y="54"/>
                  </a:cubicBezTo>
                  <a:lnTo>
                    <a:pt x="901" y="687"/>
                  </a:lnTo>
                  <a:lnTo>
                    <a:pt x="330" y="687"/>
                  </a:lnTo>
                  <a:cubicBezTo>
                    <a:pt x="152" y="687"/>
                    <a:pt x="0" y="830"/>
                    <a:pt x="0" y="1008"/>
                  </a:cubicBezTo>
                  <a:lnTo>
                    <a:pt x="0" y="5175"/>
                  </a:lnTo>
                  <a:cubicBezTo>
                    <a:pt x="0" y="5353"/>
                    <a:pt x="152" y="5496"/>
                    <a:pt x="330" y="5496"/>
                  </a:cubicBezTo>
                  <a:lnTo>
                    <a:pt x="901" y="5496"/>
                  </a:lnTo>
                  <a:lnTo>
                    <a:pt x="901" y="7619"/>
                  </a:lnTo>
                  <a:cubicBezTo>
                    <a:pt x="901" y="7646"/>
                    <a:pt x="928" y="7663"/>
                    <a:pt x="955" y="7663"/>
                  </a:cubicBezTo>
                  <a:cubicBezTo>
                    <a:pt x="981" y="7663"/>
                    <a:pt x="1008" y="7646"/>
                    <a:pt x="1008" y="7619"/>
                  </a:cubicBezTo>
                  <a:lnTo>
                    <a:pt x="1008" y="5496"/>
                  </a:lnTo>
                  <a:lnTo>
                    <a:pt x="1276" y="5496"/>
                  </a:lnTo>
                  <a:lnTo>
                    <a:pt x="1276" y="1847"/>
                  </a:lnTo>
                  <a:lnTo>
                    <a:pt x="1963" y="1847"/>
                  </a:lnTo>
                  <a:lnTo>
                    <a:pt x="1963" y="1008"/>
                  </a:lnTo>
                  <a:cubicBezTo>
                    <a:pt x="1963" y="830"/>
                    <a:pt x="1811" y="687"/>
                    <a:pt x="1633" y="687"/>
                  </a:cubicBezTo>
                  <a:lnTo>
                    <a:pt x="1008" y="687"/>
                  </a:lnTo>
                  <a:lnTo>
                    <a:pt x="1008" y="54"/>
                  </a:lnTo>
                  <a:cubicBezTo>
                    <a:pt x="1008" y="18"/>
                    <a:pt x="981" y="0"/>
                    <a:pt x="955" y="0"/>
                  </a:cubicBez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24"/>
            <p:cNvSpPr/>
            <p:nvPr/>
          </p:nvSpPr>
          <p:spPr>
            <a:xfrm>
              <a:off x="2933375" y="1159025"/>
              <a:ext cx="48875" cy="195625"/>
            </a:xfrm>
            <a:custGeom>
              <a:rect b="b" l="l" r="r" t="t"/>
              <a:pathLst>
                <a:path extrusionOk="0" h="7825" w="1955">
                  <a:moveTo>
                    <a:pt x="946" y="1"/>
                  </a:moveTo>
                  <a:cubicBezTo>
                    <a:pt x="920" y="1"/>
                    <a:pt x="893" y="19"/>
                    <a:pt x="893" y="54"/>
                  </a:cubicBezTo>
                  <a:lnTo>
                    <a:pt x="893" y="1374"/>
                  </a:lnTo>
                  <a:lnTo>
                    <a:pt x="322" y="1374"/>
                  </a:lnTo>
                  <a:cubicBezTo>
                    <a:pt x="144" y="1374"/>
                    <a:pt x="1" y="1517"/>
                    <a:pt x="1" y="1696"/>
                  </a:cubicBezTo>
                  <a:lnTo>
                    <a:pt x="1" y="5442"/>
                  </a:lnTo>
                  <a:cubicBezTo>
                    <a:pt x="1" y="5621"/>
                    <a:pt x="144" y="5764"/>
                    <a:pt x="322" y="5764"/>
                  </a:cubicBezTo>
                  <a:lnTo>
                    <a:pt x="893" y="5764"/>
                  </a:lnTo>
                  <a:lnTo>
                    <a:pt x="893" y="7771"/>
                  </a:lnTo>
                  <a:cubicBezTo>
                    <a:pt x="893" y="7807"/>
                    <a:pt x="920" y="7824"/>
                    <a:pt x="946" y="7824"/>
                  </a:cubicBezTo>
                  <a:cubicBezTo>
                    <a:pt x="982" y="7824"/>
                    <a:pt x="1000" y="7807"/>
                    <a:pt x="1000" y="7771"/>
                  </a:cubicBezTo>
                  <a:lnTo>
                    <a:pt x="1000" y="5764"/>
                  </a:lnTo>
                  <a:lnTo>
                    <a:pt x="1553" y="5764"/>
                  </a:lnTo>
                  <a:lnTo>
                    <a:pt x="1553" y="5032"/>
                  </a:lnTo>
                  <a:lnTo>
                    <a:pt x="1955" y="5032"/>
                  </a:lnTo>
                  <a:lnTo>
                    <a:pt x="1955" y="1696"/>
                  </a:lnTo>
                  <a:cubicBezTo>
                    <a:pt x="1955" y="1517"/>
                    <a:pt x="1812" y="1374"/>
                    <a:pt x="1633" y="1374"/>
                  </a:cubicBezTo>
                  <a:lnTo>
                    <a:pt x="1000" y="1374"/>
                  </a:lnTo>
                  <a:lnTo>
                    <a:pt x="1000" y="54"/>
                  </a:lnTo>
                  <a:cubicBezTo>
                    <a:pt x="1000" y="19"/>
                    <a:pt x="982" y="1"/>
                    <a:pt x="946" y="1"/>
                  </a:cubicBez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24"/>
            <p:cNvSpPr/>
            <p:nvPr/>
          </p:nvSpPr>
          <p:spPr>
            <a:xfrm>
              <a:off x="3190075" y="1054650"/>
              <a:ext cx="20100" cy="119350"/>
            </a:xfrm>
            <a:custGeom>
              <a:rect b="b" l="l" r="r" t="t"/>
              <a:pathLst>
                <a:path extrusionOk="0" h="4774" w="804">
                  <a:moveTo>
                    <a:pt x="1" y="1"/>
                  </a:moveTo>
                  <a:lnTo>
                    <a:pt x="1" y="4086"/>
                  </a:lnTo>
                  <a:lnTo>
                    <a:pt x="349" y="4086"/>
                  </a:lnTo>
                  <a:lnTo>
                    <a:pt x="349" y="4720"/>
                  </a:lnTo>
                  <a:cubicBezTo>
                    <a:pt x="349" y="4747"/>
                    <a:pt x="376" y="4773"/>
                    <a:pt x="402" y="4773"/>
                  </a:cubicBezTo>
                  <a:cubicBezTo>
                    <a:pt x="429" y="4773"/>
                    <a:pt x="456" y="4747"/>
                    <a:pt x="456" y="4720"/>
                  </a:cubicBezTo>
                  <a:lnTo>
                    <a:pt x="456" y="4086"/>
                  </a:lnTo>
                  <a:lnTo>
                    <a:pt x="804" y="4086"/>
                  </a:lnTo>
                  <a:lnTo>
                    <a:pt x="804"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24"/>
            <p:cNvSpPr/>
            <p:nvPr/>
          </p:nvSpPr>
          <p:spPr>
            <a:xfrm>
              <a:off x="3070550" y="1054650"/>
              <a:ext cx="39950" cy="143425"/>
            </a:xfrm>
            <a:custGeom>
              <a:rect b="b" l="l" r="r" t="t"/>
              <a:pathLst>
                <a:path extrusionOk="0" h="5737" w="1598">
                  <a:moveTo>
                    <a:pt x="0" y="1"/>
                  </a:moveTo>
                  <a:lnTo>
                    <a:pt x="0" y="5050"/>
                  </a:lnTo>
                  <a:lnTo>
                    <a:pt x="544" y="5050"/>
                  </a:lnTo>
                  <a:lnTo>
                    <a:pt x="544" y="5683"/>
                  </a:lnTo>
                  <a:cubicBezTo>
                    <a:pt x="544" y="5710"/>
                    <a:pt x="562" y="5737"/>
                    <a:pt x="598" y="5737"/>
                  </a:cubicBezTo>
                  <a:cubicBezTo>
                    <a:pt x="625" y="5737"/>
                    <a:pt x="643" y="5710"/>
                    <a:pt x="643" y="5683"/>
                  </a:cubicBezTo>
                  <a:lnTo>
                    <a:pt x="643" y="5050"/>
                  </a:lnTo>
                  <a:lnTo>
                    <a:pt x="767" y="5050"/>
                  </a:lnTo>
                  <a:lnTo>
                    <a:pt x="767" y="607"/>
                  </a:lnTo>
                  <a:lnTo>
                    <a:pt x="1570" y="607"/>
                  </a:lnTo>
                  <a:lnTo>
                    <a:pt x="1570" y="4863"/>
                  </a:lnTo>
                  <a:cubicBezTo>
                    <a:pt x="1588" y="4818"/>
                    <a:pt x="1597" y="4773"/>
                    <a:pt x="1597" y="4720"/>
                  </a:cubicBezTo>
                  <a:lnTo>
                    <a:pt x="1597"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24"/>
            <p:cNvSpPr/>
            <p:nvPr/>
          </p:nvSpPr>
          <p:spPr>
            <a:xfrm>
              <a:off x="2323625" y="1103500"/>
              <a:ext cx="49100" cy="144100"/>
            </a:xfrm>
            <a:custGeom>
              <a:rect b="b" l="l" r="r" t="t"/>
              <a:pathLst>
                <a:path extrusionOk="0" h="5764" w="1964">
                  <a:moveTo>
                    <a:pt x="955" y="0"/>
                  </a:moveTo>
                  <a:cubicBezTo>
                    <a:pt x="928" y="0"/>
                    <a:pt x="902" y="18"/>
                    <a:pt x="902" y="54"/>
                  </a:cubicBezTo>
                  <a:lnTo>
                    <a:pt x="902" y="687"/>
                  </a:lnTo>
                  <a:lnTo>
                    <a:pt x="331" y="687"/>
                  </a:lnTo>
                  <a:cubicBezTo>
                    <a:pt x="152" y="687"/>
                    <a:pt x="1" y="830"/>
                    <a:pt x="1" y="1008"/>
                  </a:cubicBezTo>
                  <a:lnTo>
                    <a:pt x="1" y="3908"/>
                  </a:lnTo>
                  <a:cubicBezTo>
                    <a:pt x="1" y="4086"/>
                    <a:pt x="152" y="4229"/>
                    <a:pt x="331" y="4229"/>
                  </a:cubicBezTo>
                  <a:lnTo>
                    <a:pt x="902" y="4229"/>
                  </a:lnTo>
                  <a:lnTo>
                    <a:pt x="902" y="5710"/>
                  </a:lnTo>
                  <a:cubicBezTo>
                    <a:pt x="902" y="5737"/>
                    <a:pt x="928" y="5763"/>
                    <a:pt x="955" y="5763"/>
                  </a:cubicBezTo>
                  <a:cubicBezTo>
                    <a:pt x="982" y="5763"/>
                    <a:pt x="1009" y="5737"/>
                    <a:pt x="1009" y="5710"/>
                  </a:cubicBezTo>
                  <a:lnTo>
                    <a:pt x="1009" y="4229"/>
                  </a:lnTo>
                  <a:lnTo>
                    <a:pt x="1633" y="4229"/>
                  </a:lnTo>
                  <a:cubicBezTo>
                    <a:pt x="1812" y="4229"/>
                    <a:pt x="1963" y="4086"/>
                    <a:pt x="1963" y="3908"/>
                  </a:cubicBezTo>
                  <a:lnTo>
                    <a:pt x="1963" y="1008"/>
                  </a:lnTo>
                  <a:cubicBezTo>
                    <a:pt x="1963" y="830"/>
                    <a:pt x="1812" y="687"/>
                    <a:pt x="1633" y="687"/>
                  </a:cubicBezTo>
                  <a:lnTo>
                    <a:pt x="1009" y="687"/>
                  </a:lnTo>
                  <a:lnTo>
                    <a:pt x="1009" y="54"/>
                  </a:lnTo>
                  <a:cubicBezTo>
                    <a:pt x="1009" y="18"/>
                    <a:pt x="982" y="0"/>
                    <a:pt x="955" y="0"/>
                  </a:cubicBez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24"/>
            <p:cNvSpPr/>
            <p:nvPr/>
          </p:nvSpPr>
          <p:spPr>
            <a:xfrm>
              <a:off x="2291300" y="1198725"/>
              <a:ext cx="11175" cy="120250"/>
            </a:xfrm>
            <a:custGeom>
              <a:rect b="b" l="l" r="r" t="t"/>
              <a:pathLst>
                <a:path extrusionOk="0" h="4810" w="447">
                  <a:moveTo>
                    <a:pt x="0" y="1"/>
                  </a:moveTo>
                  <a:lnTo>
                    <a:pt x="0" y="4809"/>
                  </a:lnTo>
                  <a:lnTo>
                    <a:pt x="125" y="4809"/>
                  </a:lnTo>
                  <a:cubicBezTo>
                    <a:pt x="303" y="4809"/>
                    <a:pt x="446" y="4666"/>
                    <a:pt x="446" y="4488"/>
                  </a:cubicBezTo>
                  <a:lnTo>
                    <a:pt x="446" y="322"/>
                  </a:lnTo>
                  <a:cubicBezTo>
                    <a:pt x="446" y="143"/>
                    <a:pt x="303" y="1"/>
                    <a:pt x="125" y="1"/>
                  </a:cubicBez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24"/>
            <p:cNvSpPr/>
            <p:nvPr/>
          </p:nvSpPr>
          <p:spPr>
            <a:xfrm>
              <a:off x="2256275" y="1198725"/>
              <a:ext cx="14975" cy="120250"/>
            </a:xfrm>
            <a:custGeom>
              <a:rect b="b" l="l" r="r" t="t"/>
              <a:pathLst>
                <a:path extrusionOk="0" h="4810" w="599">
                  <a:moveTo>
                    <a:pt x="215" y="1"/>
                  </a:moveTo>
                  <a:cubicBezTo>
                    <a:pt x="134" y="1"/>
                    <a:pt x="54" y="27"/>
                    <a:pt x="1" y="81"/>
                  </a:cubicBezTo>
                  <a:lnTo>
                    <a:pt x="1" y="4729"/>
                  </a:lnTo>
                  <a:cubicBezTo>
                    <a:pt x="54" y="4782"/>
                    <a:pt x="134" y="4809"/>
                    <a:pt x="215" y="4809"/>
                  </a:cubicBezTo>
                  <a:lnTo>
                    <a:pt x="598" y="4809"/>
                  </a:lnTo>
                  <a:lnTo>
                    <a:pt x="598"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24"/>
            <p:cNvSpPr/>
            <p:nvPr/>
          </p:nvSpPr>
          <p:spPr>
            <a:xfrm>
              <a:off x="2769900" y="1054650"/>
              <a:ext cx="49100" cy="114875"/>
            </a:xfrm>
            <a:custGeom>
              <a:rect b="b" l="l" r="r" t="t"/>
              <a:pathLst>
                <a:path extrusionOk="0" h="4595" w="1964">
                  <a:moveTo>
                    <a:pt x="1" y="1"/>
                  </a:moveTo>
                  <a:lnTo>
                    <a:pt x="1" y="3587"/>
                  </a:lnTo>
                  <a:cubicBezTo>
                    <a:pt x="1" y="3765"/>
                    <a:pt x="152" y="3908"/>
                    <a:pt x="331" y="3908"/>
                  </a:cubicBezTo>
                  <a:lnTo>
                    <a:pt x="955" y="3908"/>
                  </a:lnTo>
                  <a:lnTo>
                    <a:pt x="955" y="4541"/>
                  </a:lnTo>
                  <a:cubicBezTo>
                    <a:pt x="955" y="4568"/>
                    <a:pt x="982" y="4595"/>
                    <a:pt x="1009" y="4595"/>
                  </a:cubicBezTo>
                  <a:cubicBezTo>
                    <a:pt x="1036" y="4595"/>
                    <a:pt x="1062" y="4568"/>
                    <a:pt x="1062" y="4541"/>
                  </a:cubicBezTo>
                  <a:lnTo>
                    <a:pt x="1062" y="3908"/>
                  </a:lnTo>
                  <a:lnTo>
                    <a:pt x="1633" y="3908"/>
                  </a:lnTo>
                  <a:cubicBezTo>
                    <a:pt x="1812" y="3908"/>
                    <a:pt x="1963" y="3765"/>
                    <a:pt x="1963" y="3587"/>
                  </a:cubicBezTo>
                  <a:lnTo>
                    <a:pt x="196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24"/>
            <p:cNvSpPr/>
            <p:nvPr/>
          </p:nvSpPr>
          <p:spPr>
            <a:xfrm>
              <a:off x="2699200" y="1054650"/>
              <a:ext cx="47750" cy="39500"/>
            </a:xfrm>
            <a:custGeom>
              <a:rect b="b" l="l" r="r" t="t"/>
              <a:pathLst>
                <a:path extrusionOk="0" h="1580" w="1910">
                  <a:moveTo>
                    <a:pt x="1" y="1"/>
                  </a:moveTo>
                  <a:cubicBezTo>
                    <a:pt x="45" y="117"/>
                    <a:pt x="161" y="206"/>
                    <a:pt x="304" y="206"/>
                  </a:cubicBezTo>
                  <a:lnTo>
                    <a:pt x="929" y="206"/>
                  </a:lnTo>
                  <a:lnTo>
                    <a:pt x="929" y="1526"/>
                  </a:lnTo>
                  <a:cubicBezTo>
                    <a:pt x="929" y="1553"/>
                    <a:pt x="955" y="1580"/>
                    <a:pt x="982" y="1580"/>
                  </a:cubicBezTo>
                  <a:cubicBezTo>
                    <a:pt x="1009" y="1580"/>
                    <a:pt x="1036" y="1553"/>
                    <a:pt x="1036" y="1526"/>
                  </a:cubicBezTo>
                  <a:lnTo>
                    <a:pt x="1036" y="206"/>
                  </a:lnTo>
                  <a:lnTo>
                    <a:pt x="1607" y="206"/>
                  </a:lnTo>
                  <a:cubicBezTo>
                    <a:pt x="1740" y="206"/>
                    <a:pt x="1865" y="117"/>
                    <a:pt x="1910" y="1"/>
                  </a:cubicBez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24"/>
            <p:cNvSpPr/>
            <p:nvPr/>
          </p:nvSpPr>
          <p:spPr>
            <a:xfrm>
              <a:off x="2396550" y="1054650"/>
              <a:ext cx="48875" cy="110875"/>
            </a:xfrm>
            <a:custGeom>
              <a:rect b="b" l="l" r="r" t="t"/>
              <a:pathLst>
                <a:path extrusionOk="0" h="4435" w="1955">
                  <a:moveTo>
                    <a:pt x="1" y="1"/>
                  </a:moveTo>
                  <a:lnTo>
                    <a:pt x="1" y="2525"/>
                  </a:lnTo>
                  <a:cubicBezTo>
                    <a:pt x="1" y="2704"/>
                    <a:pt x="144" y="2846"/>
                    <a:pt x="322" y="2846"/>
                  </a:cubicBezTo>
                  <a:lnTo>
                    <a:pt x="893" y="2846"/>
                  </a:lnTo>
                  <a:lnTo>
                    <a:pt x="893" y="4381"/>
                  </a:lnTo>
                  <a:cubicBezTo>
                    <a:pt x="893" y="4417"/>
                    <a:pt x="920" y="4434"/>
                    <a:pt x="947" y="4434"/>
                  </a:cubicBezTo>
                  <a:cubicBezTo>
                    <a:pt x="982" y="4434"/>
                    <a:pt x="1000" y="4417"/>
                    <a:pt x="1000" y="4381"/>
                  </a:cubicBezTo>
                  <a:lnTo>
                    <a:pt x="1000" y="2846"/>
                  </a:lnTo>
                  <a:lnTo>
                    <a:pt x="1625" y="2846"/>
                  </a:lnTo>
                  <a:cubicBezTo>
                    <a:pt x="1812" y="2846"/>
                    <a:pt x="1955" y="2704"/>
                    <a:pt x="1955" y="2525"/>
                  </a:cubicBezTo>
                  <a:lnTo>
                    <a:pt x="1955"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24"/>
            <p:cNvSpPr/>
            <p:nvPr/>
          </p:nvSpPr>
          <p:spPr>
            <a:xfrm>
              <a:off x="2521450" y="1054650"/>
              <a:ext cx="48875" cy="173550"/>
            </a:xfrm>
            <a:custGeom>
              <a:rect b="b" l="l" r="r" t="t"/>
              <a:pathLst>
                <a:path extrusionOk="0" h="6942" w="1955">
                  <a:moveTo>
                    <a:pt x="1" y="1"/>
                  </a:moveTo>
                  <a:lnTo>
                    <a:pt x="1" y="5041"/>
                  </a:lnTo>
                  <a:cubicBezTo>
                    <a:pt x="1" y="5184"/>
                    <a:pt x="99" y="5309"/>
                    <a:pt x="233" y="5353"/>
                  </a:cubicBezTo>
                  <a:lnTo>
                    <a:pt x="233" y="3061"/>
                  </a:lnTo>
                  <a:lnTo>
                    <a:pt x="1036" y="3061"/>
                  </a:lnTo>
                  <a:lnTo>
                    <a:pt x="1036" y="6941"/>
                  </a:lnTo>
                  <a:cubicBezTo>
                    <a:pt x="1044" y="6932"/>
                    <a:pt x="1053" y="6914"/>
                    <a:pt x="1053" y="6897"/>
                  </a:cubicBezTo>
                  <a:lnTo>
                    <a:pt x="1053" y="5362"/>
                  </a:lnTo>
                  <a:lnTo>
                    <a:pt x="1624" y="5362"/>
                  </a:lnTo>
                  <a:cubicBezTo>
                    <a:pt x="1812" y="5362"/>
                    <a:pt x="1954" y="5219"/>
                    <a:pt x="1954" y="5041"/>
                  </a:cubicBezTo>
                  <a:lnTo>
                    <a:pt x="1954"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24"/>
            <p:cNvSpPr/>
            <p:nvPr/>
          </p:nvSpPr>
          <p:spPr>
            <a:xfrm>
              <a:off x="2271225" y="1101500"/>
              <a:ext cx="20100" cy="642775"/>
            </a:xfrm>
            <a:custGeom>
              <a:rect b="b" l="l" r="r" t="t"/>
              <a:pathLst>
                <a:path extrusionOk="0" h="25711" w="804">
                  <a:moveTo>
                    <a:pt x="0" y="0"/>
                  </a:moveTo>
                  <a:lnTo>
                    <a:pt x="0" y="3890"/>
                  </a:lnTo>
                  <a:lnTo>
                    <a:pt x="0" y="8698"/>
                  </a:lnTo>
                  <a:lnTo>
                    <a:pt x="0" y="25710"/>
                  </a:lnTo>
                  <a:lnTo>
                    <a:pt x="803" y="25166"/>
                  </a:lnTo>
                  <a:lnTo>
                    <a:pt x="803" y="8698"/>
                  </a:lnTo>
                  <a:lnTo>
                    <a:pt x="803" y="3890"/>
                  </a:lnTo>
                  <a:lnTo>
                    <a:pt x="803"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24"/>
            <p:cNvSpPr/>
            <p:nvPr/>
          </p:nvSpPr>
          <p:spPr>
            <a:xfrm>
              <a:off x="2311375" y="1307775"/>
              <a:ext cx="20075" cy="409275"/>
            </a:xfrm>
            <a:custGeom>
              <a:rect b="b" l="l" r="r" t="t"/>
              <a:pathLst>
                <a:path extrusionOk="0" h="16371" w="803">
                  <a:moveTo>
                    <a:pt x="0" y="1"/>
                  </a:moveTo>
                  <a:lnTo>
                    <a:pt x="0" y="16371"/>
                  </a:lnTo>
                  <a:lnTo>
                    <a:pt x="803" y="15827"/>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24"/>
            <p:cNvSpPr/>
            <p:nvPr/>
          </p:nvSpPr>
          <p:spPr>
            <a:xfrm>
              <a:off x="2351500" y="1218800"/>
              <a:ext cx="20100" cy="471050"/>
            </a:xfrm>
            <a:custGeom>
              <a:rect b="b" l="l" r="r" t="t"/>
              <a:pathLst>
                <a:path extrusionOk="0" h="18842" w="804">
                  <a:moveTo>
                    <a:pt x="1" y="0"/>
                  </a:moveTo>
                  <a:lnTo>
                    <a:pt x="1" y="18842"/>
                  </a:lnTo>
                  <a:lnTo>
                    <a:pt x="804" y="18297"/>
                  </a:lnTo>
                  <a:lnTo>
                    <a:pt x="804"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24"/>
            <p:cNvSpPr/>
            <p:nvPr/>
          </p:nvSpPr>
          <p:spPr>
            <a:xfrm>
              <a:off x="3129875" y="1088325"/>
              <a:ext cx="20100" cy="206550"/>
            </a:xfrm>
            <a:custGeom>
              <a:rect b="b" l="l" r="r" t="t"/>
              <a:pathLst>
                <a:path extrusionOk="0" h="8262" w="804">
                  <a:moveTo>
                    <a:pt x="0" y="1"/>
                  </a:moveTo>
                  <a:lnTo>
                    <a:pt x="0" y="8262"/>
                  </a:lnTo>
                  <a:lnTo>
                    <a:pt x="803" y="7691"/>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24"/>
            <p:cNvSpPr/>
            <p:nvPr/>
          </p:nvSpPr>
          <p:spPr>
            <a:xfrm>
              <a:off x="3170025" y="1054650"/>
              <a:ext cx="20075" cy="211675"/>
            </a:xfrm>
            <a:custGeom>
              <a:rect b="b" l="l" r="r" t="t"/>
              <a:pathLst>
                <a:path extrusionOk="0" h="8467" w="803">
                  <a:moveTo>
                    <a:pt x="0" y="1"/>
                  </a:moveTo>
                  <a:lnTo>
                    <a:pt x="0" y="8467"/>
                  </a:lnTo>
                  <a:lnTo>
                    <a:pt x="803" y="7905"/>
                  </a:lnTo>
                  <a:lnTo>
                    <a:pt x="803" y="4086"/>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24"/>
            <p:cNvSpPr/>
            <p:nvPr/>
          </p:nvSpPr>
          <p:spPr>
            <a:xfrm>
              <a:off x="3089725" y="1069825"/>
              <a:ext cx="20100" cy="253375"/>
            </a:xfrm>
            <a:custGeom>
              <a:rect b="b" l="l" r="r" t="t"/>
              <a:pathLst>
                <a:path extrusionOk="0" h="10135" w="804">
                  <a:moveTo>
                    <a:pt x="0" y="0"/>
                  </a:moveTo>
                  <a:lnTo>
                    <a:pt x="0" y="4443"/>
                  </a:lnTo>
                  <a:lnTo>
                    <a:pt x="0" y="10135"/>
                  </a:lnTo>
                  <a:lnTo>
                    <a:pt x="803" y="9572"/>
                  </a:lnTo>
                  <a:lnTo>
                    <a:pt x="803" y="4256"/>
                  </a:lnTo>
                  <a:lnTo>
                    <a:pt x="803" y="0"/>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24"/>
            <p:cNvSpPr/>
            <p:nvPr/>
          </p:nvSpPr>
          <p:spPr>
            <a:xfrm>
              <a:off x="3050475" y="1054650"/>
              <a:ext cx="20100" cy="296425"/>
            </a:xfrm>
            <a:custGeom>
              <a:rect b="b" l="l" r="r" t="t"/>
              <a:pathLst>
                <a:path extrusionOk="0" h="11857" w="804">
                  <a:moveTo>
                    <a:pt x="0" y="1"/>
                  </a:moveTo>
                  <a:lnTo>
                    <a:pt x="0" y="9582"/>
                  </a:lnTo>
                  <a:lnTo>
                    <a:pt x="0" y="11857"/>
                  </a:lnTo>
                  <a:lnTo>
                    <a:pt x="803" y="11295"/>
                  </a:lnTo>
                  <a:lnTo>
                    <a:pt x="803" y="5050"/>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24"/>
            <p:cNvSpPr/>
            <p:nvPr/>
          </p:nvSpPr>
          <p:spPr>
            <a:xfrm>
              <a:off x="3011225" y="1153225"/>
              <a:ext cx="20100" cy="225725"/>
            </a:xfrm>
            <a:custGeom>
              <a:rect b="b" l="l" r="r" t="t"/>
              <a:pathLst>
                <a:path extrusionOk="0" h="9029" w="804">
                  <a:moveTo>
                    <a:pt x="0" y="1"/>
                  </a:moveTo>
                  <a:lnTo>
                    <a:pt x="0" y="5576"/>
                  </a:lnTo>
                  <a:lnTo>
                    <a:pt x="0" y="9029"/>
                  </a:lnTo>
                  <a:lnTo>
                    <a:pt x="803" y="8458"/>
                  </a:lnTo>
                  <a:lnTo>
                    <a:pt x="803" y="5576"/>
                  </a:lnTo>
                  <a:lnTo>
                    <a:pt x="803" y="1"/>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24"/>
            <p:cNvSpPr/>
            <p:nvPr/>
          </p:nvSpPr>
          <p:spPr>
            <a:xfrm>
              <a:off x="2972200" y="1284825"/>
              <a:ext cx="19875" cy="121775"/>
            </a:xfrm>
            <a:custGeom>
              <a:rect b="b" l="l" r="r" t="t"/>
              <a:pathLst>
                <a:path extrusionOk="0" h="4871" w="795">
                  <a:moveTo>
                    <a:pt x="0" y="0"/>
                  </a:moveTo>
                  <a:lnTo>
                    <a:pt x="0" y="732"/>
                  </a:lnTo>
                  <a:lnTo>
                    <a:pt x="0" y="4871"/>
                  </a:lnTo>
                  <a:lnTo>
                    <a:pt x="794" y="4309"/>
                  </a:lnTo>
                  <a:lnTo>
                    <a:pt x="794"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24"/>
            <p:cNvSpPr/>
            <p:nvPr/>
          </p:nvSpPr>
          <p:spPr>
            <a:xfrm>
              <a:off x="2932925" y="1347250"/>
              <a:ext cx="19875" cy="82100"/>
            </a:xfrm>
            <a:custGeom>
              <a:rect b="b" l="l" r="r" t="t"/>
              <a:pathLst>
                <a:path extrusionOk="0" h="3284" w="795">
                  <a:moveTo>
                    <a:pt x="1" y="1"/>
                  </a:moveTo>
                  <a:lnTo>
                    <a:pt x="1" y="3159"/>
                  </a:lnTo>
                  <a:lnTo>
                    <a:pt x="286" y="3284"/>
                  </a:lnTo>
                  <a:lnTo>
                    <a:pt x="795" y="2927"/>
                  </a:lnTo>
                  <a:lnTo>
                    <a:pt x="795"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24"/>
            <p:cNvSpPr/>
            <p:nvPr/>
          </p:nvSpPr>
          <p:spPr>
            <a:xfrm>
              <a:off x="2893675" y="1129825"/>
              <a:ext cx="19875" cy="287950"/>
            </a:xfrm>
            <a:custGeom>
              <a:rect b="b" l="l" r="r" t="t"/>
              <a:pathLst>
                <a:path extrusionOk="0" h="11518" w="795">
                  <a:moveTo>
                    <a:pt x="1" y="0"/>
                  </a:moveTo>
                  <a:lnTo>
                    <a:pt x="1" y="3649"/>
                  </a:lnTo>
                  <a:lnTo>
                    <a:pt x="1" y="11178"/>
                  </a:lnTo>
                  <a:lnTo>
                    <a:pt x="795" y="11517"/>
                  </a:lnTo>
                  <a:lnTo>
                    <a:pt x="795"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24"/>
            <p:cNvSpPr/>
            <p:nvPr/>
          </p:nvSpPr>
          <p:spPr>
            <a:xfrm>
              <a:off x="3210150" y="1054650"/>
              <a:ext cx="20100" cy="183125"/>
            </a:xfrm>
            <a:custGeom>
              <a:rect b="b" l="l" r="r" t="t"/>
              <a:pathLst>
                <a:path extrusionOk="0" h="7325" w="804">
                  <a:moveTo>
                    <a:pt x="1" y="1"/>
                  </a:moveTo>
                  <a:lnTo>
                    <a:pt x="1" y="4086"/>
                  </a:lnTo>
                  <a:lnTo>
                    <a:pt x="1" y="7325"/>
                  </a:lnTo>
                  <a:lnTo>
                    <a:pt x="804" y="6763"/>
                  </a:lnTo>
                  <a:lnTo>
                    <a:pt x="804"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24"/>
            <p:cNvSpPr/>
            <p:nvPr/>
          </p:nvSpPr>
          <p:spPr>
            <a:xfrm>
              <a:off x="3250300" y="1083425"/>
              <a:ext cx="20100" cy="126025"/>
            </a:xfrm>
            <a:custGeom>
              <a:rect b="b" l="l" r="r" t="t"/>
              <a:pathLst>
                <a:path extrusionOk="0" h="5041" w="804">
                  <a:moveTo>
                    <a:pt x="1" y="0"/>
                  </a:moveTo>
                  <a:lnTo>
                    <a:pt x="1" y="5041"/>
                  </a:lnTo>
                  <a:lnTo>
                    <a:pt x="804" y="4470"/>
                  </a:lnTo>
                  <a:lnTo>
                    <a:pt x="804" y="0"/>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24"/>
            <p:cNvSpPr/>
            <p:nvPr/>
          </p:nvSpPr>
          <p:spPr>
            <a:xfrm>
              <a:off x="3290450" y="1068700"/>
              <a:ext cx="20100" cy="112200"/>
            </a:xfrm>
            <a:custGeom>
              <a:rect b="b" l="l" r="r" t="t"/>
              <a:pathLst>
                <a:path extrusionOk="0" h="4488" w="804">
                  <a:moveTo>
                    <a:pt x="0" y="1"/>
                  </a:moveTo>
                  <a:lnTo>
                    <a:pt x="0" y="4488"/>
                  </a:lnTo>
                  <a:lnTo>
                    <a:pt x="803" y="3926"/>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24"/>
            <p:cNvSpPr/>
            <p:nvPr/>
          </p:nvSpPr>
          <p:spPr>
            <a:xfrm>
              <a:off x="3330600" y="1054650"/>
              <a:ext cx="20100" cy="97725"/>
            </a:xfrm>
            <a:custGeom>
              <a:rect b="b" l="l" r="r" t="t"/>
              <a:pathLst>
                <a:path extrusionOk="0" h="3909" w="804">
                  <a:moveTo>
                    <a:pt x="0" y="1"/>
                  </a:moveTo>
                  <a:lnTo>
                    <a:pt x="0" y="3908"/>
                  </a:lnTo>
                  <a:lnTo>
                    <a:pt x="803" y="3346"/>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24"/>
            <p:cNvSpPr/>
            <p:nvPr/>
          </p:nvSpPr>
          <p:spPr>
            <a:xfrm>
              <a:off x="3370950" y="1054425"/>
              <a:ext cx="19875" cy="69625"/>
            </a:xfrm>
            <a:custGeom>
              <a:rect b="b" l="l" r="r" t="t"/>
              <a:pathLst>
                <a:path extrusionOk="0" h="2785" w="795">
                  <a:moveTo>
                    <a:pt x="1" y="1"/>
                  </a:moveTo>
                  <a:lnTo>
                    <a:pt x="1" y="2784"/>
                  </a:lnTo>
                  <a:lnTo>
                    <a:pt x="795" y="2213"/>
                  </a:lnTo>
                  <a:lnTo>
                    <a:pt x="795"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24"/>
            <p:cNvSpPr/>
            <p:nvPr/>
          </p:nvSpPr>
          <p:spPr>
            <a:xfrm>
              <a:off x="3410000" y="1054425"/>
              <a:ext cx="20075" cy="41725"/>
            </a:xfrm>
            <a:custGeom>
              <a:rect b="b" l="l" r="r" t="t"/>
              <a:pathLst>
                <a:path extrusionOk="0" h="1669" w="803">
                  <a:moveTo>
                    <a:pt x="803" y="1"/>
                  </a:moveTo>
                  <a:lnTo>
                    <a:pt x="0" y="10"/>
                  </a:lnTo>
                  <a:lnTo>
                    <a:pt x="0" y="1669"/>
                  </a:lnTo>
                  <a:lnTo>
                    <a:pt x="803" y="1107"/>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24"/>
            <p:cNvSpPr/>
            <p:nvPr/>
          </p:nvSpPr>
          <p:spPr>
            <a:xfrm>
              <a:off x="2606650" y="1054650"/>
              <a:ext cx="20100" cy="462125"/>
            </a:xfrm>
            <a:custGeom>
              <a:rect b="b" l="l" r="r" t="t"/>
              <a:pathLst>
                <a:path extrusionOk="0" h="18485" w="804">
                  <a:moveTo>
                    <a:pt x="1" y="1"/>
                  </a:moveTo>
                  <a:lnTo>
                    <a:pt x="1" y="18485"/>
                  </a:lnTo>
                  <a:lnTo>
                    <a:pt x="803" y="17950"/>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24"/>
            <p:cNvSpPr/>
            <p:nvPr/>
          </p:nvSpPr>
          <p:spPr>
            <a:xfrm>
              <a:off x="2646800" y="1099250"/>
              <a:ext cx="20100" cy="390325"/>
            </a:xfrm>
            <a:custGeom>
              <a:rect b="b" l="l" r="r" t="t"/>
              <a:pathLst>
                <a:path extrusionOk="0" h="15613" w="804">
                  <a:moveTo>
                    <a:pt x="0" y="1"/>
                  </a:moveTo>
                  <a:lnTo>
                    <a:pt x="0" y="15613"/>
                  </a:lnTo>
                  <a:lnTo>
                    <a:pt x="803" y="15068"/>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24"/>
            <p:cNvSpPr/>
            <p:nvPr/>
          </p:nvSpPr>
          <p:spPr>
            <a:xfrm>
              <a:off x="2566500" y="1289725"/>
              <a:ext cx="20100" cy="254275"/>
            </a:xfrm>
            <a:custGeom>
              <a:rect b="b" l="l" r="r" t="t"/>
              <a:pathLst>
                <a:path extrusionOk="0" h="10171" w="804">
                  <a:moveTo>
                    <a:pt x="1" y="0"/>
                  </a:moveTo>
                  <a:lnTo>
                    <a:pt x="1" y="10170"/>
                  </a:lnTo>
                  <a:lnTo>
                    <a:pt x="804" y="9635"/>
                  </a:lnTo>
                  <a:lnTo>
                    <a:pt x="804" y="0"/>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24"/>
            <p:cNvSpPr/>
            <p:nvPr/>
          </p:nvSpPr>
          <p:spPr>
            <a:xfrm>
              <a:off x="2527250" y="1131150"/>
              <a:ext cx="20100" cy="439375"/>
            </a:xfrm>
            <a:custGeom>
              <a:rect b="b" l="l" r="r" t="t"/>
              <a:pathLst>
                <a:path extrusionOk="0" h="17575" w="804">
                  <a:moveTo>
                    <a:pt x="1" y="1"/>
                  </a:moveTo>
                  <a:lnTo>
                    <a:pt x="1" y="2293"/>
                  </a:lnTo>
                  <a:lnTo>
                    <a:pt x="1" y="17575"/>
                  </a:lnTo>
                  <a:lnTo>
                    <a:pt x="804" y="17040"/>
                  </a:lnTo>
                  <a:lnTo>
                    <a:pt x="804" y="3881"/>
                  </a:lnTo>
                  <a:lnTo>
                    <a:pt x="804" y="1"/>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24"/>
            <p:cNvSpPr/>
            <p:nvPr/>
          </p:nvSpPr>
          <p:spPr>
            <a:xfrm>
              <a:off x="2488000" y="1300425"/>
              <a:ext cx="20100" cy="296875"/>
            </a:xfrm>
            <a:custGeom>
              <a:rect b="b" l="l" r="r" t="t"/>
              <a:pathLst>
                <a:path extrusionOk="0" h="11875" w="804">
                  <a:moveTo>
                    <a:pt x="1" y="1"/>
                  </a:moveTo>
                  <a:lnTo>
                    <a:pt x="1" y="11874"/>
                  </a:lnTo>
                  <a:lnTo>
                    <a:pt x="803" y="11330"/>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24"/>
            <p:cNvSpPr/>
            <p:nvPr/>
          </p:nvSpPr>
          <p:spPr>
            <a:xfrm>
              <a:off x="2448750" y="1387625"/>
              <a:ext cx="20100" cy="236225"/>
            </a:xfrm>
            <a:custGeom>
              <a:rect b="b" l="l" r="r" t="t"/>
              <a:pathLst>
                <a:path extrusionOk="0" h="9449" w="804">
                  <a:moveTo>
                    <a:pt x="0" y="1"/>
                  </a:moveTo>
                  <a:lnTo>
                    <a:pt x="0" y="9448"/>
                  </a:lnTo>
                  <a:lnTo>
                    <a:pt x="803" y="8904"/>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24"/>
            <p:cNvSpPr/>
            <p:nvPr/>
          </p:nvSpPr>
          <p:spPr>
            <a:xfrm>
              <a:off x="2409725" y="1355950"/>
              <a:ext cx="19875" cy="293975"/>
            </a:xfrm>
            <a:custGeom>
              <a:rect b="b" l="l" r="r" t="t"/>
              <a:pathLst>
                <a:path extrusionOk="0" h="11759" w="795">
                  <a:moveTo>
                    <a:pt x="0" y="1"/>
                  </a:moveTo>
                  <a:lnTo>
                    <a:pt x="0" y="11759"/>
                  </a:lnTo>
                  <a:lnTo>
                    <a:pt x="27" y="11759"/>
                  </a:lnTo>
                  <a:lnTo>
                    <a:pt x="794" y="11241"/>
                  </a:lnTo>
                  <a:lnTo>
                    <a:pt x="794"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24"/>
            <p:cNvSpPr/>
            <p:nvPr/>
          </p:nvSpPr>
          <p:spPr>
            <a:xfrm>
              <a:off x="2686950" y="1166600"/>
              <a:ext cx="20075" cy="295775"/>
            </a:xfrm>
            <a:custGeom>
              <a:rect b="b" l="l" r="r" t="t"/>
              <a:pathLst>
                <a:path extrusionOk="0" h="11831" w="803">
                  <a:moveTo>
                    <a:pt x="0" y="1"/>
                  </a:moveTo>
                  <a:lnTo>
                    <a:pt x="0" y="11830"/>
                  </a:lnTo>
                  <a:lnTo>
                    <a:pt x="803" y="11286"/>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24"/>
            <p:cNvSpPr/>
            <p:nvPr/>
          </p:nvSpPr>
          <p:spPr>
            <a:xfrm>
              <a:off x="2727075" y="1316475"/>
              <a:ext cx="20100" cy="118675"/>
            </a:xfrm>
            <a:custGeom>
              <a:rect b="b" l="l" r="r" t="t"/>
              <a:pathLst>
                <a:path extrusionOk="0" h="4747" w="804">
                  <a:moveTo>
                    <a:pt x="1" y="1"/>
                  </a:moveTo>
                  <a:lnTo>
                    <a:pt x="1" y="4747"/>
                  </a:lnTo>
                  <a:lnTo>
                    <a:pt x="804" y="4203"/>
                  </a:lnTo>
                  <a:lnTo>
                    <a:pt x="804"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24"/>
            <p:cNvSpPr/>
            <p:nvPr/>
          </p:nvSpPr>
          <p:spPr>
            <a:xfrm>
              <a:off x="2767225" y="1274325"/>
              <a:ext cx="20100" cy="133625"/>
            </a:xfrm>
            <a:custGeom>
              <a:rect b="b" l="l" r="r" t="t"/>
              <a:pathLst>
                <a:path extrusionOk="0" h="5345" w="804">
                  <a:moveTo>
                    <a:pt x="1" y="1"/>
                  </a:moveTo>
                  <a:lnTo>
                    <a:pt x="1" y="5344"/>
                  </a:lnTo>
                  <a:lnTo>
                    <a:pt x="804" y="4800"/>
                  </a:lnTo>
                  <a:lnTo>
                    <a:pt x="804"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24"/>
            <p:cNvSpPr/>
            <p:nvPr/>
          </p:nvSpPr>
          <p:spPr>
            <a:xfrm>
              <a:off x="2807375" y="1192925"/>
              <a:ext cx="20100" cy="187825"/>
            </a:xfrm>
            <a:custGeom>
              <a:rect b="b" l="l" r="r" t="t"/>
              <a:pathLst>
                <a:path extrusionOk="0" h="7513" w="804">
                  <a:moveTo>
                    <a:pt x="0" y="1"/>
                  </a:moveTo>
                  <a:lnTo>
                    <a:pt x="0" y="7512"/>
                  </a:lnTo>
                  <a:lnTo>
                    <a:pt x="322" y="7298"/>
                  </a:lnTo>
                  <a:lnTo>
                    <a:pt x="803" y="7503"/>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24"/>
            <p:cNvSpPr/>
            <p:nvPr/>
          </p:nvSpPr>
          <p:spPr>
            <a:xfrm>
              <a:off x="2847525" y="1276775"/>
              <a:ext cx="20100" cy="121150"/>
            </a:xfrm>
            <a:custGeom>
              <a:rect b="b" l="l" r="r" t="t"/>
              <a:pathLst>
                <a:path extrusionOk="0" h="4846" w="804">
                  <a:moveTo>
                    <a:pt x="0" y="1"/>
                  </a:moveTo>
                  <a:lnTo>
                    <a:pt x="0" y="4497"/>
                  </a:lnTo>
                  <a:lnTo>
                    <a:pt x="803" y="4845"/>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24"/>
            <p:cNvSpPr/>
            <p:nvPr/>
          </p:nvSpPr>
          <p:spPr>
            <a:xfrm>
              <a:off x="2256275" y="1090775"/>
              <a:ext cx="1162450" cy="673350"/>
            </a:xfrm>
            <a:custGeom>
              <a:rect b="b" l="l" r="r" t="t"/>
              <a:pathLst>
                <a:path extrusionOk="0" h="26934" w="46498">
                  <a:moveTo>
                    <a:pt x="46185" y="1"/>
                  </a:moveTo>
                  <a:lnTo>
                    <a:pt x="27272" y="13177"/>
                  </a:lnTo>
                  <a:lnTo>
                    <a:pt x="22392" y="10831"/>
                  </a:lnTo>
                  <a:lnTo>
                    <a:pt x="1" y="26077"/>
                  </a:lnTo>
                  <a:lnTo>
                    <a:pt x="1" y="26933"/>
                  </a:lnTo>
                  <a:lnTo>
                    <a:pt x="22464" y="11652"/>
                  </a:lnTo>
                  <a:lnTo>
                    <a:pt x="27344" y="13998"/>
                  </a:lnTo>
                  <a:lnTo>
                    <a:pt x="46497" y="652"/>
                  </a:lnTo>
                  <a:lnTo>
                    <a:pt x="4618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24"/>
            <p:cNvSpPr/>
            <p:nvPr/>
          </p:nvSpPr>
          <p:spPr>
            <a:xfrm>
              <a:off x="3368725" y="1054425"/>
              <a:ext cx="99950" cy="94825"/>
            </a:xfrm>
            <a:custGeom>
              <a:rect b="b" l="l" r="r" t="t"/>
              <a:pathLst>
                <a:path extrusionOk="0" h="3793" w="3998">
                  <a:moveTo>
                    <a:pt x="3997" y="1"/>
                  </a:moveTo>
                  <a:lnTo>
                    <a:pt x="1" y="1321"/>
                  </a:lnTo>
                  <a:lnTo>
                    <a:pt x="1598" y="2097"/>
                  </a:lnTo>
                  <a:lnTo>
                    <a:pt x="2151" y="3792"/>
                  </a:lnTo>
                  <a:lnTo>
                    <a:pt x="39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3" name="Google Shape;1283;p24"/>
          <p:cNvGrpSpPr/>
          <p:nvPr/>
        </p:nvGrpSpPr>
        <p:grpSpPr>
          <a:xfrm flipH="1">
            <a:off x="-288358" y="3693625"/>
            <a:ext cx="3106059" cy="2956030"/>
            <a:chOff x="6037942" y="4208000"/>
            <a:chExt cx="3106059" cy="2956030"/>
          </a:xfrm>
        </p:grpSpPr>
        <p:sp>
          <p:nvSpPr>
            <p:cNvPr id="1284" name="Google Shape;1284;p24"/>
            <p:cNvSpPr/>
            <p:nvPr/>
          </p:nvSpPr>
          <p:spPr>
            <a:xfrm>
              <a:off x="6325489" y="5386564"/>
              <a:ext cx="88302" cy="1159170"/>
            </a:xfrm>
            <a:custGeom>
              <a:rect b="b" l="l" r="r" t="t"/>
              <a:pathLst>
                <a:path extrusionOk="0" h="11723" w="893">
                  <a:moveTo>
                    <a:pt x="1" y="0"/>
                  </a:moveTo>
                  <a:lnTo>
                    <a:pt x="170" y="11722"/>
                  </a:lnTo>
                  <a:lnTo>
                    <a:pt x="893" y="11722"/>
                  </a:lnTo>
                  <a:lnTo>
                    <a:pt x="723"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24"/>
            <p:cNvSpPr/>
            <p:nvPr/>
          </p:nvSpPr>
          <p:spPr>
            <a:xfrm>
              <a:off x="6470152" y="5063618"/>
              <a:ext cx="72481" cy="1245690"/>
            </a:xfrm>
            <a:custGeom>
              <a:rect b="b" l="l" r="r" t="t"/>
              <a:pathLst>
                <a:path extrusionOk="0" h="12598" w="733">
                  <a:moveTo>
                    <a:pt x="1" y="1"/>
                  </a:moveTo>
                  <a:lnTo>
                    <a:pt x="1" y="12597"/>
                  </a:lnTo>
                  <a:lnTo>
                    <a:pt x="732" y="12597"/>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24"/>
            <p:cNvSpPr/>
            <p:nvPr/>
          </p:nvSpPr>
          <p:spPr>
            <a:xfrm>
              <a:off x="6179936" y="5319522"/>
              <a:ext cx="72481" cy="1318763"/>
            </a:xfrm>
            <a:custGeom>
              <a:rect b="b" l="l" r="r" t="t"/>
              <a:pathLst>
                <a:path extrusionOk="0" h="13337" w="733">
                  <a:moveTo>
                    <a:pt x="1" y="0"/>
                  </a:moveTo>
                  <a:lnTo>
                    <a:pt x="1" y="13337"/>
                  </a:lnTo>
                  <a:lnTo>
                    <a:pt x="732" y="13337"/>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24"/>
            <p:cNvSpPr/>
            <p:nvPr/>
          </p:nvSpPr>
          <p:spPr>
            <a:xfrm>
              <a:off x="6037942" y="5337123"/>
              <a:ext cx="72382" cy="1826907"/>
            </a:xfrm>
            <a:custGeom>
              <a:rect b="b" l="l" r="r" t="t"/>
              <a:pathLst>
                <a:path extrusionOk="0" h="18476" w="732">
                  <a:moveTo>
                    <a:pt x="0" y="0"/>
                  </a:moveTo>
                  <a:lnTo>
                    <a:pt x="0" y="18476"/>
                  </a:lnTo>
                  <a:lnTo>
                    <a:pt x="732" y="18476"/>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24"/>
            <p:cNvSpPr/>
            <p:nvPr/>
          </p:nvSpPr>
          <p:spPr>
            <a:xfrm>
              <a:off x="6615705" y="5180100"/>
              <a:ext cx="72481" cy="1372652"/>
            </a:xfrm>
            <a:custGeom>
              <a:rect b="b" l="l" r="r" t="t"/>
              <a:pathLst>
                <a:path extrusionOk="0" h="13882" w="733">
                  <a:moveTo>
                    <a:pt x="1" y="1"/>
                  </a:moveTo>
                  <a:lnTo>
                    <a:pt x="1" y="13882"/>
                  </a:lnTo>
                  <a:lnTo>
                    <a:pt x="732" y="13882"/>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24"/>
            <p:cNvSpPr/>
            <p:nvPr/>
          </p:nvSpPr>
          <p:spPr>
            <a:xfrm>
              <a:off x="6761259" y="5368864"/>
              <a:ext cx="71591" cy="1125650"/>
            </a:xfrm>
            <a:custGeom>
              <a:rect b="b" l="l" r="r" t="t"/>
              <a:pathLst>
                <a:path extrusionOk="0" h="11384" w="724">
                  <a:moveTo>
                    <a:pt x="1" y="1"/>
                  </a:moveTo>
                  <a:lnTo>
                    <a:pt x="1" y="11384"/>
                  </a:lnTo>
                  <a:lnTo>
                    <a:pt x="723" y="11384"/>
                  </a:lnTo>
                  <a:lnTo>
                    <a:pt x="723"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24"/>
            <p:cNvSpPr/>
            <p:nvPr/>
          </p:nvSpPr>
          <p:spPr>
            <a:xfrm>
              <a:off x="6905922" y="5185440"/>
              <a:ext cx="72481" cy="1237681"/>
            </a:xfrm>
            <a:custGeom>
              <a:rect b="b" l="l" r="r" t="t"/>
              <a:pathLst>
                <a:path extrusionOk="0" h="12517" w="733">
                  <a:moveTo>
                    <a:pt x="1" y="0"/>
                  </a:moveTo>
                  <a:lnTo>
                    <a:pt x="1" y="12516"/>
                  </a:lnTo>
                  <a:lnTo>
                    <a:pt x="732" y="12516"/>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24"/>
            <p:cNvSpPr/>
            <p:nvPr/>
          </p:nvSpPr>
          <p:spPr>
            <a:xfrm>
              <a:off x="7051475" y="4786652"/>
              <a:ext cx="72481" cy="1602944"/>
            </a:xfrm>
            <a:custGeom>
              <a:rect b="b" l="l" r="r" t="t"/>
              <a:pathLst>
                <a:path extrusionOk="0" h="16211" w="733">
                  <a:moveTo>
                    <a:pt x="1" y="1"/>
                  </a:moveTo>
                  <a:lnTo>
                    <a:pt x="1" y="16210"/>
                  </a:lnTo>
                  <a:lnTo>
                    <a:pt x="732" y="16210"/>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24"/>
            <p:cNvSpPr/>
            <p:nvPr/>
          </p:nvSpPr>
          <p:spPr>
            <a:xfrm>
              <a:off x="7197028" y="4872283"/>
              <a:ext cx="71591" cy="1627565"/>
            </a:xfrm>
            <a:custGeom>
              <a:rect b="b" l="l" r="r" t="t"/>
              <a:pathLst>
                <a:path extrusionOk="0" h="16460" w="724">
                  <a:moveTo>
                    <a:pt x="1" y="0"/>
                  </a:moveTo>
                  <a:lnTo>
                    <a:pt x="1" y="16459"/>
                  </a:lnTo>
                  <a:lnTo>
                    <a:pt x="723" y="16459"/>
                  </a:lnTo>
                  <a:lnTo>
                    <a:pt x="723"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24"/>
            <p:cNvSpPr/>
            <p:nvPr/>
          </p:nvSpPr>
          <p:spPr>
            <a:xfrm>
              <a:off x="7625777" y="5386564"/>
              <a:ext cx="89192" cy="1159170"/>
            </a:xfrm>
            <a:custGeom>
              <a:rect b="b" l="l" r="r" t="t"/>
              <a:pathLst>
                <a:path extrusionOk="0" h="11723" w="902">
                  <a:moveTo>
                    <a:pt x="0" y="0"/>
                  </a:moveTo>
                  <a:lnTo>
                    <a:pt x="170" y="11722"/>
                  </a:lnTo>
                  <a:lnTo>
                    <a:pt x="901" y="11722"/>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24"/>
            <p:cNvSpPr/>
            <p:nvPr/>
          </p:nvSpPr>
          <p:spPr>
            <a:xfrm>
              <a:off x="7771330" y="5180990"/>
              <a:ext cx="71492" cy="1245591"/>
            </a:xfrm>
            <a:custGeom>
              <a:rect b="b" l="l" r="r" t="t"/>
              <a:pathLst>
                <a:path extrusionOk="0" h="12597" w="723">
                  <a:moveTo>
                    <a:pt x="0" y="0"/>
                  </a:moveTo>
                  <a:lnTo>
                    <a:pt x="0" y="12597"/>
                  </a:lnTo>
                  <a:lnTo>
                    <a:pt x="723" y="12597"/>
                  </a:lnTo>
                  <a:lnTo>
                    <a:pt x="723"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24"/>
            <p:cNvSpPr/>
            <p:nvPr/>
          </p:nvSpPr>
          <p:spPr>
            <a:xfrm>
              <a:off x="7480224" y="5319522"/>
              <a:ext cx="72382" cy="1318763"/>
            </a:xfrm>
            <a:custGeom>
              <a:rect b="b" l="l" r="r" t="t"/>
              <a:pathLst>
                <a:path extrusionOk="0" h="13337" w="732">
                  <a:moveTo>
                    <a:pt x="0" y="0"/>
                  </a:moveTo>
                  <a:lnTo>
                    <a:pt x="0" y="13337"/>
                  </a:lnTo>
                  <a:lnTo>
                    <a:pt x="732" y="13337"/>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24"/>
            <p:cNvSpPr/>
            <p:nvPr/>
          </p:nvSpPr>
          <p:spPr>
            <a:xfrm>
              <a:off x="7338132" y="5337123"/>
              <a:ext cx="72481" cy="1826907"/>
            </a:xfrm>
            <a:custGeom>
              <a:rect b="b" l="l" r="r" t="t"/>
              <a:pathLst>
                <a:path extrusionOk="0" h="18476" w="733">
                  <a:moveTo>
                    <a:pt x="1" y="0"/>
                  </a:moveTo>
                  <a:lnTo>
                    <a:pt x="1" y="18476"/>
                  </a:lnTo>
                  <a:lnTo>
                    <a:pt x="732" y="18476"/>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24"/>
            <p:cNvSpPr/>
            <p:nvPr/>
          </p:nvSpPr>
          <p:spPr>
            <a:xfrm>
              <a:off x="7915994" y="5424435"/>
              <a:ext cx="72382" cy="1372652"/>
            </a:xfrm>
            <a:custGeom>
              <a:rect b="b" l="l" r="r" t="t"/>
              <a:pathLst>
                <a:path extrusionOk="0" h="13882" w="732">
                  <a:moveTo>
                    <a:pt x="0" y="1"/>
                  </a:moveTo>
                  <a:lnTo>
                    <a:pt x="0" y="13882"/>
                  </a:lnTo>
                  <a:lnTo>
                    <a:pt x="732" y="13882"/>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24"/>
            <p:cNvSpPr/>
            <p:nvPr/>
          </p:nvSpPr>
          <p:spPr>
            <a:xfrm>
              <a:off x="8061547" y="5065398"/>
              <a:ext cx="72382" cy="1362072"/>
            </a:xfrm>
            <a:custGeom>
              <a:rect b="b" l="l" r="r" t="t"/>
              <a:pathLst>
                <a:path extrusionOk="0" h="13775" w="732">
                  <a:moveTo>
                    <a:pt x="0" y="1"/>
                  </a:moveTo>
                  <a:lnTo>
                    <a:pt x="0" y="13775"/>
                  </a:lnTo>
                  <a:lnTo>
                    <a:pt x="732" y="13775"/>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24"/>
            <p:cNvSpPr/>
            <p:nvPr/>
          </p:nvSpPr>
          <p:spPr>
            <a:xfrm>
              <a:off x="8207100" y="4904914"/>
              <a:ext cx="71492" cy="1238571"/>
            </a:xfrm>
            <a:custGeom>
              <a:rect b="b" l="l" r="r" t="t"/>
              <a:pathLst>
                <a:path extrusionOk="0" h="12526" w="723">
                  <a:moveTo>
                    <a:pt x="0" y="0"/>
                  </a:moveTo>
                  <a:lnTo>
                    <a:pt x="0" y="12525"/>
                  </a:lnTo>
                  <a:lnTo>
                    <a:pt x="723" y="12525"/>
                  </a:lnTo>
                  <a:lnTo>
                    <a:pt x="723"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24"/>
            <p:cNvSpPr/>
            <p:nvPr/>
          </p:nvSpPr>
          <p:spPr>
            <a:xfrm>
              <a:off x="8351763" y="5108609"/>
              <a:ext cx="72382" cy="1034878"/>
            </a:xfrm>
            <a:custGeom>
              <a:rect b="b" l="l" r="r" t="t"/>
              <a:pathLst>
                <a:path extrusionOk="0" h="10466" w="732">
                  <a:moveTo>
                    <a:pt x="0" y="1"/>
                  </a:moveTo>
                  <a:lnTo>
                    <a:pt x="0" y="10465"/>
                  </a:lnTo>
                  <a:lnTo>
                    <a:pt x="732" y="10465"/>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24"/>
            <p:cNvSpPr/>
            <p:nvPr/>
          </p:nvSpPr>
          <p:spPr>
            <a:xfrm>
              <a:off x="8497317" y="4872283"/>
              <a:ext cx="72382" cy="1863987"/>
            </a:xfrm>
            <a:custGeom>
              <a:rect b="b" l="l" r="r" t="t"/>
              <a:pathLst>
                <a:path extrusionOk="0" h="18851" w="732">
                  <a:moveTo>
                    <a:pt x="0" y="0"/>
                  </a:moveTo>
                  <a:lnTo>
                    <a:pt x="0" y="18850"/>
                  </a:lnTo>
                  <a:lnTo>
                    <a:pt x="732" y="18850"/>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24"/>
            <p:cNvSpPr/>
            <p:nvPr/>
          </p:nvSpPr>
          <p:spPr>
            <a:xfrm>
              <a:off x="8925967" y="4997467"/>
              <a:ext cx="72481" cy="1758185"/>
            </a:xfrm>
            <a:custGeom>
              <a:rect b="b" l="l" r="r" t="t"/>
              <a:pathLst>
                <a:path extrusionOk="0" h="17781" w="733">
                  <a:moveTo>
                    <a:pt x="1" y="1"/>
                  </a:moveTo>
                  <a:lnTo>
                    <a:pt x="1" y="17780"/>
                  </a:lnTo>
                  <a:lnTo>
                    <a:pt x="732" y="17780"/>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24"/>
            <p:cNvSpPr/>
            <p:nvPr/>
          </p:nvSpPr>
          <p:spPr>
            <a:xfrm>
              <a:off x="9071520" y="4253881"/>
              <a:ext cx="72481" cy="1813756"/>
            </a:xfrm>
            <a:custGeom>
              <a:rect b="b" l="l" r="r" t="t"/>
              <a:pathLst>
                <a:path extrusionOk="0" h="18343" w="733">
                  <a:moveTo>
                    <a:pt x="1" y="0"/>
                  </a:moveTo>
                  <a:lnTo>
                    <a:pt x="1" y="18342"/>
                  </a:lnTo>
                  <a:lnTo>
                    <a:pt x="732" y="18342"/>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24"/>
            <p:cNvSpPr/>
            <p:nvPr/>
          </p:nvSpPr>
          <p:spPr>
            <a:xfrm>
              <a:off x="8781304" y="4208000"/>
              <a:ext cx="71591" cy="2123349"/>
            </a:xfrm>
            <a:custGeom>
              <a:rect b="b" l="l" r="r" t="t"/>
              <a:pathLst>
                <a:path extrusionOk="0" h="21474" w="724">
                  <a:moveTo>
                    <a:pt x="1" y="1"/>
                  </a:moveTo>
                  <a:lnTo>
                    <a:pt x="1" y="21473"/>
                  </a:lnTo>
                  <a:lnTo>
                    <a:pt x="723" y="21473"/>
                  </a:lnTo>
                  <a:lnTo>
                    <a:pt x="723"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24"/>
            <p:cNvSpPr/>
            <p:nvPr/>
          </p:nvSpPr>
          <p:spPr>
            <a:xfrm>
              <a:off x="8639310" y="4568817"/>
              <a:ext cx="72481" cy="1826907"/>
            </a:xfrm>
            <a:custGeom>
              <a:rect b="b" l="l" r="r" t="t"/>
              <a:pathLst>
                <a:path extrusionOk="0" h="18476" w="733">
                  <a:moveTo>
                    <a:pt x="1" y="0"/>
                  </a:moveTo>
                  <a:lnTo>
                    <a:pt x="1" y="18476"/>
                  </a:lnTo>
                  <a:lnTo>
                    <a:pt x="732" y="18476"/>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4" name="Shape 214"/>
        <p:cNvGrpSpPr/>
        <p:nvPr/>
      </p:nvGrpSpPr>
      <p:grpSpPr>
        <a:xfrm>
          <a:off x="0" y="0"/>
          <a:ext cx="0" cy="0"/>
          <a:chOff x="0" y="0"/>
          <a:chExt cx="0" cy="0"/>
        </a:xfrm>
      </p:grpSpPr>
      <p:grpSp>
        <p:nvGrpSpPr>
          <p:cNvPr id="215" name="Google Shape;215;p4"/>
          <p:cNvGrpSpPr/>
          <p:nvPr/>
        </p:nvGrpSpPr>
        <p:grpSpPr>
          <a:xfrm>
            <a:off x="-590315" y="-163500"/>
            <a:ext cx="1207215" cy="1092048"/>
            <a:chOff x="431250" y="4269675"/>
            <a:chExt cx="623175" cy="563725"/>
          </a:xfrm>
        </p:grpSpPr>
        <p:sp>
          <p:nvSpPr>
            <p:cNvPr id="216" name="Google Shape;216;p4"/>
            <p:cNvSpPr/>
            <p:nvPr/>
          </p:nvSpPr>
          <p:spPr>
            <a:xfrm>
              <a:off x="431250" y="4269675"/>
              <a:ext cx="574775" cy="518225"/>
            </a:xfrm>
            <a:custGeom>
              <a:rect b="b" l="l" r="r" t="t"/>
              <a:pathLst>
                <a:path extrusionOk="0" h="20729" w="22991">
                  <a:moveTo>
                    <a:pt x="14995" y="0"/>
                  </a:moveTo>
                  <a:cubicBezTo>
                    <a:pt x="11895" y="0"/>
                    <a:pt x="8303" y="1644"/>
                    <a:pt x="5451" y="4670"/>
                  </a:cubicBezTo>
                  <a:cubicBezTo>
                    <a:pt x="946" y="9452"/>
                    <a:pt x="1" y="15875"/>
                    <a:pt x="3346" y="19024"/>
                  </a:cubicBezTo>
                  <a:cubicBezTo>
                    <a:pt x="4571" y="20177"/>
                    <a:pt x="6203" y="20729"/>
                    <a:pt x="8002" y="20729"/>
                  </a:cubicBezTo>
                  <a:cubicBezTo>
                    <a:pt x="11102" y="20729"/>
                    <a:pt x="14697" y="19089"/>
                    <a:pt x="17548" y="16063"/>
                  </a:cubicBezTo>
                  <a:cubicBezTo>
                    <a:pt x="22053" y="11281"/>
                    <a:pt x="22990" y="4849"/>
                    <a:pt x="19654" y="1709"/>
                  </a:cubicBezTo>
                  <a:cubicBezTo>
                    <a:pt x="18426" y="553"/>
                    <a:pt x="16793" y="0"/>
                    <a:pt x="14995"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4"/>
            <p:cNvSpPr/>
            <p:nvPr/>
          </p:nvSpPr>
          <p:spPr>
            <a:xfrm>
              <a:off x="514900" y="4312375"/>
              <a:ext cx="539525" cy="521025"/>
            </a:xfrm>
            <a:custGeom>
              <a:rect b="b" l="l" r="r" t="t"/>
              <a:pathLst>
                <a:path extrusionOk="0" h="20841" w="21581">
                  <a:moveTo>
                    <a:pt x="16308" y="1"/>
                  </a:moveTo>
                  <a:lnTo>
                    <a:pt x="16323" y="15"/>
                  </a:lnTo>
                  <a:lnTo>
                    <a:pt x="16323" y="15"/>
                  </a:lnTo>
                  <a:cubicBezTo>
                    <a:pt x="16318" y="10"/>
                    <a:pt x="16313" y="5"/>
                    <a:pt x="16308" y="1"/>
                  </a:cubicBezTo>
                  <a:close/>
                  <a:moveTo>
                    <a:pt x="16323" y="15"/>
                  </a:moveTo>
                  <a:cubicBezTo>
                    <a:pt x="19641" y="3160"/>
                    <a:pt x="18701" y="9580"/>
                    <a:pt x="14202" y="14355"/>
                  </a:cubicBezTo>
                  <a:cubicBezTo>
                    <a:pt x="11351" y="17381"/>
                    <a:pt x="7756" y="19021"/>
                    <a:pt x="4656" y="19021"/>
                  </a:cubicBezTo>
                  <a:cubicBezTo>
                    <a:pt x="2857" y="19021"/>
                    <a:pt x="1225" y="18469"/>
                    <a:pt x="0" y="17316"/>
                  </a:cubicBezTo>
                  <a:lnTo>
                    <a:pt x="0" y="17316"/>
                  </a:lnTo>
                  <a:lnTo>
                    <a:pt x="1927" y="19136"/>
                  </a:lnTo>
                  <a:cubicBezTo>
                    <a:pt x="3155" y="20289"/>
                    <a:pt x="4789" y="20841"/>
                    <a:pt x="6589" y="20841"/>
                  </a:cubicBezTo>
                  <a:cubicBezTo>
                    <a:pt x="9691" y="20841"/>
                    <a:pt x="13284" y="19201"/>
                    <a:pt x="16129" y="16174"/>
                  </a:cubicBezTo>
                  <a:cubicBezTo>
                    <a:pt x="20634" y="11393"/>
                    <a:pt x="21580" y="4961"/>
                    <a:pt x="18235" y="1821"/>
                  </a:cubicBezTo>
                  <a:lnTo>
                    <a:pt x="16323" y="15"/>
                  </a:ln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4"/>
            <p:cNvSpPr/>
            <p:nvPr/>
          </p:nvSpPr>
          <p:spPr>
            <a:xfrm>
              <a:off x="500625" y="4332000"/>
              <a:ext cx="436250" cy="393550"/>
            </a:xfrm>
            <a:custGeom>
              <a:rect b="b" l="l" r="r" t="t"/>
              <a:pathLst>
                <a:path extrusionOk="0" h="15742" w="17450">
                  <a:moveTo>
                    <a:pt x="11378" y="1"/>
                  </a:moveTo>
                  <a:cubicBezTo>
                    <a:pt x="9023" y="1"/>
                    <a:pt x="6293" y="1245"/>
                    <a:pt x="4131" y="3542"/>
                  </a:cubicBezTo>
                  <a:cubicBezTo>
                    <a:pt x="714" y="7173"/>
                    <a:pt x="0" y="12053"/>
                    <a:pt x="2534" y="14444"/>
                  </a:cubicBezTo>
                  <a:cubicBezTo>
                    <a:pt x="3464" y="15321"/>
                    <a:pt x="4703" y="15741"/>
                    <a:pt x="6068" y="15741"/>
                  </a:cubicBezTo>
                  <a:cubicBezTo>
                    <a:pt x="8422" y="15741"/>
                    <a:pt x="11151" y="14494"/>
                    <a:pt x="13319" y="12196"/>
                  </a:cubicBezTo>
                  <a:cubicBezTo>
                    <a:pt x="16736" y="8565"/>
                    <a:pt x="17450" y="3685"/>
                    <a:pt x="14916" y="1294"/>
                  </a:cubicBezTo>
                  <a:cubicBezTo>
                    <a:pt x="13986" y="420"/>
                    <a:pt x="12745" y="1"/>
                    <a:pt x="113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4"/>
            <p:cNvSpPr/>
            <p:nvPr/>
          </p:nvSpPr>
          <p:spPr>
            <a:xfrm>
              <a:off x="588925" y="4382400"/>
              <a:ext cx="246250" cy="280375"/>
            </a:xfrm>
            <a:custGeom>
              <a:rect b="b" l="l" r="r" t="t"/>
              <a:pathLst>
                <a:path extrusionOk="0" h="11215" w="9850">
                  <a:moveTo>
                    <a:pt x="5193" y="3096"/>
                  </a:moveTo>
                  <a:lnTo>
                    <a:pt x="4506" y="4738"/>
                  </a:lnTo>
                  <a:lnTo>
                    <a:pt x="3239" y="4765"/>
                  </a:lnTo>
                  <a:lnTo>
                    <a:pt x="3926" y="3123"/>
                  </a:lnTo>
                  <a:lnTo>
                    <a:pt x="5193" y="3096"/>
                  </a:lnTo>
                  <a:close/>
                  <a:moveTo>
                    <a:pt x="6576" y="6540"/>
                  </a:moveTo>
                  <a:lnTo>
                    <a:pt x="5924" y="8092"/>
                  </a:lnTo>
                  <a:lnTo>
                    <a:pt x="4658" y="8119"/>
                  </a:lnTo>
                  <a:lnTo>
                    <a:pt x="5309" y="6567"/>
                  </a:lnTo>
                  <a:lnTo>
                    <a:pt x="6576" y="6540"/>
                  </a:lnTo>
                  <a:close/>
                  <a:moveTo>
                    <a:pt x="8065" y="1"/>
                  </a:moveTo>
                  <a:lnTo>
                    <a:pt x="6495" y="36"/>
                  </a:lnTo>
                  <a:lnTo>
                    <a:pt x="5987" y="1232"/>
                  </a:lnTo>
                  <a:lnTo>
                    <a:pt x="4658" y="1259"/>
                  </a:lnTo>
                  <a:cubicBezTo>
                    <a:pt x="4363" y="1268"/>
                    <a:pt x="4069" y="1348"/>
                    <a:pt x="3774" y="1517"/>
                  </a:cubicBezTo>
                  <a:cubicBezTo>
                    <a:pt x="3480" y="1678"/>
                    <a:pt x="3203" y="1901"/>
                    <a:pt x="2963" y="2178"/>
                  </a:cubicBezTo>
                  <a:cubicBezTo>
                    <a:pt x="2713" y="2454"/>
                    <a:pt x="2517" y="2757"/>
                    <a:pt x="2374" y="3096"/>
                  </a:cubicBezTo>
                  <a:lnTo>
                    <a:pt x="1651" y="4836"/>
                  </a:lnTo>
                  <a:cubicBezTo>
                    <a:pt x="1500" y="5184"/>
                    <a:pt x="1437" y="5496"/>
                    <a:pt x="1455" y="5764"/>
                  </a:cubicBezTo>
                  <a:cubicBezTo>
                    <a:pt x="1473" y="6040"/>
                    <a:pt x="1562" y="6254"/>
                    <a:pt x="1723" y="6406"/>
                  </a:cubicBezTo>
                  <a:cubicBezTo>
                    <a:pt x="1883" y="6558"/>
                    <a:pt x="2091" y="6630"/>
                    <a:pt x="2354" y="6630"/>
                  </a:cubicBezTo>
                  <a:cubicBezTo>
                    <a:pt x="2369" y="6630"/>
                    <a:pt x="2385" y="6630"/>
                    <a:pt x="2401" y="6629"/>
                  </a:cubicBezTo>
                  <a:lnTo>
                    <a:pt x="3721" y="6602"/>
                  </a:lnTo>
                  <a:lnTo>
                    <a:pt x="3070" y="8155"/>
                  </a:lnTo>
                  <a:lnTo>
                    <a:pt x="1803" y="8181"/>
                  </a:lnTo>
                  <a:lnTo>
                    <a:pt x="1803" y="8181"/>
                  </a:lnTo>
                  <a:lnTo>
                    <a:pt x="2097" y="7468"/>
                  </a:lnTo>
                  <a:lnTo>
                    <a:pt x="527" y="7503"/>
                  </a:lnTo>
                  <a:lnTo>
                    <a:pt x="206" y="8271"/>
                  </a:lnTo>
                  <a:cubicBezTo>
                    <a:pt x="63" y="8601"/>
                    <a:pt x="1" y="8895"/>
                    <a:pt x="19" y="9172"/>
                  </a:cubicBezTo>
                  <a:cubicBezTo>
                    <a:pt x="28" y="9448"/>
                    <a:pt x="117" y="9662"/>
                    <a:pt x="277" y="9823"/>
                  </a:cubicBezTo>
                  <a:cubicBezTo>
                    <a:pt x="438" y="9967"/>
                    <a:pt x="648" y="10047"/>
                    <a:pt x="920" y="10047"/>
                  </a:cubicBezTo>
                  <a:cubicBezTo>
                    <a:pt x="935" y="10047"/>
                    <a:pt x="949" y="10046"/>
                    <a:pt x="964" y="10046"/>
                  </a:cubicBezTo>
                  <a:lnTo>
                    <a:pt x="2294" y="10019"/>
                  </a:lnTo>
                  <a:lnTo>
                    <a:pt x="1794" y="11215"/>
                  </a:lnTo>
                  <a:lnTo>
                    <a:pt x="3364" y="11179"/>
                  </a:lnTo>
                  <a:lnTo>
                    <a:pt x="3873" y="9983"/>
                  </a:lnTo>
                  <a:lnTo>
                    <a:pt x="5184" y="9957"/>
                  </a:lnTo>
                  <a:cubicBezTo>
                    <a:pt x="5478" y="9948"/>
                    <a:pt x="5773" y="9859"/>
                    <a:pt x="6067" y="9689"/>
                  </a:cubicBezTo>
                  <a:cubicBezTo>
                    <a:pt x="6362" y="9528"/>
                    <a:pt x="6638" y="9305"/>
                    <a:pt x="6888" y="9020"/>
                  </a:cubicBezTo>
                  <a:cubicBezTo>
                    <a:pt x="7138" y="8743"/>
                    <a:pt x="7334" y="8440"/>
                    <a:pt x="7468" y="8119"/>
                  </a:cubicBezTo>
                  <a:lnTo>
                    <a:pt x="8199" y="6379"/>
                  </a:lnTo>
                  <a:cubicBezTo>
                    <a:pt x="8333" y="6076"/>
                    <a:pt x="8387" y="5791"/>
                    <a:pt x="8369" y="5523"/>
                  </a:cubicBezTo>
                  <a:cubicBezTo>
                    <a:pt x="8342" y="5264"/>
                    <a:pt x="8253" y="5059"/>
                    <a:pt x="8092" y="4898"/>
                  </a:cubicBezTo>
                  <a:cubicBezTo>
                    <a:pt x="7941" y="4747"/>
                    <a:pt x="7725" y="4675"/>
                    <a:pt x="7454" y="4675"/>
                  </a:cubicBezTo>
                  <a:cubicBezTo>
                    <a:pt x="7438" y="4675"/>
                    <a:pt x="7422" y="4675"/>
                    <a:pt x="7405" y="4675"/>
                  </a:cubicBezTo>
                  <a:lnTo>
                    <a:pt x="6094" y="4702"/>
                  </a:lnTo>
                  <a:lnTo>
                    <a:pt x="6781" y="3061"/>
                  </a:lnTo>
                  <a:lnTo>
                    <a:pt x="8048" y="3034"/>
                  </a:lnTo>
                  <a:lnTo>
                    <a:pt x="7744" y="3757"/>
                  </a:lnTo>
                  <a:lnTo>
                    <a:pt x="9314" y="3721"/>
                  </a:lnTo>
                  <a:lnTo>
                    <a:pt x="9644" y="2945"/>
                  </a:lnTo>
                  <a:cubicBezTo>
                    <a:pt x="9787" y="2597"/>
                    <a:pt x="9850" y="2294"/>
                    <a:pt x="9841" y="2026"/>
                  </a:cubicBezTo>
                  <a:cubicBezTo>
                    <a:pt x="9823" y="1758"/>
                    <a:pt x="9734" y="1544"/>
                    <a:pt x="9573" y="1392"/>
                  </a:cubicBezTo>
                  <a:cubicBezTo>
                    <a:pt x="9413" y="1241"/>
                    <a:pt x="9205" y="1169"/>
                    <a:pt x="8927" y="1169"/>
                  </a:cubicBezTo>
                  <a:cubicBezTo>
                    <a:pt x="8911" y="1169"/>
                    <a:pt x="8894" y="1169"/>
                    <a:pt x="8877" y="1169"/>
                  </a:cubicBezTo>
                  <a:lnTo>
                    <a:pt x="7566" y="1196"/>
                  </a:lnTo>
                  <a:lnTo>
                    <a:pt x="7566" y="1196"/>
                  </a:lnTo>
                  <a:lnTo>
                    <a:pt x="806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0" name="Google Shape;220;p4"/>
          <p:cNvGrpSpPr/>
          <p:nvPr/>
        </p:nvGrpSpPr>
        <p:grpSpPr>
          <a:xfrm>
            <a:off x="4572003" y="3794252"/>
            <a:ext cx="4570263" cy="2675285"/>
            <a:chOff x="2256275" y="1054425"/>
            <a:chExt cx="1212400" cy="709700"/>
          </a:xfrm>
        </p:grpSpPr>
        <p:sp>
          <p:nvSpPr>
            <p:cNvPr id="221" name="Google Shape;221;p4"/>
            <p:cNvSpPr/>
            <p:nvPr/>
          </p:nvSpPr>
          <p:spPr>
            <a:xfrm>
              <a:off x="2256275" y="1090775"/>
              <a:ext cx="1162450" cy="673350"/>
            </a:xfrm>
            <a:custGeom>
              <a:rect b="b" l="l" r="r" t="t"/>
              <a:pathLst>
                <a:path extrusionOk="0" h="26934" w="46498">
                  <a:moveTo>
                    <a:pt x="46185" y="1"/>
                  </a:moveTo>
                  <a:lnTo>
                    <a:pt x="27272" y="13177"/>
                  </a:lnTo>
                  <a:lnTo>
                    <a:pt x="22392" y="10831"/>
                  </a:lnTo>
                  <a:lnTo>
                    <a:pt x="1" y="26077"/>
                  </a:lnTo>
                  <a:lnTo>
                    <a:pt x="1" y="26933"/>
                  </a:lnTo>
                  <a:lnTo>
                    <a:pt x="22464" y="11652"/>
                  </a:lnTo>
                  <a:lnTo>
                    <a:pt x="27344" y="13998"/>
                  </a:lnTo>
                  <a:lnTo>
                    <a:pt x="46497" y="652"/>
                  </a:lnTo>
                  <a:lnTo>
                    <a:pt x="4618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4"/>
            <p:cNvSpPr/>
            <p:nvPr/>
          </p:nvSpPr>
          <p:spPr>
            <a:xfrm>
              <a:off x="3368725" y="1054425"/>
              <a:ext cx="99950" cy="94825"/>
            </a:xfrm>
            <a:custGeom>
              <a:rect b="b" l="l" r="r" t="t"/>
              <a:pathLst>
                <a:path extrusionOk="0" h="3793" w="3998">
                  <a:moveTo>
                    <a:pt x="3997" y="1"/>
                  </a:moveTo>
                  <a:lnTo>
                    <a:pt x="1" y="1321"/>
                  </a:lnTo>
                  <a:lnTo>
                    <a:pt x="1598" y="2097"/>
                  </a:lnTo>
                  <a:lnTo>
                    <a:pt x="2151" y="3792"/>
                  </a:lnTo>
                  <a:lnTo>
                    <a:pt x="39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4"/>
          <p:cNvGrpSpPr/>
          <p:nvPr/>
        </p:nvGrpSpPr>
        <p:grpSpPr>
          <a:xfrm>
            <a:off x="1846563" y="182687"/>
            <a:ext cx="4570289" cy="4570198"/>
            <a:chOff x="1846563" y="182687"/>
            <a:chExt cx="4570289" cy="4570198"/>
          </a:xfrm>
        </p:grpSpPr>
        <p:grpSp>
          <p:nvGrpSpPr>
            <p:cNvPr id="224" name="Google Shape;224;p4"/>
            <p:cNvGrpSpPr/>
            <p:nvPr/>
          </p:nvGrpSpPr>
          <p:grpSpPr>
            <a:xfrm>
              <a:off x="1846563" y="182687"/>
              <a:ext cx="4570289" cy="4570198"/>
              <a:chOff x="878425" y="-785450"/>
              <a:chExt cx="6506675" cy="6506546"/>
            </a:xfrm>
          </p:grpSpPr>
          <p:sp>
            <p:nvSpPr>
              <p:cNvPr id="225" name="Google Shape;225;p4"/>
              <p:cNvSpPr/>
              <p:nvPr/>
            </p:nvSpPr>
            <p:spPr>
              <a:xfrm>
                <a:off x="3041652" y="1377724"/>
                <a:ext cx="2180213" cy="2180213"/>
              </a:xfrm>
              <a:custGeom>
                <a:rect b="b" l="l" r="r" t="t"/>
                <a:pathLst>
                  <a:path extrusionOk="0" h="36613" w="36613">
                    <a:moveTo>
                      <a:pt x="18306" y="81"/>
                    </a:moveTo>
                    <a:cubicBezTo>
                      <a:pt x="28351" y="81"/>
                      <a:pt x="36532" y="8261"/>
                      <a:pt x="36532" y="18306"/>
                    </a:cubicBezTo>
                    <a:cubicBezTo>
                      <a:pt x="36532" y="28360"/>
                      <a:pt x="28351" y="36532"/>
                      <a:pt x="18306" y="36532"/>
                    </a:cubicBezTo>
                    <a:cubicBezTo>
                      <a:pt x="8252" y="36532"/>
                      <a:pt x="81" y="28360"/>
                      <a:pt x="81" y="18306"/>
                    </a:cubicBezTo>
                    <a:cubicBezTo>
                      <a:pt x="81" y="8261"/>
                      <a:pt x="8252" y="81"/>
                      <a:pt x="18306" y="81"/>
                    </a:cubicBezTo>
                    <a:close/>
                    <a:moveTo>
                      <a:pt x="18306" y="1"/>
                    </a:moveTo>
                    <a:cubicBezTo>
                      <a:pt x="15835" y="1"/>
                      <a:pt x="13435" y="482"/>
                      <a:pt x="11178" y="1437"/>
                    </a:cubicBezTo>
                    <a:cubicBezTo>
                      <a:pt x="9002" y="2365"/>
                      <a:pt x="7039" y="3685"/>
                      <a:pt x="5362" y="5362"/>
                    </a:cubicBezTo>
                    <a:cubicBezTo>
                      <a:pt x="3676" y="7039"/>
                      <a:pt x="2355" y="9002"/>
                      <a:pt x="1437" y="11179"/>
                    </a:cubicBezTo>
                    <a:cubicBezTo>
                      <a:pt x="482" y="13436"/>
                      <a:pt x="0" y="15835"/>
                      <a:pt x="0" y="18306"/>
                    </a:cubicBezTo>
                    <a:cubicBezTo>
                      <a:pt x="0" y="20778"/>
                      <a:pt x="482" y="23177"/>
                      <a:pt x="1437" y="25434"/>
                    </a:cubicBezTo>
                    <a:cubicBezTo>
                      <a:pt x="2355" y="27611"/>
                      <a:pt x="3676" y="29574"/>
                      <a:pt x="5362" y="31251"/>
                    </a:cubicBezTo>
                    <a:cubicBezTo>
                      <a:pt x="7039" y="32937"/>
                      <a:pt x="9002" y="34257"/>
                      <a:pt x="11178" y="35176"/>
                    </a:cubicBezTo>
                    <a:cubicBezTo>
                      <a:pt x="13435" y="36131"/>
                      <a:pt x="15835" y="36612"/>
                      <a:pt x="18306" y="36612"/>
                    </a:cubicBezTo>
                    <a:cubicBezTo>
                      <a:pt x="20777" y="36612"/>
                      <a:pt x="23177" y="36131"/>
                      <a:pt x="25434" y="35176"/>
                    </a:cubicBezTo>
                    <a:cubicBezTo>
                      <a:pt x="27611" y="34257"/>
                      <a:pt x="29565" y="32937"/>
                      <a:pt x="31251" y="31251"/>
                    </a:cubicBezTo>
                    <a:cubicBezTo>
                      <a:pt x="32928" y="29574"/>
                      <a:pt x="34248" y="27611"/>
                      <a:pt x="35176" y="25434"/>
                    </a:cubicBezTo>
                    <a:cubicBezTo>
                      <a:pt x="36131" y="23177"/>
                      <a:pt x="36612" y="20778"/>
                      <a:pt x="36612" y="18306"/>
                    </a:cubicBezTo>
                    <a:cubicBezTo>
                      <a:pt x="36612" y="15835"/>
                      <a:pt x="36131" y="13436"/>
                      <a:pt x="35176" y="11179"/>
                    </a:cubicBezTo>
                    <a:cubicBezTo>
                      <a:pt x="34248" y="9002"/>
                      <a:pt x="32928" y="7039"/>
                      <a:pt x="31251" y="5362"/>
                    </a:cubicBezTo>
                    <a:cubicBezTo>
                      <a:pt x="29565" y="3685"/>
                      <a:pt x="27611" y="2365"/>
                      <a:pt x="25434" y="1437"/>
                    </a:cubicBezTo>
                    <a:cubicBezTo>
                      <a:pt x="23177" y="482"/>
                      <a:pt x="20777" y="1"/>
                      <a:pt x="1830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4"/>
              <p:cNvSpPr/>
              <p:nvPr/>
            </p:nvSpPr>
            <p:spPr>
              <a:xfrm>
                <a:off x="2050550" y="386698"/>
                <a:ext cx="4162285" cy="4162202"/>
              </a:xfrm>
              <a:custGeom>
                <a:rect b="b" l="l" r="r" t="t"/>
                <a:pathLst>
                  <a:path extrusionOk="0" h="50297" w="50298">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4"/>
              <p:cNvSpPr/>
              <p:nvPr/>
            </p:nvSpPr>
            <p:spPr>
              <a:xfrm>
                <a:off x="878425" y="-785450"/>
                <a:ext cx="6506675" cy="6506546"/>
              </a:xfrm>
              <a:custGeom>
                <a:rect b="b" l="l" r="r" t="t"/>
                <a:pathLst>
                  <a:path extrusionOk="0" h="50297" w="50298">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4"/>
            <p:cNvGrpSpPr/>
            <p:nvPr/>
          </p:nvGrpSpPr>
          <p:grpSpPr>
            <a:xfrm>
              <a:off x="3185908" y="718741"/>
              <a:ext cx="3124599" cy="2544437"/>
              <a:chOff x="4104846" y="2798475"/>
              <a:chExt cx="895480" cy="729211"/>
            </a:xfrm>
          </p:grpSpPr>
          <p:sp>
            <p:nvSpPr>
              <p:cNvPr id="229" name="Google Shape;229;p4"/>
              <p:cNvSpPr/>
              <p:nvPr/>
            </p:nvSpPr>
            <p:spPr>
              <a:xfrm>
                <a:off x="4186358" y="3417317"/>
                <a:ext cx="16525" cy="16525"/>
              </a:xfrm>
              <a:custGeom>
                <a:rect b="b" l="l" r="r" t="t"/>
                <a:pathLst>
                  <a:path extrusionOk="0" h="661" w="661">
                    <a:moveTo>
                      <a:pt x="330" y="0"/>
                    </a:moveTo>
                    <a:cubicBezTo>
                      <a:pt x="152" y="0"/>
                      <a:pt x="0" y="152"/>
                      <a:pt x="0" y="330"/>
                    </a:cubicBezTo>
                    <a:cubicBezTo>
                      <a:pt x="0" y="509"/>
                      <a:pt x="152" y="660"/>
                      <a:pt x="330" y="660"/>
                    </a:cubicBezTo>
                    <a:cubicBezTo>
                      <a:pt x="518" y="660"/>
                      <a:pt x="660" y="509"/>
                      <a:pt x="660" y="330"/>
                    </a:cubicBezTo>
                    <a:cubicBezTo>
                      <a:pt x="660" y="152"/>
                      <a:pt x="518" y="0"/>
                      <a:pt x="3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4"/>
              <p:cNvSpPr/>
              <p:nvPr/>
            </p:nvSpPr>
            <p:spPr>
              <a:xfrm>
                <a:off x="4796315" y="2798475"/>
                <a:ext cx="16550" cy="16550"/>
              </a:xfrm>
              <a:custGeom>
                <a:rect b="b" l="l" r="r" t="t"/>
                <a:pathLst>
                  <a:path extrusionOk="0" h="662" w="662">
                    <a:moveTo>
                      <a:pt x="331" y="1"/>
                    </a:moveTo>
                    <a:cubicBezTo>
                      <a:pt x="144" y="1"/>
                      <a:pt x="1" y="153"/>
                      <a:pt x="1" y="331"/>
                    </a:cubicBezTo>
                    <a:cubicBezTo>
                      <a:pt x="1" y="509"/>
                      <a:pt x="144" y="661"/>
                      <a:pt x="331" y="661"/>
                    </a:cubicBezTo>
                    <a:cubicBezTo>
                      <a:pt x="509" y="661"/>
                      <a:pt x="661" y="509"/>
                      <a:pt x="661" y="331"/>
                    </a:cubicBezTo>
                    <a:cubicBezTo>
                      <a:pt x="661" y="153"/>
                      <a:pt x="509" y="1"/>
                      <a:pt x="3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4"/>
              <p:cNvSpPr/>
              <p:nvPr/>
            </p:nvSpPr>
            <p:spPr>
              <a:xfrm>
                <a:off x="4104846" y="2964527"/>
                <a:ext cx="16300" cy="16300"/>
              </a:xfrm>
              <a:custGeom>
                <a:rect b="b" l="l" r="r" t="t"/>
                <a:pathLst>
                  <a:path extrusionOk="0" h="652" w="652">
                    <a:moveTo>
                      <a:pt x="330" y="0"/>
                    </a:moveTo>
                    <a:cubicBezTo>
                      <a:pt x="143" y="0"/>
                      <a:pt x="0" y="143"/>
                      <a:pt x="0" y="321"/>
                    </a:cubicBezTo>
                    <a:cubicBezTo>
                      <a:pt x="0" y="509"/>
                      <a:pt x="143" y="651"/>
                      <a:pt x="330" y="651"/>
                    </a:cubicBezTo>
                    <a:cubicBezTo>
                      <a:pt x="509" y="651"/>
                      <a:pt x="652" y="509"/>
                      <a:pt x="652" y="321"/>
                    </a:cubicBezTo>
                    <a:cubicBezTo>
                      <a:pt x="652" y="143"/>
                      <a:pt x="509" y="0"/>
                      <a:pt x="3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4"/>
              <p:cNvSpPr/>
              <p:nvPr/>
            </p:nvSpPr>
            <p:spPr>
              <a:xfrm>
                <a:off x="4983801" y="3511136"/>
                <a:ext cx="16525" cy="16550"/>
              </a:xfrm>
              <a:custGeom>
                <a:rect b="b" l="l" r="r" t="t"/>
                <a:pathLst>
                  <a:path extrusionOk="0" h="662" w="661">
                    <a:moveTo>
                      <a:pt x="331" y="1"/>
                    </a:moveTo>
                    <a:cubicBezTo>
                      <a:pt x="152" y="1"/>
                      <a:pt x="1" y="144"/>
                      <a:pt x="1" y="331"/>
                    </a:cubicBezTo>
                    <a:cubicBezTo>
                      <a:pt x="1" y="509"/>
                      <a:pt x="152" y="661"/>
                      <a:pt x="331" y="661"/>
                    </a:cubicBezTo>
                    <a:cubicBezTo>
                      <a:pt x="509" y="661"/>
                      <a:pt x="661" y="509"/>
                      <a:pt x="661" y="331"/>
                    </a:cubicBezTo>
                    <a:cubicBezTo>
                      <a:pt x="661" y="144"/>
                      <a:pt x="509" y="1"/>
                      <a:pt x="3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33" name="Google Shape;233;p4"/>
          <p:cNvGrpSpPr/>
          <p:nvPr/>
        </p:nvGrpSpPr>
        <p:grpSpPr>
          <a:xfrm rot="10800000">
            <a:off x="-1473313" y="3864168"/>
            <a:ext cx="2520972" cy="3082298"/>
            <a:chOff x="0" y="4208000"/>
            <a:chExt cx="2238079" cy="2736415"/>
          </a:xfrm>
        </p:grpSpPr>
        <p:sp>
          <p:nvSpPr>
            <p:cNvPr id="234" name="Google Shape;234;p4"/>
            <p:cNvSpPr/>
            <p:nvPr/>
          </p:nvSpPr>
          <p:spPr>
            <a:xfrm>
              <a:off x="1720138" y="5167740"/>
              <a:ext cx="88302" cy="1159170"/>
            </a:xfrm>
            <a:custGeom>
              <a:rect b="b" l="l" r="r" t="t"/>
              <a:pathLst>
                <a:path extrusionOk="0" h="11723" w="893">
                  <a:moveTo>
                    <a:pt x="170" y="1"/>
                  </a:moveTo>
                  <a:lnTo>
                    <a:pt x="1" y="11723"/>
                  </a:lnTo>
                  <a:lnTo>
                    <a:pt x="723" y="11723"/>
                  </a:lnTo>
                  <a:lnTo>
                    <a:pt x="893"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4"/>
            <p:cNvSpPr/>
            <p:nvPr/>
          </p:nvSpPr>
          <p:spPr>
            <a:xfrm>
              <a:off x="1591395" y="4999246"/>
              <a:ext cx="72382" cy="1244800"/>
            </a:xfrm>
            <a:custGeom>
              <a:rect b="b" l="l" r="r" t="t"/>
              <a:pathLst>
                <a:path extrusionOk="0" h="12589" w="732">
                  <a:moveTo>
                    <a:pt x="0" y="1"/>
                  </a:moveTo>
                  <a:lnTo>
                    <a:pt x="0" y="12588"/>
                  </a:lnTo>
                  <a:lnTo>
                    <a:pt x="732" y="12588"/>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4"/>
            <p:cNvSpPr/>
            <p:nvPr/>
          </p:nvSpPr>
          <p:spPr>
            <a:xfrm>
              <a:off x="1881611" y="5289462"/>
              <a:ext cx="72382" cy="1318861"/>
            </a:xfrm>
            <a:custGeom>
              <a:rect b="b" l="l" r="r" t="t"/>
              <a:pathLst>
                <a:path extrusionOk="0" h="13338" w="732">
                  <a:moveTo>
                    <a:pt x="0" y="1"/>
                  </a:moveTo>
                  <a:lnTo>
                    <a:pt x="0" y="13338"/>
                  </a:lnTo>
                  <a:lnTo>
                    <a:pt x="732" y="13338"/>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4"/>
            <p:cNvSpPr/>
            <p:nvPr/>
          </p:nvSpPr>
          <p:spPr>
            <a:xfrm>
              <a:off x="2023605" y="5118398"/>
              <a:ext cx="72481" cy="1826017"/>
            </a:xfrm>
            <a:custGeom>
              <a:rect b="b" l="l" r="r" t="t"/>
              <a:pathLst>
                <a:path extrusionOk="0" h="18467" w="733">
                  <a:moveTo>
                    <a:pt x="1" y="0"/>
                  </a:moveTo>
                  <a:lnTo>
                    <a:pt x="1" y="18467"/>
                  </a:lnTo>
                  <a:lnTo>
                    <a:pt x="732" y="18467"/>
                  </a:lnTo>
                  <a:lnTo>
                    <a:pt x="732"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4"/>
            <p:cNvSpPr/>
            <p:nvPr/>
          </p:nvSpPr>
          <p:spPr>
            <a:xfrm>
              <a:off x="2165598" y="5401495"/>
              <a:ext cx="72481" cy="645785"/>
            </a:xfrm>
            <a:custGeom>
              <a:rect b="b" l="l" r="r" t="t"/>
              <a:pathLst>
                <a:path extrusionOk="0" h="6531" w="733">
                  <a:moveTo>
                    <a:pt x="1" y="1"/>
                  </a:moveTo>
                  <a:lnTo>
                    <a:pt x="1" y="6531"/>
                  </a:lnTo>
                  <a:lnTo>
                    <a:pt x="732" y="6531"/>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4"/>
            <p:cNvSpPr/>
            <p:nvPr/>
          </p:nvSpPr>
          <p:spPr>
            <a:xfrm>
              <a:off x="1445842" y="5162499"/>
              <a:ext cx="72382" cy="1372652"/>
            </a:xfrm>
            <a:custGeom>
              <a:rect b="b" l="l" r="r" t="t"/>
              <a:pathLst>
                <a:path extrusionOk="0" h="13882" w="732">
                  <a:moveTo>
                    <a:pt x="0" y="0"/>
                  </a:moveTo>
                  <a:lnTo>
                    <a:pt x="0" y="13881"/>
                  </a:lnTo>
                  <a:lnTo>
                    <a:pt x="732" y="13881"/>
                  </a:lnTo>
                  <a:lnTo>
                    <a:pt x="732"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4"/>
            <p:cNvSpPr/>
            <p:nvPr/>
          </p:nvSpPr>
          <p:spPr>
            <a:xfrm>
              <a:off x="1301178" y="5286002"/>
              <a:ext cx="71492" cy="1125650"/>
            </a:xfrm>
            <a:custGeom>
              <a:rect b="b" l="l" r="r" t="t"/>
              <a:pathLst>
                <a:path extrusionOk="0" h="11384" w="723">
                  <a:moveTo>
                    <a:pt x="0" y="0"/>
                  </a:moveTo>
                  <a:lnTo>
                    <a:pt x="0" y="11383"/>
                  </a:lnTo>
                  <a:lnTo>
                    <a:pt x="723" y="11383"/>
                  </a:lnTo>
                  <a:lnTo>
                    <a:pt x="723"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4"/>
            <p:cNvSpPr/>
            <p:nvPr/>
          </p:nvSpPr>
          <p:spPr>
            <a:xfrm>
              <a:off x="1155625" y="4965726"/>
              <a:ext cx="72382" cy="1237681"/>
            </a:xfrm>
            <a:custGeom>
              <a:rect b="b" l="l" r="r" t="t"/>
              <a:pathLst>
                <a:path extrusionOk="0" h="12517" w="732">
                  <a:moveTo>
                    <a:pt x="0" y="1"/>
                  </a:moveTo>
                  <a:lnTo>
                    <a:pt x="0" y="12517"/>
                  </a:lnTo>
                  <a:lnTo>
                    <a:pt x="732" y="12517"/>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4"/>
            <p:cNvSpPr/>
            <p:nvPr/>
          </p:nvSpPr>
          <p:spPr>
            <a:xfrm>
              <a:off x="1010072" y="4768161"/>
              <a:ext cx="72382" cy="1602845"/>
            </a:xfrm>
            <a:custGeom>
              <a:rect b="b" l="l" r="r" t="t"/>
              <a:pathLst>
                <a:path extrusionOk="0" h="16210" w="732">
                  <a:moveTo>
                    <a:pt x="0" y="0"/>
                  </a:moveTo>
                  <a:lnTo>
                    <a:pt x="0" y="16210"/>
                  </a:lnTo>
                  <a:lnTo>
                    <a:pt x="732" y="16210"/>
                  </a:lnTo>
                  <a:lnTo>
                    <a:pt x="732"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4"/>
            <p:cNvSpPr/>
            <p:nvPr/>
          </p:nvSpPr>
          <p:spPr>
            <a:xfrm>
              <a:off x="865409" y="4652569"/>
              <a:ext cx="72382" cy="1627565"/>
            </a:xfrm>
            <a:custGeom>
              <a:rect b="b" l="l" r="r" t="t"/>
              <a:pathLst>
                <a:path extrusionOk="0" h="16460" w="732">
                  <a:moveTo>
                    <a:pt x="0" y="1"/>
                  </a:moveTo>
                  <a:lnTo>
                    <a:pt x="0" y="16460"/>
                  </a:lnTo>
                  <a:lnTo>
                    <a:pt x="732" y="16460"/>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4"/>
            <p:cNvSpPr/>
            <p:nvPr/>
          </p:nvSpPr>
          <p:spPr>
            <a:xfrm>
              <a:off x="419059" y="5167740"/>
              <a:ext cx="89192" cy="1159170"/>
            </a:xfrm>
            <a:custGeom>
              <a:rect b="b" l="l" r="r" t="t"/>
              <a:pathLst>
                <a:path extrusionOk="0" h="11723" w="902">
                  <a:moveTo>
                    <a:pt x="170" y="1"/>
                  </a:moveTo>
                  <a:lnTo>
                    <a:pt x="0" y="11723"/>
                  </a:lnTo>
                  <a:lnTo>
                    <a:pt x="732" y="11723"/>
                  </a:lnTo>
                  <a:lnTo>
                    <a:pt x="901"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4"/>
            <p:cNvSpPr/>
            <p:nvPr/>
          </p:nvSpPr>
          <p:spPr>
            <a:xfrm>
              <a:off x="291106" y="4470035"/>
              <a:ext cx="71591" cy="1599285"/>
            </a:xfrm>
            <a:custGeom>
              <a:rect b="b" l="l" r="r" t="t"/>
              <a:pathLst>
                <a:path extrusionOk="0" h="16174" w="724">
                  <a:moveTo>
                    <a:pt x="1" y="0"/>
                  </a:moveTo>
                  <a:lnTo>
                    <a:pt x="1" y="16174"/>
                  </a:lnTo>
                  <a:lnTo>
                    <a:pt x="723" y="16174"/>
                  </a:lnTo>
                  <a:lnTo>
                    <a:pt x="723"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4"/>
            <p:cNvSpPr/>
            <p:nvPr/>
          </p:nvSpPr>
          <p:spPr>
            <a:xfrm>
              <a:off x="581323" y="5100698"/>
              <a:ext cx="72481" cy="1318861"/>
            </a:xfrm>
            <a:custGeom>
              <a:rect b="b" l="l" r="r" t="t"/>
              <a:pathLst>
                <a:path extrusionOk="0" h="13338" w="733">
                  <a:moveTo>
                    <a:pt x="1" y="1"/>
                  </a:moveTo>
                  <a:lnTo>
                    <a:pt x="1" y="13338"/>
                  </a:lnTo>
                  <a:lnTo>
                    <a:pt x="732" y="13338"/>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4"/>
            <p:cNvSpPr/>
            <p:nvPr/>
          </p:nvSpPr>
          <p:spPr>
            <a:xfrm>
              <a:off x="723415" y="4934875"/>
              <a:ext cx="72382" cy="1826907"/>
            </a:xfrm>
            <a:custGeom>
              <a:rect b="b" l="l" r="r" t="t"/>
              <a:pathLst>
                <a:path extrusionOk="0" h="18476" w="732">
                  <a:moveTo>
                    <a:pt x="0" y="0"/>
                  </a:moveTo>
                  <a:lnTo>
                    <a:pt x="0" y="18476"/>
                  </a:lnTo>
                  <a:lnTo>
                    <a:pt x="732" y="18476"/>
                  </a:lnTo>
                  <a:lnTo>
                    <a:pt x="732"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4"/>
            <p:cNvSpPr/>
            <p:nvPr/>
          </p:nvSpPr>
          <p:spPr>
            <a:xfrm>
              <a:off x="145553" y="4470035"/>
              <a:ext cx="72481" cy="1727236"/>
            </a:xfrm>
            <a:custGeom>
              <a:rect b="b" l="l" r="r" t="t"/>
              <a:pathLst>
                <a:path extrusionOk="0" h="17468" w="733">
                  <a:moveTo>
                    <a:pt x="1" y="0"/>
                  </a:moveTo>
                  <a:lnTo>
                    <a:pt x="1" y="17467"/>
                  </a:lnTo>
                  <a:lnTo>
                    <a:pt x="732" y="17467"/>
                  </a:lnTo>
                  <a:lnTo>
                    <a:pt x="732"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4"/>
            <p:cNvSpPr/>
            <p:nvPr/>
          </p:nvSpPr>
          <p:spPr>
            <a:xfrm>
              <a:off x="0" y="4208000"/>
              <a:ext cx="72481" cy="1715766"/>
            </a:xfrm>
            <a:custGeom>
              <a:rect b="b" l="l" r="r" t="t"/>
              <a:pathLst>
                <a:path extrusionOk="0" h="17352" w="733">
                  <a:moveTo>
                    <a:pt x="1" y="1"/>
                  </a:moveTo>
                  <a:lnTo>
                    <a:pt x="1" y="17352"/>
                  </a:lnTo>
                  <a:lnTo>
                    <a:pt x="732" y="17352"/>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0" name="Google Shape;250;p4"/>
          <p:cNvGrpSpPr/>
          <p:nvPr/>
        </p:nvGrpSpPr>
        <p:grpSpPr>
          <a:xfrm>
            <a:off x="7410292" y="-441230"/>
            <a:ext cx="1013699" cy="886245"/>
            <a:chOff x="895150" y="3894725"/>
            <a:chExt cx="332775" cy="290925"/>
          </a:xfrm>
        </p:grpSpPr>
        <p:sp>
          <p:nvSpPr>
            <p:cNvPr id="251" name="Google Shape;251;p4"/>
            <p:cNvSpPr/>
            <p:nvPr/>
          </p:nvSpPr>
          <p:spPr>
            <a:xfrm>
              <a:off x="895150" y="3918150"/>
              <a:ext cx="307125" cy="267500"/>
            </a:xfrm>
            <a:custGeom>
              <a:rect b="b" l="l" r="r" t="t"/>
              <a:pathLst>
                <a:path extrusionOk="0" h="10700" w="12285">
                  <a:moveTo>
                    <a:pt x="4272" y="0"/>
                  </a:moveTo>
                  <a:cubicBezTo>
                    <a:pt x="3311" y="0"/>
                    <a:pt x="2439" y="285"/>
                    <a:pt x="1785" y="880"/>
                  </a:cubicBezTo>
                  <a:cubicBezTo>
                    <a:pt x="0" y="2504"/>
                    <a:pt x="500" y="5823"/>
                    <a:pt x="2909" y="8294"/>
                  </a:cubicBezTo>
                  <a:cubicBezTo>
                    <a:pt x="4433" y="9853"/>
                    <a:pt x="6352" y="10700"/>
                    <a:pt x="8007" y="10700"/>
                  </a:cubicBezTo>
                  <a:cubicBezTo>
                    <a:pt x="8966" y="10700"/>
                    <a:pt x="9837" y="10415"/>
                    <a:pt x="10492" y="9819"/>
                  </a:cubicBezTo>
                  <a:cubicBezTo>
                    <a:pt x="12285" y="8196"/>
                    <a:pt x="11776" y="4877"/>
                    <a:pt x="9367" y="2406"/>
                  </a:cubicBezTo>
                  <a:cubicBezTo>
                    <a:pt x="7848" y="847"/>
                    <a:pt x="5929" y="0"/>
                    <a:pt x="4272"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4"/>
            <p:cNvSpPr/>
            <p:nvPr/>
          </p:nvSpPr>
          <p:spPr>
            <a:xfrm>
              <a:off x="939750" y="3894725"/>
              <a:ext cx="288175" cy="268925"/>
            </a:xfrm>
            <a:custGeom>
              <a:rect b="b" l="l" r="r" t="t"/>
              <a:pathLst>
                <a:path extrusionOk="0" h="10757" w="11527">
                  <a:moveTo>
                    <a:pt x="13" y="1806"/>
                  </a:moveTo>
                  <a:cubicBezTo>
                    <a:pt x="9" y="1810"/>
                    <a:pt x="5" y="1814"/>
                    <a:pt x="1" y="1817"/>
                  </a:cubicBezTo>
                  <a:lnTo>
                    <a:pt x="13" y="1806"/>
                  </a:lnTo>
                  <a:close/>
                  <a:moveTo>
                    <a:pt x="3520" y="0"/>
                  </a:moveTo>
                  <a:cubicBezTo>
                    <a:pt x="2561" y="0"/>
                    <a:pt x="1690" y="285"/>
                    <a:pt x="1035" y="881"/>
                  </a:cubicBezTo>
                  <a:lnTo>
                    <a:pt x="13" y="1806"/>
                  </a:lnTo>
                  <a:lnTo>
                    <a:pt x="13" y="1806"/>
                  </a:lnTo>
                  <a:cubicBezTo>
                    <a:pt x="666" y="1218"/>
                    <a:pt x="1533" y="937"/>
                    <a:pt x="2488" y="937"/>
                  </a:cubicBezTo>
                  <a:cubicBezTo>
                    <a:pt x="4145" y="937"/>
                    <a:pt x="6064" y="1784"/>
                    <a:pt x="7583" y="3343"/>
                  </a:cubicBezTo>
                  <a:cubicBezTo>
                    <a:pt x="9992" y="5814"/>
                    <a:pt x="10501" y="9133"/>
                    <a:pt x="8708" y="10756"/>
                  </a:cubicBezTo>
                  <a:lnTo>
                    <a:pt x="9742" y="9820"/>
                  </a:lnTo>
                  <a:cubicBezTo>
                    <a:pt x="11527" y="8196"/>
                    <a:pt x="11027" y="4877"/>
                    <a:pt x="8618" y="2406"/>
                  </a:cubicBezTo>
                  <a:cubicBezTo>
                    <a:pt x="7094" y="848"/>
                    <a:pt x="5175" y="0"/>
                    <a:pt x="3520" y="0"/>
                  </a:cubicBez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4"/>
            <p:cNvSpPr/>
            <p:nvPr/>
          </p:nvSpPr>
          <p:spPr>
            <a:xfrm>
              <a:off x="932175" y="3950325"/>
              <a:ext cx="233075" cy="203150"/>
            </a:xfrm>
            <a:custGeom>
              <a:rect b="b" l="l" r="r" t="t"/>
              <a:pathLst>
                <a:path extrusionOk="0" h="8126" w="9323">
                  <a:moveTo>
                    <a:pt x="3237" y="1"/>
                  </a:moveTo>
                  <a:cubicBezTo>
                    <a:pt x="2507" y="1"/>
                    <a:pt x="1845" y="218"/>
                    <a:pt x="1347" y="673"/>
                  </a:cubicBezTo>
                  <a:cubicBezTo>
                    <a:pt x="0" y="1904"/>
                    <a:pt x="375" y="4420"/>
                    <a:pt x="2204" y="6293"/>
                  </a:cubicBezTo>
                  <a:cubicBezTo>
                    <a:pt x="3361" y="7479"/>
                    <a:pt x="4819" y="8125"/>
                    <a:pt x="6077" y="8125"/>
                  </a:cubicBezTo>
                  <a:cubicBezTo>
                    <a:pt x="6807" y="8125"/>
                    <a:pt x="7469" y="7908"/>
                    <a:pt x="7967" y="7453"/>
                  </a:cubicBezTo>
                  <a:cubicBezTo>
                    <a:pt x="9323" y="6222"/>
                    <a:pt x="8939" y="3706"/>
                    <a:pt x="7110" y="1833"/>
                  </a:cubicBezTo>
                  <a:cubicBezTo>
                    <a:pt x="5953" y="647"/>
                    <a:pt x="4495" y="1"/>
                    <a:pt x="323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4"/>
            <p:cNvSpPr/>
            <p:nvPr/>
          </p:nvSpPr>
          <p:spPr>
            <a:xfrm>
              <a:off x="979450" y="3982750"/>
              <a:ext cx="131400" cy="144775"/>
            </a:xfrm>
            <a:custGeom>
              <a:rect b="b" l="l" r="r" t="t"/>
              <a:pathLst>
                <a:path extrusionOk="0" h="5791" w="5256">
                  <a:moveTo>
                    <a:pt x="2481" y="1597"/>
                  </a:moveTo>
                  <a:lnTo>
                    <a:pt x="3159" y="1615"/>
                  </a:lnTo>
                  <a:lnTo>
                    <a:pt x="3507" y="2409"/>
                  </a:lnTo>
                  <a:lnTo>
                    <a:pt x="2829" y="2400"/>
                  </a:lnTo>
                  <a:lnTo>
                    <a:pt x="2481" y="1597"/>
                  </a:lnTo>
                  <a:close/>
                  <a:moveTo>
                    <a:pt x="1722" y="3328"/>
                  </a:moveTo>
                  <a:lnTo>
                    <a:pt x="2400" y="3346"/>
                  </a:lnTo>
                  <a:lnTo>
                    <a:pt x="2766" y="4184"/>
                  </a:lnTo>
                  <a:lnTo>
                    <a:pt x="2088" y="4175"/>
                  </a:lnTo>
                  <a:lnTo>
                    <a:pt x="1722" y="3328"/>
                  </a:lnTo>
                  <a:close/>
                  <a:moveTo>
                    <a:pt x="955" y="0"/>
                  </a:moveTo>
                  <a:lnTo>
                    <a:pt x="1223" y="616"/>
                  </a:lnTo>
                  <a:lnTo>
                    <a:pt x="509" y="607"/>
                  </a:lnTo>
                  <a:cubicBezTo>
                    <a:pt x="496" y="606"/>
                    <a:pt x="484" y="606"/>
                    <a:pt x="471" y="606"/>
                  </a:cubicBezTo>
                  <a:cubicBezTo>
                    <a:pt x="337" y="606"/>
                    <a:pt x="225" y="649"/>
                    <a:pt x="143" y="723"/>
                  </a:cubicBezTo>
                  <a:cubicBezTo>
                    <a:pt x="54" y="803"/>
                    <a:pt x="9" y="910"/>
                    <a:pt x="1" y="1053"/>
                  </a:cubicBezTo>
                  <a:cubicBezTo>
                    <a:pt x="1" y="1196"/>
                    <a:pt x="27" y="1347"/>
                    <a:pt x="99" y="1517"/>
                  </a:cubicBezTo>
                  <a:lnTo>
                    <a:pt x="277" y="1918"/>
                  </a:lnTo>
                  <a:lnTo>
                    <a:pt x="1116" y="1936"/>
                  </a:lnTo>
                  <a:lnTo>
                    <a:pt x="955" y="1570"/>
                  </a:lnTo>
                  <a:lnTo>
                    <a:pt x="1633" y="1579"/>
                  </a:lnTo>
                  <a:lnTo>
                    <a:pt x="1981" y="2382"/>
                  </a:lnTo>
                  <a:lnTo>
                    <a:pt x="1276" y="2364"/>
                  </a:lnTo>
                  <a:cubicBezTo>
                    <a:pt x="1125" y="2364"/>
                    <a:pt x="1000" y="2400"/>
                    <a:pt x="919" y="2480"/>
                  </a:cubicBezTo>
                  <a:cubicBezTo>
                    <a:pt x="830" y="2561"/>
                    <a:pt x="777" y="2668"/>
                    <a:pt x="768" y="2811"/>
                  </a:cubicBezTo>
                  <a:cubicBezTo>
                    <a:pt x="759" y="2953"/>
                    <a:pt x="795" y="3114"/>
                    <a:pt x="875" y="3292"/>
                  </a:cubicBezTo>
                  <a:lnTo>
                    <a:pt x="1267" y="4184"/>
                  </a:lnTo>
                  <a:cubicBezTo>
                    <a:pt x="1339" y="4363"/>
                    <a:pt x="1446" y="4523"/>
                    <a:pt x="1580" y="4666"/>
                  </a:cubicBezTo>
                  <a:cubicBezTo>
                    <a:pt x="1704" y="4809"/>
                    <a:pt x="1847" y="4925"/>
                    <a:pt x="2008" y="5005"/>
                  </a:cubicBezTo>
                  <a:cubicBezTo>
                    <a:pt x="2168" y="5094"/>
                    <a:pt x="2329" y="5130"/>
                    <a:pt x="2481" y="5139"/>
                  </a:cubicBezTo>
                  <a:lnTo>
                    <a:pt x="3194" y="5148"/>
                  </a:lnTo>
                  <a:lnTo>
                    <a:pt x="3462" y="5772"/>
                  </a:lnTo>
                  <a:lnTo>
                    <a:pt x="4301" y="5790"/>
                  </a:lnTo>
                  <a:lnTo>
                    <a:pt x="4033" y="5166"/>
                  </a:lnTo>
                  <a:lnTo>
                    <a:pt x="4033" y="5166"/>
                  </a:lnTo>
                  <a:lnTo>
                    <a:pt x="4738" y="5183"/>
                  </a:lnTo>
                  <a:cubicBezTo>
                    <a:pt x="4898" y="5183"/>
                    <a:pt x="5023" y="5148"/>
                    <a:pt x="5103" y="5068"/>
                  </a:cubicBezTo>
                  <a:cubicBezTo>
                    <a:pt x="5193" y="4987"/>
                    <a:pt x="5237" y="4880"/>
                    <a:pt x="5246" y="4746"/>
                  </a:cubicBezTo>
                  <a:cubicBezTo>
                    <a:pt x="5255" y="4604"/>
                    <a:pt x="5219" y="4443"/>
                    <a:pt x="5148" y="4274"/>
                  </a:cubicBezTo>
                  <a:lnTo>
                    <a:pt x="4970" y="3863"/>
                  </a:lnTo>
                  <a:lnTo>
                    <a:pt x="4131" y="3845"/>
                  </a:lnTo>
                  <a:lnTo>
                    <a:pt x="4292" y="4220"/>
                  </a:lnTo>
                  <a:lnTo>
                    <a:pt x="3614" y="4202"/>
                  </a:lnTo>
                  <a:lnTo>
                    <a:pt x="3248" y="3364"/>
                  </a:lnTo>
                  <a:lnTo>
                    <a:pt x="3953" y="3381"/>
                  </a:lnTo>
                  <a:cubicBezTo>
                    <a:pt x="4113" y="3381"/>
                    <a:pt x="4229" y="3346"/>
                    <a:pt x="4318" y="3257"/>
                  </a:cubicBezTo>
                  <a:cubicBezTo>
                    <a:pt x="4408" y="3176"/>
                    <a:pt x="4452" y="3069"/>
                    <a:pt x="4461" y="2935"/>
                  </a:cubicBezTo>
                  <a:cubicBezTo>
                    <a:pt x="4470" y="2802"/>
                    <a:pt x="4443" y="2650"/>
                    <a:pt x="4372" y="2489"/>
                  </a:cubicBezTo>
                  <a:lnTo>
                    <a:pt x="3988" y="1597"/>
                  </a:lnTo>
                  <a:cubicBezTo>
                    <a:pt x="3908" y="1428"/>
                    <a:pt x="3810" y="1276"/>
                    <a:pt x="3676" y="1133"/>
                  </a:cubicBezTo>
                  <a:cubicBezTo>
                    <a:pt x="3542" y="991"/>
                    <a:pt x="3391" y="875"/>
                    <a:pt x="3239" y="785"/>
                  </a:cubicBezTo>
                  <a:cubicBezTo>
                    <a:pt x="3078" y="696"/>
                    <a:pt x="2918" y="652"/>
                    <a:pt x="2766" y="652"/>
                  </a:cubicBezTo>
                  <a:lnTo>
                    <a:pt x="2061" y="634"/>
                  </a:lnTo>
                  <a:lnTo>
                    <a:pt x="1794" y="18"/>
                  </a:lnTo>
                  <a:lnTo>
                    <a:pt x="9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5" name="Google Shape;255;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56" name="Google Shape;256;p4"/>
          <p:cNvSpPr txBox="1"/>
          <p:nvPr>
            <p:ph idx="1" type="body"/>
          </p:nvPr>
        </p:nvSpPr>
        <p:spPr>
          <a:xfrm>
            <a:off x="720000" y="1215752"/>
            <a:ext cx="7704000" cy="34164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Font typeface="Nunito Light"/>
              <a:buChar char="●"/>
              <a:defRPr/>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7" name="Shape 257"/>
        <p:cNvGrpSpPr/>
        <p:nvPr/>
      </p:nvGrpSpPr>
      <p:grpSpPr>
        <a:xfrm>
          <a:off x="0" y="0"/>
          <a:ext cx="0" cy="0"/>
          <a:chOff x="0" y="0"/>
          <a:chExt cx="0" cy="0"/>
        </a:xfrm>
      </p:grpSpPr>
      <p:grpSp>
        <p:nvGrpSpPr>
          <p:cNvPr id="258" name="Google Shape;258;p5"/>
          <p:cNvGrpSpPr/>
          <p:nvPr/>
        </p:nvGrpSpPr>
        <p:grpSpPr>
          <a:xfrm>
            <a:off x="2748613" y="709262"/>
            <a:ext cx="4570289" cy="4570198"/>
            <a:chOff x="1846563" y="182687"/>
            <a:chExt cx="4570289" cy="4570198"/>
          </a:xfrm>
        </p:grpSpPr>
        <p:grpSp>
          <p:nvGrpSpPr>
            <p:cNvPr id="259" name="Google Shape;259;p5"/>
            <p:cNvGrpSpPr/>
            <p:nvPr/>
          </p:nvGrpSpPr>
          <p:grpSpPr>
            <a:xfrm>
              <a:off x="1846563" y="182687"/>
              <a:ext cx="4570289" cy="4570198"/>
              <a:chOff x="878425" y="-785450"/>
              <a:chExt cx="6506675" cy="6506546"/>
            </a:xfrm>
          </p:grpSpPr>
          <p:sp>
            <p:nvSpPr>
              <p:cNvPr id="260" name="Google Shape;260;p5"/>
              <p:cNvSpPr/>
              <p:nvPr/>
            </p:nvSpPr>
            <p:spPr>
              <a:xfrm>
                <a:off x="3041652" y="1377724"/>
                <a:ext cx="2180213" cy="2180213"/>
              </a:xfrm>
              <a:custGeom>
                <a:rect b="b" l="l" r="r" t="t"/>
                <a:pathLst>
                  <a:path extrusionOk="0" h="36613" w="36613">
                    <a:moveTo>
                      <a:pt x="18306" y="81"/>
                    </a:moveTo>
                    <a:cubicBezTo>
                      <a:pt x="28351" y="81"/>
                      <a:pt x="36532" y="8261"/>
                      <a:pt x="36532" y="18306"/>
                    </a:cubicBezTo>
                    <a:cubicBezTo>
                      <a:pt x="36532" y="28360"/>
                      <a:pt x="28351" y="36532"/>
                      <a:pt x="18306" y="36532"/>
                    </a:cubicBezTo>
                    <a:cubicBezTo>
                      <a:pt x="8252" y="36532"/>
                      <a:pt x="81" y="28360"/>
                      <a:pt x="81" y="18306"/>
                    </a:cubicBezTo>
                    <a:cubicBezTo>
                      <a:pt x="81" y="8261"/>
                      <a:pt x="8252" y="81"/>
                      <a:pt x="18306" y="81"/>
                    </a:cubicBezTo>
                    <a:close/>
                    <a:moveTo>
                      <a:pt x="18306" y="1"/>
                    </a:moveTo>
                    <a:cubicBezTo>
                      <a:pt x="15835" y="1"/>
                      <a:pt x="13435" y="482"/>
                      <a:pt x="11178" y="1437"/>
                    </a:cubicBezTo>
                    <a:cubicBezTo>
                      <a:pt x="9002" y="2365"/>
                      <a:pt x="7039" y="3685"/>
                      <a:pt x="5362" y="5362"/>
                    </a:cubicBezTo>
                    <a:cubicBezTo>
                      <a:pt x="3676" y="7039"/>
                      <a:pt x="2355" y="9002"/>
                      <a:pt x="1437" y="11179"/>
                    </a:cubicBezTo>
                    <a:cubicBezTo>
                      <a:pt x="482" y="13436"/>
                      <a:pt x="0" y="15835"/>
                      <a:pt x="0" y="18306"/>
                    </a:cubicBezTo>
                    <a:cubicBezTo>
                      <a:pt x="0" y="20778"/>
                      <a:pt x="482" y="23177"/>
                      <a:pt x="1437" y="25434"/>
                    </a:cubicBezTo>
                    <a:cubicBezTo>
                      <a:pt x="2355" y="27611"/>
                      <a:pt x="3676" y="29574"/>
                      <a:pt x="5362" y="31251"/>
                    </a:cubicBezTo>
                    <a:cubicBezTo>
                      <a:pt x="7039" y="32937"/>
                      <a:pt x="9002" y="34257"/>
                      <a:pt x="11178" y="35176"/>
                    </a:cubicBezTo>
                    <a:cubicBezTo>
                      <a:pt x="13435" y="36131"/>
                      <a:pt x="15835" y="36612"/>
                      <a:pt x="18306" y="36612"/>
                    </a:cubicBezTo>
                    <a:cubicBezTo>
                      <a:pt x="20777" y="36612"/>
                      <a:pt x="23177" y="36131"/>
                      <a:pt x="25434" y="35176"/>
                    </a:cubicBezTo>
                    <a:cubicBezTo>
                      <a:pt x="27611" y="34257"/>
                      <a:pt x="29565" y="32937"/>
                      <a:pt x="31251" y="31251"/>
                    </a:cubicBezTo>
                    <a:cubicBezTo>
                      <a:pt x="32928" y="29574"/>
                      <a:pt x="34248" y="27611"/>
                      <a:pt x="35176" y="25434"/>
                    </a:cubicBezTo>
                    <a:cubicBezTo>
                      <a:pt x="36131" y="23177"/>
                      <a:pt x="36612" y="20778"/>
                      <a:pt x="36612" y="18306"/>
                    </a:cubicBezTo>
                    <a:cubicBezTo>
                      <a:pt x="36612" y="15835"/>
                      <a:pt x="36131" y="13436"/>
                      <a:pt x="35176" y="11179"/>
                    </a:cubicBezTo>
                    <a:cubicBezTo>
                      <a:pt x="34248" y="9002"/>
                      <a:pt x="32928" y="7039"/>
                      <a:pt x="31251" y="5362"/>
                    </a:cubicBezTo>
                    <a:cubicBezTo>
                      <a:pt x="29565" y="3685"/>
                      <a:pt x="27611" y="2365"/>
                      <a:pt x="25434" y="1437"/>
                    </a:cubicBezTo>
                    <a:cubicBezTo>
                      <a:pt x="23177" y="482"/>
                      <a:pt x="20777" y="1"/>
                      <a:pt x="1830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5"/>
              <p:cNvSpPr/>
              <p:nvPr/>
            </p:nvSpPr>
            <p:spPr>
              <a:xfrm>
                <a:off x="2050550" y="386698"/>
                <a:ext cx="4162285" cy="4162202"/>
              </a:xfrm>
              <a:custGeom>
                <a:rect b="b" l="l" r="r" t="t"/>
                <a:pathLst>
                  <a:path extrusionOk="0" h="50297" w="50298">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5"/>
              <p:cNvSpPr/>
              <p:nvPr/>
            </p:nvSpPr>
            <p:spPr>
              <a:xfrm>
                <a:off x="878425" y="-785450"/>
                <a:ext cx="6506675" cy="6506546"/>
              </a:xfrm>
              <a:custGeom>
                <a:rect b="b" l="l" r="r" t="t"/>
                <a:pathLst>
                  <a:path extrusionOk="0" h="50297" w="50298">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5"/>
            <p:cNvGrpSpPr/>
            <p:nvPr/>
          </p:nvGrpSpPr>
          <p:grpSpPr>
            <a:xfrm>
              <a:off x="3185908" y="718741"/>
              <a:ext cx="3124599" cy="2544437"/>
              <a:chOff x="4104846" y="2798475"/>
              <a:chExt cx="895480" cy="729211"/>
            </a:xfrm>
          </p:grpSpPr>
          <p:sp>
            <p:nvSpPr>
              <p:cNvPr id="264" name="Google Shape;264;p5"/>
              <p:cNvSpPr/>
              <p:nvPr/>
            </p:nvSpPr>
            <p:spPr>
              <a:xfrm>
                <a:off x="4186358" y="3417317"/>
                <a:ext cx="16525" cy="16525"/>
              </a:xfrm>
              <a:custGeom>
                <a:rect b="b" l="l" r="r" t="t"/>
                <a:pathLst>
                  <a:path extrusionOk="0" h="661" w="661">
                    <a:moveTo>
                      <a:pt x="330" y="0"/>
                    </a:moveTo>
                    <a:cubicBezTo>
                      <a:pt x="152" y="0"/>
                      <a:pt x="0" y="152"/>
                      <a:pt x="0" y="330"/>
                    </a:cubicBezTo>
                    <a:cubicBezTo>
                      <a:pt x="0" y="509"/>
                      <a:pt x="152" y="660"/>
                      <a:pt x="330" y="660"/>
                    </a:cubicBezTo>
                    <a:cubicBezTo>
                      <a:pt x="518" y="660"/>
                      <a:pt x="660" y="509"/>
                      <a:pt x="660" y="330"/>
                    </a:cubicBezTo>
                    <a:cubicBezTo>
                      <a:pt x="660" y="152"/>
                      <a:pt x="518" y="0"/>
                      <a:pt x="3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5"/>
              <p:cNvSpPr/>
              <p:nvPr/>
            </p:nvSpPr>
            <p:spPr>
              <a:xfrm>
                <a:off x="4796315" y="2798475"/>
                <a:ext cx="16550" cy="16550"/>
              </a:xfrm>
              <a:custGeom>
                <a:rect b="b" l="l" r="r" t="t"/>
                <a:pathLst>
                  <a:path extrusionOk="0" h="662" w="662">
                    <a:moveTo>
                      <a:pt x="331" y="1"/>
                    </a:moveTo>
                    <a:cubicBezTo>
                      <a:pt x="144" y="1"/>
                      <a:pt x="1" y="153"/>
                      <a:pt x="1" y="331"/>
                    </a:cubicBezTo>
                    <a:cubicBezTo>
                      <a:pt x="1" y="509"/>
                      <a:pt x="144" y="661"/>
                      <a:pt x="331" y="661"/>
                    </a:cubicBezTo>
                    <a:cubicBezTo>
                      <a:pt x="509" y="661"/>
                      <a:pt x="661" y="509"/>
                      <a:pt x="661" y="331"/>
                    </a:cubicBezTo>
                    <a:cubicBezTo>
                      <a:pt x="661" y="153"/>
                      <a:pt x="509" y="1"/>
                      <a:pt x="3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5"/>
              <p:cNvSpPr/>
              <p:nvPr/>
            </p:nvSpPr>
            <p:spPr>
              <a:xfrm>
                <a:off x="4104846" y="2964527"/>
                <a:ext cx="16300" cy="16300"/>
              </a:xfrm>
              <a:custGeom>
                <a:rect b="b" l="l" r="r" t="t"/>
                <a:pathLst>
                  <a:path extrusionOk="0" h="652" w="652">
                    <a:moveTo>
                      <a:pt x="330" y="0"/>
                    </a:moveTo>
                    <a:cubicBezTo>
                      <a:pt x="143" y="0"/>
                      <a:pt x="0" y="143"/>
                      <a:pt x="0" y="321"/>
                    </a:cubicBezTo>
                    <a:cubicBezTo>
                      <a:pt x="0" y="509"/>
                      <a:pt x="143" y="651"/>
                      <a:pt x="330" y="651"/>
                    </a:cubicBezTo>
                    <a:cubicBezTo>
                      <a:pt x="509" y="651"/>
                      <a:pt x="652" y="509"/>
                      <a:pt x="652" y="321"/>
                    </a:cubicBezTo>
                    <a:cubicBezTo>
                      <a:pt x="652" y="143"/>
                      <a:pt x="509" y="0"/>
                      <a:pt x="3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5"/>
              <p:cNvSpPr/>
              <p:nvPr/>
            </p:nvSpPr>
            <p:spPr>
              <a:xfrm>
                <a:off x="4983801" y="3511136"/>
                <a:ext cx="16525" cy="16550"/>
              </a:xfrm>
              <a:custGeom>
                <a:rect b="b" l="l" r="r" t="t"/>
                <a:pathLst>
                  <a:path extrusionOk="0" h="662" w="661">
                    <a:moveTo>
                      <a:pt x="331" y="1"/>
                    </a:moveTo>
                    <a:cubicBezTo>
                      <a:pt x="152" y="1"/>
                      <a:pt x="1" y="144"/>
                      <a:pt x="1" y="331"/>
                    </a:cubicBezTo>
                    <a:cubicBezTo>
                      <a:pt x="1" y="509"/>
                      <a:pt x="152" y="661"/>
                      <a:pt x="331" y="661"/>
                    </a:cubicBezTo>
                    <a:cubicBezTo>
                      <a:pt x="509" y="661"/>
                      <a:pt x="661" y="509"/>
                      <a:pt x="661" y="331"/>
                    </a:cubicBezTo>
                    <a:cubicBezTo>
                      <a:pt x="661" y="144"/>
                      <a:pt x="509" y="1"/>
                      <a:pt x="3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68" name="Google Shape;268;p5"/>
          <p:cNvGrpSpPr/>
          <p:nvPr/>
        </p:nvGrpSpPr>
        <p:grpSpPr>
          <a:xfrm flipH="1" rot="10800000">
            <a:off x="7511462" y="3864168"/>
            <a:ext cx="2520972" cy="3082298"/>
            <a:chOff x="0" y="4208000"/>
            <a:chExt cx="2238079" cy="2736415"/>
          </a:xfrm>
        </p:grpSpPr>
        <p:sp>
          <p:nvSpPr>
            <p:cNvPr id="269" name="Google Shape;269;p5"/>
            <p:cNvSpPr/>
            <p:nvPr/>
          </p:nvSpPr>
          <p:spPr>
            <a:xfrm>
              <a:off x="1720138" y="5167740"/>
              <a:ext cx="88302" cy="1159170"/>
            </a:xfrm>
            <a:custGeom>
              <a:rect b="b" l="l" r="r" t="t"/>
              <a:pathLst>
                <a:path extrusionOk="0" h="11723" w="893">
                  <a:moveTo>
                    <a:pt x="170" y="1"/>
                  </a:moveTo>
                  <a:lnTo>
                    <a:pt x="1" y="11723"/>
                  </a:lnTo>
                  <a:lnTo>
                    <a:pt x="723" y="11723"/>
                  </a:lnTo>
                  <a:lnTo>
                    <a:pt x="893"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5"/>
            <p:cNvSpPr/>
            <p:nvPr/>
          </p:nvSpPr>
          <p:spPr>
            <a:xfrm>
              <a:off x="1591395" y="4999246"/>
              <a:ext cx="72382" cy="1244800"/>
            </a:xfrm>
            <a:custGeom>
              <a:rect b="b" l="l" r="r" t="t"/>
              <a:pathLst>
                <a:path extrusionOk="0" h="12589" w="732">
                  <a:moveTo>
                    <a:pt x="0" y="1"/>
                  </a:moveTo>
                  <a:lnTo>
                    <a:pt x="0" y="12588"/>
                  </a:lnTo>
                  <a:lnTo>
                    <a:pt x="732" y="12588"/>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5"/>
            <p:cNvSpPr/>
            <p:nvPr/>
          </p:nvSpPr>
          <p:spPr>
            <a:xfrm>
              <a:off x="1881611" y="5289462"/>
              <a:ext cx="72382" cy="1318861"/>
            </a:xfrm>
            <a:custGeom>
              <a:rect b="b" l="l" r="r" t="t"/>
              <a:pathLst>
                <a:path extrusionOk="0" h="13338" w="732">
                  <a:moveTo>
                    <a:pt x="0" y="1"/>
                  </a:moveTo>
                  <a:lnTo>
                    <a:pt x="0" y="13338"/>
                  </a:lnTo>
                  <a:lnTo>
                    <a:pt x="732" y="13338"/>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5"/>
            <p:cNvSpPr/>
            <p:nvPr/>
          </p:nvSpPr>
          <p:spPr>
            <a:xfrm>
              <a:off x="2023605" y="5118398"/>
              <a:ext cx="72481" cy="1826017"/>
            </a:xfrm>
            <a:custGeom>
              <a:rect b="b" l="l" r="r" t="t"/>
              <a:pathLst>
                <a:path extrusionOk="0" h="18467" w="733">
                  <a:moveTo>
                    <a:pt x="1" y="0"/>
                  </a:moveTo>
                  <a:lnTo>
                    <a:pt x="1" y="18467"/>
                  </a:lnTo>
                  <a:lnTo>
                    <a:pt x="732" y="18467"/>
                  </a:lnTo>
                  <a:lnTo>
                    <a:pt x="732"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5"/>
            <p:cNvSpPr/>
            <p:nvPr/>
          </p:nvSpPr>
          <p:spPr>
            <a:xfrm>
              <a:off x="2165598" y="5401495"/>
              <a:ext cx="72481" cy="645785"/>
            </a:xfrm>
            <a:custGeom>
              <a:rect b="b" l="l" r="r" t="t"/>
              <a:pathLst>
                <a:path extrusionOk="0" h="6531" w="733">
                  <a:moveTo>
                    <a:pt x="1" y="1"/>
                  </a:moveTo>
                  <a:lnTo>
                    <a:pt x="1" y="6531"/>
                  </a:lnTo>
                  <a:lnTo>
                    <a:pt x="732" y="6531"/>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5"/>
            <p:cNvSpPr/>
            <p:nvPr/>
          </p:nvSpPr>
          <p:spPr>
            <a:xfrm>
              <a:off x="1445842" y="5162499"/>
              <a:ext cx="72382" cy="1372652"/>
            </a:xfrm>
            <a:custGeom>
              <a:rect b="b" l="l" r="r" t="t"/>
              <a:pathLst>
                <a:path extrusionOk="0" h="13882" w="732">
                  <a:moveTo>
                    <a:pt x="0" y="0"/>
                  </a:moveTo>
                  <a:lnTo>
                    <a:pt x="0" y="13881"/>
                  </a:lnTo>
                  <a:lnTo>
                    <a:pt x="732" y="13881"/>
                  </a:lnTo>
                  <a:lnTo>
                    <a:pt x="732"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5"/>
            <p:cNvSpPr/>
            <p:nvPr/>
          </p:nvSpPr>
          <p:spPr>
            <a:xfrm>
              <a:off x="1301178" y="5286002"/>
              <a:ext cx="71492" cy="1125650"/>
            </a:xfrm>
            <a:custGeom>
              <a:rect b="b" l="l" r="r" t="t"/>
              <a:pathLst>
                <a:path extrusionOk="0" h="11384" w="723">
                  <a:moveTo>
                    <a:pt x="0" y="0"/>
                  </a:moveTo>
                  <a:lnTo>
                    <a:pt x="0" y="11383"/>
                  </a:lnTo>
                  <a:lnTo>
                    <a:pt x="723" y="11383"/>
                  </a:lnTo>
                  <a:lnTo>
                    <a:pt x="723"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5"/>
            <p:cNvSpPr/>
            <p:nvPr/>
          </p:nvSpPr>
          <p:spPr>
            <a:xfrm>
              <a:off x="1155625" y="4965726"/>
              <a:ext cx="72382" cy="1237681"/>
            </a:xfrm>
            <a:custGeom>
              <a:rect b="b" l="l" r="r" t="t"/>
              <a:pathLst>
                <a:path extrusionOk="0" h="12517" w="732">
                  <a:moveTo>
                    <a:pt x="0" y="1"/>
                  </a:moveTo>
                  <a:lnTo>
                    <a:pt x="0" y="12517"/>
                  </a:lnTo>
                  <a:lnTo>
                    <a:pt x="732" y="12517"/>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5"/>
            <p:cNvSpPr/>
            <p:nvPr/>
          </p:nvSpPr>
          <p:spPr>
            <a:xfrm>
              <a:off x="1010072" y="4768161"/>
              <a:ext cx="72382" cy="1602845"/>
            </a:xfrm>
            <a:custGeom>
              <a:rect b="b" l="l" r="r" t="t"/>
              <a:pathLst>
                <a:path extrusionOk="0" h="16210" w="732">
                  <a:moveTo>
                    <a:pt x="0" y="0"/>
                  </a:moveTo>
                  <a:lnTo>
                    <a:pt x="0" y="16210"/>
                  </a:lnTo>
                  <a:lnTo>
                    <a:pt x="732" y="16210"/>
                  </a:lnTo>
                  <a:lnTo>
                    <a:pt x="732"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5"/>
            <p:cNvSpPr/>
            <p:nvPr/>
          </p:nvSpPr>
          <p:spPr>
            <a:xfrm>
              <a:off x="865409" y="4652569"/>
              <a:ext cx="72382" cy="1627565"/>
            </a:xfrm>
            <a:custGeom>
              <a:rect b="b" l="l" r="r" t="t"/>
              <a:pathLst>
                <a:path extrusionOk="0" h="16460" w="732">
                  <a:moveTo>
                    <a:pt x="0" y="1"/>
                  </a:moveTo>
                  <a:lnTo>
                    <a:pt x="0" y="16460"/>
                  </a:lnTo>
                  <a:lnTo>
                    <a:pt x="732" y="16460"/>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5"/>
            <p:cNvSpPr/>
            <p:nvPr/>
          </p:nvSpPr>
          <p:spPr>
            <a:xfrm>
              <a:off x="419059" y="5167740"/>
              <a:ext cx="89192" cy="1159170"/>
            </a:xfrm>
            <a:custGeom>
              <a:rect b="b" l="l" r="r" t="t"/>
              <a:pathLst>
                <a:path extrusionOk="0" h="11723" w="902">
                  <a:moveTo>
                    <a:pt x="170" y="1"/>
                  </a:moveTo>
                  <a:lnTo>
                    <a:pt x="0" y="11723"/>
                  </a:lnTo>
                  <a:lnTo>
                    <a:pt x="732" y="11723"/>
                  </a:lnTo>
                  <a:lnTo>
                    <a:pt x="901"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5"/>
            <p:cNvSpPr/>
            <p:nvPr/>
          </p:nvSpPr>
          <p:spPr>
            <a:xfrm>
              <a:off x="291106" y="4470035"/>
              <a:ext cx="71591" cy="1599285"/>
            </a:xfrm>
            <a:custGeom>
              <a:rect b="b" l="l" r="r" t="t"/>
              <a:pathLst>
                <a:path extrusionOk="0" h="16174" w="724">
                  <a:moveTo>
                    <a:pt x="1" y="0"/>
                  </a:moveTo>
                  <a:lnTo>
                    <a:pt x="1" y="16174"/>
                  </a:lnTo>
                  <a:lnTo>
                    <a:pt x="723" y="16174"/>
                  </a:lnTo>
                  <a:lnTo>
                    <a:pt x="723"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5"/>
            <p:cNvSpPr/>
            <p:nvPr/>
          </p:nvSpPr>
          <p:spPr>
            <a:xfrm>
              <a:off x="581323" y="5100698"/>
              <a:ext cx="72481" cy="1318861"/>
            </a:xfrm>
            <a:custGeom>
              <a:rect b="b" l="l" r="r" t="t"/>
              <a:pathLst>
                <a:path extrusionOk="0" h="13338" w="733">
                  <a:moveTo>
                    <a:pt x="1" y="1"/>
                  </a:moveTo>
                  <a:lnTo>
                    <a:pt x="1" y="13338"/>
                  </a:lnTo>
                  <a:lnTo>
                    <a:pt x="732" y="13338"/>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5"/>
            <p:cNvSpPr/>
            <p:nvPr/>
          </p:nvSpPr>
          <p:spPr>
            <a:xfrm>
              <a:off x="723415" y="4934875"/>
              <a:ext cx="72382" cy="1826907"/>
            </a:xfrm>
            <a:custGeom>
              <a:rect b="b" l="l" r="r" t="t"/>
              <a:pathLst>
                <a:path extrusionOk="0" h="18476" w="732">
                  <a:moveTo>
                    <a:pt x="0" y="0"/>
                  </a:moveTo>
                  <a:lnTo>
                    <a:pt x="0" y="18476"/>
                  </a:lnTo>
                  <a:lnTo>
                    <a:pt x="732" y="18476"/>
                  </a:lnTo>
                  <a:lnTo>
                    <a:pt x="732"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5"/>
            <p:cNvSpPr/>
            <p:nvPr/>
          </p:nvSpPr>
          <p:spPr>
            <a:xfrm>
              <a:off x="145553" y="4470035"/>
              <a:ext cx="72481" cy="1727236"/>
            </a:xfrm>
            <a:custGeom>
              <a:rect b="b" l="l" r="r" t="t"/>
              <a:pathLst>
                <a:path extrusionOk="0" h="17468" w="733">
                  <a:moveTo>
                    <a:pt x="1" y="0"/>
                  </a:moveTo>
                  <a:lnTo>
                    <a:pt x="1" y="17467"/>
                  </a:lnTo>
                  <a:lnTo>
                    <a:pt x="732" y="17467"/>
                  </a:lnTo>
                  <a:lnTo>
                    <a:pt x="732"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5"/>
            <p:cNvSpPr/>
            <p:nvPr/>
          </p:nvSpPr>
          <p:spPr>
            <a:xfrm>
              <a:off x="0" y="4208000"/>
              <a:ext cx="72481" cy="1715766"/>
            </a:xfrm>
            <a:custGeom>
              <a:rect b="b" l="l" r="r" t="t"/>
              <a:pathLst>
                <a:path extrusionOk="0" h="17352" w="733">
                  <a:moveTo>
                    <a:pt x="1" y="1"/>
                  </a:moveTo>
                  <a:lnTo>
                    <a:pt x="1" y="17352"/>
                  </a:lnTo>
                  <a:lnTo>
                    <a:pt x="732" y="17352"/>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5" name="Google Shape;285;p5"/>
          <p:cNvGrpSpPr/>
          <p:nvPr/>
        </p:nvGrpSpPr>
        <p:grpSpPr>
          <a:xfrm>
            <a:off x="8423992" y="928720"/>
            <a:ext cx="1013699" cy="886245"/>
            <a:chOff x="895150" y="3894725"/>
            <a:chExt cx="332775" cy="290925"/>
          </a:xfrm>
        </p:grpSpPr>
        <p:sp>
          <p:nvSpPr>
            <p:cNvPr id="286" name="Google Shape;286;p5"/>
            <p:cNvSpPr/>
            <p:nvPr/>
          </p:nvSpPr>
          <p:spPr>
            <a:xfrm>
              <a:off x="895150" y="3918150"/>
              <a:ext cx="307125" cy="267500"/>
            </a:xfrm>
            <a:custGeom>
              <a:rect b="b" l="l" r="r" t="t"/>
              <a:pathLst>
                <a:path extrusionOk="0" h="10700" w="12285">
                  <a:moveTo>
                    <a:pt x="4272" y="0"/>
                  </a:moveTo>
                  <a:cubicBezTo>
                    <a:pt x="3311" y="0"/>
                    <a:pt x="2439" y="285"/>
                    <a:pt x="1785" y="880"/>
                  </a:cubicBezTo>
                  <a:cubicBezTo>
                    <a:pt x="0" y="2504"/>
                    <a:pt x="500" y="5823"/>
                    <a:pt x="2909" y="8294"/>
                  </a:cubicBezTo>
                  <a:cubicBezTo>
                    <a:pt x="4433" y="9853"/>
                    <a:pt x="6352" y="10700"/>
                    <a:pt x="8007" y="10700"/>
                  </a:cubicBezTo>
                  <a:cubicBezTo>
                    <a:pt x="8966" y="10700"/>
                    <a:pt x="9837" y="10415"/>
                    <a:pt x="10492" y="9819"/>
                  </a:cubicBezTo>
                  <a:cubicBezTo>
                    <a:pt x="12285" y="8196"/>
                    <a:pt x="11776" y="4877"/>
                    <a:pt x="9367" y="2406"/>
                  </a:cubicBezTo>
                  <a:cubicBezTo>
                    <a:pt x="7848" y="847"/>
                    <a:pt x="5929" y="0"/>
                    <a:pt x="4272"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5"/>
            <p:cNvSpPr/>
            <p:nvPr/>
          </p:nvSpPr>
          <p:spPr>
            <a:xfrm>
              <a:off x="939750" y="3894725"/>
              <a:ext cx="288175" cy="268925"/>
            </a:xfrm>
            <a:custGeom>
              <a:rect b="b" l="l" r="r" t="t"/>
              <a:pathLst>
                <a:path extrusionOk="0" h="10757" w="11527">
                  <a:moveTo>
                    <a:pt x="13" y="1806"/>
                  </a:moveTo>
                  <a:cubicBezTo>
                    <a:pt x="9" y="1810"/>
                    <a:pt x="5" y="1814"/>
                    <a:pt x="1" y="1817"/>
                  </a:cubicBezTo>
                  <a:lnTo>
                    <a:pt x="13" y="1806"/>
                  </a:lnTo>
                  <a:close/>
                  <a:moveTo>
                    <a:pt x="3520" y="0"/>
                  </a:moveTo>
                  <a:cubicBezTo>
                    <a:pt x="2561" y="0"/>
                    <a:pt x="1690" y="285"/>
                    <a:pt x="1035" y="881"/>
                  </a:cubicBezTo>
                  <a:lnTo>
                    <a:pt x="13" y="1806"/>
                  </a:lnTo>
                  <a:lnTo>
                    <a:pt x="13" y="1806"/>
                  </a:lnTo>
                  <a:cubicBezTo>
                    <a:pt x="666" y="1218"/>
                    <a:pt x="1533" y="937"/>
                    <a:pt x="2488" y="937"/>
                  </a:cubicBezTo>
                  <a:cubicBezTo>
                    <a:pt x="4145" y="937"/>
                    <a:pt x="6064" y="1784"/>
                    <a:pt x="7583" y="3343"/>
                  </a:cubicBezTo>
                  <a:cubicBezTo>
                    <a:pt x="9992" y="5814"/>
                    <a:pt x="10501" y="9133"/>
                    <a:pt x="8708" y="10756"/>
                  </a:cubicBezTo>
                  <a:lnTo>
                    <a:pt x="9742" y="9820"/>
                  </a:lnTo>
                  <a:cubicBezTo>
                    <a:pt x="11527" y="8196"/>
                    <a:pt x="11027" y="4877"/>
                    <a:pt x="8618" y="2406"/>
                  </a:cubicBezTo>
                  <a:cubicBezTo>
                    <a:pt x="7094" y="848"/>
                    <a:pt x="5175" y="0"/>
                    <a:pt x="3520" y="0"/>
                  </a:cubicBez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5"/>
            <p:cNvSpPr/>
            <p:nvPr/>
          </p:nvSpPr>
          <p:spPr>
            <a:xfrm>
              <a:off x="932175" y="3950325"/>
              <a:ext cx="233075" cy="203150"/>
            </a:xfrm>
            <a:custGeom>
              <a:rect b="b" l="l" r="r" t="t"/>
              <a:pathLst>
                <a:path extrusionOk="0" h="8126" w="9323">
                  <a:moveTo>
                    <a:pt x="3237" y="1"/>
                  </a:moveTo>
                  <a:cubicBezTo>
                    <a:pt x="2507" y="1"/>
                    <a:pt x="1845" y="218"/>
                    <a:pt x="1347" y="673"/>
                  </a:cubicBezTo>
                  <a:cubicBezTo>
                    <a:pt x="0" y="1904"/>
                    <a:pt x="375" y="4420"/>
                    <a:pt x="2204" y="6293"/>
                  </a:cubicBezTo>
                  <a:cubicBezTo>
                    <a:pt x="3361" y="7479"/>
                    <a:pt x="4819" y="8125"/>
                    <a:pt x="6077" y="8125"/>
                  </a:cubicBezTo>
                  <a:cubicBezTo>
                    <a:pt x="6807" y="8125"/>
                    <a:pt x="7469" y="7908"/>
                    <a:pt x="7967" y="7453"/>
                  </a:cubicBezTo>
                  <a:cubicBezTo>
                    <a:pt x="9323" y="6222"/>
                    <a:pt x="8939" y="3706"/>
                    <a:pt x="7110" y="1833"/>
                  </a:cubicBezTo>
                  <a:cubicBezTo>
                    <a:pt x="5953" y="647"/>
                    <a:pt x="4495" y="1"/>
                    <a:pt x="323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5"/>
            <p:cNvSpPr/>
            <p:nvPr/>
          </p:nvSpPr>
          <p:spPr>
            <a:xfrm>
              <a:off x="979450" y="3982750"/>
              <a:ext cx="131400" cy="144775"/>
            </a:xfrm>
            <a:custGeom>
              <a:rect b="b" l="l" r="r" t="t"/>
              <a:pathLst>
                <a:path extrusionOk="0" h="5791" w="5256">
                  <a:moveTo>
                    <a:pt x="2481" y="1597"/>
                  </a:moveTo>
                  <a:lnTo>
                    <a:pt x="3159" y="1615"/>
                  </a:lnTo>
                  <a:lnTo>
                    <a:pt x="3507" y="2409"/>
                  </a:lnTo>
                  <a:lnTo>
                    <a:pt x="2829" y="2400"/>
                  </a:lnTo>
                  <a:lnTo>
                    <a:pt x="2481" y="1597"/>
                  </a:lnTo>
                  <a:close/>
                  <a:moveTo>
                    <a:pt x="1722" y="3328"/>
                  </a:moveTo>
                  <a:lnTo>
                    <a:pt x="2400" y="3346"/>
                  </a:lnTo>
                  <a:lnTo>
                    <a:pt x="2766" y="4184"/>
                  </a:lnTo>
                  <a:lnTo>
                    <a:pt x="2088" y="4175"/>
                  </a:lnTo>
                  <a:lnTo>
                    <a:pt x="1722" y="3328"/>
                  </a:lnTo>
                  <a:close/>
                  <a:moveTo>
                    <a:pt x="955" y="0"/>
                  </a:moveTo>
                  <a:lnTo>
                    <a:pt x="1223" y="616"/>
                  </a:lnTo>
                  <a:lnTo>
                    <a:pt x="509" y="607"/>
                  </a:lnTo>
                  <a:cubicBezTo>
                    <a:pt x="496" y="606"/>
                    <a:pt x="484" y="606"/>
                    <a:pt x="471" y="606"/>
                  </a:cubicBezTo>
                  <a:cubicBezTo>
                    <a:pt x="337" y="606"/>
                    <a:pt x="225" y="649"/>
                    <a:pt x="143" y="723"/>
                  </a:cubicBezTo>
                  <a:cubicBezTo>
                    <a:pt x="54" y="803"/>
                    <a:pt x="9" y="910"/>
                    <a:pt x="1" y="1053"/>
                  </a:cubicBezTo>
                  <a:cubicBezTo>
                    <a:pt x="1" y="1196"/>
                    <a:pt x="27" y="1347"/>
                    <a:pt x="99" y="1517"/>
                  </a:cubicBezTo>
                  <a:lnTo>
                    <a:pt x="277" y="1918"/>
                  </a:lnTo>
                  <a:lnTo>
                    <a:pt x="1116" y="1936"/>
                  </a:lnTo>
                  <a:lnTo>
                    <a:pt x="955" y="1570"/>
                  </a:lnTo>
                  <a:lnTo>
                    <a:pt x="1633" y="1579"/>
                  </a:lnTo>
                  <a:lnTo>
                    <a:pt x="1981" y="2382"/>
                  </a:lnTo>
                  <a:lnTo>
                    <a:pt x="1276" y="2364"/>
                  </a:lnTo>
                  <a:cubicBezTo>
                    <a:pt x="1125" y="2364"/>
                    <a:pt x="1000" y="2400"/>
                    <a:pt x="919" y="2480"/>
                  </a:cubicBezTo>
                  <a:cubicBezTo>
                    <a:pt x="830" y="2561"/>
                    <a:pt x="777" y="2668"/>
                    <a:pt x="768" y="2811"/>
                  </a:cubicBezTo>
                  <a:cubicBezTo>
                    <a:pt x="759" y="2953"/>
                    <a:pt x="795" y="3114"/>
                    <a:pt x="875" y="3292"/>
                  </a:cubicBezTo>
                  <a:lnTo>
                    <a:pt x="1267" y="4184"/>
                  </a:lnTo>
                  <a:cubicBezTo>
                    <a:pt x="1339" y="4363"/>
                    <a:pt x="1446" y="4523"/>
                    <a:pt x="1580" y="4666"/>
                  </a:cubicBezTo>
                  <a:cubicBezTo>
                    <a:pt x="1704" y="4809"/>
                    <a:pt x="1847" y="4925"/>
                    <a:pt x="2008" y="5005"/>
                  </a:cubicBezTo>
                  <a:cubicBezTo>
                    <a:pt x="2168" y="5094"/>
                    <a:pt x="2329" y="5130"/>
                    <a:pt x="2481" y="5139"/>
                  </a:cubicBezTo>
                  <a:lnTo>
                    <a:pt x="3194" y="5148"/>
                  </a:lnTo>
                  <a:lnTo>
                    <a:pt x="3462" y="5772"/>
                  </a:lnTo>
                  <a:lnTo>
                    <a:pt x="4301" y="5790"/>
                  </a:lnTo>
                  <a:lnTo>
                    <a:pt x="4033" y="5166"/>
                  </a:lnTo>
                  <a:lnTo>
                    <a:pt x="4033" y="5166"/>
                  </a:lnTo>
                  <a:lnTo>
                    <a:pt x="4738" y="5183"/>
                  </a:lnTo>
                  <a:cubicBezTo>
                    <a:pt x="4898" y="5183"/>
                    <a:pt x="5023" y="5148"/>
                    <a:pt x="5103" y="5068"/>
                  </a:cubicBezTo>
                  <a:cubicBezTo>
                    <a:pt x="5193" y="4987"/>
                    <a:pt x="5237" y="4880"/>
                    <a:pt x="5246" y="4746"/>
                  </a:cubicBezTo>
                  <a:cubicBezTo>
                    <a:pt x="5255" y="4604"/>
                    <a:pt x="5219" y="4443"/>
                    <a:pt x="5148" y="4274"/>
                  </a:cubicBezTo>
                  <a:lnTo>
                    <a:pt x="4970" y="3863"/>
                  </a:lnTo>
                  <a:lnTo>
                    <a:pt x="4131" y="3845"/>
                  </a:lnTo>
                  <a:lnTo>
                    <a:pt x="4292" y="4220"/>
                  </a:lnTo>
                  <a:lnTo>
                    <a:pt x="3614" y="4202"/>
                  </a:lnTo>
                  <a:lnTo>
                    <a:pt x="3248" y="3364"/>
                  </a:lnTo>
                  <a:lnTo>
                    <a:pt x="3953" y="3381"/>
                  </a:lnTo>
                  <a:cubicBezTo>
                    <a:pt x="4113" y="3381"/>
                    <a:pt x="4229" y="3346"/>
                    <a:pt x="4318" y="3257"/>
                  </a:cubicBezTo>
                  <a:cubicBezTo>
                    <a:pt x="4408" y="3176"/>
                    <a:pt x="4452" y="3069"/>
                    <a:pt x="4461" y="2935"/>
                  </a:cubicBezTo>
                  <a:cubicBezTo>
                    <a:pt x="4470" y="2802"/>
                    <a:pt x="4443" y="2650"/>
                    <a:pt x="4372" y="2489"/>
                  </a:cubicBezTo>
                  <a:lnTo>
                    <a:pt x="3988" y="1597"/>
                  </a:lnTo>
                  <a:cubicBezTo>
                    <a:pt x="3908" y="1428"/>
                    <a:pt x="3810" y="1276"/>
                    <a:pt x="3676" y="1133"/>
                  </a:cubicBezTo>
                  <a:cubicBezTo>
                    <a:pt x="3542" y="991"/>
                    <a:pt x="3391" y="875"/>
                    <a:pt x="3239" y="785"/>
                  </a:cubicBezTo>
                  <a:cubicBezTo>
                    <a:pt x="3078" y="696"/>
                    <a:pt x="2918" y="652"/>
                    <a:pt x="2766" y="652"/>
                  </a:cubicBezTo>
                  <a:lnTo>
                    <a:pt x="2061" y="634"/>
                  </a:lnTo>
                  <a:lnTo>
                    <a:pt x="1794" y="18"/>
                  </a:lnTo>
                  <a:lnTo>
                    <a:pt x="9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0" name="Google Shape;290;p5"/>
          <p:cNvGrpSpPr/>
          <p:nvPr/>
        </p:nvGrpSpPr>
        <p:grpSpPr>
          <a:xfrm>
            <a:off x="6783048" y="-552550"/>
            <a:ext cx="1207215" cy="1092048"/>
            <a:chOff x="431250" y="4269675"/>
            <a:chExt cx="623175" cy="563725"/>
          </a:xfrm>
        </p:grpSpPr>
        <p:sp>
          <p:nvSpPr>
            <p:cNvPr id="291" name="Google Shape;291;p5"/>
            <p:cNvSpPr/>
            <p:nvPr/>
          </p:nvSpPr>
          <p:spPr>
            <a:xfrm>
              <a:off x="431250" y="4269675"/>
              <a:ext cx="574775" cy="518225"/>
            </a:xfrm>
            <a:custGeom>
              <a:rect b="b" l="l" r="r" t="t"/>
              <a:pathLst>
                <a:path extrusionOk="0" h="20729" w="22991">
                  <a:moveTo>
                    <a:pt x="14995" y="0"/>
                  </a:moveTo>
                  <a:cubicBezTo>
                    <a:pt x="11895" y="0"/>
                    <a:pt x="8303" y="1644"/>
                    <a:pt x="5451" y="4670"/>
                  </a:cubicBezTo>
                  <a:cubicBezTo>
                    <a:pt x="946" y="9452"/>
                    <a:pt x="1" y="15875"/>
                    <a:pt x="3346" y="19024"/>
                  </a:cubicBezTo>
                  <a:cubicBezTo>
                    <a:pt x="4571" y="20177"/>
                    <a:pt x="6203" y="20729"/>
                    <a:pt x="8002" y="20729"/>
                  </a:cubicBezTo>
                  <a:cubicBezTo>
                    <a:pt x="11102" y="20729"/>
                    <a:pt x="14697" y="19089"/>
                    <a:pt x="17548" y="16063"/>
                  </a:cubicBezTo>
                  <a:cubicBezTo>
                    <a:pt x="22053" y="11281"/>
                    <a:pt x="22990" y="4849"/>
                    <a:pt x="19654" y="1709"/>
                  </a:cubicBezTo>
                  <a:cubicBezTo>
                    <a:pt x="18426" y="553"/>
                    <a:pt x="16793" y="0"/>
                    <a:pt x="14995"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5"/>
            <p:cNvSpPr/>
            <p:nvPr/>
          </p:nvSpPr>
          <p:spPr>
            <a:xfrm>
              <a:off x="514900" y="4312375"/>
              <a:ext cx="539525" cy="521025"/>
            </a:xfrm>
            <a:custGeom>
              <a:rect b="b" l="l" r="r" t="t"/>
              <a:pathLst>
                <a:path extrusionOk="0" h="20841" w="21581">
                  <a:moveTo>
                    <a:pt x="16308" y="1"/>
                  </a:moveTo>
                  <a:lnTo>
                    <a:pt x="16323" y="15"/>
                  </a:lnTo>
                  <a:lnTo>
                    <a:pt x="16323" y="15"/>
                  </a:lnTo>
                  <a:cubicBezTo>
                    <a:pt x="16318" y="10"/>
                    <a:pt x="16313" y="5"/>
                    <a:pt x="16308" y="1"/>
                  </a:cubicBezTo>
                  <a:close/>
                  <a:moveTo>
                    <a:pt x="16323" y="15"/>
                  </a:moveTo>
                  <a:cubicBezTo>
                    <a:pt x="19641" y="3160"/>
                    <a:pt x="18701" y="9580"/>
                    <a:pt x="14202" y="14355"/>
                  </a:cubicBezTo>
                  <a:cubicBezTo>
                    <a:pt x="11351" y="17381"/>
                    <a:pt x="7756" y="19021"/>
                    <a:pt x="4656" y="19021"/>
                  </a:cubicBezTo>
                  <a:cubicBezTo>
                    <a:pt x="2857" y="19021"/>
                    <a:pt x="1225" y="18469"/>
                    <a:pt x="0" y="17316"/>
                  </a:cubicBezTo>
                  <a:lnTo>
                    <a:pt x="0" y="17316"/>
                  </a:lnTo>
                  <a:lnTo>
                    <a:pt x="1927" y="19136"/>
                  </a:lnTo>
                  <a:cubicBezTo>
                    <a:pt x="3155" y="20289"/>
                    <a:pt x="4789" y="20841"/>
                    <a:pt x="6589" y="20841"/>
                  </a:cubicBezTo>
                  <a:cubicBezTo>
                    <a:pt x="9691" y="20841"/>
                    <a:pt x="13284" y="19201"/>
                    <a:pt x="16129" y="16174"/>
                  </a:cubicBezTo>
                  <a:cubicBezTo>
                    <a:pt x="20634" y="11393"/>
                    <a:pt x="21580" y="4961"/>
                    <a:pt x="18235" y="1821"/>
                  </a:cubicBezTo>
                  <a:lnTo>
                    <a:pt x="16323" y="15"/>
                  </a:ln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5"/>
            <p:cNvSpPr/>
            <p:nvPr/>
          </p:nvSpPr>
          <p:spPr>
            <a:xfrm>
              <a:off x="500625" y="4332000"/>
              <a:ext cx="436250" cy="393550"/>
            </a:xfrm>
            <a:custGeom>
              <a:rect b="b" l="l" r="r" t="t"/>
              <a:pathLst>
                <a:path extrusionOk="0" h="15742" w="17450">
                  <a:moveTo>
                    <a:pt x="11378" y="1"/>
                  </a:moveTo>
                  <a:cubicBezTo>
                    <a:pt x="9023" y="1"/>
                    <a:pt x="6293" y="1245"/>
                    <a:pt x="4131" y="3542"/>
                  </a:cubicBezTo>
                  <a:cubicBezTo>
                    <a:pt x="714" y="7173"/>
                    <a:pt x="0" y="12053"/>
                    <a:pt x="2534" y="14444"/>
                  </a:cubicBezTo>
                  <a:cubicBezTo>
                    <a:pt x="3464" y="15321"/>
                    <a:pt x="4703" y="15741"/>
                    <a:pt x="6068" y="15741"/>
                  </a:cubicBezTo>
                  <a:cubicBezTo>
                    <a:pt x="8422" y="15741"/>
                    <a:pt x="11151" y="14494"/>
                    <a:pt x="13319" y="12196"/>
                  </a:cubicBezTo>
                  <a:cubicBezTo>
                    <a:pt x="16736" y="8565"/>
                    <a:pt x="17450" y="3685"/>
                    <a:pt x="14916" y="1294"/>
                  </a:cubicBezTo>
                  <a:cubicBezTo>
                    <a:pt x="13986" y="420"/>
                    <a:pt x="12745" y="1"/>
                    <a:pt x="113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5"/>
            <p:cNvSpPr/>
            <p:nvPr/>
          </p:nvSpPr>
          <p:spPr>
            <a:xfrm>
              <a:off x="588925" y="4382400"/>
              <a:ext cx="246250" cy="280375"/>
            </a:xfrm>
            <a:custGeom>
              <a:rect b="b" l="l" r="r" t="t"/>
              <a:pathLst>
                <a:path extrusionOk="0" h="11215" w="9850">
                  <a:moveTo>
                    <a:pt x="5193" y="3096"/>
                  </a:moveTo>
                  <a:lnTo>
                    <a:pt x="4506" y="4738"/>
                  </a:lnTo>
                  <a:lnTo>
                    <a:pt x="3239" y="4765"/>
                  </a:lnTo>
                  <a:lnTo>
                    <a:pt x="3926" y="3123"/>
                  </a:lnTo>
                  <a:lnTo>
                    <a:pt x="5193" y="3096"/>
                  </a:lnTo>
                  <a:close/>
                  <a:moveTo>
                    <a:pt x="6576" y="6540"/>
                  </a:moveTo>
                  <a:lnTo>
                    <a:pt x="5924" y="8092"/>
                  </a:lnTo>
                  <a:lnTo>
                    <a:pt x="4658" y="8119"/>
                  </a:lnTo>
                  <a:lnTo>
                    <a:pt x="5309" y="6567"/>
                  </a:lnTo>
                  <a:lnTo>
                    <a:pt x="6576" y="6540"/>
                  </a:lnTo>
                  <a:close/>
                  <a:moveTo>
                    <a:pt x="8065" y="1"/>
                  </a:moveTo>
                  <a:lnTo>
                    <a:pt x="6495" y="36"/>
                  </a:lnTo>
                  <a:lnTo>
                    <a:pt x="5987" y="1232"/>
                  </a:lnTo>
                  <a:lnTo>
                    <a:pt x="4658" y="1259"/>
                  </a:lnTo>
                  <a:cubicBezTo>
                    <a:pt x="4363" y="1268"/>
                    <a:pt x="4069" y="1348"/>
                    <a:pt x="3774" y="1517"/>
                  </a:cubicBezTo>
                  <a:cubicBezTo>
                    <a:pt x="3480" y="1678"/>
                    <a:pt x="3203" y="1901"/>
                    <a:pt x="2963" y="2178"/>
                  </a:cubicBezTo>
                  <a:cubicBezTo>
                    <a:pt x="2713" y="2454"/>
                    <a:pt x="2517" y="2757"/>
                    <a:pt x="2374" y="3096"/>
                  </a:cubicBezTo>
                  <a:lnTo>
                    <a:pt x="1651" y="4836"/>
                  </a:lnTo>
                  <a:cubicBezTo>
                    <a:pt x="1500" y="5184"/>
                    <a:pt x="1437" y="5496"/>
                    <a:pt x="1455" y="5764"/>
                  </a:cubicBezTo>
                  <a:cubicBezTo>
                    <a:pt x="1473" y="6040"/>
                    <a:pt x="1562" y="6254"/>
                    <a:pt x="1723" y="6406"/>
                  </a:cubicBezTo>
                  <a:cubicBezTo>
                    <a:pt x="1883" y="6558"/>
                    <a:pt x="2091" y="6630"/>
                    <a:pt x="2354" y="6630"/>
                  </a:cubicBezTo>
                  <a:cubicBezTo>
                    <a:pt x="2369" y="6630"/>
                    <a:pt x="2385" y="6630"/>
                    <a:pt x="2401" y="6629"/>
                  </a:cubicBezTo>
                  <a:lnTo>
                    <a:pt x="3721" y="6602"/>
                  </a:lnTo>
                  <a:lnTo>
                    <a:pt x="3070" y="8155"/>
                  </a:lnTo>
                  <a:lnTo>
                    <a:pt x="1803" y="8181"/>
                  </a:lnTo>
                  <a:lnTo>
                    <a:pt x="1803" y="8181"/>
                  </a:lnTo>
                  <a:lnTo>
                    <a:pt x="2097" y="7468"/>
                  </a:lnTo>
                  <a:lnTo>
                    <a:pt x="527" y="7503"/>
                  </a:lnTo>
                  <a:lnTo>
                    <a:pt x="206" y="8271"/>
                  </a:lnTo>
                  <a:cubicBezTo>
                    <a:pt x="63" y="8601"/>
                    <a:pt x="1" y="8895"/>
                    <a:pt x="19" y="9172"/>
                  </a:cubicBezTo>
                  <a:cubicBezTo>
                    <a:pt x="28" y="9448"/>
                    <a:pt x="117" y="9662"/>
                    <a:pt x="277" y="9823"/>
                  </a:cubicBezTo>
                  <a:cubicBezTo>
                    <a:pt x="438" y="9967"/>
                    <a:pt x="648" y="10047"/>
                    <a:pt x="920" y="10047"/>
                  </a:cubicBezTo>
                  <a:cubicBezTo>
                    <a:pt x="935" y="10047"/>
                    <a:pt x="949" y="10046"/>
                    <a:pt x="964" y="10046"/>
                  </a:cubicBezTo>
                  <a:lnTo>
                    <a:pt x="2294" y="10019"/>
                  </a:lnTo>
                  <a:lnTo>
                    <a:pt x="1794" y="11215"/>
                  </a:lnTo>
                  <a:lnTo>
                    <a:pt x="3364" y="11179"/>
                  </a:lnTo>
                  <a:lnTo>
                    <a:pt x="3873" y="9983"/>
                  </a:lnTo>
                  <a:lnTo>
                    <a:pt x="5184" y="9957"/>
                  </a:lnTo>
                  <a:cubicBezTo>
                    <a:pt x="5478" y="9948"/>
                    <a:pt x="5773" y="9859"/>
                    <a:pt x="6067" y="9689"/>
                  </a:cubicBezTo>
                  <a:cubicBezTo>
                    <a:pt x="6362" y="9528"/>
                    <a:pt x="6638" y="9305"/>
                    <a:pt x="6888" y="9020"/>
                  </a:cubicBezTo>
                  <a:cubicBezTo>
                    <a:pt x="7138" y="8743"/>
                    <a:pt x="7334" y="8440"/>
                    <a:pt x="7468" y="8119"/>
                  </a:cubicBezTo>
                  <a:lnTo>
                    <a:pt x="8199" y="6379"/>
                  </a:lnTo>
                  <a:cubicBezTo>
                    <a:pt x="8333" y="6076"/>
                    <a:pt x="8387" y="5791"/>
                    <a:pt x="8369" y="5523"/>
                  </a:cubicBezTo>
                  <a:cubicBezTo>
                    <a:pt x="8342" y="5264"/>
                    <a:pt x="8253" y="5059"/>
                    <a:pt x="8092" y="4898"/>
                  </a:cubicBezTo>
                  <a:cubicBezTo>
                    <a:pt x="7941" y="4747"/>
                    <a:pt x="7725" y="4675"/>
                    <a:pt x="7454" y="4675"/>
                  </a:cubicBezTo>
                  <a:cubicBezTo>
                    <a:pt x="7438" y="4675"/>
                    <a:pt x="7422" y="4675"/>
                    <a:pt x="7405" y="4675"/>
                  </a:cubicBezTo>
                  <a:lnTo>
                    <a:pt x="6094" y="4702"/>
                  </a:lnTo>
                  <a:lnTo>
                    <a:pt x="6781" y="3061"/>
                  </a:lnTo>
                  <a:lnTo>
                    <a:pt x="8048" y="3034"/>
                  </a:lnTo>
                  <a:lnTo>
                    <a:pt x="7744" y="3757"/>
                  </a:lnTo>
                  <a:lnTo>
                    <a:pt x="9314" y="3721"/>
                  </a:lnTo>
                  <a:lnTo>
                    <a:pt x="9644" y="2945"/>
                  </a:lnTo>
                  <a:cubicBezTo>
                    <a:pt x="9787" y="2597"/>
                    <a:pt x="9850" y="2294"/>
                    <a:pt x="9841" y="2026"/>
                  </a:cubicBezTo>
                  <a:cubicBezTo>
                    <a:pt x="9823" y="1758"/>
                    <a:pt x="9734" y="1544"/>
                    <a:pt x="9573" y="1392"/>
                  </a:cubicBezTo>
                  <a:cubicBezTo>
                    <a:pt x="9413" y="1241"/>
                    <a:pt x="9205" y="1169"/>
                    <a:pt x="8927" y="1169"/>
                  </a:cubicBezTo>
                  <a:cubicBezTo>
                    <a:pt x="8911" y="1169"/>
                    <a:pt x="8894" y="1169"/>
                    <a:pt x="8877" y="1169"/>
                  </a:cubicBezTo>
                  <a:lnTo>
                    <a:pt x="7566" y="1196"/>
                  </a:lnTo>
                  <a:lnTo>
                    <a:pt x="7566" y="1196"/>
                  </a:lnTo>
                  <a:lnTo>
                    <a:pt x="806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5" name="Google Shape;295;p5"/>
          <p:cNvGrpSpPr/>
          <p:nvPr/>
        </p:nvGrpSpPr>
        <p:grpSpPr>
          <a:xfrm>
            <a:off x="8430778" y="3165170"/>
            <a:ext cx="547707" cy="495785"/>
            <a:chOff x="470050" y="3731100"/>
            <a:chExt cx="179800" cy="162750"/>
          </a:xfrm>
        </p:grpSpPr>
        <p:sp>
          <p:nvSpPr>
            <p:cNvPr id="296" name="Google Shape;296;p5"/>
            <p:cNvSpPr/>
            <p:nvPr/>
          </p:nvSpPr>
          <p:spPr>
            <a:xfrm>
              <a:off x="483875" y="3731100"/>
              <a:ext cx="165975" cy="149600"/>
            </a:xfrm>
            <a:custGeom>
              <a:rect b="b" l="l" r="r" t="t"/>
              <a:pathLst>
                <a:path extrusionOk="0" h="5984" w="6639">
                  <a:moveTo>
                    <a:pt x="2309" y="0"/>
                  </a:moveTo>
                  <a:cubicBezTo>
                    <a:pt x="1790" y="0"/>
                    <a:pt x="1318" y="160"/>
                    <a:pt x="964" y="494"/>
                  </a:cubicBezTo>
                  <a:cubicBezTo>
                    <a:pt x="1" y="1404"/>
                    <a:pt x="278" y="3260"/>
                    <a:pt x="1580" y="4634"/>
                  </a:cubicBezTo>
                  <a:cubicBezTo>
                    <a:pt x="2399" y="5509"/>
                    <a:pt x="3436" y="5984"/>
                    <a:pt x="4331" y="5984"/>
                  </a:cubicBezTo>
                  <a:cubicBezTo>
                    <a:pt x="4850" y="5984"/>
                    <a:pt x="5321" y="5824"/>
                    <a:pt x="5675" y="5490"/>
                  </a:cubicBezTo>
                  <a:cubicBezTo>
                    <a:pt x="6638" y="4580"/>
                    <a:pt x="6371" y="2724"/>
                    <a:pt x="5068" y="1351"/>
                  </a:cubicBezTo>
                  <a:cubicBezTo>
                    <a:pt x="4244" y="475"/>
                    <a:pt x="3205" y="0"/>
                    <a:pt x="2309"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5"/>
            <p:cNvSpPr/>
            <p:nvPr/>
          </p:nvSpPr>
          <p:spPr>
            <a:xfrm>
              <a:off x="470050" y="3743450"/>
              <a:ext cx="155700" cy="150400"/>
            </a:xfrm>
            <a:custGeom>
              <a:rect b="b" l="l" r="r" t="t"/>
              <a:pathLst>
                <a:path extrusionOk="0" h="6016" w="6228">
                  <a:moveTo>
                    <a:pt x="1517" y="0"/>
                  </a:moveTo>
                  <a:cubicBezTo>
                    <a:pt x="1514" y="3"/>
                    <a:pt x="1511" y="6"/>
                    <a:pt x="1508" y="9"/>
                  </a:cubicBezTo>
                  <a:lnTo>
                    <a:pt x="1508" y="9"/>
                  </a:lnTo>
                  <a:lnTo>
                    <a:pt x="1517" y="0"/>
                  </a:lnTo>
                  <a:close/>
                  <a:moveTo>
                    <a:pt x="1508" y="9"/>
                  </a:moveTo>
                  <a:lnTo>
                    <a:pt x="964" y="527"/>
                  </a:lnTo>
                  <a:cubicBezTo>
                    <a:pt x="1" y="1436"/>
                    <a:pt x="269" y="3292"/>
                    <a:pt x="1571" y="4666"/>
                  </a:cubicBezTo>
                  <a:cubicBezTo>
                    <a:pt x="2395" y="5541"/>
                    <a:pt x="3434" y="6016"/>
                    <a:pt x="4330" y="6016"/>
                  </a:cubicBezTo>
                  <a:cubicBezTo>
                    <a:pt x="4850" y="6016"/>
                    <a:pt x="5321" y="5856"/>
                    <a:pt x="5675" y="5522"/>
                  </a:cubicBezTo>
                  <a:lnTo>
                    <a:pt x="6228" y="4996"/>
                  </a:lnTo>
                  <a:lnTo>
                    <a:pt x="6228" y="4996"/>
                  </a:lnTo>
                  <a:cubicBezTo>
                    <a:pt x="5874" y="5330"/>
                    <a:pt x="5403" y="5490"/>
                    <a:pt x="4884" y="5490"/>
                  </a:cubicBezTo>
                  <a:cubicBezTo>
                    <a:pt x="3989" y="5490"/>
                    <a:pt x="2952" y="5015"/>
                    <a:pt x="2133" y="4140"/>
                  </a:cubicBezTo>
                  <a:cubicBezTo>
                    <a:pt x="835" y="2770"/>
                    <a:pt x="556" y="922"/>
                    <a:pt x="1508" y="9"/>
                  </a:cubicBez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5"/>
            <p:cNvSpPr/>
            <p:nvPr/>
          </p:nvSpPr>
          <p:spPr>
            <a:xfrm>
              <a:off x="503950" y="3749100"/>
              <a:ext cx="126050" cy="113600"/>
            </a:xfrm>
            <a:custGeom>
              <a:rect b="b" l="l" r="r" t="t"/>
              <a:pathLst>
                <a:path extrusionOk="0" h="4544" w="5042">
                  <a:moveTo>
                    <a:pt x="1748" y="1"/>
                  </a:moveTo>
                  <a:cubicBezTo>
                    <a:pt x="1356" y="1"/>
                    <a:pt x="1000" y="121"/>
                    <a:pt x="732" y="372"/>
                  </a:cubicBezTo>
                  <a:cubicBezTo>
                    <a:pt x="1" y="1068"/>
                    <a:pt x="206" y="2477"/>
                    <a:pt x="1196" y="3521"/>
                  </a:cubicBezTo>
                  <a:cubicBezTo>
                    <a:pt x="1819" y="4183"/>
                    <a:pt x="2610" y="4543"/>
                    <a:pt x="3292" y="4543"/>
                  </a:cubicBezTo>
                  <a:cubicBezTo>
                    <a:pt x="3685" y="4543"/>
                    <a:pt x="4042" y="4423"/>
                    <a:pt x="4310" y="4172"/>
                  </a:cubicBezTo>
                  <a:cubicBezTo>
                    <a:pt x="5041" y="3476"/>
                    <a:pt x="4827" y="2076"/>
                    <a:pt x="3846" y="1023"/>
                  </a:cubicBezTo>
                  <a:cubicBezTo>
                    <a:pt x="3218" y="361"/>
                    <a:pt x="2428" y="1"/>
                    <a:pt x="17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5"/>
            <p:cNvSpPr/>
            <p:nvPr/>
          </p:nvSpPr>
          <p:spPr>
            <a:xfrm>
              <a:off x="533175" y="3763725"/>
              <a:ext cx="71175" cy="80775"/>
            </a:xfrm>
            <a:custGeom>
              <a:rect b="b" l="l" r="r" t="t"/>
              <a:pathLst>
                <a:path extrusionOk="0" h="3231" w="2847">
                  <a:moveTo>
                    <a:pt x="1348" y="893"/>
                  </a:moveTo>
                  <a:lnTo>
                    <a:pt x="1713" y="902"/>
                  </a:lnTo>
                  <a:lnTo>
                    <a:pt x="1910" y="1375"/>
                  </a:lnTo>
                  <a:lnTo>
                    <a:pt x="1544" y="1366"/>
                  </a:lnTo>
                  <a:lnTo>
                    <a:pt x="1348" y="893"/>
                  </a:lnTo>
                  <a:close/>
                  <a:moveTo>
                    <a:pt x="955" y="1883"/>
                  </a:moveTo>
                  <a:lnTo>
                    <a:pt x="1321" y="1892"/>
                  </a:lnTo>
                  <a:lnTo>
                    <a:pt x="1508" y="2338"/>
                  </a:lnTo>
                  <a:lnTo>
                    <a:pt x="1142" y="2329"/>
                  </a:lnTo>
                  <a:lnTo>
                    <a:pt x="955" y="1883"/>
                  </a:lnTo>
                  <a:close/>
                  <a:moveTo>
                    <a:pt x="518" y="1"/>
                  </a:moveTo>
                  <a:lnTo>
                    <a:pt x="661" y="340"/>
                  </a:lnTo>
                  <a:lnTo>
                    <a:pt x="286" y="331"/>
                  </a:lnTo>
                  <a:cubicBezTo>
                    <a:pt x="197" y="331"/>
                    <a:pt x="134" y="358"/>
                    <a:pt x="90" y="402"/>
                  </a:cubicBezTo>
                  <a:cubicBezTo>
                    <a:pt x="36" y="447"/>
                    <a:pt x="9" y="501"/>
                    <a:pt x="9" y="581"/>
                  </a:cubicBezTo>
                  <a:cubicBezTo>
                    <a:pt x="1" y="661"/>
                    <a:pt x="18" y="750"/>
                    <a:pt x="63" y="848"/>
                  </a:cubicBezTo>
                  <a:lnTo>
                    <a:pt x="161" y="1071"/>
                  </a:lnTo>
                  <a:lnTo>
                    <a:pt x="616" y="1080"/>
                  </a:lnTo>
                  <a:lnTo>
                    <a:pt x="527" y="875"/>
                  </a:lnTo>
                  <a:lnTo>
                    <a:pt x="893" y="884"/>
                  </a:lnTo>
                  <a:lnTo>
                    <a:pt x="1089" y="1357"/>
                  </a:lnTo>
                  <a:lnTo>
                    <a:pt x="705" y="1348"/>
                  </a:lnTo>
                  <a:cubicBezTo>
                    <a:pt x="625" y="1348"/>
                    <a:pt x="563" y="1366"/>
                    <a:pt x="509" y="1410"/>
                  </a:cubicBezTo>
                  <a:cubicBezTo>
                    <a:pt x="464" y="1455"/>
                    <a:pt x="438" y="1518"/>
                    <a:pt x="438" y="1589"/>
                  </a:cubicBezTo>
                  <a:cubicBezTo>
                    <a:pt x="429" y="1669"/>
                    <a:pt x="447" y="1749"/>
                    <a:pt x="482" y="1839"/>
                  </a:cubicBezTo>
                  <a:lnTo>
                    <a:pt x="687" y="2338"/>
                  </a:lnTo>
                  <a:cubicBezTo>
                    <a:pt x="732" y="2436"/>
                    <a:pt x="786" y="2517"/>
                    <a:pt x="857" y="2606"/>
                  </a:cubicBezTo>
                  <a:cubicBezTo>
                    <a:pt x="928" y="2686"/>
                    <a:pt x="1009" y="2749"/>
                    <a:pt x="1098" y="2793"/>
                  </a:cubicBezTo>
                  <a:cubicBezTo>
                    <a:pt x="1187" y="2847"/>
                    <a:pt x="1267" y="2865"/>
                    <a:pt x="1348" y="2874"/>
                  </a:cubicBezTo>
                  <a:lnTo>
                    <a:pt x="1731" y="2882"/>
                  </a:lnTo>
                  <a:lnTo>
                    <a:pt x="1874" y="3221"/>
                  </a:lnTo>
                  <a:lnTo>
                    <a:pt x="2329" y="3230"/>
                  </a:lnTo>
                  <a:lnTo>
                    <a:pt x="2329" y="3230"/>
                  </a:lnTo>
                  <a:lnTo>
                    <a:pt x="2186" y="2891"/>
                  </a:lnTo>
                  <a:lnTo>
                    <a:pt x="2570" y="2900"/>
                  </a:lnTo>
                  <a:cubicBezTo>
                    <a:pt x="2650" y="2900"/>
                    <a:pt x="2721" y="2874"/>
                    <a:pt x="2766" y="2829"/>
                  </a:cubicBezTo>
                  <a:cubicBezTo>
                    <a:pt x="2811" y="2784"/>
                    <a:pt x="2837" y="2722"/>
                    <a:pt x="2846" y="2642"/>
                  </a:cubicBezTo>
                  <a:cubicBezTo>
                    <a:pt x="2846" y="2570"/>
                    <a:pt x="2829" y="2481"/>
                    <a:pt x="2793" y="2383"/>
                  </a:cubicBezTo>
                  <a:lnTo>
                    <a:pt x="2695" y="2160"/>
                  </a:lnTo>
                  <a:lnTo>
                    <a:pt x="2240" y="2151"/>
                  </a:lnTo>
                  <a:lnTo>
                    <a:pt x="2329" y="2356"/>
                  </a:lnTo>
                  <a:lnTo>
                    <a:pt x="1963" y="2347"/>
                  </a:lnTo>
                  <a:lnTo>
                    <a:pt x="1776" y="1901"/>
                  </a:lnTo>
                  <a:lnTo>
                    <a:pt x="2151" y="1910"/>
                  </a:lnTo>
                  <a:cubicBezTo>
                    <a:pt x="2240" y="1910"/>
                    <a:pt x="2302" y="1892"/>
                    <a:pt x="2347" y="1848"/>
                  </a:cubicBezTo>
                  <a:cubicBezTo>
                    <a:pt x="2400" y="1803"/>
                    <a:pt x="2427" y="1741"/>
                    <a:pt x="2427" y="1660"/>
                  </a:cubicBezTo>
                  <a:cubicBezTo>
                    <a:pt x="2436" y="1580"/>
                    <a:pt x="2418" y="1491"/>
                    <a:pt x="2374" y="1393"/>
                  </a:cubicBezTo>
                  <a:lnTo>
                    <a:pt x="2159" y="893"/>
                  </a:lnTo>
                  <a:cubicBezTo>
                    <a:pt x="2124" y="795"/>
                    <a:pt x="2061" y="706"/>
                    <a:pt x="1990" y="625"/>
                  </a:cubicBezTo>
                  <a:cubicBezTo>
                    <a:pt x="1927" y="545"/>
                    <a:pt x="1847" y="483"/>
                    <a:pt x="1758" y="438"/>
                  </a:cubicBezTo>
                  <a:cubicBezTo>
                    <a:pt x="1678" y="385"/>
                    <a:pt x="1588" y="367"/>
                    <a:pt x="1499" y="358"/>
                  </a:cubicBezTo>
                  <a:lnTo>
                    <a:pt x="1116" y="349"/>
                  </a:lnTo>
                  <a:lnTo>
                    <a:pt x="973" y="10"/>
                  </a:lnTo>
                  <a:lnTo>
                    <a:pt x="51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0" name="Google Shape;300;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01" name="Google Shape;301;p5"/>
          <p:cNvSpPr txBox="1"/>
          <p:nvPr>
            <p:ph idx="1" type="subTitle"/>
          </p:nvPr>
        </p:nvSpPr>
        <p:spPr>
          <a:xfrm>
            <a:off x="720000" y="3587149"/>
            <a:ext cx="7076400" cy="769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02" name="Google Shape;302;p5"/>
          <p:cNvSpPr txBox="1"/>
          <p:nvPr>
            <p:ph idx="2" type="subTitle"/>
          </p:nvPr>
        </p:nvSpPr>
        <p:spPr>
          <a:xfrm>
            <a:off x="720000" y="1927201"/>
            <a:ext cx="7076400" cy="769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03" name="Google Shape;303;p5"/>
          <p:cNvSpPr txBox="1"/>
          <p:nvPr>
            <p:ph idx="3" type="subTitle"/>
          </p:nvPr>
        </p:nvSpPr>
        <p:spPr>
          <a:xfrm>
            <a:off x="720000" y="1231800"/>
            <a:ext cx="7076400" cy="769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latin typeface="Montserrat"/>
                <a:ea typeface="Montserrat"/>
                <a:cs typeface="Montserrat"/>
                <a:sym typeface="Montserra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04" name="Google Shape;304;p5"/>
          <p:cNvSpPr txBox="1"/>
          <p:nvPr>
            <p:ph idx="4" type="subTitle"/>
          </p:nvPr>
        </p:nvSpPr>
        <p:spPr>
          <a:xfrm>
            <a:off x="720000" y="2891750"/>
            <a:ext cx="7076400" cy="769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1"/>
                </a:solidFill>
                <a:latin typeface="Montserrat"/>
                <a:ea typeface="Montserrat"/>
                <a:cs typeface="Montserrat"/>
                <a:sym typeface="Montserra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5" name="Shape 305"/>
        <p:cNvGrpSpPr/>
        <p:nvPr/>
      </p:nvGrpSpPr>
      <p:grpSpPr>
        <a:xfrm>
          <a:off x="0" y="0"/>
          <a:ext cx="0" cy="0"/>
          <a:chOff x="0" y="0"/>
          <a:chExt cx="0" cy="0"/>
        </a:xfrm>
      </p:grpSpPr>
      <p:sp>
        <p:nvSpPr>
          <p:cNvPr id="306" name="Google Shape;306;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307" name="Google Shape;307;p6"/>
          <p:cNvGrpSpPr/>
          <p:nvPr/>
        </p:nvGrpSpPr>
        <p:grpSpPr>
          <a:xfrm>
            <a:off x="0" y="4208000"/>
            <a:ext cx="2238079" cy="2736415"/>
            <a:chOff x="0" y="4208000"/>
            <a:chExt cx="2238079" cy="2736415"/>
          </a:xfrm>
        </p:grpSpPr>
        <p:sp>
          <p:nvSpPr>
            <p:cNvPr id="308" name="Google Shape;308;p6"/>
            <p:cNvSpPr/>
            <p:nvPr/>
          </p:nvSpPr>
          <p:spPr>
            <a:xfrm>
              <a:off x="1720138" y="5167740"/>
              <a:ext cx="88302" cy="1159170"/>
            </a:xfrm>
            <a:custGeom>
              <a:rect b="b" l="l" r="r" t="t"/>
              <a:pathLst>
                <a:path extrusionOk="0" h="11723" w="893">
                  <a:moveTo>
                    <a:pt x="170" y="1"/>
                  </a:moveTo>
                  <a:lnTo>
                    <a:pt x="1" y="11723"/>
                  </a:lnTo>
                  <a:lnTo>
                    <a:pt x="723" y="11723"/>
                  </a:lnTo>
                  <a:lnTo>
                    <a:pt x="893"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6"/>
            <p:cNvSpPr/>
            <p:nvPr/>
          </p:nvSpPr>
          <p:spPr>
            <a:xfrm>
              <a:off x="1591395" y="4999246"/>
              <a:ext cx="72382" cy="1244800"/>
            </a:xfrm>
            <a:custGeom>
              <a:rect b="b" l="l" r="r" t="t"/>
              <a:pathLst>
                <a:path extrusionOk="0" h="12589" w="732">
                  <a:moveTo>
                    <a:pt x="0" y="1"/>
                  </a:moveTo>
                  <a:lnTo>
                    <a:pt x="0" y="12588"/>
                  </a:lnTo>
                  <a:lnTo>
                    <a:pt x="732" y="12588"/>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6"/>
            <p:cNvSpPr/>
            <p:nvPr/>
          </p:nvSpPr>
          <p:spPr>
            <a:xfrm>
              <a:off x="1881611" y="5289462"/>
              <a:ext cx="72382" cy="1318861"/>
            </a:xfrm>
            <a:custGeom>
              <a:rect b="b" l="l" r="r" t="t"/>
              <a:pathLst>
                <a:path extrusionOk="0" h="13338" w="732">
                  <a:moveTo>
                    <a:pt x="0" y="1"/>
                  </a:moveTo>
                  <a:lnTo>
                    <a:pt x="0" y="13338"/>
                  </a:lnTo>
                  <a:lnTo>
                    <a:pt x="732" y="13338"/>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6"/>
            <p:cNvSpPr/>
            <p:nvPr/>
          </p:nvSpPr>
          <p:spPr>
            <a:xfrm>
              <a:off x="2023605" y="5118398"/>
              <a:ext cx="72481" cy="1826017"/>
            </a:xfrm>
            <a:custGeom>
              <a:rect b="b" l="l" r="r" t="t"/>
              <a:pathLst>
                <a:path extrusionOk="0" h="18467" w="733">
                  <a:moveTo>
                    <a:pt x="1" y="0"/>
                  </a:moveTo>
                  <a:lnTo>
                    <a:pt x="1" y="18467"/>
                  </a:lnTo>
                  <a:lnTo>
                    <a:pt x="732" y="18467"/>
                  </a:lnTo>
                  <a:lnTo>
                    <a:pt x="732"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6"/>
            <p:cNvSpPr/>
            <p:nvPr/>
          </p:nvSpPr>
          <p:spPr>
            <a:xfrm>
              <a:off x="2165598" y="5401495"/>
              <a:ext cx="72481" cy="645785"/>
            </a:xfrm>
            <a:custGeom>
              <a:rect b="b" l="l" r="r" t="t"/>
              <a:pathLst>
                <a:path extrusionOk="0" h="6531" w="733">
                  <a:moveTo>
                    <a:pt x="1" y="1"/>
                  </a:moveTo>
                  <a:lnTo>
                    <a:pt x="1" y="6531"/>
                  </a:lnTo>
                  <a:lnTo>
                    <a:pt x="732" y="6531"/>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6"/>
            <p:cNvSpPr/>
            <p:nvPr/>
          </p:nvSpPr>
          <p:spPr>
            <a:xfrm>
              <a:off x="1445842" y="5162499"/>
              <a:ext cx="72382" cy="1372652"/>
            </a:xfrm>
            <a:custGeom>
              <a:rect b="b" l="l" r="r" t="t"/>
              <a:pathLst>
                <a:path extrusionOk="0" h="13882" w="732">
                  <a:moveTo>
                    <a:pt x="0" y="0"/>
                  </a:moveTo>
                  <a:lnTo>
                    <a:pt x="0" y="13881"/>
                  </a:lnTo>
                  <a:lnTo>
                    <a:pt x="732" y="13881"/>
                  </a:lnTo>
                  <a:lnTo>
                    <a:pt x="732"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6"/>
            <p:cNvSpPr/>
            <p:nvPr/>
          </p:nvSpPr>
          <p:spPr>
            <a:xfrm>
              <a:off x="1301178" y="5286002"/>
              <a:ext cx="71492" cy="1125650"/>
            </a:xfrm>
            <a:custGeom>
              <a:rect b="b" l="l" r="r" t="t"/>
              <a:pathLst>
                <a:path extrusionOk="0" h="11384" w="723">
                  <a:moveTo>
                    <a:pt x="0" y="0"/>
                  </a:moveTo>
                  <a:lnTo>
                    <a:pt x="0" y="11383"/>
                  </a:lnTo>
                  <a:lnTo>
                    <a:pt x="723" y="11383"/>
                  </a:lnTo>
                  <a:lnTo>
                    <a:pt x="723"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6"/>
            <p:cNvSpPr/>
            <p:nvPr/>
          </p:nvSpPr>
          <p:spPr>
            <a:xfrm>
              <a:off x="1155625" y="4965726"/>
              <a:ext cx="72382" cy="1237681"/>
            </a:xfrm>
            <a:custGeom>
              <a:rect b="b" l="l" r="r" t="t"/>
              <a:pathLst>
                <a:path extrusionOk="0" h="12517" w="732">
                  <a:moveTo>
                    <a:pt x="0" y="1"/>
                  </a:moveTo>
                  <a:lnTo>
                    <a:pt x="0" y="12517"/>
                  </a:lnTo>
                  <a:lnTo>
                    <a:pt x="732" y="12517"/>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6"/>
            <p:cNvSpPr/>
            <p:nvPr/>
          </p:nvSpPr>
          <p:spPr>
            <a:xfrm>
              <a:off x="1010072" y="4768161"/>
              <a:ext cx="72382" cy="1602845"/>
            </a:xfrm>
            <a:custGeom>
              <a:rect b="b" l="l" r="r" t="t"/>
              <a:pathLst>
                <a:path extrusionOk="0" h="16210" w="732">
                  <a:moveTo>
                    <a:pt x="0" y="0"/>
                  </a:moveTo>
                  <a:lnTo>
                    <a:pt x="0" y="16210"/>
                  </a:lnTo>
                  <a:lnTo>
                    <a:pt x="732" y="16210"/>
                  </a:lnTo>
                  <a:lnTo>
                    <a:pt x="732"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6"/>
            <p:cNvSpPr/>
            <p:nvPr/>
          </p:nvSpPr>
          <p:spPr>
            <a:xfrm>
              <a:off x="865409" y="4652569"/>
              <a:ext cx="72382" cy="1627565"/>
            </a:xfrm>
            <a:custGeom>
              <a:rect b="b" l="l" r="r" t="t"/>
              <a:pathLst>
                <a:path extrusionOk="0" h="16460" w="732">
                  <a:moveTo>
                    <a:pt x="0" y="1"/>
                  </a:moveTo>
                  <a:lnTo>
                    <a:pt x="0" y="16460"/>
                  </a:lnTo>
                  <a:lnTo>
                    <a:pt x="732" y="16460"/>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6"/>
            <p:cNvSpPr/>
            <p:nvPr/>
          </p:nvSpPr>
          <p:spPr>
            <a:xfrm>
              <a:off x="419059" y="5167740"/>
              <a:ext cx="89192" cy="1159170"/>
            </a:xfrm>
            <a:custGeom>
              <a:rect b="b" l="l" r="r" t="t"/>
              <a:pathLst>
                <a:path extrusionOk="0" h="11723" w="902">
                  <a:moveTo>
                    <a:pt x="170" y="1"/>
                  </a:moveTo>
                  <a:lnTo>
                    <a:pt x="0" y="11723"/>
                  </a:lnTo>
                  <a:lnTo>
                    <a:pt x="732" y="11723"/>
                  </a:lnTo>
                  <a:lnTo>
                    <a:pt x="901"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6"/>
            <p:cNvSpPr/>
            <p:nvPr/>
          </p:nvSpPr>
          <p:spPr>
            <a:xfrm>
              <a:off x="291106" y="4470035"/>
              <a:ext cx="71591" cy="1599285"/>
            </a:xfrm>
            <a:custGeom>
              <a:rect b="b" l="l" r="r" t="t"/>
              <a:pathLst>
                <a:path extrusionOk="0" h="16174" w="724">
                  <a:moveTo>
                    <a:pt x="1" y="0"/>
                  </a:moveTo>
                  <a:lnTo>
                    <a:pt x="1" y="16174"/>
                  </a:lnTo>
                  <a:lnTo>
                    <a:pt x="723" y="16174"/>
                  </a:lnTo>
                  <a:lnTo>
                    <a:pt x="723"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6"/>
            <p:cNvSpPr/>
            <p:nvPr/>
          </p:nvSpPr>
          <p:spPr>
            <a:xfrm>
              <a:off x="581323" y="5100698"/>
              <a:ext cx="72481" cy="1318861"/>
            </a:xfrm>
            <a:custGeom>
              <a:rect b="b" l="l" r="r" t="t"/>
              <a:pathLst>
                <a:path extrusionOk="0" h="13338" w="733">
                  <a:moveTo>
                    <a:pt x="1" y="1"/>
                  </a:moveTo>
                  <a:lnTo>
                    <a:pt x="1" y="13338"/>
                  </a:lnTo>
                  <a:lnTo>
                    <a:pt x="732" y="13338"/>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6"/>
            <p:cNvSpPr/>
            <p:nvPr/>
          </p:nvSpPr>
          <p:spPr>
            <a:xfrm>
              <a:off x="723415" y="4934875"/>
              <a:ext cx="72382" cy="1826907"/>
            </a:xfrm>
            <a:custGeom>
              <a:rect b="b" l="l" r="r" t="t"/>
              <a:pathLst>
                <a:path extrusionOk="0" h="18476" w="732">
                  <a:moveTo>
                    <a:pt x="0" y="0"/>
                  </a:moveTo>
                  <a:lnTo>
                    <a:pt x="0" y="18476"/>
                  </a:lnTo>
                  <a:lnTo>
                    <a:pt x="732" y="18476"/>
                  </a:lnTo>
                  <a:lnTo>
                    <a:pt x="732"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6"/>
            <p:cNvSpPr/>
            <p:nvPr/>
          </p:nvSpPr>
          <p:spPr>
            <a:xfrm>
              <a:off x="145553" y="4470035"/>
              <a:ext cx="72481" cy="1727236"/>
            </a:xfrm>
            <a:custGeom>
              <a:rect b="b" l="l" r="r" t="t"/>
              <a:pathLst>
                <a:path extrusionOk="0" h="17468" w="733">
                  <a:moveTo>
                    <a:pt x="1" y="0"/>
                  </a:moveTo>
                  <a:lnTo>
                    <a:pt x="1" y="17467"/>
                  </a:lnTo>
                  <a:lnTo>
                    <a:pt x="732" y="17467"/>
                  </a:lnTo>
                  <a:lnTo>
                    <a:pt x="732"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6"/>
            <p:cNvSpPr/>
            <p:nvPr/>
          </p:nvSpPr>
          <p:spPr>
            <a:xfrm>
              <a:off x="0" y="4208000"/>
              <a:ext cx="72481" cy="1715766"/>
            </a:xfrm>
            <a:custGeom>
              <a:rect b="b" l="l" r="r" t="t"/>
              <a:pathLst>
                <a:path extrusionOk="0" h="17352" w="733">
                  <a:moveTo>
                    <a:pt x="1" y="1"/>
                  </a:moveTo>
                  <a:lnTo>
                    <a:pt x="1" y="17352"/>
                  </a:lnTo>
                  <a:lnTo>
                    <a:pt x="732" y="17352"/>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4" name="Google Shape;324;p6"/>
          <p:cNvGrpSpPr/>
          <p:nvPr/>
        </p:nvGrpSpPr>
        <p:grpSpPr>
          <a:xfrm>
            <a:off x="6037942" y="4208000"/>
            <a:ext cx="3106059" cy="2956030"/>
            <a:chOff x="6037942" y="4208000"/>
            <a:chExt cx="3106059" cy="2956030"/>
          </a:xfrm>
        </p:grpSpPr>
        <p:sp>
          <p:nvSpPr>
            <p:cNvPr id="325" name="Google Shape;325;p6"/>
            <p:cNvSpPr/>
            <p:nvPr/>
          </p:nvSpPr>
          <p:spPr>
            <a:xfrm>
              <a:off x="6325489" y="5386564"/>
              <a:ext cx="88302" cy="1159170"/>
            </a:xfrm>
            <a:custGeom>
              <a:rect b="b" l="l" r="r" t="t"/>
              <a:pathLst>
                <a:path extrusionOk="0" h="11723" w="893">
                  <a:moveTo>
                    <a:pt x="1" y="0"/>
                  </a:moveTo>
                  <a:lnTo>
                    <a:pt x="170" y="11722"/>
                  </a:lnTo>
                  <a:lnTo>
                    <a:pt x="893" y="11722"/>
                  </a:lnTo>
                  <a:lnTo>
                    <a:pt x="723"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6"/>
            <p:cNvSpPr/>
            <p:nvPr/>
          </p:nvSpPr>
          <p:spPr>
            <a:xfrm>
              <a:off x="6470152" y="5063618"/>
              <a:ext cx="72481" cy="1245690"/>
            </a:xfrm>
            <a:custGeom>
              <a:rect b="b" l="l" r="r" t="t"/>
              <a:pathLst>
                <a:path extrusionOk="0" h="12598" w="733">
                  <a:moveTo>
                    <a:pt x="1" y="1"/>
                  </a:moveTo>
                  <a:lnTo>
                    <a:pt x="1" y="12597"/>
                  </a:lnTo>
                  <a:lnTo>
                    <a:pt x="732" y="12597"/>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6"/>
            <p:cNvSpPr/>
            <p:nvPr/>
          </p:nvSpPr>
          <p:spPr>
            <a:xfrm>
              <a:off x="6179936" y="5319522"/>
              <a:ext cx="72481" cy="1318763"/>
            </a:xfrm>
            <a:custGeom>
              <a:rect b="b" l="l" r="r" t="t"/>
              <a:pathLst>
                <a:path extrusionOk="0" h="13337" w="733">
                  <a:moveTo>
                    <a:pt x="1" y="0"/>
                  </a:moveTo>
                  <a:lnTo>
                    <a:pt x="1" y="13337"/>
                  </a:lnTo>
                  <a:lnTo>
                    <a:pt x="732" y="13337"/>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6"/>
            <p:cNvSpPr/>
            <p:nvPr/>
          </p:nvSpPr>
          <p:spPr>
            <a:xfrm>
              <a:off x="6037942" y="5337123"/>
              <a:ext cx="72382" cy="1826907"/>
            </a:xfrm>
            <a:custGeom>
              <a:rect b="b" l="l" r="r" t="t"/>
              <a:pathLst>
                <a:path extrusionOk="0" h="18476" w="732">
                  <a:moveTo>
                    <a:pt x="0" y="0"/>
                  </a:moveTo>
                  <a:lnTo>
                    <a:pt x="0" y="18476"/>
                  </a:lnTo>
                  <a:lnTo>
                    <a:pt x="732" y="18476"/>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6"/>
            <p:cNvSpPr/>
            <p:nvPr/>
          </p:nvSpPr>
          <p:spPr>
            <a:xfrm>
              <a:off x="6615705" y="5180100"/>
              <a:ext cx="72481" cy="1372652"/>
            </a:xfrm>
            <a:custGeom>
              <a:rect b="b" l="l" r="r" t="t"/>
              <a:pathLst>
                <a:path extrusionOk="0" h="13882" w="733">
                  <a:moveTo>
                    <a:pt x="1" y="1"/>
                  </a:moveTo>
                  <a:lnTo>
                    <a:pt x="1" y="13882"/>
                  </a:lnTo>
                  <a:lnTo>
                    <a:pt x="732" y="13882"/>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6"/>
            <p:cNvSpPr/>
            <p:nvPr/>
          </p:nvSpPr>
          <p:spPr>
            <a:xfrm>
              <a:off x="6761259" y="5368864"/>
              <a:ext cx="71591" cy="1125650"/>
            </a:xfrm>
            <a:custGeom>
              <a:rect b="b" l="l" r="r" t="t"/>
              <a:pathLst>
                <a:path extrusionOk="0" h="11384" w="724">
                  <a:moveTo>
                    <a:pt x="1" y="1"/>
                  </a:moveTo>
                  <a:lnTo>
                    <a:pt x="1" y="11384"/>
                  </a:lnTo>
                  <a:lnTo>
                    <a:pt x="723" y="11384"/>
                  </a:lnTo>
                  <a:lnTo>
                    <a:pt x="723"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6"/>
            <p:cNvSpPr/>
            <p:nvPr/>
          </p:nvSpPr>
          <p:spPr>
            <a:xfrm>
              <a:off x="6905922" y="5185440"/>
              <a:ext cx="72481" cy="1237681"/>
            </a:xfrm>
            <a:custGeom>
              <a:rect b="b" l="l" r="r" t="t"/>
              <a:pathLst>
                <a:path extrusionOk="0" h="12517" w="733">
                  <a:moveTo>
                    <a:pt x="1" y="0"/>
                  </a:moveTo>
                  <a:lnTo>
                    <a:pt x="1" y="12516"/>
                  </a:lnTo>
                  <a:lnTo>
                    <a:pt x="732" y="12516"/>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6"/>
            <p:cNvSpPr/>
            <p:nvPr/>
          </p:nvSpPr>
          <p:spPr>
            <a:xfrm>
              <a:off x="7051475" y="4786652"/>
              <a:ext cx="72481" cy="1602944"/>
            </a:xfrm>
            <a:custGeom>
              <a:rect b="b" l="l" r="r" t="t"/>
              <a:pathLst>
                <a:path extrusionOk="0" h="16211" w="733">
                  <a:moveTo>
                    <a:pt x="1" y="1"/>
                  </a:moveTo>
                  <a:lnTo>
                    <a:pt x="1" y="16210"/>
                  </a:lnTo>
                  <a:lnTo>
                    <a:pt x="732" y="16210"/>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6"/>
            <p:cNvSpPr/>
            <p:nvPr/>
          </p:nvSpPr>
          <p:spPr>
            <a:xfrm>
              <a:off x="7197028" y="4872283"/>
              <a:ext cx="71591" cy="1627565"/>
            </a:xfrm>
            <a:custGeom>
              <a:rect b="b" l="l" r="r" t="t"/>
              <a:pathLst>
                <a:path extrusionOk="0" h="16460" w="724">
                  <a:moveTo>
                    <a:pt x="1" y="0"/>
                  </a:moveTo>
                  <a:lnTo>
                    <a:pt x="1" y="16459"/>
                  </a:lnTo>
                  <a:lnTo>
                    <a:pt x="723" y="16459"/>
                  </a:lnTo>
                  <a:lnTo>
                    <a:pt x="723"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6"/>
            <p:cNvSpPr/>
            <p:nvPr/>
          </p:nvSpPr>
          <p:spPr>
            <a:xfrm>
              <a:off x="7625777" y="5386564"/>
              <a:ext cx="89192" cy="1159170"/>
            </a:xfrm>
            <a:custGeom>
              <a:rect b="b" l="l" r="r" t="t"/>
              <a:pathLst>
                <a:path extrusionOk="0" h="11723" w="902">
                  <a:moveTo>
                    <a:pt x="0" y="0"/>
                  </a:moveTo>
                  <a:lnTo>
                    <a:pt x="170" y="11722"/>
                  </a:lnTo>
                  <a:lnTo>
                    <a:pt x="901" y="11722"/>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6"/>
            <p:cNvSpPr/>
            <p:nvPr/>
          </p:nvSpPr>
          <p:spPr>
            <a:xfrm>
              <a:off x="7771330" y="5180990"/>
              <a:ext cx="71492" cy="1245591"/>
            </a:xfrm>
            <a:custGeom>
              <a:rect b="b" l="l" r="r" t="t"/>
              <a:pathLst>
                <a:path extrusionOk="0" h="12597" w="723">
                  <a:moveTo>
                    <a:pt x="0" y="0"/>
                  </a:moveTo>
                  <a:lnTo>
                    <a:pt x="0" y="12597"/>
                  </a:lnTo>
                  <a:lnTo>
                    <a:pt x="723" y="12597"/>
                  </a:lnTo>
                  <a:lnTo>
                    <a:pt x="723"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6"/>
            <p:cNvSpPr/>
            <p:nvPr/>
          </p:nvSpPr>
          <p:spPr>
            <a:xfrm>
              <a:off x="7480224" y="5319522"/>
              <a:ext cx="72382" cy="1318763"/>
            </a:xfrm>
            <a:custGeom>
              <a:rect b="b" l="l" r="r" t="t"/>
              <a:pathLst>
                <a:path extrusionOk="0" h="13337" w="732">
                  <a:moveTo>
                    <a:pt x="0" y="0"/>
                  </a:moveTo>
                  <a:lnTo>
                    <a:pt x="0" y="13337"/>
                  </a:lnTo>
                  <a:lnTo>
                    <a:pt x="732" y="13337"/>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6"/>
            <p:cNvSpPr/>
            <p:nvPr/>
          </p:nvSpPr>
          <p:spPr>
            <a:xfrm>
              <a:off x="7338132" y="5337123"/>
              <a:ext cx="72481" cy="1826907"/>
            </a:xfrm>
            <a:custGeom>
              <a:rect b="b" l="l" r="r" t="t"/>
              <a:pathLst>
                <a:path extrusionOk="0" h="18476" w="733">
                  <a:moveTo>
                    <a:pt x="1" y="0"/>
                  </a:moveTo>
                  <a:lnTo>
                    <a:pt x="1" y="18476"/>
                  </a:lnTo>
                  <a:lnTo>
                    <a:pt x="732" y="18476"/>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6"/>
            <p:cNvSpPr/>
            <p:nvPr/>
          </p:nvSpPr>
          <p:spPr>
            <a:xfrm>
              <a:off x="7915994" y="5424435"/>
              <a:ext cx="72382" cy="1372652"/>
            </a:xfrm>
            <a:custGeom>
              <a:rect b="b" l="l" r="r" t="t"/>
              <a:pathLst>
                <a:path extrusionOk="0" h="13882" w="732">
                  <a:moveTo>
                    <a:pt x="0" y="1"/>
                  </a:moveTo>
                  <a:lnTo>
                    <a:pt x="0" y="13882"/>
                  </a:lnTo>
                  <a:lnTo>
                    <a:pt x="732" y="13882"/>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6"/>
            <p:cNvSpPr/>
            <p:nvPr/>
          </p:nvSpPr>
          <p:spPr>
            <a:xfrm>
              <a:off x="8061547" y="5065398"/>
              <a:ext cx="72382" cy="1362072"/>
            </a:xfrm>
            <a:custGeom>
              <a:rect b="b" l="l" r="r" t="t"/>
              <a:pathLst>
                <a:path extrusionOk="0" h="13775" w="732">
                  <a:moveTo>
                    <a:pt x="0" y="1"/>
                  </a:moveTo>
                  <a:lnTo>
                    <a:pt x="0" y="13775"/>
                  </a:lnTo>
                  <a:lnTo>
                    <a:pt x="732" y="13775"/>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6"/>
            <p:cNvSpPr/>
            <p:nvPr/>
          </p:nvSpPr>
          <p:spPr>
            <a:xfrm>
              <a:off x="8207100" y="4904914"/>
              <a:ext cx="71492" cy="1238571"/>
            </a:xfrm>
            <a:custGeom>
              <a:rect b="b" l="l" r="r" t="t"/>
              <a:pathLst>
                <a:path extrusionOk="0" h="12526" w="723">
                  <a:moveTo>
                    <a:pt x="0" y="0"/>
                  </a:moveTo>
                  <a:lnTo>
                    <a:pt x="0" y="12525"/>
                  </a:lnTo>
                  <a:lnTo>
                    <a:pt x="723" y="12525"/>
                  </a:lnTo>
                  <a:lnTo>
                    <a:pt x="723"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6"/>
            <p:cNvSpPr/>
            <p:nvPr/>
          </p:nvSpPr>
          <p:spPr>
            <a:xfrm>
              <a:off x="8351763" y="5108609"/>
              <a:ext cx="72382" cy="1034878"/>
            </a:xfrm>
            <a:custGeom>
              <a:rect b="b" l="l" r="r" t="t"/>
              <a:pathLst>
                <a:path extrusionOk="0" h="10466" w="732">
                  <a:moveTo>
                    <a:pt x="0" y="1"/>
                  </a:moveTo>
                  <a:lnTo>
                    <a:pt x="0" y="10465"/>
                  </a:lnTo>
                  <a:lnTo>
                    <a:pt x="732" y="10465"/>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6"/>
            <p:cNvSpPr/>
            <p:nvPr/>
          </p:nvSpPr>
          <p:spPr>
            <a:xfrm>
              <a:off x="8497317" y="4872283"/>
              <a:ext cx="72382" cy="1863987"/>
            </a:xfrm>
            <a:custGeom>
              <a:rect b="b" l="l" r="r" t="t"/>
              <a:pathLst>
                <a:path extrusionOk="0" h="18851" w="732">
                  <a:moveTo>
                    <a:pt x="0" y="0"/>
                  </a:moveTo>
                  <a:lnTo>
                    <a:pt x="0" y="18850"/>
                  </a:lnTo>
                  <a:lnTo>
                    <a:pt x="732" y="18850"/>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6"/>
            <p:cNvSpPr/>
            <p:nvPr/>
          </p:nvSpPr>
          <p:spPr>
            <a:xfrm>
              <a:off x="8925967" y="4997467"/>
              <a:ext cx="72481" cy="1758185"/>
            </a:xfrm>
            <a:custGeom>
              <a:rect b="b" l="l" r="r" t="t"/>
              <a:pathLst>
                <a:path extrusionOk="0" h="17781" w="733">
                  <a:moveTo>
                    <a:pt x="1" y="1"/>
                  </a:moveTo>
                  <a:lnTo>
                    <a:pt x="1" y="17780"/>
                  </a:lnTo>
                  <a:lnTo>
                    <a:pt x="732" y="17780"/>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6"/>
            <p:cNvSpPr/>
            <p:nvPr/>
          </p:nvSpPr>
          <p:spPr>
            <a:xfrm>
              <a:off x="9071520" y="4253881"/>
              <a:ext cx="72481" cy="1813756"/>
            </a:xfrm>
            <a:custGeom>
              <a:rect b="b" l="l" r="r" t="t"/>
              <a:pathLst>
                <a:path extrusionOk="0" h="18343" w="733">
                  <a:moveTo>
                    <a:pt x="1" y="0"/>
                  </a:moveTo>
                  <a:lnTo>
                    <a:pt x="1" y="18342"/>
                  </a:lnTo>
                  <a:lnTo>
                    <a:pt x="732" y="18342"/>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6"/>
            <p:cNvSpPr/>
            <p:nvPr/>
          </p:nvSpPr>
          <p:spPr>
            <a:xfrm>
              <a:off x="8781304" y="4208000"/>
              <a:ext cx="71591" cy="2123349"/>
            </a:xfrm>
            <a:custGeom>
              <a:rect b="b" l="l" r="r" t="t"/>
              <a:pathLst>
                <a:path extrusionOk="0" h="21474" w="724">
                  <a:moveTo>
                    <a:pt x="1" y="1"/>
                  </a:moveTo>
                  <a:lnTo>
                    <a:pt x="1" y="21473"/>
                  </a:lnTo>
                  <a:lnTo>
                    <a:pt x="723" y="21473"/>
                  </a:lnTo>
                  <a:lnTo>
                    <a:pt x="723"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6"/>
            <p:cNvSpPr/>
            <p:nvPr/>
          </p:nvSpPr>
          <p:spPr>
            <a:xfrm>
              <a:off x="8639310" y="4568817"/>
              <a:ext cx="72481" cy="1826907"/>
            </a:xfrm>
            <a:custGeom>
              <a:rect b="b" l="l" r="r" t="t"/>
              <a:pathLst>
                <a:path extrusionOk="0" h="18476" w="733">
                  <a:moveTo>
                    <a:pt x="1" y="0"/>
                  </a:moveTo>
                  <a:lnTo>
                    <a:pt x="1" y="18476"/>
                  </a:lnTo>
                  <a:lnTo>
                    <a:pt x="732" y="18476"/>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7" name="Google Shape;347;p6"/>
          <p:cNvGrpSpPr/>
          <p:nvPr/>
        </p:nvGrpSpPr>
        <p:grpSpPr>
          <a:xfrm>
            <a:off x="-567365" y="-139125"/>
            <a:ext cx="1207215" cy="1092048"/>
            <a:chOff x="431250" y="4269675"/>
            <a:chExt cx="623175" cy="563725"/>
          </a:xfrm>
        </p:grpSpPr>
        <p:sp>
          <p:nvSpPr>
            <p:cNvPr id="348" name="Google Shape;348;p6"/>
            <p:cNvSpPr/>
            <p:nvPr/>
          </p:nvSpPr>
          <p:spPr>
            <a:xfrm>
              <a:off x="431250" y="4269675"/>
              <a:ext cx="574775" cy="518225"/>
            </a:xfrm>
            <a:custGeom>
              <a:rect b="b" l="l" r="r" t="t"/>
              <a:pathLst>
                <a:path extrusionOk="0" h="20729" w="22991">
                  <a:moveTo>
                    <a:pt x="14995" y="0"/>
                  </a:moveTo>
                  <a:cubicBezTo>
                    <a:pt x="11895" y="0"/>
                    <a:pt x="8303" y="1644"/>
                    <a:pt x="5451" y="4670"/>
                  </a:cubicBezTo>
                  <a:cubicBezTo>
                    <a:pt x="946" y="9452"/>
                    <a:pt x="1" y="15875"/>
                    <a:pt x="3346" y="19024"/>
                  </a:cubicBezTo>
                  <a:cubicBezTo>
                    <a:pt x="4571" y="20177"/>
                    <a:pt x="6203" y="20729"/>
                    <a:pt x="8002" y="20729"/>
                  </a:cubicBezTo>
                  <a:cubicBezTo>
                    <a:pt x="11102" y="20729"/>
                    <a:pt x="14697" y="19089"/>
                    <a:pt x="17548" y="16063"/>
                  </a:cubicBezTo>
                  <a:cubicBezTo>
                    <a:pt x="22053" y="11281"/>
                    <a:pt x="22990" y="4849"/>
                    <a:pt x="19654" y="1709"/>
                  </a:cubicBezTo>
                  <a:cubicBezTo>
                    <a:pt x="18426" y="553"/>
                    <a:pt x="16793" y="0"/>
                    <a:pt x="14995"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6"/>
            <p:cNvSpPr/>
            <p:nvPr/>
          </p:nvSpPr>
          <p:spPr>
            <a:xfrm>
              <a:off x="514900" y="4312375"/>
              <a:ext cx="539525" cy="521025"/>
            </a:xfrm>
            <a:custGeom>
              <a:rect b="b" l="l" r="r" t="t"/>
              <a:pathLst>
                <a:path extrusionOk="0" h="20841" w="21581">
                  <a:moveTo>
                    <a:pt x="16308" y="1"/>
                  </a:moveTo>
                  <a:lnTo>
                    <a:pt x="16323" y="15"/>
                  </a:lnTo>
                  <a:lnTo>
                    <a:pt x="16323" y="15"/>
                  </a:lnTo>
                  <a:cubicBezTo>
                    <a:pt x="16318" y="10"/>
                    <a:pt x="16313" y="5"/>
                    <a:pt x="16308" y="1"/>
                  </a:cubicBezTo>
                  <a:close/>
                  <a:moveTo>
                    <a:pt x="16323" y="15"/>
                  </a:moveTo>
                  <a:cubicBezTo>
                    <a:pt x="19641" y="3160"/>
                    <a:pt x="18701" y="9580"/>
                    <a:pt x="14202" y="14355"/>
                  </a:cubicBezTo>
                  <a:cubicBezTo>
                    <a:pt x="11351" y="17381"/>
                    <a:pt x="7756" y="19021"/>
                    <a:pt x="4656" y="19021"/>
                  </a:cubicBezTo>
                  <a:cubicBezTo>
                    <a:pt x="2857" y="19021"/>
                    <a:pt x="1225" y="18469"/>
                    <a:pt x="0" y="17316"/>
                  </a:cubicBezTo>
                  <a:lnTo>
                    <a:pt x="0" y="17316"/>
                  </a:lnTo>
                  <a:lnTo>
                    <a:pt x="1927" y="19136"/>
                  </a:lnTo>
                  <a:cubicBezTo>
                    <a:pt x="3155" y="20289"/>
                    <a:pt x="4789" y="20841"/>
                    <a:pt x="6589" y="20841"/>
                  </a:cubicBezTo>
                  <a:cubicBezTo>
                    <a:pt x="9691" y="20841"/>
                    <a:pt x="13284" y="19201"/>
                    <a:pt x="16129" y="16174"/>
                  </a:cubicBezTo>
                  <a:cubicBezTo>
                    <a:pt x="20634" y="11393"/>
                    <a:pt x="21580" y="4961"/>
                    <a:pt x="18235" y="1821"/>
                  </a:cubicBezTo>
                  <a:lnTo>
                    <a:pt x="16323" y="15"/>
                  </a:ln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6"/>
            <p:cNvSpPr/>
            <p:nvPr/>
          </p:nvSpPr>
          <p:spPr>
            <a:xfrm>
              <a:off x="500625" y="4332000"/>
              <a:ext cx="436250" cy="393550"/>
            </a:xfrm>
            <a:custGeom>
              <a:rect b="b" l="l" r="r" t="t"/>
              <a:pathLst>
                <a:path extrusionOk="0" h="15742" w="17450">
                  <a:moveTo>
                    <a:pt x="11378" y="1"/>
                  </a:moveTo>
                  <a:cubicBezTo>
                    <a:pt x="9023" y="1"/>
                    <a:pt x="6293" y="1245"/>
                    <a:pt x="4131" y="3542"/>
                  </a:cubicBezTo>
                  <a:cubicBezTo>
                    <a:pt x="714" y="7173"/>
                    <a:pt x="0" y="12053"/>
                    <a:pt x="2534" y="14444"/>
                  </a:cubicBezTo>
                  <a:cubicBezTo>
                    <a:pt x="3464" y="15321"/>
                    <a:pt x="4703" y="15741"/>
                    <a:pt x="6068" y="15741"/>
                  </a:cubicBezTo>
                  <a:cubicBezTo>
                    <a:pt x="8422" y="15741"/>
                    <a:pt x="11151" y="14494"/>
                    <a:pt x="13319" y="12196"/>
                  </a:cubicBezTo>
                  <a:cubicBezTo>
                    <a:pt x="16736" y="8565"/>
                    <a:pt x="17450" y="3685"/>
                    <a:pt x="14916" y="1294"/>
                  </a:cubicBezTo>
                  <a:cubicBezTo>
                    <a:pt x="13986" y="420"/>
                    <a:pt x="12745" y="1"/>
                    <a:pt x="113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6"/>
            <p:cNvSpPr/>
            <p:nvPr/>
          </p:nvSpPr>
          <p:spPr>
            <a:xfrm>
              <a:off x="588925" y="4382400"/>
              <a:ext cx="246250" cy="280375"/>
            </a:xfrm>
            <a:custGeom>
              <a:rect b="b" l="l" r="r" t="t"/>
              <a:pathLst>
                <a:path extrusionOk="0" h="11215" w="9850">
                  <a:moveTo>
                    <a:pt x="5193" y="3096"/>
                  </a:moveTo>
                  <a:lnTo>
                    <a:pt x="4506" y="4738"/>
                  </a:lnTo>
                  <a:lnTo>
                    <a:pt x="3239" y="4765"/>
                  </a:lnTo>
                  <a:lnTo>
                    <a:pt x="3926" y="3123"/>
                  </a:lnTo>
                  <a:lnTo>
                    <a:pt x="5193" y="3096"/>
                  </a:lnTo>
                  <a:close/>
                  <a:moveTo>
                    <a:pt x="6576" y="6540"/>
                  </a:moveTo>
                  <a:lnTo>
                    <a:pt x="5924" y="8092"/>
                  </a:lnTo>
                  <a:lnTo>
                    <a:pt x="4658" y="8119"/>
                  </a:lnTo>
                  <a:lnTo>
                    <a:pt x="5309" y="6567"/>
                  </a:lnTo>
                  <a:lnTo>
                    <a:pt x="6576" y="6540"/>
                  </a:lnTo>
                  <a:close/>
                  <a:moveTo>
                    <a:pt x="8065" y="1"/>
                  </a:moveTo>
                  <a:lnTo>
                    <a:pt x="6495" y="36"/>
                  </a:lnTo>
                  <a:lnTo>
                    <a:pt x="5987" y="1232"/>
                  </a:lnTo>
                  <a:lnTo>
                    <a:pt x="4658" y="1259"/>
                  </a:lnTo>
                  <a:cubicBezTo>
                    <a:pt x="4363" y="1268"/>
                    <a:pt x="4069" y="1348"/>
                    <a:pt x="3774" y="1517"/>
                  </a:cubicBezTo>
                  <a:cubicBezTo>
                    <a:pt x="3480" y="1678"/>
                    <a:pt x="3203" y="1901"/>
                    <a:pt x="2963" y="2178"/>
                  </a:cubicBezTo>
                  <a:cubicBezTo>
                    <a:pt x="2713" y="2454"/>
                    <a:pt x="2517" y="2757"/>
                    <a:pt x="2374" y="3096"/>
                  </a:cubicBezTo>
                  <a:lnTo>
                    <a:pt x="1651" y="4836"/>
                  </a:lnTo>
                  <a:cubicBezTo>
                    <a:pt x="1500" y="5184"/>
                    <a:pt x="1437" y="5496"/>
                    <a:pt x="1455" y="5764"/>
                  </a:cubicBezTo>
                  <a:cubicBezTo>
                    <a:pt x="1473" y="6040"/>
                    <a:pt x="1562" y="6254"/>
                    <a:pt x="1723" y="6406"/>
                  </a:cubicBezTo>
                  <a:cubicBezTo>
                    <a:pt x="1883" y="6558"/>
                    <a:pt x="2091" y="6630"/>
                    <a:pt x="2354" y="6630"/>
                  </a:cubicBezTo>
                  <a:cubicBezTo>
                    <a:pt x="2369" y="6630"/>
                    <a:pt x="2385" y="6630"/>
                    <a:pt x="2401" y="6629"/>
                  </a:cubicBezTo>
                  <a:lnTo>
                    <a:pt x="3721" y="6602"/>
                  </a:lnTo>
                  <a:lnTo>
                    <a:pt x="3070" y="8155"/>
                  </a:lnTo>
                  <a:lnTo>
                    <a:pt x="1803" y="8181"/>
                  </a:lnTo>
                  <a:lnTo>
                    <a:pt x="1803" y="8181"/>
                  </a:lnTo>
                  <a:lnTo>
                    <a:pt x="2097" y="7468"/>
                  </a:lnTo>
                  <a:lnTo>
                    <a:pt x="527" y="7503"/>
                  </a:lnTo>
                  <a:lnTo>
                    <a:pt x="206" y="8271"/>
                  </a:lnTo>
                  <a:cubicBezTo>
                    <a:pt x="63" y="8601"/>
                    <a:pt x="1" y="8895"/>
                    <a:pt x="19" y="9172"/>
                  </a:cubicBezTo>
                  <a:cubicBezTo>
                    <a:pt x="28" y="9448"/>
                    <a:pt x="117" y="9662"/>
                    <a:pt x="277" y="9823"/>
                  </a:cubicBezTo>
                  <a:cubicBezTo>
                    <a:pt x="438" y="9967"/>
                    <a:pt x="648" y="10047"/>
                    <a:pt x="920" y="10047"/>
                  </a:cubicBezTo>
                  <a:cubicBezTo>
                    <a:pt x="935" y="10047"/>
                    <a:pt x="949" y="10046"/>
                    <a:pt x="964" y="10046"/>
                  </a:cubicBezTo>
                  <a:lnTo>
                    <a:pt x="2294" y="10019"/>
                  </a:lnTo>
                  <a:lnTo>
                    <a:pt x="1794" y="11215"/>
                  </a:lnTo>
                  <a:lnTo>
                    <a:pt x="3364" y="11179"/>
                  </a:lnTo>
                  <a:lnTo>
                    <a:pt x="3873" y="9983"/>
                  </a:lnTo>
                  <a:lnTo>
                    <a:pt x="5184" y="9957"/>
                  </a:lnTo>
                  <a:cubicBezTo>
                    <a:pt x="5478" y="9948"/>
                    <a:pt x="5773" y="9859"/>
                    <a:pt x="6067" y="9689"/>
                  </a:cubicBezTo>
                  <a:cubicBezTo>
                    <a:pt x="6362" y="9528"/>
                    <a:pt x="6638" y="9305"/>
                    <a:pt x="6888" y="9020"/>
                  </a:cubicBezTo>
                  <a:cubicBezTo>
                    <a:pt x="7138" y="8743"/>
                    <a:pt x="7334" y="8440"/>
                    <a:pt x="7468" y="8119"/>
                  </a:cubicBezTo>
                  <a:lnTo>
                    <a:pt x="8199" y="6379"/>
                  </a:lnTo>
                  <a:cubicBezTo>
                    <a:pt x="8333" y="6076"/>
                    <a:pt x="8387" y="5791"/>
                    <a:pt x="8369" y="5523"/>
                  </a:cubicBezTo>
                  <a:cubicBezTo>
                    <a:pt x="8342" y="5264"/>
                    <a:pt x="8253" y="5059"/>
                    <a:pt x="8092" y="4898"/>
                  </a:cubicBezTo>
                  <a:cubicBezTo>
                    <a:pt x="7941" y="4747"/>
                    <a:pt x="7725" y="4675"/>
                    <a:pt x="7454" y="4675"/>
                  </a:cubicBezTo>
                  <a:cubicBezTo>
                    <a:pt x="7438" y="4675"/>
                    <a:pt x="7422" y="4675"/>
                    <a:pt x="7405" y="4675"/>
                  </a:cubicBezTo>
                  <a:lnTo>
                    <a:pt x="6094" y="4702"/>
                  </a:lnTo>
                  <a:lnTo>
                    <a:pt x="6781" y="3061"/>
                  </a:lnTo>
                  <a:lnTo>
                    <a:pt x="8048" y="3034"/>
                  </a:lnTo>
                  <a:lnTo>
                    <a:pt x="7744" y="3757"/>
                  </a:lnTo>
                  <a:lnTo>
                    <a:pt x="9314" y="3721"/>
                  </a:lnTo>
                  <a:lnTo>
                    <a:pt x="9644" y="2945"/>
                  </a:lnTo>
                  <a:cubicBezTo>
                    <a:pt x="9787" y="2597"/>
                    <a:pt x="9850" y="2294"/>
                    <a:pt x="9841" y="2026"/>
                  </a:cubicBezTo>
                  <a:cubicBezTo>
                    <a:pt x="9823" y="1758"/>
                    <a:pt x="9734" y="1544"/>
                    <a:pt x="9573" y="1392"/>
                  </a:cubicBezTo>
                  <a:cubicBezTo>
                    <a:pt x="9413" y="1241"/>
                    <a:pt x="9205" y="1169"/>
                    <a:pt x="8927" y="1169"/>
                  </a:cubicBezTo>
                  <a:cubicBezTo>
                    <a:pt x="8911" y="1169"/>
                    <a:pt x="8894" y="1169"/>
                    <a:pt x="8877" y="1169"/>
                  </a:cubicBezTo>
                  <a:lnTo>
                    <a:pt x="7566" y="1196"/>
                  </a:lnTo>
                  <a:lnTo>
                    <a:pt x="7566" y="1196"/>
                  </a:lnTo>
                  <a:lnTo>
                    <a:pt x="806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2" name="Google Shape;352;p6"/>
          <p:cNvGrpSpPr/>
          <p:nvPr/>
        </p:nvGrpSpPr>
        <p:grpSpPr>
          <a:xfrm>
            <a:off x="6668303" y="-185655"/>
            <a:ext cx="547707" cy="495785"/>
            <a:chOff x="470050" y="3731100"/>
            <a:chExt cx="179800" cy="162750"/>
          </a:xfrm>
        </p:grpSpPr>
        <p:sp>
          <p:nvSpPr>
            <p:cNvPr id="353" name="Google Shape;353;p6"/>
            <p:cNvSpPr/>
            <p:nvPr/>
          </p:nvSpPr>
          <p:spPr>
            <a:xfrm>
              <a:off x="483875" y="3731100"/>
              <a:ext cx="165975" cy="149600"/>
            </a:xfrm>
            <a:custGeom>
              <a:rect b="b" l="l" r="r" t="t"/>
              <a:pathLst>
                <a:path extrusionOk="0" h="5984" w="6639">
                  <a:moveTo>
                    <a:pt x="2309" y="0"/>
                  </a:moveTo>
                  <a:cubicBezTo>
                    <a:pt x="1790" y="0"/>
                    <a:pt x="1318" y="160"/>
                    <a:pt x="964" y="494"/>
                  </a:cubicBezTo>
                  <a:cubicBezTo>
                    <a:pt x="1" y="1404"/>
                    <a:pt x="278" y="3260"/>
                    <a:pt x="1580" y="4634"/>
                  </a:cubicBezTo>
                  <a:cubicBezTo>
                    <a:pt x="2399" y="5509"/>
                    <a:pt x="3436" y="5984"/>
                    <a:pt x="4331" y="5984"/>
                  </a:cubicBezTo>
                  <a:cubicBezTo>
                    <a:pt x="4850" y="5984"/>
                    <a:pt x="5321" y="5824"/>
                    <a:pt x="5675" y="5490"/>
                  </a:cubicBezTo>
                  <a:cubicBezTo>
                    <a:pt x="6638" y="4580"/>
                    <a:pt x="6371" y="2724"/>
                    <a:pt x="5068" y="1351"/>
                  </a:cubicBezTo>
                  <a:cubicBezTo>
                    <a:pt x="4244" y="475"/>
                    <a:pt x="3205" y="0"/>
                    <a:pt x="2309"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6"/>
            <p:cNvSpPr/>
            <p:nvPr/>
          </p:nvSpPr>
          <p:spPr>
            <a:xfrm>
              <a:off x="470050" y="3743450"/>
              <a:ext cx="155700" cy="150400"/>
            </a:xfrm>
            <a:custGeom>
              <a:rect b="b" l="l" r="r" t="t"/>
              <a:pathLst>
                <a:path extrusionOk="0" h="6016" w="6228">
                  <a:moveTo>
                    <a:pt x="1517" y="0"/>
                  </a:moveTo>
                  <a:cubicBezTo>
                    <a:pt x="1514" y="3"/>
                    <a:pt x="1511" y="6"/>
                    <a:pt x="1508" y="9"/>
                  </a:cubicBezTo>
                  <a:lnTo>
                    <a:pt x="1508" y="9"/>
                  </a:lnTo>
                  <a:lnTo>
                    <a:pt x="1517" y="0"/>
                  </a:lnTo>
                  <a:close/>
                  <a:moveTo>
                    <a:pt x="1508" y="9"/>
                  </a:moveTo>
                  <a:lnTo>
                    <a:pt x="964" y="527"/>
                  </a:lnTo>
                  <a:cubicBezTo>
                    <a:pt x="1" y="1436"/>
                    <a:pt x="269" y="3292"/>
                    <a:pt x="1571" y="4666"/>
                  </a:cubicBezTo>
                  <a:cubicBezTo>
                    <a:pt x="2395" y="5541"/>
                    <a:pt x="3434" y="6016"/>
                    <a:pt x="4330" y="6016"/>
                  </a:cubicBezTo>
                  <a:cubicBezTo>
                    <a:pt x="4850" y="6016"/>
                    <a:pt x="5321" y="5856"/>
                    <a:pt x="5675" y="5522"/>
                  </a:cubicBezTo>
                  <a:lnTo>
                    <a:pt x="6228" y="4996"/>
                  </a:lnTo>
                  <a:lnTo>
                    <a:pt x="6228" y="4996"/>
                  </a:lnTo>
                  <a:cubicBezTo>
                    <a:pt x="5874" y="5330"/>
                    <a:pt x="5403" y="5490"/>
                    <a:pt x="4884" y="5490"/>
                  </a:cubicBezTo>
                  <a:cubicBezTo>
                    <a:pt x="3989" y="5490"/>
                    <a:pt x="2952" y="5015"/>
                    <a:pt x="2133" y="4140"/>
                  </a:cubicBezTo>
                  <a:cubicBezTo>
                    <a:pt x="835" y="2770"/>
                    <a:pt x="556" y="922"/>
                    <a:pt x="1508" y="9"/>
                  </a:cubicBez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6"/>
            <p:cNvSpPr/>
            <p:nvPr/>
          </p:nvSpPr>
          <p:spPr>
            <a:xfrm>
              <a:off x="503950" y="3749100"/>
              <a:ext cx="126050" cy="113600"/>
            </a:xfrm>
            <a:custGeom>
              <a:rect b="b" l="l" r="r" t="t"/>
              <a:pathLst>
                <a:path extrusionOk="0" h="4544" w="5042">
                  <a:moveTo>
                    <a:pt x="1748" y="1"/>
                  </a:moveTo>
                  <a:cubicBezTo>
                    <a:pt x="1356" y="1"/>
                    <a:pt x="1000" y="121"/>
                    <a:pt x="732" y="372"/>
                  </a:cubicBezTo>
                  <a:cubicBezTo>
                    <a:pt x="1" y="1068"/>
                    <a:pt x="206" y="2477"/>
                    <a:pt x="1196" y="3521"/>
                  </a:cubicBezTo>
                  <a:cubicBezTo>
                    <a:pt x="1819" y="4183"/>
                    <a:pt x="2610" y="4543"/>
                    <a:pt x="3292" y="4543"/>
                  </a:cubicBezTo>
                  <a:cubicBezTo>
                    <a:pt x="3685" y="4543"/>
                    <a:pt x="4042" y="4423"/>
                    <a:pt x="4310" y="4172"/>
                  </a:cubicBezTo>
                  <a:cubicBezTo>
                    <a:pt x="5041" y="3476"/>
                    <a:pt x="4827" y="2076"/>
                    <a:pt x="3846" y="1023"/>
                  </a:cubicBezTo>
                  <a:cubicBezTo>
                    <a:pt x="3218" y="361"/>
                    <a:pt x="2428" y="1"/>
                    <a:pt x="17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6"/>
            <p:cNvSpPr/>
            <p:nvPr/>
          </p:nvSpPr>
          <p:spPr>
            <a:xfrm>
              <a:off x="533175" y="3763725"/>
              <a:ext cx="71175" cy="80775"/>
            </a:xfrm>
            <a:custGeom>
              <a:rect b="b" l="l" r="r" t="t"/>
              <a:pathLst>
                <a:path extrusionOk="0" h="3231" w="2847">
                  <a:moveTo>
                    <a:pt x="1348" y="893"/>
                  </a:moveTo>
                  <a:lnTo>
                    <a:pt x="1713" y="902"/>
                  </a:lnTo>
                  <a:lnTo>
                    <a:pt x="1910" y="1375"/>
                  </a:lnTo>
                  <a:lnTo>
                    <a:pt x="1544" y="1366"/>
                  </a:lnTo>
                  <a:lnTo>
                    <a:pt x="1348" y="893"/>
                  </a:lnTo>
                  <a:close/>
                  <a:moveTo>
                    <a:pt x="955" y="1883"/>
                  </a:moveTo>
                  <a:lnTo>
                    <a:pt x="1321" y="1892"/>
                  </a:lnTo>
                  <a:lnTo>
                    <a:pt x="1508" y="2338"/>
                  </a:lnTo>
                  <a:lnTo>
                    <a:pt x="1142" y="2329"/>
                  </a:lnTo>
                  <a:lnTo>
                    <a:pt x="955" y="1883"/>
                  </a:lnTo>
                  <a:close/>
                  <a:moveTo>
                    <a:pt x="518" y="1"/>
                  </a:moveTo>
                  <a:lnTo>
                    <a:pt x="661" y="340"/>
                  </a:lnTo>
                  <a:lnTo>
                    <a:pt x="286" y="331"/>
                  </a:lnTo>
                  <a:cubicBezTo>
                    <a:pt x="197" y="331"/>
                    <a:pt x="134" y="358"/>
                    <a:pt x="90" y="402"/>
                  </a:cubicBezTo>
                  <a:cubicBezTo>
                    <a:pt x="36" y="447"/>
                    <a:pt x="9" y="501"/>
                    <a:pt x="9" y="581"/>
                  </a:cubicBezTo>
                  <a:cubicBezTo>
                    <a:pt x="1" y="661"/>
                    <a:pt x="18" y="750"/>
                    <a:pt x="63" y="848"/>
                  </a:cubicBezTo>
                  <a:lnTo>
                    <a:pt x="161" y="1071"/>
                  </a:lnTo>
                  <a:lnTo>
                    <a:pt x="616" y="1080"/>
                  </a:lnTo>
                  <a:lnTo>
                    <a:pt x="527" y="875"/>
                  </a:lnTo>
                  <a:lnTo>
                    <a:pt x="893" y="884"/>
                  </a:lnTo>
                  <a:lnTo>
                    <a:pt x="1089" y="1357"/>
                  </a:lnTo>
                  <a:lnTo>
                    <a:pt x="705" y="1348"/>
                  </a:lnTo>
                  <a:cubicBezTo>
                    <a:pt x="625" y="1348"/>
                    <a:pt x="563" y="1366"/>
                    <a:pt x="509" y="1410"/>
                  </a:cubicBezTo>
                  <a:cubicBezTo>
                    <a:pt x="464" y="1455"/>
                    <a:pt x="438" y="1518"/>
                    <a:pt x="438" y="1589"/>
                  </a:cubicBezTo>
                  <a:cubicBezTo>
                    <a:pt x="429" y="1669"/>
                    <a:pt x="447" y="1749"/>
                    <a:pt x="482" y="1839"/>
                  </a:cubicBezTo>
                  <a:lnTo>
                    <a:pt x="687" y="2338"/>
                  </a:lnTo>
                  <a:cubicBezTo>
                    <a:pt x="732" y="2436"/>
                    <a:pt x="786" y="2517"/>
                    <a:pt x="857" y="2606"/>
                  </a:cubicBezTo>
                  <a:cubicBezTo>
                    <a:pt x="928" y="2686"/>
                    <a:pt x="1009" y="2749"/>
                    <a:pt x="1098" y="2793"/>
                  </a:cubicBezTo>
                  <a:cubicBezTo>
                    <a:pt x="1187" y="2847"/>
                    <a:pt x="1267" y="2865"/>
                    <a:pt x="1348" y="2874"/>
                  </a:cubicBezTo>
                  <a:lnTo>
                    <a:pt x="1731" y="2882"/>
                  </a:lnTo>
                  <a:lnTo>
                    <a:pt x="1874" y="3221"/>
                  </a:lnTo>
                  <a:lnTo>
                    <a:pt x="2329" y="3230"/>
                  </a:lnTo>
                  <a:lnTo>
                    <a:pt x="2329" y="3230"/>
                  </a:lnTo>
                  <a:lnTo>
                    <a:pt x="2186" y="2891"/>
                  </a:lnTo>
                  <a:lnTo>
                    <a:pt x="2570" y="2900"/>
                  </a:lnTo>
                  <a:cubicBezTo>
                    <a:pt x="2650" y="2900"/>
                    <a:pt x="2721" y="2874"/>
                    <a:pt x="2766" y="2829"/>
                  </a:cubicBezTo>
                  <a:cubicBezTo>
                    <a:pt x="2811" y="2784"/>
                    <a:pt x="2837" y="2722"/>
                    <a:pt x="2846" y="2642"/>
                  </a:cubicBezTo>
                  <a:cubicBezTo>
                    <a:pt x="2846" y="2570"/>
                    <a:pt x="2829" y="2481"/>
                    <a:pt x="2793" y="2383"/>
                  </a:cubicBezTo>
                  <a:lnTo>
                    <a:pt x="2695" y="2160"/>
                  </a:lnTo>
                  <a:lnTo>
                    <a:pt x="2240" y="2151"/>
                  </a:lnTo>
                  <a:lnTo>
                    <a:pt x="2329" y="2356"/>
                  </a:lnTo>
                  <a:lnTo>
                    <a:pt x="1963" y="2347"/>
                  </a:lnTo>
                  <a:lnTo>
                    <a:pt x="1776" y="1901"/>
                  </a:lnTo>
                  <a:lnTo>
                    <a:pt x="2151" y="1910"/>
                  </a:lnTo>
                  <a:cubicBezTo>
                    <a:pt x="2240" y="1910"/>
                    <a:pt x="2302" y="1892"/>
                    <a:pt x="2347" y="1848"/>
                  </a:cubicBezTo>
                  <a:cubicBezTo>
                    <a:pt x="2400" y="1803"/>
                    <a:pt x="2427" y="1741"/>
                    <a:pt x="2427" y="1660"/>
                  </a:cubicBezTo>
                  <a:cubicBezTo>
                    <a:pt x="2436" y="1580"/>
                    <a:pt x="2418" y="1491"/>
                    <a:pt x="2374" y="1393"/>
                  </a:cubicBezTo>
                  <a:lnTo>
                    <a:pt x="2159" y="893"/>
                  </a:lnTo>
                  <a:cubicBezTo>
                    <a:pt x="2124" y="795"/>
                    <a:pt x="2061" y="706"/>
                    <a:pt x="1990" y="625"/>
                  </a:cubicBezTo>
                  <a:cubicBezTo>
                    <a:pt x="1927" y="545"/>
                    <a:pt x="1847" y="483"/>
                    <a:pt x="1758" y="438"/>
                  </a:cubicBezTo>
                  <a:cubicBezTo>
                    <a:pt x="1678" y="385"/>
                    <a:pt x="1588" y="367"/>
                    <a:pt x="1499" y="358"/>
                  </a:cubicBezTo>
                  <a:lnTo>
                    <a:pt x="1116" y="349"/>
                  </a:lnTo>
                  <a:lnTo>
                    <a:pt x="973" y="10"/>
                  </a:lnTo>
                  <a:lnTo>
                    <a:pt x="51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7" name="Google Shape;357;p6"/>
          <p:cNvGrpSpPr/>
          <p:nvPr/>
        </p:nvGrpSpPr>
        <p:grpSpPr>
          <a:xfrm>
            <a:off x="8424005" y="1591520"/>
            <a:ext cx="1013699" cy="886245"/>
            <a:chOff x="895150" y="3894725"/>
            <a:chExt cx="332775" cy="290925"/>
          </a:xfrm>
        </p:grpSpPr>
        <p:sp>
          <p:nvSpPr>
            <p:cNvPr id="358" name="Google Shape;358;p6"/>
            <p:cNvSpPr/>
            <p:nvPr/>
          </p:nvSpPr>
          <p:spPr>
            <a:xfrm>
              <a:off x="895150" y="3918150"/>
              <a:ext cx="307125" cy="267500"/>
            </a:xfrm>
            <a:custGeom>
              <a:rect b="b" l="l" r="r" t="t"/>
              <a:pathLst>
                <a:path extrusionOk="0" h="10700" w="12285">
                  <a:moveTo>
                    <a:pt x="4272" y="0"/>
                  </a:moveTo>
                  <a:cubicBezTo>
                    <a:pt x="3311" y="0"/>
                    <a:pt x="2439" y="285"/>
                    <a:pt x="1785" y="880"/>
                  </a:cubicBezTo>
                  <a:cubicBezTo>
                    <a:pt x="0" y="2504"/>
                    <a:pt x="500" y="5823"/>
                    <a:pt x="2909" y="8294"/>
                  </a:cubicBezTo>
                  <a:cubicBezTo>
                    <a:pt x="4433" y="9853"/>
                    <a:pt x="6352" y="10700"/>
                    <a:pt x="8007" y="10700"/>
                  </a:cubicBezTo>
                  <a:cubicBezTo>
                    <a:pt x="8966" y="10700"/>
                    <a:pt x="9837" y="10415"/>
                    <a:pt x="10492" y="9819"/>
                  </a:cubicBezTo>
                  <a:cubicBezTo>
                    <a:pt x="12285" y="8196"/>
                    <a:pt x="11776" y="4877"/>
                    <a:pt x="9367" y="2406"/>
                  </a:cubicBezTo>
                  <a:cubicBezTo>
                    <a:pt x="7848" y="847"/>
                    <a:pt x="5929" y="0"/>
                    <a:pt x="4272"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6"/>
            <p:cNvSpPr/>
            <p:nvPr/>
          </p:nvSpPr>
          <p:spPr>
            <a:xfrm>
              <a:off x="939750" y="3894725"/>
              <a:ext cx="288175" cy="268925"/>
            </a:xfrm>
            <a:custGeom>
              <a:rect b="b" l="l" r="r" t="t"/>
              <a:pathLst>
                <a:path extrusionOk="0" h="10757" w="11527">
                  <a:moveTo>
                    <a:pt x="13" y="1806"/>
                  </a:moveTo>
                  <a:cubicBezTo>
                    <a:pt x="9" y="1810"/>
                    <a:pt x="5" y="1814"/>
                    <a:pt x="1" y="1817"/>
                  </a:cubicBezTo>
                  <a:lnTo>
                    <a:pt x="13" y="1806"/>
                  </a:lnTo>
                  <a:close/>
                  <a:moveTo>
                    <a:pt x="3520" y="0"/>
                  </a:moveTo>
                  <a:cubicBezTo>
                    <a:pt x="2561" y="0"/>
                    <a:pt x="1690" y="285"/>
                    <a:pt x="1035" y="881"/>
                  </a:cubicBezTo>
                  <a:lnTo>
                    <a:pt x="13" y="1806"/>
                  </a:lnTo>
                  <a:lnTo>
                    <a:pt x="13" y="1806"/>
                  </a:lnTo>
                  <a:cubicBezTo>
                    <a:pt x="666" y="1218"/>
                    <a:pt x="1533" y="937"/>
                    <a:pt x="2488" y="937"/>
                  </a:cubicBezTo>
                  <a:cubicBezTo>
                    <a:pt x="4145" y="937"/>
                    <a:pt x="6064" y="1784"/>
                    <a:pt x="7583" y="3343"/>
                  </a:cubicBezTo>
                  <a:cubicBezTo>
                    <a:pt x="9992" y="5814"/>
                    <a:pt x="10501" y="9133"/>
                    <a:pt x="8708" y="10756"/>
                  </a:cubicBezTo>
                  <a:lnTo>
                    <a:pt x="9742" y="9820"/>
                  </a:lnTo>
                  <a:cubicBezTo>
                    <a:pt x="11527" y="8196"/>
                    <a:pt x="11027" y="4877"/>
                    <a:pt x="8618" y="2406"/>
                  </a:cubicBezTo>
                  <a:cubicBezTo>
                    <a:pt x="7094" y="848"/>
                    <a:pt x="5175" y="0"/>
                    <a:pt x="3520" y="0"/>
                  </a:cubicBez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6"/>
            <p:cNvSpPr/>
            <p:nvPr/>
          </p:nvSpPr>
          <p:spPr>
            <a:xfrm>
              <a:off x="932175" y="3950325"/>
              <a:ext cx="233075" cy="203150"/>
            </a:xfrm>
            <a:custGeom>
              <a:rect b="b" l="l" r="r" t="t"/>
              <a:pathLst>
                <a:path extrusionOk="0" h="8126" w="9323">
                  <a:moveTo>
                    <a:pt x="3237" y="1"/>
                  </a:moveTo>
                  <a:cubicBezTo>
                    <a:pt x="2507" y="1"/>
                    <a:pt x="1845" y="218"/>
                    <a:pt x="1347" y="673"/>
                  </a:cubicBezTo>
                  <a:cubicBezTo>
                    <a:pt x="0" y="1904"/>
                    <a:pt x="375" y="4420"/>
                    <a:pt x="2204" y="6293"/>
                  </a:cubicBezTo>
                  <a:cubicBezTo>
                    <a:pt x="3361" y="7479"/>
                    <a:pt x="4819" y="8125"/>
                    <a:pt x="6077" y="8125"/>
                  </a:cubicBezTo>
                  <a:cubicBezTo>
                    <a:pt x="6807" y="8125"/>
                    <a:pt x="7469" y="7908"/>
                    <a:pt x="7967" y="7453"/>
                  </a:cubicBezTo>
                  <a:cubicBezTo>
                    <a:pt x="9323" y="6222"/>
                    <a:pt x="8939" y="3706"/>
                    <a:pt x="7110" y="1833"/>
                  </a:cubicBezTo>
                  <a:cubicBezTo>
                    <a:pt x="5953" y="647"/>
                    <a:pt x="4495" y="1"/>
                    <a:pt x="323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6"/>
            <p:cNvSpPr/>
            <p:nvPr/>
          </p:nvSpPr>
          <p:spPr>
            <a:xfrm>
              <a:off x="979450" y="3982750"/>
              <a:ext cx="131400" cy="144775"/>
            </a:xfrm>
            <a:custGeom>
              <a:rect b="b" l="l" r="r" t="t"/>
              <a:pathLst>
                <a:path extrusionOk="0" h="5791" w="5256">
                  <a:moveTo>
                    <a:pt x="2481" y="1597"/>
                  </a:moveTo>
                  <a:lnTo>
                    <a:pt x="3159" y="1615"/>
                  </a:lnTo>
                  <a:lnTo>
                    <a:pt x="3507" y="2409"/>
                  </a:lnTo>
                  <a:lnTo>
                    <a:pt x="2829" y="2400"/>
                  </a:lnTo>
                  <a:lnTo>
                    <a:pt x="2481" y="1597"/>
                  </a:lnTo>
                  <a:close/>
                  <a:moveTo>
                    <a:pt x="1722" y="3328"/>
                  </a:moveTo>
                  <a:lnTo>
                    <a:pt x="2400" y="3346"/>
                  </a:lnTo>
                  <a:lnTo>
                    <a:pt x="2766" y="4184"/>
                  </a:lnTo>
                  <a:lnTo>
                    <a:pt x="2088" y="4175"/>
                  </a:lnTo>
                  <a:lnTo>
                    <a:pt x="1722" y="3328"/>
                  </a:lnTo>
                  <a:close/>
                  <a:moveTo>
                    <a:pt x="955" y="0"/>
                  </a:moveTo>
                  <a:lnTo>
                    <a:pt x="1223" y="616"/>
                  </a:lnTo>
                  <a:lnTo>
                    <a:pt x="509" y="607"/>
                  </a:lnTo>
                  <a:cubicBezTo>
                    <a:pt x="496" y="606"/>
                    <a:pt x="484" y="606"/>
                    <a:pt x="471" y="606"/>
                  </a:cubicBezTo>
                  <a:cubicBezTo>
                    <a:pt x="337" y="606"/>
                    <a:pt x="225" y="649"/>
                    <a:pt x="143" y="723"/>
                  </a:cubicBezTo>
                  <a:cubicBezTo>
                    <a:pt x="54" y="803"/>
                    <a:pt x="9" y="910"/>
                    <a:pt x="1" y="1053"/>
                  </a:cubicBezTo>
                  <a:cubicBezTo>
                    <a:pt x="1" y="1196"/>
                    <a:pt x="27" y="1347"/>
                    <a:pt x="99" y="1517"/>
                  </a:cubicBezTo>
                  <a:lnTo>
                    <a:pt x="277" y="1918"/>
                  </a:lnTo>
                  <a:lnTo>
                    <a:pt x="1116" y="1936"/>
                  </a:lnTo>
                  <a:lnTo>
                    <a:pt x="955" y="1570"/>
                  </a:lnTo>
                  <a:lnTo>
                    <a:pt x="1633" y="1579"/>
                  </a:lnTo>
                  <a:lnTo>
                    <a:pt x="1981" y="2382"/>
                  </a:lnTo>
                  <a:lnTo>
                    <a:pt x="1276" y="2364"/>
                  </a:lnTo>
                  <a:cubicBezTo>
                    <a:pt x="1125" y="2364"/>
                    <a:pt x="1000" y="2400"/>
                    <a:pt x="919" y="2480"/>
                  </a:cubicBezTo>
                  <a:cubicBezTo>
                    <a:pt x="830" y="2561"/>
                    <a:pt x="777" y="2668"/>
                    <a:pt x="768" y="2811"/>
                  </a:cubicBezTo>
                  <a:cubicBezTo>
                    <a:pt x="759" y="2953"/>
                    <a:pt x="795" y="3114"/>
                    <a:pt x="875" y="3292"/>
                  </a:cubicBezTo>
                  <a:lnTo>
                    <a:pt x="1267" y="4184"/>
                  </a:lnTo>
                  <a:cubicBezTo>
                    <a:pt x="1339" y="4363"/>
                    <a:pt x="1446" y="4523"/>
                    <a:pt x="1580" y="4666"/>
                  </a:cubicBezTo>
                  <a:cubicBezTo>
                    <a:pt x="1704" y="4809"/>
                    <a:pt x="1847" y="4925"/>
                    <a:pt x="2008" y="5005"/>
                  </a:cubicBezTo>
                  <a:cubicBezTo>
                    <a:pt x="2168" y="5094"/>
                    <a:pt x="2329" y="5130"/>
                    <a:pt x="2481" y="5139"/>
                  </a:cubicBezTo>
                  <a:lnTo>
                    <a:pt x="3194" y="5148"/>
                  </a:lnTo>
                  <a:lnTo>
                    <a:pt x="3462" y="5772"/>
                  </a:lnTo>
                  <a:lnTo>
                    <a:pt x="4301" y="5790"/>
                  </a:lnTo>
                  <a:lnTo>
                    <a:pt x="4033" y="5166"/>
                  </a:lnTo>
                  <a:lnTo>
                    <a:pt x="4033" y="5166"/>
                  </a:lnTo>
                  <a:lnTo>
                    <a:pt x="4738" y="5183"/>
                  </a:lnTo>
                  <a:cubicBezTo>
                    <a:pt x="4898" y="5183"/>
                    <a:pt x="5023" y="5148"/>
                    <a:pt x="5103" y="5068"/>
                  </a:cubicBezTo>
                  <a:cubicBezTo>
                    <a:pt x="5193" y="4987"/>
                    <a:pt x="5237" y="4880"/>
                    <a:pt x="5246" y="4746"/>
                  </a:cubicBezTo>
                  <a:cubicBezTo>
                    <a:pt x="5255" y="4604"/>
                    <a:pt x="5219" y="4443"/>
                    <a:pt x="5148" y="4274"/>
                  </a:cubicBezTo>
                  <a:lnTo>
                    <a:pt x="4970" y="3863"/>
                  </a:lnTo>
                  <a:lnTo>
                    <a:pt x="4131" y="3845"/>
                  </a:lnTo>
                  <a:lnTo>
                    <a:pt x="4292" y="4220"/>
                  </a:lnTo>
                  <a:lnTo>
                    <a:pt x="3614" y="4202"/>
                  </a:lnTo>
                  <a:lnTo>
                    <a:pt x="3248" y="3364"/>
                  </a:lnTo>
                  <a:lnTo>
                    <a:pt x="3953" y="3381"/>
                  </a:lnTo>
                  <a:cubicBezTo>
                    <a:pt x="4113" y="3381"/>
                    <a:pt x="4229" y="3346"/>
                    <a:pt x="4318" y="3257"/>
                  </a:cubicBezTo>
                  <a:cubicBezTo>
                    <a:pt x="4408" y="3176"/>
                    <a:pt x="4452" y="3069"/>
                    <a:pt x="4461" y="2935"/>
                  </a:cubicBezTo>
                  <a:cubicBezTo>
                    <a:pt x="4470" y="2802"/>
                    <a:pt x="4443" y="2650"/>
                    <a:pt x="4372" y="2489"/>
                  </a:cubicBezTo>
                  <a:lnTo>
                    <a:pt x="3988" y="1597"/>
                  </a:lnTo>
                  <a:cubicBezTo>
                    <a:pt x="3908" y="1428"/>
                    <a:pt x="3810" y="1276"/>
                    <a:pt x="3676" y="1133"/>
                  </a:cubicBezTo>
                  <a:cubicBezTo>
                    <a:pt x="3542" y="991"/>
                    <a:pt x="3391" y="875"/>
                    <a:pt x="3239" y="785"/>
                  </a:cubicBezTo>
                  <a:cubicBezTo>
                    <a:pt x="3078" y="696"/>
                    <a:pt x="2918" y="652"/>
                    <a:pt x="2766" y="652"/>
                  </a:cubicBezTo>
                  <a:lnTo>
                    <a:pt x="2061" y="634"/>
                  </a:lnTo>
                  <a:lnTo>
                    <a:pt x="1794" y="18"/>
                  </a:lnTo>
                  <a:lnTo>
                    <a:pt x="9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2" name="Shape 362"/>
        <p:cNvGrpSpPr/>
        <p:nvPr/>
      </p:nvGrpSpPr>
      <p:grpSpPr>
        <a:xfrm>
          <a:off x="0" y="0"/>
          <a:ext cx="0" cy="0"/>
          <a:chOff x="0" y="0"/>
          <a:chExt cx="0" cy="0"/>
        </a:xfrm>
      </p:grpSpPr>
      <p:grpSp>
        <p:nvGrpSpPr>
          <p:cNvPr id="363" name="Google Shape;363;p7"/>
          <p:cNvGrpSpPr/>
          <p:nvPr/>
        </p:nvGrpSpPr>
        <p:grpSpPr>
          <a:xfrm flipH="1">
            <a:off x="-493990" y="3932575"/>
            <a:ext cx="1207215" cy="1092048"/>
            <a:chOff x="431250" y="4269675"/>
            <a:chExt cx="623175" cy="563725"/>
          </a:xfrm>
        </p:grpSpPr>
        <p:sp>
          <p:nvSpPr>
            <p:cNvPr id="364" name="Google Shape;364;p7"/>
            <p:cNvSpPr/>
            <p:nvPr/>
          </p:nvSpPr>
          <p:spPr>
            <a:xfrm>
              <a:off x="431250" y="4269675"/>
              <a:ext cx="574775" cy="518225"/>
            </a:xfrm>
            <a:custGeom>
              <a:rect b="b" l="l" r="r" t="t"/>
              <a:pathLst>
                <a:path extrusionOk="0" h="20729" w="22991">
                  <a:moveTo>
                    <a:pt x="14995" y="0"/>
                  </a:moveTo>
                  <a:cubicBezTo>
                    <a:pt x="11895" y="0"/>
                    <a:pt x="8303" y="1644"/>
                    <a:pt x="5451" y="4670"/>
                  </a:cubicBezTo>
                  <a:cubicBezTo>
                    <a:pt x="946" y="9452"/>
                    <a:pt x="1" y="15875"/>
                    <a:pt x="3346" y="19024"/>
                  </a:cubicBezTo>
                  <a:cubicBezTo>
                    <a:pt x="4571" y="20177"/>
                    <a:pt x="6203" y="20729"/>
                    <a:pt x="8002" y="20729"/>
                  </a:cubicBezTo>
                  <a:cubicBezTo>
                    <a:pt x="11102" y="20729"/>
                    <a:pt x="14697" y="19089"/>
                    <a:pt x="17548" y="16063"/>
                  </a:cubicBezTo>
                  <a:cubicBezTo>
                    <a:pt x="22053" y="11281"/>
                    <a:pt x="22990" y="4849"/>
                    <a:pt x="19654" y="1709"/>
                  </a:cubicBezTo>
                  <a:cubicBezTo>
                    <a:pt x="18426" y="553"/>
                    <a:pt x="16793" y="0"/>
                    <a:pt x="14995"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7"/>
            <p:cNvSpPr/>
            <p:nvPr/>
          </p:nvSpPr>
          <p:spPr>
            <a:xfrm>
              <a:off x="514900" y="4312375"/>
              <a:ext cx="539525" cy="521025"/>
            </a:xfrm>
            <a:custGeom>
              <a:rect b="b" l="l" r="r" t="t"/>
              <a:pathLst>
                <a:path extrusionOk="0" h="20841" w="21581">
                  <a:moveTo>
                    <a:pt x="16308" y="1"/>
                  </a:moveTo>
                  <a:lnTo>
                    <a:pt x="16323" y="15"/>
                  </a:lnTo>
                  <a:lnTo>
                    <a:pt x="16323" y="15"/>
                  </a:lnTo>
                  <a:cubicBezTo>
                    <a:pt x="16318" y="10"/>
                    <a:pt x="16313" y="5"/>
                    <a:pt x="16308" y="1"/>
                  </a:cubicBezTo>
                  <a:close/>
                  <a:moveTo>
                    <a:pt x="16323" y="15"/>
                  </a:moveTo>
                  <a:cubicBezTo>
                    <a:pt x="19641" y="3160"/>
                    <a:pt x="18701" y="9580"/>
                    <a:pt x="14202" y="14355"/>
                  </a:cubicBezTo>
                  <a:cubicBezTo>
                    <a:pt x="11351" y="17381"/>
                    <a:pt x="7756" y="19021"/>
                    <a:pt x="4656" y="19021"/>
                  </a:cubicBezTo>
                  <a:cubicBezTo>
                    <a:pt x="2857" y="19021"/>
                    <a:pt x="1225" y="18469"/>
                    <a:pt x="0" y="17316"/>
                  </a:cubicBezTo>
                  <a:lnTo>
                    <a:pt x="0" y="17316"/>
                  </a:lnTo>
                  <a:lnTo>
                    <a:pt x="1927" y="19136"/>
                  </a:lnTo>
                  <a:cubicBezTo>
                    <a:pt x="3155" y="20289"/>
                    <a:pt x="4789" y="20841"/>
                    <a:pt x="6589" y="20841"/>
                  </a:cubicBezTo>
                  <a:cubicBezTo>
                    <a:pt x="9691" y="20841"/>
                    <a:pt x="13284" y="19201"/>
                    <a:pt x="16129" y="16174"/>
                  </a:cubicBezTo>
                  <a:cubicBezTo>
                    <a:pt x="20634" y="11393"/>
                    <a:pt x="21580" y="4961"/>
                    <a:pt x="18235" y="1821"/>
                  </a:cubicBezTo>
                  <a:lnTo>
                    <a:pt x="16323" y="15"/>
                  </a:ln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7"/>
            <p:cNvSpPr/>
            <p:nvPr/>
          </p:nvSpPr>
          <p:spPr>
            <a:xfrm>
              <a:off x="500625" y="4332000"/>
              <a:ext cx="436250" cy="393550"/>
            </a:xfrm>
            <a:custGeom>
              <a:rect b="b" l="l" r="r" t="t"/>
              <a:pathLst>
                <a:path extrusionOk="0" h="15742" w="17450">
                  <a:moveTo>
                    <a:pt x="11378" y="1"/>
                  </a:moveTo>
                  <a:cubicBezTo>
                    <a:pt x="9023" y="1"/>
                    <a:pt x="6293" y="1245"/>
                    <a:pt x="4131" y="3542"/>
                  </a:cubicBezTo>
                  <a:cubicBezTo>
                    <a:pt x="714" y="7173"/>
                    <a:pt x="0" y="12053"/>
                    <a:pt x="2534" y="14444"/>
                  </a:cubicBezTo>
                  <a:cubicBezTo>
                    <a:pt x="3464" y="15321"/>
                    <a:pt x="4703" y="15741"/>
                    <a:pt x="6068" y="15741"/>
                  </a:cubicBezTo>
                  <a:cubicBezTo>
                    <a:pt x="8422" y="15741"/>
                    <a:pt x="11151" y="14494"/>
                    <a:pt x="13319" y="12196"/>
                  </a:cubicBezTo>
                  <a:cubicBezTo>
                    <a:pt x="16736" y="8565"/>
                    <a:pt x="17450" y="3685"/>
                    <a:pt x="14916" y="1294"/>
                  </a:cubicBezTo>
                  <a:cubicBezTo>
                    <a:pt x="13986" y="420"/>
                    <a:pt x="12745" y="1"/>
                    <a:pt x="113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7"/>
            <p:cNvSpPr/>
            <p:nvPr/>
          </p:nvSpPr>
          <p:spPr>
            <a:xfrm>
              <a:off x="588925" y="4382400"/>
              <a:ext cx="246250" cy="280375"/>
            </a:xfrm>
            <a:custGeom>
              <a:rect b="b" l="l" r="r" t="t"/>
              <a:pathLst>
                <a:path extrusionOk="0" h="11215" w="9850">
                  <a:moveTo>
                    <a:pt x="5193" y="3096"/>
                  </a:moveTo>
                  <a:lnTo>
                    <a:pt x="4506" y="4738"/>
                  </a:lnTo>
                  <a:lnTo>
                    <a:pt x="3239" y="4765"/>
                  </a:lnTo>
                  <a:lnTo>
                    <a:pt x="3926" y="3123"/>
                  </a:lnTo>
                  <a:lnTo>
                    <a:pt x="5193" y="3096"/>
                  </a:lnTo>
                  <a:close/>
                  <a:moveTo>
                    <a:pt x="6576" y="6540"/>
                  </a:moveTo>
                  <a:lnTo>
                    <a:pt x="5924" y="8092"/>
                  </a:lnTo>
                  <a:lnTo>
                    <a:pt x="4658" y="8119"/>
                  </a:lnTo>
                  <a:lnTo>
                    <a:pt x="5309" y="6567"/>
                  </a:lnTo>
                  <a:lnTo>
                    <a:pt x="6576" y="6540"/>
                  </a:lnTo>
                  <a:close/>
                  <a:moveTo>
                    <a:pt x="8065" y="1"/>
                  </a:moveTo>
                  <a:lnTo>
                    <a:pt x="6495" y="36"/>
                  </a:lnTo>
                  <a:lnTo>
                    <a:pt x="5987" y="1232"/>
                  </a:lnTo>
                  <a:lnTo>
                    <a:pt x="4658" y="1259"/>
                  </a:lnTo>
                  <a:cubicBezTo>
                    <a:pt x="4363" y="1268"/>
                    <a:pt x="4069" y="1348"/>
                    <a:pt x="3774" y="1517"/>
                  </a:cubicBezTo>
                  <a:cubicBezTo>
                    <a:pt x="3480" y="1678"/>
                    <a:pt x="3203" y="1901"/>
                    <a:pt x="2963" y="2178"/>
                  </a:cubicBezTo>
                  <a:cubicBezTo>
                    <a:pt x="2713" y="2454"/>
                    <a:pt x="2517" y="2757"/>
                    <a:pt x="2374" y="3096"/>
                  </a:cubicBezTo>
                  <a:lnTo>
                    <a:pt x="1651" y="4836"/>
                  </a:lnTo>
                  <a:cubicBezTo>
                    <a:pt x="1500" y="5184"/>
                    <a:pt x="1437" y="5496"/>
                    <a:pt x="1455" y="5764"/>
                  </a:cubicBezTo>
                  <a:cubicBezTo>
                    <a:pt x="1473" y="6040"/>
                    <a:pt x="1562" y="6254"/>
                    <a:pt x="1723" y="6406"/>
                  </a:cubicBezTo>
                  <a:cubicBezTo>
                    <a:pt x="1883" y="6558"/>
                    <a:pt x="2091" y="6630"/>
                    <a:pt x="2354" y="6630"/>
                  </a:cubicBezTo>
                  <a:cubicBezTo>
                    <a:pt x="2369" y="6630"/>
                    <a:pt x="2385" y="6630"/>
                    <a:pt x="2401" y="6629"/>
                  </a:cubicBezTo>
                  <a:lnTo>
                    <a:pt x="3721" y="6602"/>
                  </a:lnTo>
                  <a:lnTo>
                    <a:pt x="3070" y="8155"/>
                  </a:lnTo>
                  <a:lnTo>
                    <a:pt x="1803" y="8181"/>
                  </a:lnTo>
                  <a:lnTo>
                    <a:pt x="1803" y="8181"/>
                  </a:lnTo>
                  <a:lnTo>
                    <a:pt x="2097" y="7468"/>
                  </a:lnTo>
                  <a:lnTo>
                    <a:pt x="527" y="7503"/>
                  </a:lnTo>
                  <a:lnTo>
                    <a:pt x="206" y="8271"/>
                  </a:lnTo>
                  <a:cubicBezTo>
                    <a:pt x="63" y="8601"/>
                    <a:pt x="1" y="8895"/>
                    <a:pt x="19" y="9172"/>
                  </a:cubicBezTo>
                  <a:cubicBezTo>
                    <a:pt x="28" y="9448"/>
                    <a:pt x="117" y="9662"/>
                    <a:pt x="277" y="9823"/>
                  </a:cubicBezTo>
                  <a:cubicBezTo>
                    <a:pt x="438" y="9967"/>
                    <a:pt x="648" y="10047"/>
                    <a:pt x="920" y="10047"/>
                  </a:cubicBezTo>
                  <a:cubicBezTo>
                    <a:pt x="935" y="10047"/>
                    <a:pt x="949" y="10046"/>
                    <a:pt x="964" y="10046"/>
                  </a:cubicBezTo>
                  <a:lnTo>
                    <a:pt x="2294" y="10019"/>
                  </a:lnTo>
                  <a:lnTo>
                    <a:pt x="1794" y="11215"/>
                  </a:lnTo>
                  <a:lnTo>
                    <a:pt x="3364" y="11179"/>
                  </a:lnTo>
                  <a:lnTo>
                    <a:pt x="3873" y="9983"/>
                  </a:lnTo>
                  <a:lnTo>
                    <a:pt x="5184" y="9957"/>
                  </a:lnTo>
                  <a:cubicBezTo>
                    <a:pt x="5478" y="9948"/>
                    <a:pt x="5773" y="9859"/>
                    <a:pt x="6067" y="9689"/>
                  </a:cubicBezTo>
                  <a:cubicBezTo>
                    <a:pt x="6362" y="9528"/>
                    <a:pt x="6638" y="9305"/>
                    <a:pt x="6888" y="9020"/>
                  </a:cubicBezTo>
                  <a:cubicBezTo>
                    <a:pt x="7138" y="8743"/>
                    <a:pt x="7334" y="8440"/>
                    <a:pt x="7468" y="8119"/>
                  </a:cubicBezTo>
                  <a:lnTo>
                    <a:pt x="8199" y="6379"/>
                  </a:lnTo>
                  <a:cubicBezTo>
                    <a:pt x="8333" y="6076"/>
                    <a:pt x="8387" y="5791"/>
                    <a:pt x="8369" y="5523"/>
                  </a:cubicBezTo>
                  <a:cubicBezTo>
                    <a:pt x="8342" y="5264"/>
                    <a:pt x="8253" y="5059"/>
                    <a:pt x="8092" y="4898"/>
                  </a:cubicBezTo>
                  <a:cubicBezTo>
                    <a:pt x="7941" y="4747"/>
                    <a:pt x="7725" y="4675"/>
                    <a:pt x="7454" y="4675"/>
                  </a:cubicBezTo>
                  <a:cubicBezTo>
                    <a:pt x="7438" y="4675"/>
                    <a:pt x="7422" y="4675"/>
                    <a:pt x="7405" y="4675"/>
                  </a:cubicBezTo>
                  <a:lnTo>
                    <a:pt x="6094" y="4702"/>
                  </a:lnTo>
                  <a:lnTo>
                    <a:pt x="6781" y="3061"/>
                  </a:lnTo>
                  <a:lnTo>
                    <a:pt x="8048" y="3034"/>
                  </a:lnTo>
                  <a:lnTo>
                    <a:pt x="7744" y="3757"/>
                  </a:lnTo>
                  <a:lnTo>
                    <a:pt x="9314" y="3721"/>
                  </a:lnTo>
                  <a:lnTo>
                    <a:pt x="9644" y="2945"/>
                  </a:lnTo>
                  <a:cubicBezTo>
                    <a:pt x="9787" y="2597"/>
                    <a:pt x="9850" y="2294"/>
                    <a:pt x="9841" y="2026"/>
                  </a:cubicBezTo>
                  <a:cubicBezTo>
                    <a:pt x="9823" y="1758"/>
                    <a:pt x="9734" y="1544"/>
                    <a:pt x="9573" y="1392"/>
                  </a:cubicBezTo>
                  <a:cubicBezTo>
                    <a:pt x="9413" y="1241"/>
                    <a:pt x="9205" y="1169"/>
                    <a:pt x="8927" y="1169"/>
                  </a:cubicBezTo>
                  <a:cubicBezTo>
                    <a:pt x="8911" y="1169"/>
                    <a:pt x="8894" y="1169"/>
                    <a:pt x="8877" y="1169"/>
                  </a:cubicBezTo>
                  <a:lnTo>
                    <a:pt x="7566" y="1196"/>
                  </a:lnTo>
                  <a:lnTo>
                    <a:pt x="7566" y="1196"/>
                  </a:lnTo>
                  <a:lnTo>
                    <a:pt x="806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8" name="Google Shape;368;p7"/>
          <p:cNvGrpSpPr/>
          <p:nvPr/>
        </p:nvGrpSpPr>
        <p:grpSpPr>
          <a:xfrm>
            <a:off x="5264000" y="3773500"/>
            <a:ext cx="3880000" cy="2208200"/>
            <a:chOff x="3263250" y="2446775"/>
            <a:chExt cx="3880000" cy="2208200"/>
          </a:xfrm>
        </p:grpSpPr>
        <p:sp>
          <p:nvSpPr>
            <p:cNvPr id="369" name="Google Shape;369;p7"/>
            <p:cNvSpPr/>
            <p:nvPr/>
          </p:nvSpPr>
          <p:spPr>
            <a:xfrm>
              <a:off x="3317425" y="2446775"/>
              <a:ext cx="3825825" cy="2208200"/>
            </a:xfrm>
            <a:custGeom>
              <a:rect b="b" l="l" r="r" t="t"/>
              <a:pathLst>
                <a:path extrusionOk="0" h="88328" w="153033">
                  <a:moveTo>
                    <a:pt x="153032" y="0"/>
                  </a:moveTo>
                  <a:lnTo>
                    <a:pt x="86267" y="47219"/>
                  </a:lnTo>
                  <a:lnTo>
                    <a:pt x="70584" y="39931"/>
                  </a:lnTo>
                  <a:lnTo>
                    <a:pt x="1" y="88327"/>
                  </a:lnTo>
                  <a:lnTo>
                    <a:pt x="153032" y="88327"/>
                  </a:lnTo>
                  <a:lnTo>
                    <a:pt x="15303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7"/>
            <p:cNvSpPr/>
            <p:nvPr/>
          </p:nvSpPr>
          <p:spPr>
            <a:xfrm>
              <a:off x="5981025" y="3230050"/>
              <a:ext cx="163075" cy="1424925"/>
            </a:xfrm>
            <a:custGeom>
              <a:rect b="b" l="l" r="r" t="t"/>
              <a:pathLst>
                <a:path extrusionOk="0" h="56997" w="6523">
                  <a:moveTo>
                    <a:pt x="3007" y="0"/>
                  </a:moveTo>
                  <a:cubicBezTo>
                    <a:pt x="2909" y="0"/>
                    <a:pt x="2838" y="71"/>
                    <a:pt x="2838" y="170"/>
                  </a:cubicBezTo>
                  <a:lnTo>
                    <a:pt x="2838" y="2168"/>
                  </a:lnTo>
                  <a:lnTo>
                    <a:pt x="1027" y="2168"/>
                  </a:lnTo>
                  <a:cubicBezTo>
                    <a:pt x="465" y="2168"/>
                    <a:pt x="1" y="2632"/>
                    <a:pt x="1" y="3194"/>
                  </a:cubicBezTo>
                  <a:lnTo>
                    <a:pt x="1" y="16334"/>
                  </a:lnTo>
                  <a:cubicBezTo>
                    <a:pt x="1" y="16896"/>
                    <a:pt x="465" y="17360"/>
                    <a:pt x="1027" y="17360"/>
                  </a:cubicBezTo>
                  <a:lnTo>
                    <a:pt x="2838" y="17360"/>
                  </a:lnTo>
                  <a:lnTo>
                    <a:pt x="2838" y="24033"/>
                  </a:lnTo>
                  <a:cubicBezTo>
                    <a:pt x="2838" y="24131"/>
                    <a:pt x="2909" y="24203"/>
                    <a:pt x="3007" y="24203"/>
                  </a:cubicBezTo>
                  <a:cubicBezTo>
                    <a:pt x="3097" y="24203"/>
                    <a:pt x="3168" y="24131"/>
                    <a:pt x="3168" y="24033"/>
                  </a:cubicBezTo>
                  <a:lnTo>
                    <a:pt x="3168" y="17360"/>
                  </a:lnTo>
                  <a:lnTo>
                    <a:pt x="4006" y="17360"/>
                  </a:lnTo>
                  <a:lnTo>
                    <a:pt x="4006" y="56996"/>
                  </a:lnTo>
                  <a:lnTo>
                    <a:pt x="6522" y="56996"/>
                  </a:lnTo>
                  <a:lnTo>
                    <a:pt x="6522" y="13524"/>
                  </a:lnTo>
                  <a:lnTo>
                    <a:pt x="6174" y="13524"/>
                  </a:lnTo>
                  <a:lnTo>
                    <a:pt x="6174" y="3194"/>
                  </a:lnTo>
                  <a:cubicBezTo>
                    <a:pt x="6174" y="2632"/>
                    <a:pt x="5719" y="2168"/>
                    <a:pt x="5148" y="2168"/>
                  </a:cubicBezTo>
                  <a:lnTo>
                    <a:pt x="3168" y="2168"/>
                  </a:lnTo>
                  <a:lnTo>
                    <a:pt x="3168" y="170"/>
                  </a:lnTo>
                  <a:cubicBezTo>
                    <a:pt x="3168" y="71"/>
                    <a:pt x="3097" y="0"/>
                    <a:pt x="3007" y="0"/>
                  </a:cubicBez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7"/>
            <p:cNvSpPr/>
            <p:nvPr/>
          </p:nvSpPr>
          <p:spPr>
            <a:xfrm>
              <a:off x="6206300" y="3468000"/>
              <a:ext cx="154575" cy="617575"/>
            </a:xfrm>
            <a:custGeom>
              <a:rect b="b" l="l" r="r" t="t"/>
              <a:pathLst>
                <a:path extrusionOk="0" h="24703" w="6183">
                  <a:moveTo>
                    <a:pt x="3007" y="1"/>
                  </a:moveTo>
                  <a:cubicBezTo>
                    <a:pt x="2917" y="1"/>
                    <a:pt x="2837" y="72"/>
                    <a:pt x="2837" y="161"/>
                  </a:cubicBezTo>
                  <a:lnTo>
                    <a:pt x="2837" y="4336"/>
                  </a:lnTo>
                  <a:lnTo>
                    <a:pt x="1035" y="4336"/>
                  </a:lnTo>
                  <a:cubicBezTo>
                    <a:pt x="464" y="4336"/>
                    <a:pt x="0" y="4800"/>
                    <a:pt x="0" y="5362"/>
                  </a:cubicBezTo>
                  <a:lnTo>
                    <a:pt x="0" y="17165"/>
                  </a:lnTo>
                  <a:cubicBezTo>
                    <a:pt x="0" y="17727"/>
                    <a:pt x="464" y="18191"/>
                    <a:pt x="1035" y="18191"/>
                  </a:cubicBezTo>
                  <a:lnTo>
                    <a:pt x="2837" y="18191"/>
                  </a:lnTo>
                  <a:lnTo>
                    <a:pt x="2837" y="24533"/>
                  </a:lnTo>
                  <a:cubicBezTo>
                    <a:pt x="2837" y="24623"/>
                    <a:pt x="2917" y="24703"/>
                    <a:pt x="3007" y="24703"/>
                  </a:cubicBezTo>
                  <a:cubicBezTo>
                    <a:pt x="3096" y="24703"/>
                    <a:pt x="3176" y="24623"/>
                    <a:pt x="3176" y="24533"/>
                  </a:cubicBezTo>
                  <a:lnTo>
                    <a:pt x="3176" y="18191"/>
                  </a:lnTo>
                  <a:lnTo>
                    <a:pt x="5148" y="18191"/>
                  </a:lnTo>
                  <a:cubicBezTo>
                    <a:pt x="5719" y="18191"/>
                    <a:pt x="6182" y="17727"/>
                    <a:pt x="6182" y="17165"/>
                  </a:cubicBezTo>
                  <a:lnTo>
                    <a:pt x="6182" y="5362"/>
                  </a:lnTo>
                  <a:cubicBezTo>
                    <a:pt x="6182" y="4800"/>
                    <a:pt x="5719" y="4336"/>
                    <a:pt x="5148" y="4336"/>
                  </a:cubicBezTo>
                  <a:lnTo>
                    <a:pt x="3176" y="4336"/>
                  </a:lnTo>
                  <a:lnTo>
                    <a:pt x="3176" y="161"/>
                  </a:lnTo>
                  <a:cubicBezTo>
                    <a:pt x="3176" y="72"/>
                    <a:pt x="3096" y="1"/>
                    <a:pt x="3007" y="1"/>
                  </a:cubicBez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7"/>
            <p:cNvSpPr/>
            <p:nvPr/>
          </p:nvSpPr>
          <p:spPr>
            <a:xfrm>
              <a:off x="6431775" y="2790900"/>
              <a:ext cx="333900" cy="1864075"/>
            </a:xfrm>
            <a:custGeom>
              <a:rect b="b" l="l" r="r" t="t"/>
              <a:pathLst>
                <a:path extrusionOk="0" h="74563" w="13356">
                  <a:moveTo>
                    <a:pt x="10179" y="1"/>
                  </a:moveTo>
                  <a:cubicBezTo>
                    <a:pt x="10090" y="1"/>
                    <a:pt x="10010" y="72"/>
                    <a:pt x="10010" y="170"/>
                  </a:cubicBezTo>
                  <a:lnTo>
                    <a:pt x="10010" y="14649"/>
                  </a:lnTo>
                  <a:lnTo>
                    <a:pt x="8297" y="14649"/>
                  </a:lnTo>
                  <a:lnTo>
                    <a:pt x="8297" y="4809"/>
                  </a:lnTo>
                  <a:lnTo>
                    <a:pt x="5781" y="4809"/>
                  </a:lnTo>
                  <a:lnTo>
                    <a:pt x="5781" y="44160"/>
                  </a:lnTo>
                  <a:cubicBezTo>
                    <a:pt x="5612" y="44026"/>
                    <a:pt x="5389" y="43936"/>
                    <a:pt x="5148" y="43936"/>
                  </a:cubicBezTo>
                  <a:lnTo>
                    <a:pt x="3346" y="43936"/>
                  </a:lnTo>
                  <a:lnTo>
                    <a:pt x="3346" y="34025"/>
                  </a:lnTo>
                  <a:lnTo>
                    <a:pt x="830" y="34025"/>
                  </a:lnTo>
                  <a:lnTo>
                    <a:pt x="830" y="43954"/>
                  </a:lnTo>
                  <a:cubicBezTo>
                    <a:pt x="357" y="44052"/>
                    <a:pt x="0" y="44463"/>
                    <a:pt x="0" y="44962"/>
                  </a:cubicBezTo>
                  <a:lnTo>
                    <a:pt x="0" y="54098"/>
                  </a:lnTo>
                  <a:cubicBezTo>
                    <a:pt x="0" y="54597"/>
                    <a:pt x="357" y="55016"/>
                    <a:pt x="830" y="55106"/>
                  </a:cubicBezTo>
                  <a:lnTo>
                    <a:pt x="830" y="74562"/>
                  </a:lnTo>
                  <a:lnTo>
                    <a:pt x="3346" y="74562"/>
                  </a:lnTo>
                  <a:lnTo>
                    <a:pt x="3346" y="55123"/>
                  </a:lnTo>
                  <a:lnTo>
                    <a:pt x="5148" y="55123"/>
                  </a:lnTo>
                  <a:cubicBezTo>
                    <a:pt x="5389" y="55123"/>
                    <a:pt x="5612" y="55043"/>
                    <a:pt x="5781" y="54900"/>
                  </a:cubicBezTo>
                  <a:lnTo>
                    <a:pt x="5781" y="74562"/>
                  </a:lnTo>
                  <a:lnTo>
                    <a:pt x="8297" y="74562"/>
                  </a:lnTo>
                  <a:lnTo>
                    <a:pt x="8297" y="37513"/>
                  </a:lnTo>
                  <a:lnTo>
                    <a:pt x="10010" y="37513"/>
                  </a:lnTo>
                  <a:lnTo>
                    <a:pt x="10010" y="39521"/>
                  </a:lnTo>
                  <a:cubicBezTo>
                    <a:pt x="10010" y="39610"/>
                    <a:pt x="10090" y="39681"/>
                    <a:pt x="10179" y="39681"/>
                  </a:cubicBezTo>
                  <a:cubicBezTo>
                    <a:pt x="10268" y="39681"/>
                    <a:pt x="10349" y="39610"/>
                    <a:pt x="10349" y="39521"/>
                  </a:cubicBezTo>
                  <a:lnTo>
                    <a:pt x="10349" y="37513"/>
                  </a:lnTo>
                  <a:lnTo>
                    <a:pt x="10732" y="37513"/>
                  </a:lnTo>
                  <a:lnTo>
                    <a:pt x="10732" y="74562"/>
                  </a:lnTo>
                  <a:lnTo>
                    <a:pt x="13248" y="74562"/>
                  </a:lnTo>
                  <a:lnTo>
                    <a:pt x="13248" y="36925"/>
                  </a:lnTo>
                  <a:cubicBezTo>
                    <a:pt x="13319" y="36791"/>
                    <a:pt x="13355" y="36648"/>
                    <a:pt x="13355" y="36487"/>
                  </a:cubicBezTo>
                  <a:lnTo>
                    <a:pt x="13355" y="15675"/>
                  </a:lnTo>
                  <a:cubicBezTo>
                    <a:pt x="13355" y="15104"/>
                    <a:pt x="12891" y="14649"/>
                    <a:pt x="12329" y="14649"/>
                  </a:cubicBezTo>
                  <a:lnTo>
                    <a:pt x="10349" y="14649"/>
                  </a:lnTo>
                  <a:lnTo>
                    <a:pt x="10349" y="170"/>
                  </a:lnTo>
                  <a:cubicBezTo>
                    <a:pt x="10349" y="72"/>
                    <a:pt x="10268" y="1"/>
                    <a:pt x="10179" y="1"/>
                  </a:cubicBez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7"/>
            <p:cNvSpPr/>
            <p:nvPr/>
          </p:nvSpPr>
          <p:spPr>
            <a:xfrm>
              <a:off x="4062125" y="4038725"/>
              <a:ext cx="153900" cy="616250"/>
            </a:xfrm>
            <a:custGeom>
              <a:rect b="b" l="l" r="r" t="t"/>
              <a:pathLst>
                <a:path extrusionOk="0" h="24650" w="6156">
                  <a:moveTo>
                    <a:pt x="6156" y="1"/>
                  </a:moveTo>
                  <a:lnTo>
                    <a:pt x="0" y="4220"/>
                  </a:lnTo>
                  <a:cubicBezTo>
                    <a:pt x="98" y="4693"/>
                    <a:pt x="518" y="5041"/>
                    <a:pt x="1008" y="5041"/>
                  </a:cubicBezTo>
                  <a:lnTo>
                    <a:pt x="2213" y="5041"/>
                  </a:lnTo>
                  <a:lnTo>
                    <a:pt x="2213" y="24649"/>
                  </a:lnTo>
                  <a:lnTo>
                    <a:pt x="4728" y="24649"/>
                  </a:lnTo>
                  <a:lnTo>
                    <a:pt x="4728" y="5041"/>
                  </a:lnTo>
                  <a:lnTo>
                    <a:pt x="5139" y="5041"/>
                  </a:lnTo>
                  <a:cubicBezTo>
                    <a:pt x="5701" y="5041"/>
                    <a:pt x="6156" y="4586"/>
                    <a:pt x="6156" y="4015"/>
                  </a:cubicBezTo>
                  <a:lnTo>
                    <a:pt x="6156"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7"/>
            <p:cNvSpPr/>
            <p:nvPr/>
          </p:nvSpPr>
          <p:spPr>
            <a:xfrm>
              <a:off x="4906500" y="3459525"/>
              <a:ext cx="154350" cy="1195450"/>
            </a:xfrm>
            <a:custGeom>
              <a:rect b="b" l="l" r="r" t="t"/>
              <a:pathLst>
                <a:path extrusionOk="0" h="47818" w="6174">
                  <a:moveTo>
                    <a:pt x="6174" y="1"/>
                  </a:moveTo>
                  <a:lnTo>
                    <a:pt x="0" y="4229"/>
                  </a:lnTo>
                  <a:lnTo>
                    <a:pt x="0" y="10742"/>
                  </a:lnTo>
                  <a:cubicBezTo>
                    <a:pt x="0" y="11214"/>
                    <a:pt x="321" y="11607"/>
                    <a:pt x="750" y="11732"/>
                  </a:cubicBezTo>
                  <a:lnTo>
                    <a:pt x="750" y="47817"/>
                  </a:lnTo>
                  <a:lnTo>
                    <a:pt x="3274" y="47817"/>
                  </a:lnTo>
                  <a:lnTo>
                    <a:pt x="3274" y="16745"/>
                  </a:lnTo>
                  <a:cubicBezTo>
                    <a:pt x="3310" y="16710"/>
                    <a:pt x="3337" y="16665"/>
                    <a:pt x="3337" y="16612"/>
                  </a:cubicBezTo>
                  <a:lnTo>
                    <a:pt x="3337" y="11768"/>
                  </a:lnTo>
                  <a:lnTo>
                    <a:pt x="5148" y="11768"/>
                  </a:lnTo>
                  <a:cubicBezTo>
                    <a:pt x="5719" y="11768"/>
                    <a:pt x="6174" y="11313"/>
                    <a:pt x="6174" y="10742"/>
                  </a:cubicBezTo>
                  <a:lnTo>
                    <a:pt x="6174"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7"/>
            <p:cNvSpPr/>
            <p:nvPr/>
          </p:nvSpPr>
          <p:spPr>
            <a:xfrm>
              <a:off x="3610500" y="4410950"/>
              <a:ext cx="63125" cy="244025"/>
            </a:xfrm>
            <a:custGeom>
              <a:rect b="b" l="l" r="r" t="t"/>
              <a:pathLst>
                <a:path extrusionOk="0" h="9761" w="2525">
                  <a:moveTo>
                    <a:pt x="2525" y="1"/>
                  </a:moveTo>
                  <a:lnTo>
                    <a:pt x="0" y="1722"/>
                  </a:lnTo>
                  <a:lnTo>
                    <a:pt x="0" y="9760"/>
                  </a:lnTo>
                  <a:lnTo>
                    <a:pt x="2525" y="9760"/>
                  </a:lnTo>
                  <a:lnTo>
                    <a:pt x="2525"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7"/>
            <p:cNvSpPr/>
            <p:nvPr/>
          </p:nvSpPr>
          <p:spPr>
            <a:xfrm>
              <a:off x="3737400" y="4323975"/>
              <a:ext cx="62900" cy="331000"/>
            </a:xfrm>
            <a:custGeom>
              <a:rect b="b" l="l" r="r" t="t"/>
              <a:pathLst>
                <a:path extrusionOk="0" h="13240" w="2516">
                  <a:moveTo>
                    <a:pt x="2516" y="1"/>
                  </a:moveTo>
                  <a:lnTo>
                    <a:pt x="0" y="1722"/>
                  </a:lnTo>
                  <a:lnTo>
                    <a:pt x="0" y="13239"/>
                  </a:lnTo>
                  <a:lnTo>
                    <a:pt x="2516" y="13239"/>
                  </a:lnTo>
                  <a:lnTo>
                    <a:pt x="2516"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7"/>
            <p:cNvSpPr/>
            <p:nvPr/>
          </p:nvSpPr>
          <p:spPr>
            <a:xfrm>
              <a:off x="3483800" y="4497700"/>
              <a:ext cx="63150" cy="157275"/>
            </a:xfrm>
            <a:custGeom>
              <a:rect b="b" l="l" r="r" t="t"/>
              <a:pathLst>
                <a:path extrusionOk="0" h="6291" w="2526">
                  <a:moveTo>
                    <a:pt x="2526" y="1"/>
                  </a:moveTo>
                  <a:lnTo>
                    <a:pt x="1" y="1732"/>
                  </a:lnTo>
                  <a:lnTo>
                    <a:pt x="1" y="6290"/>
                  </a:lnTo>
                  <a:lnTo>
                    <a:pt x="2526" y="6290"/>
                  </a:lnTo>
                  <a:lnTo>
                    <a:pt x="2526"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7"/>
            <p:cNvSpPr/>
            <p:nvPr/>
          </p:nvSpPr>
          <p:spPr>
            <a:xfrm>
              <a:off x="3360025" y="4582675"/>
              <a:ext cx="62925" cy="72300"/>
            </a:xfrm>
            <a:custGeom>
              <a:rect b="b" l="l" r="r" t="t"/>
              <a:pathLst>
                <a:path extrusionOk="0" h="2892" w="2517">
                  <a:moveTo>
                    <a:pt x="2517" y="1"/>
                  </a:moveTo>
                  <a:lnTo>
                    <a:pt x="1" y="1723"/>
                  </a:lnTo>
                  <a:lnTo>
                    <a:pt x="1" y="2891"/>
                  </a:lnTo>
                  <a:lnTo>
                    <a:pt x="2517" y="2891"/>
                  </a:lnTo>
                  <a:lnTo>
                    <a:pt x="2517"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7"/>
            <p:cNvSpPr/>
            <p:nvPr/>
          </p:nvSpPr>
          <p:spPr>
            <a:xfrm>
              <a:off x="3836425" y="4150250"/>
              <a:ext cx="217250" cy="504725"/>
            </a:xfrm>
            <a:custGeom>
              <a:rect b="b" l="l" r="r" t="t"/>
              <a:pathLst>
                <a:path extrusionOk="0" h="20189" w="8690">
                  <a:moveTo>
                    <a:pt x="8689" y="0"/>
                  </a:moveTo>
                  <a:lnTo>
                    <a:pt x="0" y="5959"/>
                  </a:lnTo>
                  <a:lnTo>
                    <a:pt x="0" y="11071"/>
                  </a:lnTo>
                  <a:cubicBezTo>
                    <a:pt x="0" y="11642"/>
                    <a:pt x="455" y="12097"/>
                    <a:pt x="1026" y="12097"/>
                  </a:cubicBezTo>
                  <a:lnTo>
                    <a:pt x="1106" y="12097"/>
                  </a:lnTo>
                  <a:lnTo>
                    <a:pt x="1106" y="20188"/>
                  </a:lnTo>
                  <a:lnTo>
                    <a:pt x="3622" y="20188"/>
                  </a:lnTo>
                  <a:lnTo>
                    <a:pt x="3622" y="12097"/>
                  </a:lnTo>
                  <a:lnTo>
                    <a:pt x="5148" y="12097"/>
                  </a:lnTo>
                  <a:cubicBezTo>
                    <a:pt x="5692" y="12097"/>
                    <a:pt x="6138" y="11678"/>
                    <a:pt x="6174" y="11142"/>
                  </a:cubicBezTo>
                  <a:lnTo>
                    <a:pt x="6174" y="20188"/>
                  </a:lnTo>
                  <a:lnTo>
                    <a:pt x="8689" y="20188"/>
                  </a:lnTo>
                  <a:lnTo>
                    <a:pt x="8689" y="0"/>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7"/>
            <p:cNvSpPr/>
            <p:nvPr/>
          </p:nvSpPr>
          <p:spPr>
            <a:xfrm>
              <a:off x="4244100" y="4129500"/>
              <a:ext cx="62925" cy="525475"/>
            </a:xfrm>
            <a:custGeom>
              <a:rect b="b" l="l" r="r" t="t"/>
              <a:pathLst>
                <a:path extrusionOk="0" h="21019" w="2517">
                  <a:moveTo>
                    <a:pt x="1" y="0"/>
                  </a:moveTo>
                  <a:lnTo>
                    <a:pt x="1" y="21018"/>
                  </a:lnTo>
                  <a:lnTo>
                    <a:pt x="2517" y="21018"/>
                  </a:lnTo>
                  <a:lnTo>
                    <a:pt x="2517"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7"/>
            <p:cNvSpPr/>
            <p:nvPr/>
          </p:nvSpPr>
          <p:spPr>
            <a:xfrm>
              <a:off x="4370775" y="3889525"/>
              <a:ext cx="62925" cy="765450"/>
            </a:xfrm>
            <a:custGeom>
              <a:rect b="b" l="l" r="r" t="t"/>
              <a:pathLst>
                <a:path extrusionOk="0" h="30618" w="2517">
                  <a:moveTo>
                    <a:pt x="2517" y="0"/>
                  </a:moveTo>
                  <a:lnTo>
                    <a:pt x="1" y="1731"/>
                  </a:lnTo>
                  <a:lnTo>
                    <a:pt x="1" y="30617"/>
                  </a:lnTo>
                  <a:lnTo>
                    <a:pt x="2517" y="30617"/>
                  </a:lnTo>
                  <a:lnTo>
                    <a:pt x="2517"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7"/>
            <p:cNvSpPr/>
            <p:nvPr/>
          </p:nvSpPr>
          <p:spPr>
            <a:xfrm>
              <a:off x="6826750" y="3437225"/>
              <a:ext cx="63150" cy="1217750"/>
            </a:xfrm>
            <a:custGeom>
              <a:rect b="b" l="l" r="r" t="t"/>
              <a:pathLst>
                <a:path extrusionOk="0" h="48710" w="2526">
                  <a:moveTo>
                    <a:pt x="1" y="1"/>
                  </a:moveTo>
                  <a:lnTo>
                    <a:pt x="1" y="48709"/>
                  </a:lnTo>
                  <a:lnTo>
                    <a:pt x="2525" y="48709"/>
                  </a:lnTo>
                  <a:lnTo>
                    <a:pt x="2525"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7"/>
            <p:cNvSpPr/>
            <p:nvPr/>
          </p:nvSpPr>
          <p:spPr>
            <a:xfrm>
              <a:off x="6328725" y="4057025"/>
              <a:ext cx="62925" cy="597950"/>
            </a:xfrm>
            <a:custGeom>
              <a:rect b="b" l="l" r="r" t="t"/>
              <a:pathLst>
                <a:path extrusionOk="0" h="23918" w="2517">
                  <a:moveTo>
                    <a:pt x="1" y="0"/>
                  </a:moveTo>
                  <a:lnTo>
                    <a:pt x="1" y="23917"/>
                  </a:lnTo>
                  <a:lnTo>
                    <a:pt x="2517" y="23917"/>
                  </a:lnTo>
                  <a:lnTo>
                    <a:pt x="2517"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7"/>
            <p:cNvSpPr/>
            <p:nvPr/>
          </p:nvSpPr>
          <p:spPr>
            <a:xfrm>
              <a:off x="6204950" y="4253725"/>
              <a:ext cx="62925" cy="401250"/>
            </a:xfrm>
            <a:custGeom>
              <a:rect b="b" l="l" r="r" t="t"/>
              <a:pathLst>
                <a:path extrusionOk="0" h="16050" w="2517">
                  <a:moveTo>
                    <a:pt x="1" y="0"/>
                  </a:moveTo>
                  <a:lnTo>
                    <a:pt x="1" y="16049"/>
                  </a:lnTo>
                  <a:lnTo>
                    <a:pt x="2516" y="16049"/>
                  </a:lnTo>
                  <a:lnTo>
                    <a:pt x="2516"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7"/>
            <p:cNvSpPr/>
            <p:nvPr/>
          </p:nvSpPr>
          <p:spPr>
            <a:xfrm>
              <a:off x="6953650" y="2688750"/>
              <a:ext cx="189600" cy="1966225"/>
            </a:xfrm>
            <a:custGeom>
              <a:rect b="b" l="l" r="r" t="t"/>
              <a:pathLst>
                <a:path extrusionOk="0" h="78649" w="7584">
                  <a:moveTo>
                    <a:pt x="3783" y="1"/>
                  </a:moveTo>
                  <a:cubicBezTo>
                    <a:pt x="3694" y="1"/>
                    <a:pt x="3614" y="72"/>
                    <a:pt x="3614" y="161"/>
                  </a:cubicBezTo>
                  <a:lnTo>
                    <a:pt x="3614" y="15711"/>
                  </a:lnTo>
                  <a:lnTo>
                    <a:pt x="1633" y="15711"/>
                  </a:lnTo>
                  <a:cubicBezTo>
                    <a:pt x="1071" y="15711"/>
                    <a:pt x="607" y="16166"/>
                    <a:pt x="607" y="16737"/>
                  </a:cubicBezTo>
                  <a:lnTo>
                    <a:pt x="607" y="18672"/>
                  </a:lnTo>
                  <a:lnTo>
                    <a:pt x="1" y="18672"/>
                  </a:lnTo>
                  <a:lnTo>
                    <a:pt x="1" y="78648"/>
                  </a:lnTo>
                  <a:lnTo>
                    <a:pt x="2516" y="78648"/>
                  </a:lnTo>
                  <a:lnTo>
                    <a:pt x="2516" y="38575"/>
                  </a:lnTo>
                  <a:lnTo>
                    <a:pt x="3614" y="38575"/>
                  </a:lnTo>
                  <a:lnTo>
                    <a:pt x="3614" y="40573"/>
                  </a:lnTo>
                  <a:cubicBezTo>
                    <a:pt x="3614" y="40672"/>
                    <a:pt x="3694" y="40743"/>
                    <a:pt x="3783" y="40743"/>
                  </a:cubicBezTo>
                  <a:cubicBezTo>
                    <a:pt x="3872" y="40743"/>
                    <a:pt x="3953" y="40672"/>
                    <a:pt x="3953" y="40573"/>
                  </a:cubicBezTo>
                  <a:lnTo>
                    <a:pt x="3953" y="38575"/>
                  </a:lnTo>
                  <a:lnTo>
                    <a:pt x="5068" y="38575"/>
                  </a:lnTo>
                  <a:lnTo>
                    <a:pt x="5068" y="78648"/>
                  </a:lnTo>
                  <a:lnTo>
                    <a:pt x="7583" y="78648"/>
                  </a:lnTo>
                  <a:lnTo>
                    <a:pt x="7583" y="22723"/>
                  </a:lnTo>
                  <a:lnTo>
                    <a:pt x="6790" y="22723"/>
                  </a:lnTo>
                  <a:lnTo>
                    <a:pt x="6790" y="16737"/>
                  </a:lnTo>
                  <a:cubicBezTo>
                    <a:pt x="6790" y="16166"/>
                    <a:pt x="6326" y="15711"/>
                    <a:pt x="5764" y="15711"/>
                  </a:cubicBezTo>
                  <a:lnTo>
                    <a:pt x="3953" y="15711"/>
                  </a:lnTo>
                  <a:lnTo>
                    <a:pt x="3953" y="161"/>
                  </a:lnTo>
                  <a:cubicBezTo>
                    <a:pt x="3953" y="72"/>
                    <a:pt x="3872" y="1"/>
                    <a:pt x="3783" y="1"/>
                  </a:cubicBez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7"/>
            <p:cNvSpPr/>
            <p:nvPr/>
          </p:nvSpPr>
          <p:spPr>
            <a:xfrm>
              <a:off x="5175900" y="3488525"/>
              <a:ext cx="62925" cy="1166450"/>
            </a:xfrm>
            <a:custGeom>
              <a:rect b="b" l="l" r="r" t="t"/>
              <a:pathLst>
                <a:path extrusionOk="0" h="46658" w="2517">
                  <a:moveTo>
                    <a:pt x="1" y="0"/>
                  </a:moveTo>
                  <a:lnTo>
                    <a:pt x="1" y="46657"/>
                  </a:lnTo>
                  <a:lnTo>
                    <a:pt x="2517" y="46657"/>
                  </a:lnTo>
                  <a:lnTo>
                    <a:pt x="2517" y="1178"/>
                  </a:lnTo>
                  <a:lnTo>
                    <a:pt x="1"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7"/>
            <p:cNvSpPr/>
            <p:nvPr/>
          </p:nvSpPr>
          <p:spPr>
            <a:xfrm>
              <a:off x="5302600" y="3547625"/>
              <a:ext cx="62900" cy="1107350"/>
            </a:xfrm>
            <a:custGeom>
              <a:rect b="b" l="l" r="r" t="t"/>
              <a:pathLst>
                <a:path extrusionOk="0" h="44294" w="2516">
                  <a:moveTo>
                    <a:pt x="0" y="1"/>
                  </a:moveTo>
                  <a:lnTo>
                    <a:pt x="0" y="44293"/>
                  </a:lnTo>
                  <a:lnTo>
                    <a:pt x="2516" y="44293"/>
                  </a:lnTo>
                  <a:lnTo>
                    <a:pt x="2516" y="1169"/>
                  </a:lnTo>
                  <a:lnTo>
                    <a:pt x="0"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7"/>
            <p:cNvSpPr/>
            <p:nvPr/>
          </p:nvSpPr>
          <p:spPr>
            <a:xfrm>
              <a:off x="5049225" y="4072400"/>
              <a:ext cx="62925" cy="582575"/>
            </a:xfrm>
            <a:custGeom>
              <a:rect b="b" l="l" r="r" t="t"/>
              <a:pathLst>
                <a:path extrusionOk="0" h="23303" w="2517">
                  <a:moveTo>
                    <a:pt x="1" y="1"/>
                  </a:moveTo>
                  <a:lnTo>
                    <a:pt x="1" y="23302"/>
                  </a:lnTo>
                  <a:lnTo>
                    <a:pt x="2517" y="23302"/>
                  </a:lnTo>
                  <a:lnTo>
                    <a:pt x="2517"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7"/>
            <p:cNvSpPr/>
            <p:nvPr/>
          </p:nvSpPr>
          <p:spPr>
            <a:xfrm>
              <a:off x="4801450" y="4106525"/>
              <a:ext cx="62925" cy="548450"/>
            </a:xfrm>
            <a:custGeom>
              <a:rect b="b" l="l" r="r" t="t"/>
              <a:pathLst>
                <a:path extrusionOk="0" h="21938" w="2517">
                  <a:moveTo>
                    <a:pt x="1" y="1"/>
                  </a:moveTo>
                  <a:lnTo>
                    <a:pt x="1" y="21937"/>
                  </a:lnTo>
                  <a:lnTo>
                    <a:pt x="2516" y="21937"/>
                  </a:lnTo>
                  <a:lnTo>
                    <a:pt x="2516" y="1"/>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7"/>
            <p:cNvSpPr/>
            <p:nvPr/>
          </p:nvSpPr>
          <p:spPr>
            <a:xfrm>
              <a:off x="4677675" y="4381300"/>
              <a:ext cx="62925" cy="273675"/>
            </a:xfrm>
            <a:custGeom>
              <a:rect b="b" l="l" r="r" t="t"/>
              <a:pathLst>
                <a:path extrusionOk="0" h="10947" w="2517">
                  <a:moveTo>
                    <a:pt x="0" y="0"/>
                  </a:moveTo>
                  <a:lnTo>
                    <a:pt x="0" y="10946"/>
                  </a:lnTo>
                  <a:lnTo>
                    <a:pt x="2516" y="10946"/>
                  </a:lnTo>
                  <a:lnTo>
                    <a:pt x="2516"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7"/>
            <p:cNvSpPr/>
            <p:nvPr/>
          </p:nvSpPr>
          <p:spPr>
            <a:xfrm>
              <a:off x="4553900" y="4281825"/>
              <a:ext cx="62900" cy="373150"/>
            </a:xfrm>
            <a:custGeom>
              <a:rect b="b" l="l" r="r" t="t"/>
              <a:pathLst>
                <a:path extrusionOk="0" h="14926" w="2516">
                  <a:moveTo>
                    <a:pt x="0" y="0"/>
                  </a:moveTo>
                  <a:lnTo>
                    <a:pt x="0" y="14925"/>
                  </a:lnTo>
                  <a:lnTo>
                    <a:pt x="2516" y="14925"/>
                  </a:lnTo>
                  <a:lnTo>
                    <a:pt x="2516"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7"/>
            <p:cNvSpPr/>
            <p:nvPr/>
          </p:nvSpPr>
          <p:spPr>
            <a:xfrm>
              <a:off x="5429275" y="3684125"/>
              <a:ext cx="62900" cy="970850"/>
            </a:xfrm>
            <a:custGeom>
              <a:rect b="b" l="l" r="r" t="t"/>
              <a:pathLst>
                <a:path extrusionOk="0" h="38834" w="2516">
                  <a:moveTo>
                    <a:pt x="0" y="0"/>
                  </a:moveTo>
                  <a:lnTo>
                    <a:pt x="0" y="38833"/>
                  </a:lnTo>
                  <a:lnTo>
                    <a:pt x="2516" y="38833"/>
                  </a:lnTo>
                  <a:lnTo>
                    <a:pt x="2516"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7"/>
            <p:cNvSpPr/>
            <p:nvPr/>
          </p:nvSpPr>
          <p:spPr>
            <a:xfrm>
              <a:off x="5555950" y="4156700"/>
              <a:ext cx="62925" cy="498275"/>
            </a:xfrm>
            <a:custGeom>
              <a:rect b="b" l="l" r="r" t="t"/>
              <a:pathLst>
                <a:path extrusionOk="0" h="19931" w="2517">
                  <a:moveTo>
                    <a:pt x="0" y="1"/>
                  </a:moveTo>
                  <a:lnTo>
                    <a:pt x="0" y="19930"/>
                  </a:lnTo>
                  <a:lnTo>
                    <a:pt x="2516" y="19930"/>
                  </a:lnTo>
                  <a:lnTo>
                    <a:pt x="2516" y="1"/>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7"/>
            <p:cNvSpPr/>
            <p:nvPr/>
          </p:nvSpPr>
          <p:spPr>
            <a:xfrm>
              <a:off x="5682625" y="4024000"/>
              <a:ext cx="62925" cy="630975"/>
            </a:xfrm>
            <a:custGeom>
              <a:rect b="b" l="l" r="r" t="t"/>
              <a:pathLst>
                <a:path extrusionOk="0" h="25239" w="2517">
                  <a:moveTo>
                    <a:pt x="1" y="1"/>
                  </a:moveTo>
                  <a:lnTo>
                    <a:pt x="1" y="25238"/>
                  </a:lnTo>
                  <a:lnTo>
                    <a:pt x="2516" y="25238"/>
                  </a:lnTo>
                  <a:lnTo>
                    <a:pt x="2516"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7"/>
            <p:cNvSpPr/>
            <p:nvPr/>
          </p:nvSpPr>
          <p:spPr>
            <a:xfrm>
              <a:off x="5809300" y="3767300"/>
              <a:ext cx="62925" cy="887675"/>
            </a:xfrm>
            <a:custGeom>
              <a:rect b="b" l="l" r="r" t="t"/>
              <a:pathLst>
                <a:path extrusionOk="0" h="35507" w="2517">
                  <a:moveTo>
                    <a:pt x="1" y="1"/>
                  </a:moveTo>
                  <a:lnTo>
                    <a:pt x="1" y="35506"/>
                  </a:lnTo>
                  <a:lnTo>
                    <a:pt x="2516" y="35506"/>
                  </a:lnTo>
                  <a:lnTo>
                    <a:pt x="2516"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7"/>
            <p:cNvSpPr/>
            <p:nvPr/>
          </p:nvSpPr>
          <p:spPr>
            <a:xfrm>
              <a:off x="5935975" y="4031600"/>
              <a:ext cx="62925" cy="623375"/>
            </a:xfrm>
            <a:custGeom>
              <a:rect b="b" l="l" r="r" t="t"/>
              <a:pathLst>
                <a:path extrusionOk="0" h="24935" w="2517">
                  <a:moveTo>
                    <a:pt x="1" y="0"/>
                  </a:moveTo>
                  <a:lnTo>
                    <a:pt x="1" y="24934"/>
                  </a:lnTo>
                  <a:lnTo>
                    <a:pt x="2517" y="24934"/>
                  </a:lnTo>
                  <a:lnTo>
                    <a:pt x="2517" y="0"/>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7"/>
            <p:cNvSpPr/>
            <p:nvPr/>
          </p:nvSpPr>
          <p:spPr>
            <a:xfrm>
              <a:off x="3263250" y="2561400"/>
              <a:ext cx="3722100" cy="2093575"/>
            </a:xfrm>
            <a:custGeom>
              <a:rect b="b" l="l" r="r" t="t"/>
              <a:pathLst>
                <a:path extrusionOk="0" h="83743" w="148884">
                  <a:moveTo>
                    <a:pt x="147902" y="1"/>
                  </a:moveTo>
                  <a:lnTo>
                    <a:pt x="88220" y="41573"/>
                  </a:lnTo>
                  <a:lnTo>
                    <a:pt x="72823" y="34168"/>
                  </a:lnTo>
                  <a:lnTo>
                    <a:pt x="0" y="83733"/>
                  </a:lnTo>
                  <a:lnTo>
                    <a:pt x="3988" y="83742"/>
                  </a:lnTo>
                  <a:lnTo>
                    <a:pt x="73037" y="36764"/>
                  </a:lnTo>
                  <a:lnTo>
                    <a:pt x="88434" y="44169"/>
                  </a:lnTo>
                  <a:lnTo>
                    <a:pt x="148883" y="2053"/>
                  </a:lnTo>
                  <a:lnTo>
                    <a:pt x="14790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7"/>
            <p:cNvSpPr/>
            <p:nvPr/>
          </p:nvSpPr>
          <p:spPr>
            <a:xfrm>
              <a:off x="6827425" y="2446775"/>
              <a:ext cx="315825" cy="298875"/>
            </a:xfrm>
            <a:custGeom>
              <a:rect b="b" l="l" r="r" t="t"/>
              <a:pathLst>
                <a:path extrusionOk="0" h="11955" w="12633">
                  <a:moveTo>
                    <a:pt x="12632" y="0"/>
                  </a:moveTo>
                  <a:lnTo>
                    <a:pt x="0" y="4158"/>
                  </a:lnTo>
                  <a:lnTo>
                    <a:pt x="5059" y="6611"/>
                  </a:lnTo>
                  <a:lnTo>
                    <a:pt x="6798" y="11955"/>
                  </a:lnTo>
                  <a:lnTo>
                    <a:pt x="126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9" name="Google Shape;399;p7"/>
          <p:cNvGrpSpPr/>
          <p:nvPr/>
        </p:nvGrpSpPr>
        <p:grpSpPr>
          <a:xfrm>
            <a:off x="5113091" y="531956"/>
            <a:ext cx="4079685" cy="4079604"/>
            <a:chOff x="878425" y="-785450"/>
            <a:chExt cx="6506675" cy="6506546"/>
          </a:xfrm>
        </p:grpSpPr>
        <p:sp>
          <p:nvSpPr>
            <p:cNvPr id="400" name="Google Shape;400;p7"/>
            <p:cNvSpPr/>
            <p:nvPr/>
          </p:nvSpPr>
          <p:spPr>
            <a:xfrm>
              <a:off x="1375827" y="-288032"/>
              <a:ext cx="5511781" cy="5511671"/>
            </a:xfrm>
            <a:custGeom>
              <a:rect b="b" l="l" r="r" t="t"/>
              <a:pathLst>
                <a:path extrusionOk="0" h="50297" w="50298">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7"/>
            <p:cNvSpPr/>
            <p:nvPr/>
          </p:nvSpPr>
          <p:spPr>
            <a:xfrm>
              <a:off x="878425" y="-785450"/>
              <a:ext cx="6506675" cy="6506546"/>
            </a:xfrm>
            <a:custGeom>
              <a:rect b="b" l="l" r="r" t="t"/>
              <a:pathLst>
                <a:path extrusionOk="0" h="50297" w="50298">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2" name="Google Shape;402;p7"/>
          <p:cNvGrpSpPr/>
          <p:nvPr/>
        </p:nvGrpSpPr>
        <p:grpSpPr>
          <a:xfrm>
            <a:off x="5448053" y="291607"/>
            <a:ext cx="547707" cy="495785"/>
            <a:chOff x="470050" y="3731100"/>
            <a:chExt cx="179800" cy="162750"/>
          </a:xfrm>
        </p:grpSpPr>
        <p:sp>
          <p:nvSpPr>
            <p:cNvPr id="403" name="Google Shape;403;p7"/>
            <p:cNvSpPr/>
            <p:nvPr/>
          </p:nvSpPr>
          <p:spPr>
            <a:xfrm>
              <a:off x="483875" y="3731100"/>
              <a:ext cx="165975" cy="149600"/>
            </a:xfrm>
            <a:custGeom>
              <a:rect b="b" l="l" r="r" t="t"/>
              <a:pathLst>
                <a:path extrusionOk="0" h="5984" w="6639">
                  <a:moveTo>
                    <a:pt x="2309" y="0"/>
                  </a:moveTo>
                  <a:cubicBezTo>
                    <a:pt x="1790" y="0"/>
                    <a:pt x="1318" y="160"/>
                    <a:pt x="964" y="494"/>
                  </a:cubicBezTo>
                  <a:cubicBezTo>
                    <a:pt x="1" y="1404"/>
                    <a:pt x="278" y="3260"/>
                    <a:pt x="1580" y="4634"/>
                  </a:cubicBezTo>
                  <a:cubicBezTo>
                    <a:pt x="2399" y="5509"/>
                    <a:pt x="3436" y="5984"/>
                    <a:pt x="4331" y="5984"/>
                  </a:cubicBezTo>
                  <a:cubicBezTo>
                    <a:pt x="4850" y="5984"/>
                    <a:pt x="5321" y="5824"/>
                    <a:pt x="5675" y="5490"/>
                  </a:cubicBezTo>
                  <a:cubicBezTo>
                    <a:pt x="6638" y="4580"/>
                    <a:pt x="6371" y="2724"/>
                    <a:pt x="5068" y="1351"/>
                  </a:cubicBezTo>
                  <a:cubicBezTo>
                    <a:pt x="4244" y="475"/>
                    <a:pt x="3205" y="0"/>
                    <a:pt x="2309"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7"/>
            <p:cNvSpPr/>
            <p:nvPr/>
          </p:nvSpPr>
          <p:spPr>
            <a:xfrm>
              <a:off x="470050" y="3743450"/>
              <a:ext cx="155700" cy="150400"/>
            </a:xfrm>
            <a:custGeom>
              <a:rect b="b" l="l" r="r" t="t"/>
              <a:pathLst>
                <a:path extrusionOk="0" h="6016" w="6228">
                  <a:moveTo>
                    <a:pt x="1517" y="0"/>
                  </a:moveTo>
                  <a:cubicBezTo>
                    <a:pt x="1514" y="3"/>
                    <a:pt x="1511" y="6"/>
                    <a:pt x="1508" y="9"/>
                  </a:cubicBezTo>
                  <a:lnTo>
                    <a:pt x="1508" y="9"/>
                  </a:lnTo>
                  <a:lnTo>
                    <a:pt x="1517" y="0"/>
                  </a:lnTo>
                  <a:close/>
                  <a:moveTo>
                    <a:pt x="1508" y="9"/>
                  </a:moveTo>
                  <a:lnTo>
                    <a:pt x="964" y="527"/>
                  </a:lnTo>
                  <a:cubicBezTo>
                    <a:pt x="1" y="1436"/>
                    <a:pt x="269" y="3292"/>
                    <a:pt x="1571" y="4666"/>
                  </a:cubicBezTo>
                  <a:cubicBezTo>
                    <a:pt x="2395" y="5541"/>
                    <a:pt x="3434" y="6016"/>
                    <a:pt x="4330" y="6016"/>
                  </a:cubicBezTo>
                  <a:cubicBezTo>
                    <a:pt x="4850" y="6016"/>
                    <a:pt x="5321" y="5856"/>
                    <a:pt x="5675" y="5522"/>
                  </a:cubicBezTo>
                  <a:lnTo>
                    <a:pt x="6228" y="4996"/>
                  </a:lnTo>
                  <a:lnTo>
                    <a:pt x="6228" y="4996"/>
                  </a:lnTo>
                  <a:cubicBezTo>
                    <a:pt x="5874" y="5330"/>
                    <a:pt x="5403" y="5490"/>
                    <a:pt x="4884" y="5490"/>
                  </a:cubicBezTo>
                  <a:cubicBezTo>
                    <a:pt x="3989" y="5490"/>
                    <a:pt x="2952" y="5015"/>
                    <a:pt x="2133" y="4140"/>
                  </a:cubicBezTo>
                  <a:cubicBezTo>
                    <a:pt x="835" y="2770"/>
                    <a:pt x="556" y="922"/>
                    <a:pt x="1508" y="9"/>
                  </a:cubicBez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7"/>
            <p:cNvSpPr/>
            <p:nvPr/>
          </p:nvSpPr>
          <p:spPr>
            <a:xfrm>
              <a:off x="503950" y="3749100"/>
              <a:ext cx="126050" cy="113600"/>
            </a:xfrm>
            <a:custGeom>
              <a:rect b="b" l="l" r="r" t="t"/>
              <a:pathLst>
                <a:path extrusionOk="0" h="4544" w="5042">
                  <a:moveTo>
                    <a:pt x="1748" y="1"/>
                  </a:moveTo>
                  <a:cubicBezTo>
                    <a:pt x="1356" y="1"/>
                    <a:pt x="1000" y="121"/>
                    <a:pt x="732" y="372"/>
                  </a:cubicBezTo>
                  <a:cubicBezTo>
                    <a:pt x="1" y="1068"/>
                    <a:pt x="206" y="2477"/>
                    <a:pt x="1196" y="3521"/>
                  </a:cubicBezTo>
                  <a:cubicBezTo>
                    <a:pt x="1819" y="4183"/>
                    <a:pt x="2610" y="4543"/>
                    <a:pt x="3292" y="4543"/>
                  </a:cubicBezTo>
                  <a:cubicBezTo>
                    <a:pt x="3685" y="4543"/>
                    <a:pt x="4042" y="4423"/>
                    <a:pt x="4310" y="4172"/>
                  </a:cubicBezTo>
                  <a:cubicBezTo>
                    <a:pt x="5041" y="3476"/>
                    <a:pt x="4827" y="2076"/>
                    <a:pt x="3846" y="1023"/>
                  </a:cubicBezTo>
                  <a:cubicBezTo>
                    <a:pt x="3218" y="361"/>
                    <a:pt x="2428" y="1"/>
                    <a:pt x="17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7"/>
            <p:cNvSpPr/>
            <p:nvPr/>
          </p:nvSpPr>
          <p:spPr>
            <a:xfrm>
              <a:off x="533175" y="3763725"/>
              <a:ext cx="71175" cy="80775"/>
            </a:xfrm>
            <a:custGeom>
              <a:rect b="b" l="l" r="r" t="t"/>
              <a:pathLst>
                <a:path extrusionOk="0" h="3231" w="2847">
                  <a:moveTo>
                    <a:pt x="1348" y="893"/>
                  </a:moveTo>
                  <a:lnTo>
                    <a:pt x="1713" y="902"/>
                  </a:lnTo>
                  <a:lnTo>
                    <a:pt x="1910" y="1375"/>
                  </a:lnTo>
                  <a:lnTo>
                    <a:pt x="1544" y="1366"/>
                  </a:lnTo>
                  <a:lnTo>
                    <a:pt x="1348" y="893"/>
                  </a:lnTo>
                  <a:close/>
                  <a:moveTo>
                    <a:pt x="955" y="1883"/>
                  </a:moveTo>
                  <a:lnTo>
                    <a:pt x="1321" y="1892"/>
                  </a:lnTo>
                  <a:lnTo>
                    <a:pt x="1508" y="2338"/>
                  </a:lnTo>
                  <a:lnTo>
                    <a:pt x="1142" y="2329"/>
                  </a:lnTo>
                  <a:lnTo>
                    <a:pt x="955" y="1883"/>
                  </a:lnTo>
                  <a:close/>
                  <a:moveTo>
                    <a:pt x="518" y="1"/>
                  </a:moveTo>
                  <a:lnTo>
                    <a:pt x="661" y="340"/>
                  </a:lnTo>
                  <a:lnTo>
                    <a:pt x="286" y="331"/>
                  </a:lnTo>
                  <a:cubicBezTo>
                    <a:pt x="197" y="331"/>
                    <a:pt x="134" y="358"/>
                    <a:pt x="90" y="402"/>
                  </a:cubicBezTo>
                  <a:cubicBezTo>
                    <a:pt x="36" y="447"/>
                    <a:pt x="9" y="501"/>
                    <a:pt x="9" y="581"/>
                  </a:cubicBezTo>
                  <a:cubicBezTo>
                    <a:pt x="1" y="661"/>
                    <a:pt x="18" y="750"/>
                    <a:pt x="63" y="848"/>
                  </a:cubicBezTo>
                  <a:lnTo>
                    <a:pt x="161" y="1071"/>
                  </a:lnTo>
                  <a:lnTo>
                    <a:pt x="616" y="1080"/>
                  </a:lnTo>
                  <a:lnTo>
                    <a:pt x="527" y="875"/>
                  </a:lnTo>
                  <a:lnTo>
                    <a:pt x="893" y="884"/>
                  </a:lnTo>
                  <a:lnTo>
                    <a:pt x="1089" y="1357"/>
                  </a:lnTo>
                  <a:lnTo>
                    <a:pt x="705" y="1348"/>
                  </a:lnTo>
                  <a:cubicBezTo>
                    <a:pt x="625" y="1348"/>
                    <a:pt x="563" y="1366"/>
                    <a:pt x="509" y="1410"/>
                  </a:cubicBezTo>
                  <a:cubicBezTo>
                    <a:pt x="464" y="1455"/>
                    <a:pt x="438" y="1518"/>
                    <a:pt x="438" y="1589"/>
                  </a:cubicBezTo>
                  <a:cubicBezTo>
                    <a:pt x="429" y="1669"/>
                    <a:pt x="447" y="1749"/>
                    <a:pt x="482" y="1839"/>
                  </a:cubicBezTo>
                  <a:lnTo>
                    <a:pt x="687" y="2338"/>
                  </a:lnTo>
                  <a:cubicBezTo>
                    <a:pt x="732" y="2436"/>
                    <a:pt x="786" y="2517"/>
                    <a:pt x="857" y="2606"/>
                  </a:cubicBezTo>
                  <a:cubicBezTo>
                    <a:pt x="928" y="2686"/>
                    <a:pt x="1009" y="2749"/>
                    <a:pt x="1098" y="2793"/>
                  </a:cubicBezTo>
                  <a:cubicBezTo>
                    <a:pt x="1187" y="2847"/>
                    <a:pt x="1267" y="2865"/>
                    <a:pt x="1348" y="2874"/>
                  </a:cubicBezTo>
                  <a:lnTo>
                    <a:pt x="1731" y="2882"/>
                  </a:lnTo>
                  <a:lnTo>
                    <a:pt x="1874" y="3221"/>
                  </a:lnTo>
                  <a:lnTo>
                    <a:pt x="2329" y="3230"/>
                  </a:lnTo>
                  <a:lnTo>
                    <a:pt x="2329" y="3230"/>
                  </a:lnTo>
                  <a:lnTo>
                    <a:pt x="2186" y="2891"/>
                  </a:lnTo>
                  <a:lnTo>
                    <a:pt x="2570" y="2900"/>
                  </a:lnTo>
                  <a:cubicBezTo>
                    <a:pt x="2650" y="2900"/>
                    <a:pt x="2721" y="2874"/>
                    <a:pt x="2766" y="2829"/>
                  </a:cubicBezTo>
                  <a:cubicBezTo>
                    <a:pt x="2811" y="2784"/>
                    <a:pt x="2837" y="2722"/>
                    <a:pt x="2846" y="2642"/>
                  </a:cubicBezTo>
                  <a:cubicBezTo>
                    <a:pt x="2846" y="2570"/>
                    <a:pt x="2829" y="2481"/>
                    <a:pt x="2793" y="2383"/>
                  </a:cubicBezTo>
                  <a:lnTo>
                    <a:pt x="2695" y="2160"/>
                  </a:lnTo>
                  <a:lnTo>
                    <a:pt x="2240" y="2151"/>
                  </a:lnTo>
                  <a:lnTo>
                    <a:pt x="2329" y="2356"/>
                  </a:lnTo>
                  <a:lnTo>
                    <a:pt x="1963" y="2347"/>
                  </a:lnTo>
                  <a:lnTo>
                    <a:pt x="1776" y="1901"/>
                  </a:lnTo>
                  <a:lnTo>
                    <a:pt x="2151" y="1910"/>
                  </a:lnTo>
                  <a:cubicBezTo>
                    <a:pt x="2240" y="1910"/>
                    <a:pt x="2302" y="1892"/>
                    <a:pt x="2347" y="1848"/>
                  </a:cubicBezTo>
                  <a:cubicBezTo>
                    <a:pt x="2400" y="1803"/>
                    <a:pt x="2427" y="1741"/>
                    <a:pt x="2427" y="1660"/>
                  </a:cubicBezTo>
                  <a:cubicBezTo>
                    <a:pt x="2436" y="1580"/>
                    <a:pt x="2418" y="1491"/>
                    <a:pt x="2374" y="1393"/>
                  </a:cubicBezTo>
                  <a:lnTo>
                    <a:pt x="2159" y="893"/>
                  </a:lnTo>
                  <a:cubicBezTo>
                    <a:pt x="2124" y="795"/>
                    <a:pt x="2061" y="706"/>
                    <a:pt x="1990" y="625"/>
                  </a:cubicBezTo>
                  <a:cubicBezTo>
                    <a:pt x="1927" y="545"/>
                    <a:pt x="1847" y="483"/>
                    <a:pt x="1758" y="438"/>
                  </a:cubicBezTo>
                  <a:cubicBezTo>
                    <a:pt x="1678" y="385"/>
                    <a:pt x="1588" y="367"/>
                    <a:pt x="1499" y="358"/>
                  </a:cubicBezTo>
                  <a:lnTo>
                    <a:pt x="1116" y="349"/>
                  </a:lnTo>
                  <a:lnTo>
                    <a:pt x="973" y="10"/>
                  </a:lnTo>
                  <a:lnTo>
                    <a:pt x="51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7" name="Google Shape;407;p7"/>
          <p:cNvSpPr txBox="1"/>
          <p:nvPr>
            <p:ph type="title"/>
          </p:nvPr>
        </p:nvSpPr>
        <p:spPr>
          <a:xfrm>
            <a:off x="713225" y="757100"/>
            <a:ext cx="4227000" cy="10080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08" name="Google Shape;408;p7"/>
          <p:cNvSpPr txBox="1"/>
          <p:nvPr>
            <p:ph idx="1" type="subTitle"/>
          </p:nvPr>
        </p:nvSpPr>
        <p:spPr>
          <a:xfrm>
            <a:off x="713225" y="1765000"/>
            <a:ext cx="4227000" cy="262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Char char="●"/>
              <a:defRPr/>
            </a:lvl1pPr>
            <a:lvl2pPr lvl="1" rtl="0" algn="ctr">
              <a:lnSpc>
                <a:spcPct val="100000"/>
              </a:lnSpc>
              <a:spcBef>
                <a:spcPts val="1000"/>
              </a:spcBef>
              <a:spcAft>
                <a:spcPts val="0"/>
              </a:spcAft>
              <a:buClr>
                <a:srgbClr val="E76A28"/>
              </a:buClr>
              <a:buSzPts val="1200"/>
              <a:buChar char="○"/>
              <a:defRPr/>
            </a:lvl2pPr>
            <a:lvl3pPr lvl="2" rtl="0" algn="ctr">
              <a:lnSpc>
                <a:spcPct val="100000"/>
              </a:lnSpc>
              <a:spcBef>
                <a:spcPts val="1600"/>
              </a:spcBef>
              <a:spcAft>
                <a:spcPts val="0"/>
              </a:spcAft>
              <a:buClr>
                <a:srgbClr val="E76A28"/>
              </a:buClr>
              <a:buSzPts val="1200"/>
              <a:buChar char="■"/>
              <a:defRPr/>
            </a:lvl3pPr>
            <a:lvl4pPr lvl="3" rtl="0" algn="ctr">
              <a:lnSpc>
                <a:spcPct val="100000"/>
              </a:lnSpc>
              <a:spcBef>
                <a:spcPts val="1600"/>
              </a:spcBef>
              <a:spcAft>
                <a:spcPts val="0"/>
              </a:spcAft>
              <a:buClr>
                <a:srgbClr val="E76A28"/>
              </a:buClr>
              <a:buSzPts val="1200"/>
              <a:buChar char="●"/>
              <a:defRPr/>
            </a:lvl4pPr>
            <a:lvl5pPr lvl="4" rtl="0" algn="ctr">
              <a:lnSpc>
                <a:spcPct val="100000"/>
              </a:lnSpc>
              <a:spcBef>
                <a:spcPts val="1600"/>
              </a:spcBef>
              <a:spcAft>
                <a:spcPts val="0"/>
              </a:spcAft>
              <a:buClr>
                <a:srgbClr val="E76A28"/>
              </a:buClr>
              <a:buSzPts val="1200"/>
              <a:buChar char="○"/>
              <a:defRPr/>
            </a:lvl5pPr>
            <a:lvl6pPr lvl="5" rtl="0" algn="ctr">
              <a:lnSpc>
                <a:spcPct val="100000"/>
              </a:lnSpc>
              <a:spcBef>
                <a:spcPts val="1600"/>
              </a:spcBef>
              <a:spcAft>
                <a:spcPts val="0"/>
              </a:spcAft>
              <a:buClr>
                <a:srgbClr val="999999"/>
              </a:buClr>
              <a:buSzPts val="1200"/>
              <a:buChar char="■"/>
              <a:defRPr/>
            </a:lvl6pPr>
            <a:lvl7pPr lvl="6" rtl="0" algn="ctr">
              <a:lnSpc>
                <a:spcPct val="100000"/>
              </a:lnSpc>
              <a:spcBef>
                <a:spcPts val="1600"/>
              </a:spcBef>
              <a:spcAft>
                <a:spcPts val="0"/>
              </a:spcAft>
              <a:buClr>
                <a:srgbClr val="999999"/>
              </a:buClr>
              <a:buSzPts val="1200"/>
              <a:buChar char="●"/>
              <a:defRPr/>
            </a:lvl7pPr>
            <a:lvl8pPr lvl="7" rtl="0" algn="ctr">
              <a:lnSpc>
                <a:spcPct val="100000"/>
              </a:lnSpc>
              <a:spcBef>
                <a:spcPts val="1600"/>
              </a:spcBef>
              <a:spcAft>
                <a:spcPts val="0"/>
              </a:spcAft>
              <a:buClr>
                <a:srgbClr val="999999"/>
              </a:buClr>
              <a:buSzPts val="1200"/>
              <a:buChar char="○"/>
              <a:defRPr/>
            </a:lvl8pPr>
            <a:lvl9pPr lvl="8" rtl="0" algn="ctr">
              <a:lnSpc>
                <a:spcPct val="100000"/>
              </a:lnSpc>
              <a:spcBef>
                <a:spcPts val="1600"/>
              </a:spcBef>
              <a:spcAft>
                <a:spcPts val="1600"/>
              </a:spcAft>
              <a:buClr>
                <a:srgbClr val="999999"/>
              </a:buClr>
              <a:buSzPts val="1200"/>
              <a:buChar char="■"/>
              <a:defRPr/>
            </a:lvl9pPr>
          </a:lstStyle>
          <a:p/>
        </p:txBody>
      </p:sp>
      <p:sp>
        <p:nvSpPr>
          <p:cNvPr id="409" name="Google Shape;409;p7"/>
          <p:cNvSpPr/>
          <p:nvPr>
            <p:ph idx="2" type="pic"/>
          </p:nvPr>
        </p:nvSpPr>
        <p:spPr>
          <a:xfrm>
            <a:off x="5716225" y="1135075"/>
            <a:ext cx="2873100" cy="2873100"/>
          </a:xfrm>
          <a:prstGeom prst="ellipse">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10" name="Shape 410"/>
        <p:cNvGrpSpPr/>
        <p:nvPr/>
      </p:nvGrpSpPr>
      <p:grpSpPr>
        <a:xfrm>
          <a:off x="0" y="0"/>
          <a:ext cx="0" cy="0"/>
          <a:chOff x="0" y="0"/>
          <a:chExt cx="0" cy="0"/>
        </a:xfrm>
      </p:grpSpPr>
      <p:sp>
        <p:nvSpPr>
          <p:cNvPr id="411" name="Google Shape;411;p8"/>
          <p:cNvSpPr txBox="1"/>
          <p:nvPr>
            <p:ph type="title"/>
          </p:nvPr>
        </p:nvSpPr>
        <p:spPr>
          <a:xfrm>
            <a:off x="2317950" y="1307100"/>
            <a:ext cx="4508100" cy="2529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2" name="Shape 412"/>
        <p:cNvGrpSpPr/>
        <p:nvPr/>
      </p:nvGrpSpPr>
      <p:grpSpPr>
        <a:xfrm>
          <a:off x="0" y="0"/>
          <a:ext cx="0" cy="0"/>
          <a:chOff x="0" y="0"/>
          <a:chExt cx="0" cy="0"/>
        </a:xfrm>
      </p:grpSpPr>
      <p:sp>
        <p:nvSpPr>
          <p:cNvPr id="413" name="Google Shape;413;p9"/>
          <p:cNvSpPr txBox="1"/>
          <p:nvPr>
            <p:ph type="title"/>
          </p:nvPr>
        </p:nvSpPr>
        <p:spPr>
          <a:xfrm>
            <a:off x="2135550" y="1189100"/>
            <a:ext cx="4872900" cy="196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15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414" name="Google Shape;414;p9"/>
          <p:cNvSpPr txBox="1"/>
          <p:nvPr>
            <p:ph idx="1" type="subTitle"/>
          </p:nvPr>
        </p:nvSpPr>
        <p:spPr>
          <a:xfrm>
            <a:off x="2135550" y="3153500"/>
            <a:ext cx="4872900" cy="67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5" name="Shape 415"/>
        <p:cNvGrpSpPr/>
        <p:nvPr/>
      </p:nvGrpSpPr>
      <p:grpSpPr>
        <a:xfrm>
          <a:off x="0" y="0"/>
          <a:ext cx="0" cy="0"/>
          <a:chOff x="0" y="0"/>
          <a:chExt cx="0" cy="0"/>
        </a:xfrm>
      </p:grpSpPr>
      <p:sp>
        <p:nvSpPr>
          <p:cNvPr id="416" name="Google Shape;416;p10"/>
          <p:cNvSpPr/>
          <p:nvPr>
            <p:ph idx="2" type="pic"/>
          </p:nvPr>
        </p:nvSpPr>
        <p:spPr>
          <a:xfrm>
            <a:off x="0" y="-14875"/>
            <a:ext cx="9144000" cy="5158500"/>
          </a:xfrm>
          <a:prstGeom prst="rect">
            <a:avLst/>
          </a:prstGeom>
          <a:noFill/>
          <a:ln>
            <a:noFill/>
          </a:ln>
        </p:spPr>
      </p:sp>
      <p:sp>
        <p:nvSpPr>
          <p:cNvPr id="417" name="Google Shape;417;p10"/>
          <p:cNvSpPr txBox="1"/>
          <p:nvPr>
            <p:ph type="title"/>
          </p:nvPr>
        </p:nvSpPr>
        <p:spPr>
          <a:xfrm>
            <a:off x="713225" y="3889375"/>
            <a:ext cx="4499100" cy="697800"/>
          </a:xfrm>
          <a:prstGeom prst="rect">
            <a:avLst/>
          </a:prstGeom>
          <a:solidFill>
            <a:schemeClr val="lt1"/>
          </a:solidFill>
        </p:spPr>
        <p:txBody>
          <a:bodyPr anchorCtr="0" anchor="t" bIns="91425" lIns="91425" spcFirstLastPara="1" rIns="91425" wrap="square" tIns="91425">
            <a:noAutofit/>
          </a:bodyPr>
          <a:lstStyle>
            <a:lvl1pPr lvl="0" rtl="0">
              <a:spcBef>
                <a:spcPts val="0"/>
              </a:spcBef>
              <a:spcAft>
                <a:spcPts val="0"/>
              </a:spcAft>
              <a:buSzPts val="3000"/>
              <a:buNone/>
              <a:defRPr sz="18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grpSp>
        <p:nvGrpSpPr>
          <p:cNvPr id="418" name="Google Shape;418;p10"/>
          <p:cNvGrpSpPr/>
          <p:nvPr/>
        </p:nvGrpSpPr>
        <p:grpSpPr>
          <a:xfrm>
            <a:off x="7923930" y="431170"/>
            <a:ext cx="1013699" cy="886245"/>
            <a:chOff x="895150" y="3894725"/>
            <a:chExt cx="332775" cy="290925"/>
          </a:xfrm>
        </p:grpSpPr>
        <p:sp>
          <p:nvSpPr>
            <p:cNvPr id="419" name="Google Shape;419;p10"/>
            <p:cNvSpPr/>
            <p:nvPr/>
          </p:nvSpPr>
          <p:spPr>
            <a:xfrm>
              <a:off x="895150" y="3918150"/>
              <a:ext cx="307125" cy="267500"/>
            </a:xfrm>
            <a:custGeom>
              <a:rect b="b" l="l" r="r" t="t"/>
              <a:pathLst>
                <a:path extrusionOk="0" h="10700" w="12285">
                  <a:moveTo>
                    <a:pt x="4272" y="0"/>
                  </a:moveTo>
                  <a:cubicBezTo>
                    <a:pt x="3311" y="0"/>
                    <a:pt x="2439" y="285"/>
                    <a:pt x="1785" y="880"/>
                  </a:cubicBezTo>
                  <a:cubicBezTo>
                    <a:pt x="0" y="2504"/>
                    <a:pt x="500" y="5823"/>
                    <a:pt x="2909" y="8294"/>
                  </a:cubicBezTo>
                  <a:cubicBezTo>
                    <a:pt x="4433" y="9853"/>
                    <a:pt x="6352" y="10700"/>
                    <a:pt x="8007" y="10700"/>
                  </a:cubicBezTo>
                  <a:cubicBezTo>
                    <a:pt x="8966" y="10700"/>
                    <a:pt x="9837" y="10415"/>
                    <a:pt x="10492" y="9819"/>
                  </a:cubicBezTo>
                  <a:cubicBezTo>
                    <a:pt x="12285" y="8196"/>
                    <a:pt x="11776" y="4877"/>
                    <a:pt x="9367" y="2406"/>
                  </a:cubicBezTo>
                  <a:cubicBezTo>
                    <a:pt x="7848" y="847"/>
                    <a:pt x="5929" y="0"/>
                    <a:pt x="4272"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0"/>
            <p:cNvSpPr/>
            <p:nvPr/>
          </p:nvSpPr>
          <p:spPr>
            <a:xfrm>
              <a:off x="939750" y="3894725"/>
              <a:ext cx="288175" cy="268925"/>
            </a:xfrm>
            <a:custGeom>
              <a:rect b="b" l="l" r="r" t="t"/>
              <a:pathLst>
                <a:path extrusionOk="0" h="10757" w="11527">
                  <a:moveTo>
                    <a:pt x="13" y="1806"/>
                  </a:moveTo>
                  <a:cubicBezTo>
                    <a:pt x="9" y="1810"/>
                    <a:pt x="5" y="1814"/>
                    <a:pt x="1" y="1817"/>
                  </a:cubicBezTo>
                  <a:lnTo>
                    <a:pt x="13" y="1806"/>
                  </a:lnTo>
                  <a:close/>
                  <a:moveTo>
                    <a:pt x="3520" y="0"/>
                  </a:moveTo>
                  <a:cubicBezTo>
                    <a:pt x="2561" y="0"/>
                    <a:pt x="1690" y="285"/>
                    <a:pt x="1035" y="881"/>
                  </a:cubicBezTo>
                  <a:lnTo>
                    <a:pt x="13" y="1806"/>
                  </a:lnTo>
                  <a:lnTo>
                    <a:pt x="13" y="1806"/>
                  </a:lnTo>
                  <a:cubicBezTo>
                    <a:pt x="666" y="1218"/>
                    <a:pt x="1533" y="937"/>
                    <a:pt x="2488" y="937"/>
                  </a:cubicBezTo>
                  <a:cubicBezTo>
                    <a:pt x="4145" y="937"/>
                    <a:pt x="6064" y="1784"/>
                    <a:pt x="7583" y="3343"/>
                  </a:cubicBezTo>
                  <a:cubicBezTo>
                    <a:pt x="9992" y="5814"/>
                    <a:pt x="10501" y="9133"/>
                    <a:pt x="8708" y="10756"/>
                  </a:cubicBezTo>
                  <a:lnTo>
                    <a:pt x="9742" y="9820"/>
                  </a:lnTo>
                  <a:cubicBezTo>
                    <a:pt x="11527" y="8196"/>
                    <a:pt x="11027" y="4877"/>
                    <a:pt x="8618" y="2406"/>
                  </a:cubicBezTo>
                  <a:cubicBezTo>
                    <a:pt x="7094" y="848"/>
                    <a:pt x="5175" y="0"/>
                    <a:pt x="3520" y="0"/>
                  </a:cubicBez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0"/>
            <p:cNvSpPr/>
            <p:nvPr/>
          </p:nvSpPr>
          <p:spPr>
            <a:xfrm>
              <a:off x="932175" y="3950325"/>
              <a:ext cx="233075" cy="203150"/>
            </a:xfrm>
            <a:custGeom>
              <a:rect b="b" l="l" r="r" t="t"/>
              <a:pathLst>
                <a:path extrusionOk="0" h="8126" w="9323">
                  <a:moveTo>
                    <a:pt x="3237" y="1"/>
                  </a:moveTo>
                  <a:cubicBezTo>
                    <a:pt x="2507" y="1"/>
                    <a:pt x="1845" y="218"/>
                    <a:pt x="1347" y="673"/>
                  </a:cubicBezTo>
                  <a:cubicBezTo>
                    <a:pt x="0" y="1904"/>
                    <a:pt x="375" y="4420"/>
                    <a:pt x="2204" y="6293"/>
                  </a:cubicBezTo>
                  <a:cubicBezTo>
                    <a:pt x="3361" y="7479"/>
                    <a:pt x="4819" y="8125"/>
                    <a:pt x="6077" y="8125"/>
                  </a:cubicBezTo>
                  <a:cubicBezTo>
                    <a:pt x="6807" y="8125"/>
                    <a:pt x="7469" y="7908"/>
                    <a:pt x="7967" y="7453"/>
                  </a:cubicBezTo>
                  <a:cubicBezTo>
                    <a:pt x="9323" y="6222"/>
                    <a:pt x="8939" y="3706"/>
                    <a:pt x="7110" y="1833"/>
                  </a:cubicBezTo>
                  <a:cubicBezTo>
                    <a:pt x="5953" y="647"/>
                    <a:pt x="4495" y="1"/>
                    <a:pt x="323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0"/>
            <p:cNvSpPr/>
            <p:nvPr/>
          </p:nvSpPr>
          <p:spPr>
            <a:xfrm>
              <a:off x="979450" y="3982750"/>
              <a:ext cx="131400" cy="144775"/>
            </a:xfrm>
            <a:custGeom>
              <a:rect b="b" l="l" r="r" t="t"/>
              <a:pathLst>
                <a:path extrusionOk="0" h="5791" w="5256">
                  <a:moveTo>
                    <a:pt x="2481" y="1597"/>
                  </a:moveTo>
                  <a:lnTo>
                    <a:pt x="3159" y="1615"/>
                  </a:lnTo>
                  <a:lnTo>
                    <a:pt x="3507" y="2409"/>
                  </a:lnTo>
                  <a:lnTo>
                    <a:pt x="2829" y="2400"/>
                  </a:lnTo>
                  <a:lnTo>
                    <a:pt x="2481" y="1597"/>
                  </a:lnTo>
                  <a:close/>
                  <a:moveTo>
                    <a:pt x="1722" y="3328"/>
                  </a:moveTo>
                  <a:lnTo>
                    <a:pt x="2400" y="3346"/>
                  </a:lnTo>
                  <a:lnTo>
                    <a:pt x="2766" y="4184"/>
                  </a:lnTo>
                  <a:lnTo>
                    <a:pt x="2088" y="4175"/>
                  </a:lnTo>
                  <a:lnTo>
                    <a:pt x="1722" y="3328"/>
                  </a:lnTo>
                  <a:close/>
                  <a:moveTo>
                    <a:pt x="955" y="0"/>
                  </a:moveTo>
                  <a:lnTo>
                    <a:pt x="1223" y="616"/>
                  </a:lnTo>
                  <a:lnTo>
                    <a:pt x="509" y="607"/>
                  </a:lnTo>
                  <a:cubicBezTo>
                    <a:pt x="496" y="606"/>
                    <a:pt x="484" y="606"/>
                    <a:pt x="471" y="606"/>
                  </a:cubicBezTo>
                  <a:cubicBezTo>
                    <a:pt x="337" y="606"/>
                    <a:pt x="225" y="649"/>
                    <a:pt x="143" y="723"/>
                  </a:cubicBezTo>
                  <a:cubicBezTo>
                    <a:pt x="54" y="803"/>
                    <a:pt x="9" y="910"/>
                    <a:pt x="1" y="1053"/>
                  </a:cubicBezTo>
                  <a:cubicBezTo>
                    <a:pt x="1" y="1196"/>
                    <a:pt x="27" y="1347"/>
                    <a:pt x="99" y="1517"/>
                  </a:cubicBezTo>
                  <a:lnTo>
                    <a:pt x="277" y="1918"/>
                  </a:lnTo>
                  <a:lnTo>
                    <a:pt x="1116" y="1936"/>
                  </a:lnTo>
                  <a:lnTo>
                    <a:pt x="955" y="1570"/>
                  </a:lnTo>
                  <a:lnTo>
                    <a:pt x="1633" y="1579"/>
                  </a:lnTo>
                  <a:lnTo>
                    <a:pt x="1981" y="2382"/>
                  </a:lnTo>
                  <a:lnTo>
                    <a:pt x="1276" y="2364"/>
                  </a:lnTo>
                  <a:cubicBezTo>
                    <a:pt x="1125" y="2364"/>
                    <a:pt x="1000" y="2400"/>
                    <a:pt x="919" y="2480"/>
                  </a:cubicBezTo>
                  <a:cubicBezTo>
                    <a:pt x="830" y="2561"/>
                    <a:pt x="777" y="2668"/>
                    <a:pt x="768" y="2811"/>
                  </a:cubicBezTo>
                  <a:cubicBezTo>
                    <a:pt x="759" y="2953"/>
                    <a:pt x="795" y="3114"/>
                    <a:pt x="875" y="3292"/>
                  </a:cubicBezTo>
                  <a:lnTo>
                    <a:pt x="1267" y="4184"/>
                  </a:lnTo>
                  <a:cubicBezTo>
                    <a:pt x="1339" y="4363"/>
                    <a:pt x="1446" y="4523"/>
                    <a:pt x="1580" y="4666"/>
                  </a:cubicBezTo>
                  <a:cubicBezTo>
                    <a:pt x="1704" y="4809"/>
                    <a:pt x="1847" y="4925"/>
                    <a:pt x="2008" y="5005"/>
                  </a:cubicBezTo>
                  <a:cubicBezTo>
                    <a:pt x="2168" y="5094"/>
                    <a:pt x="2329" y="5130"/>
                    <a:pt x="2481" y="5139"/>
                  </a:cubicBezTo>
                  <a:lnTo>
                    <a:pt x="3194" y="5148"/>
                  </a:lnTo>
                  <a:lnTo>
                    <a:pt x="3462" y="5772"/>
                  </a:lnTo>
                  <a:lnTo>
                    <a:pt x="4301" y="5790"/>
                  </a:lnTo>
                  <a:lnTo>
                    <a:pt x="4033" y="5166"/>
                  </a:lnTo>
                  <a:lnTo>
                    <a:pt x="4033" y="5166"/>
                  </a:lnTo>
                  <a:lnTo>
                    <a:pt x="4738" y="5183"/>
                  </a:lnTo>
                  <a:cubicBezTo>
                    <a:pt x="4898" y="5183"/>
                    <a:pt x="5023" y="5148"/>
                    <a:pt x="5103" y="5068"/>
                  </a:cubicBezTo>
                  <a:cubicBezTo>
                    <a:pt x="5193" y="4987"/>
                    <a:pt x="5237" y="4880"/>
                    <a:pt x="5246" y="4746"/>
                  </a:cubicBezTo>
                  <a:cubicBezTo>
                    <a:pt x="5255" y="4604"/>
                    <a:pt x="5219" y="4443"/>
                    <a:pt x="5148" y="4274"/>
                  </a:cubicBezTo>
                  <a:lnTo>
                    <a:pt x="4970" y="3863"/>
                  </a:lnTo>
                  <a:lnTo>
                    <a:pt x="4131" y="3845"/>
                  </a:lnTo>
                  <a:lnTo>
                    <a:pt x="4292" y="4220"/>
                  </a:lnTo>
                  <a:lnTo>
                    <a:pt x="3614" y="4202"/>
                  </a:lnTo>
                  <a:lnTo>
                    <a:pt x="3248" y="3364"/>
                  </a:lnTo>
                  <a:lnTo>
                    <a:pt x="3953" y="3381"/>
                  </a:lnTo>
                  <a:cubicBezTo>
                    <a:pt x="4113" y="3381"/>
                    <a:pt x="4229" y="3346"/>
                    <a:pt x="4318" y="3257"/>
                  </a:cubicBezTo>
                  <a:cubicBezTo>
                    <a:pt x="4408" y="3176"/>
                    <a:pt x="4452" y="3069"/>
                    <a:pt x="4461" y="2935"/>
                  </a:cubicBezTo>
                  <a:cubicBezTo>
                    <a:pt x="4470" y="2802"/>
                    <a:pt x="4443" y="2650"/>
                    <a:pt x="4372" y="2489"/>
                  </a:cubicBezTo>
                  <a:lnTo>
                    <a:pt x="3988" y="1597"/>
                  </a:lnTo>
                  <a:cubicBezTo>
                    <a:pt x="3908" y="1428"/>
                    <a:pt x="3810" y="1276"/>
                    <a:pt x="3676" y="1133"/>
                  </a:cubicBezTo>
                  <a:cubicBezTo>
                    <a:pt x="3542" y="991"/>
                    <a:pt x="3391" y="875"/>
                    <a:pt x="3239" y="785"/>
                  </a:cubicBezTo>
                  <a:cubicBezTo>
                    <a:pt x="3078" y="696"/>
                    <a:pt x="2918" y="652"/>
                    <a:pt x="2766" y="652"/>
                  </a:cubicBezTo>
                  <a:lnTo>
                    <a:pt x="2061" y="634"/>
                  </a:lnTo>
                  <a:lnTo>
                    <a:pt x="1794" y="18"/>
                  </a:lnTo>
                  <a:lnTo>
                    <a:pt x="9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3" name="Google Shape;423;p10"/>
          <p:cNvGrpSpPr/>
          <p:nvPr/>
        </p:nvGrpSpPr>
        <p:grpSpPr>
          <a:xfrm>
            <a:off x="-629527" y="-205975"/>
            <a:ext cx="1207215" cy="1092048"/>
            <a:chOff x="431250" y="4269675"/>
            <a:chExt cx="623175" cy="563725"/>
          </a:xfrm>
        </p:grpSpPr>
        <p:sp>
          <p:nvSpPr>
            <p:cNvPr id="424" name="Google Shape;424;p10"/>
            <p:cNvSpPr/>
            <p:nvPr/>
          </p:nvSpPr>
          <p:spPr>
            <a:xfrm>
              <a:off x="431250" y="4269675"/>
              <a:ext cx="574775" cy="518225"/>
            </a:xfrm>
            <a:custGeom>
              <a:rect b="b" l="l" r="r" t="t"/>
              <a:pathLst>
                <a:path extrusionOk="0" h="20729" w="22991">
                  <a:moveTo>
                    <a:pt x="14995" y="0"/>
                  </a:moveTo>
                  <a:cubicBezTo>
                    <a:pt x="11895" y="0"/>
                    <a:pt x="8303" y="1644"/>
                    <a:pt x="5451" y="4670"/>
                  </a:cubicBezTo>
                  <a:cubicBezTo>
                    <a:pt x="946" y="9452"/>
                    <a:pt x="1" y="15875"/>
                    <a:pt x="3346" y="19024"/>
                  </a:cubicBezTo>
                  <a:cubicBezTo>
                    <a:pt x="4571" y="20177"/>
                    <a:pt x="6203" y="20729"/>
                    <a:pt x="8002" y="20729"/>
                  </a:cubicBezTo>
                  <a:cubicBezTo>
                    <a:pt x="11102" y="20729"/>
                    <a:pt x="14697" y="19089"/>
                    <a:pt x="17548" y="16063"/>
                  </a:cubicBezTo>
                  <a:cubicBezTo>
                    <a:pt x="22053" y="11281"/>
                    <a:pt x="22990" y="4849"/>
                    <a:pt x="19654" y="1709"/>
                  </a:cubicBezTo>
                  <a:cubicBezTo>
                    <a:pt x="18426" y="553"/>
                    <a:pt x="16793" y="0"/>
                    <a:pt x="14995"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0"/>
            <p:cNvSpPr/>
            <p:nvPr/>
          </p:nvSpPr>
          <p:spPr>
            <a:xfrm>
              <a:off x="514900" y="4312375"/>
              <a:ext cx="539525" cy="521025"/>
            </a:xfrm>
            <a:custGeom>
              <a:rect b="b" l="l" r="r" t="t"/>
              <a:pathLst>
                <a:path extrusionOk="0" h="20841" w="21581">
                  <a:moveTo>
                    <a:pt x="16308" y="1"/>
                  </a:moveTo>
                  <a:lnTo>
                    <a:pt x="16323" y="15"/>
                  </a:lnTo>
                  <a:lnTo>
                    <a:pt x="16323" y="15"/>
                  </a:lnTo>
                  <a:cubicBezTo>
                    <a:pt x="16318" y="10"/>
                    <a:pt x="16313" y="5"/>
                    <a:pt x="16308" y="1"/>
                  </a:cubicBezTo>
                  <a:close/>
                  <a:moveTo>
                    <a:pt x="16323" y="15"/>
                  </a:moveTo>
                  <a:cubicBezTo>
                    <a:pt x="19641" y="3160"/>
                    <a:pt x="18701" y="9580"/>
                    <a:pt x="14202" y="14355"/>
                  </a:cubicBezTo>
                  <a:cubicBezTo>
                    <a:pt x="11351" y="17381"/>
                    <a:pt x="7756" y="19021"/>
                    <a:pt x="4656" y="19021"/>
                  </a:cubicBezTo>
                  <a:cubicBezTo>
                    <a:pt x="2857" y="19021"/>
                    <a:pt x="1225" y="18469"/>
                    <a:pt x="0" y="17316"/>
                  </a:cubicBezTo>
                  <a:lnTo>
                    <a:pt x="0" y="17316"/>
                  </a:lnTo>
                  <a:lnTo>
                    <a:pt x="1927" y="19136"/>
                  </a:lnTo>
                  <a:cubicBezTo>
                    <a:pt x="3155" y="20289"/>
                    <a:pt x="4789" y="20841"/>
                    <a:pt x="6589" y="20841"/>
                  </a:cubicBezTo>
                  <a:cubicBezTo>
                    <a:pt x="9691" y="20841"/>
                    <a:pt x="13284" y="19201"/>
                    <a:pt x="16129" y="16174"/>
                  </a:cubicBezTo>
                  <a:cubicBezTo>
                    <a:pt x="20634" y="11393"/>
                    <a:pt x="21580" y="4961"/>
                    <a:pt x="18235" y="1821"/>
                  </a:cubicBezTo>
                  <a:lnTo>
                    <a:pt x="16323" y="15"/>
                  </a:ln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0"/>
            <p:cNvSpPr/>
            <p:nvPr/>
          </p:nvSpPr>
          <p:spPr>
            <a:xfrm>
              <a:off x="500625" y="4332000"/>
              <a:ext cx="436250" cy="393550"/>
            </a:xfrm>
            <a:custGeom>
              <a:rect b="b" l="l" r="r" t="t"/>
              <a:pathLst>
                <a:path extrusionOk="0" h="15742" w="17450">
                  <a:moveTo>
                    <a:pt x="11378" y="1"/>
                  </a:moveTo>
                  <a:cubicBezTo>
                    <a:pt x="9023" y="1"/>
                    <a:pt x="6293" y="1245"/>
                    <a:pt x="4131" y="3542"/>
                  </a:cubicBezTo>
                  <a:cubicBezTo>
                    <a:pt x="714" y="7173"/>
                    <a:pt x="0" y="12053"/>
                    <a:pt x="2534" y="14444"/>
                  </a:cubicBezTo>
                  <a:cubicBezTo>
                    <a:pt x="3464" y="15321"/>
                    <a:pt x="4703" y="15741"/>
                    <a:pt x="6068" y="15741"/>
                  </a:cubicBezTo>
                  <a:cubicBezTo>
                    <a:pt x="8422" y="15741"/>
                    <a:pt x="11151" y="14494"/>
                    <a:pt x="13319" y="12196"/>
                  </a:cubicBezTo>
                  <a:cubicBezTo>
                    <a:pt x="16736" y="8565"/>
                    <a:pt x="17450" y="3685"/>
                    <a:pt x="14916" y="1294"/>
                  </a:cubicBezTo>
                  <a:cubicBezTo>
                    <a:pt x="13986" y="420"/>
                    <a:pt x="12745" y="1"/>
                    <a:pt x="113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0"/>
            <p:cNvSpPr/>
            <p:nvPr/>
          </p:nvSpPr>
          <p:spPr>
            <a:xfrm>
              <a:off x="588925" y="4382400"/>
              <a:ext cx="246250" cy="280375"/>
            </a:xfrm>
            <a:custGeom>
              <a:rect b="b" l="l" r="r" t="t"/>
              <a:pathLst>
                <a:path extrusionOk="0" h="11215" w="9850">
                  <a:moveTo>
                    <a:pt x="5193" y="3096"/>
                  </a:moveTo>
                  <a:lnTo>
                    <a:pt x="4506" y="4738"/>
                  </a:lnTo>
                  <a:lnTo>
                    <a:pt x="3239" y="4765"/>
                  </a:lnTo>
                  <a:lnTo>
                    <a:pt x="3926" y="3123"/>
                  </a:lnTo>
                  <a:lnTo>
                    <a:pt x="5193" y="3096"/>
                  </a:lnTo>
                  <a:close/>
                  <a:moveTo>
                    <a:pt x="6576" y="6540"/>
                  </a:moveTo>
                  <a:lnTo>
                    <a:pt x="5924" y="8092"/>
                  </a:lnTo>
                  <a:lnTo>
                    <a:pt x="4658" y="8119"/>
                  </a:lnTo>
                  <a:lnTo>
                    <a:pt x="5309" y="6567"/>
                  </a:lnTo>
                  <a:lnTo>
                    <a:pt x="6576" y="6540"/>
                  </a:lnTo>
                  <a:close/>
                  <a:moveTo>
                    <a:pt x="8065" y="1"/>
                  </a:moveTo>
                  <a:lnTo>
                    <a:pt x="6495" y="36"/>
                  </a:lnTo>
                  <a:lnTo>
                    <a:pt x="5987" y="1232"/>
                  </a:lnTo>
                  <a:lnTo>
                    <a:pt x="4658" y="1259"/>
                  </a:lnTo>
                  <a:cubicBezTo>
                    <a:pt x="4363" y="1268"/>
                    <a:pt x="4069" y="1348"/>
                    <a:pt x="3774" y="1517"/>
                  </a:cubicBezTo>
                  <a:cubicBezTo>
                    <a:pt x="3480" y="1678"/>
                    <a:pt x="3203" y="1901"/>
                    <a:pt x="2963" y="2178"/>
                  </a:cubicBezTo>
                  <a:cubicBezTo>
                    <a:pt x="2713" y="2454"/>
                    <a:pt x="2517" y="2757"/>
                    <a:pt x="2374" y="3096"/>
                  </a:cubicBezTo>
                  <a:lnTo>
                    <a:pt x="1651" y="4836"/>
                  </a:lnTo>
                  <a:cubicBezTo>
                    <a:pt x="1500" y="5184"/>
                    <a:pt x="1437" y="5496"/>
                    <a:pt x="1455" y="5764"/>
                  </a:cubicBezTo>
                  <a:cubicBezTo>
                    <a:pt x="1473" y="6040"/>
                    <a:pt x="1562" y="6254"/>
                    <a:pt x="1723" y="6406"/>
                  </a:cubicBezTo>
                  <a:cubicBezTo>
                    <a:pt x="1883" y="6558"/>
                    <a:pt x="2091" y="6630"/>
                    <a:pt x="2354" y="6630"/>
                  </a:cubicBezTo>
                  <a:cubicBezTo>
                    <a:pt x="2369" y="6630"/>
                    <a:pt x="2385" y="6630"/>
                    <a:pt x="2401" y="6629"/>
                  </a:cubicBezTo>
                  <a:lnTo>
                    <a:pt x="3721" y="6602"/>
                  </a:lnTo>
                  <a:lnTo>
                    <a:pt x="3070" y="8155"/>
                  </a:lnTo>
                  <a:lnTo>
                    <a:pt x="1803" y="8181"/>
                  </a:lnTo>
                  <a:lnTo>
                    <a:pt x="1803" y="8181"/>
                  </a:lnTo>
                  <a:lnTo>
                    <a:pt x="2097" y="7468"/>
                  </a:lnTo>
                  <a:lnTo>
                    <a:pt x="527" y="7503"/>
                  </a:lnTo>
                  <a:lnTo>
                    <a:pt x="206" y="8271"/>
                  </a:lnTo>
                  <a:cubicBezTo>
                    <a:pt x="63" y="8601"/>
                    <a:pt x="1" y="8895"/>
                    <a:pt x="19" y="9172"/>
                  </a:cubicBezTo>
                  <a:cubicBezTo>
                    <a:pt x="28" y="9448"/>
                    <a:pt x="117" y="9662"/>
                    <a:pt x="277" y="9823"/>
                  </a:cubicBezTo>
                  <a:cubicBezTo>
                    <a:pt x="438" y="9967"/>
                    <a:pt x="648" y="10047"/>
                    <a:pt x="920" y="10047"/>
                  </a:cubicBezTo>
                  <a:cubicBezTo>
                    <a:pt x="935" y="10047"/>
                    <a:pt x="949" y="10046"/>
                    <a:pt x="964" y="10046"/>
                  </a:cubicBezTo>
                  <a:lnTo>
                    <a:pt x="2294" y="10019"/>
                  </a:lnTo>
                  <a:lnTo>
                    <a:pt x="1794" y="11215"/>
                  </a:lnTo>
                  <a:lnTo>
                    <a:pt x="3364" y="11179"/>
                  </a:lnTo>
                  <a:lnTo>
                    <a:pt x="3873" y="9983"/>
                  </a:lnTo>
                  <a:lnTo>
                    <a:pt x="5184" y="9957"/>
                  </a:lnTo>
                  <a:cubicBezTo>
                    <a:pt x="5478" y="9948"/>
                    <a:pt x="5773" y="9859"/>
                    <a:pt x="6067" y="9689"/>
                  </a:cubicBezTo>
                  <a:cubicBezTo>
                    <a:pt x="6362" y="9528"/>
                    <a:pt x="6638" y="9305"/>
                    <a:pt x="6888" y="9020"/>
                  </a:cubicBezTo>
                  <a:cubicBezTo>
                    <a:pt x="7138" y="8743"/>
                    <a:pt x="7334" y="8440"/>
                    <a:pt x="7468" y="8119"/>
                  </a:cubicBezTo>
                  <a:lnTo>
                    <a:pt x="8199" y="6379"/>
                  </a:lnTo>
                  <a:cubicBezTo>
                    <a:pt x="8333" y="6076"/>
                    <a:pt x="8387" y="5791"/>
                    <a:pt x="8369" y="5523"/>
                  </a:cubicBezTo>
                  <a:cubicBezTo>
                    <a:pt x="8342" y="5264"/>
                    <a:pt x="8253" y="5059"/>
                    <a:pt x="8092" y="4898"/>
                  </a:cubicBezTo>
                  <a:cubicBezTo>
                    <a:pt x="7941" y="4747"/>
                    <a:pt x="7725" y="4675"/>
                    <a:pt x="7454" y="4675"/>
                  </a:cubicBezTo>
                  <a:cubicBezTo>
                    <a:pt x="7438" y="4675"/>
                    <a:pt x="7422" y="4675"/>
                    <a:pt x="7405" y="4675"/>
                  </a:cubicBezTo>
                  <a:lnTo>
                    <a:pt x="6094" y="4702"/>
                  </a:lnTo>
                  <a:lnTo>
                    <a:pt x="6781" y="3061"/>
                  </a:lnTo>
                  <a:lnTo>
                    <a:pt x="8048" y="3034"/>
                  </a:lnTo>
                  <a:lnTo>
                    <a:pt x="7744" y="3757"/>
                  </a:lnTo>
                  <a:lnTo>
                    <a:pt x="9314" y="3721"/>
                  </a:lnTo>
                  <a:lnTo>
                    <a:pt x="9644" y="2945"/>
                  </a:lnTo>
                  <a:cubicBezTo>
                    <a:pt x="9787" y="2597"/>
                    <a:pt x="9850" y="2294"/>
                    <a:pt x="9841" y="2026"/>
                  </a:cubicBezTo>
                  <a:cubicBezTo>
                    <a:pt x="9823" y="1758"/>
                    <a:pt x="9734" y="1544"/>
                    <a:pt x="9573" y="1392"/>
                  </a:cubicBezTo>
                  <a:cubicBezTo>
                    <a:pt x="9413" y="1241"/>
                    <a:pt x="9205" y="1169"/>
                    <a:pt x="8927" y="1169"/>
                  </a:cubicBezTo>
                  <a:cubicBezTo>
                    <a:pt x="8911" y="1169"/>
                    <a:pt x="8894" y="1169"/>
                    <a:pt x="8877" y="1169"/>
                  </a:cubicBezTo>
                  <a:lnTo>
                    <a:pt x="7566" y="1196"/>
                  </a:lnTo>
                  <a:lnTo>
                    <a:pt x="7566" y="1196"/>
                  </a:lnTo>
                  <a:lnTo>
                    <a:pt x="806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8" name="Google Shape;428;p10"/>
          <p:cNvGrpSpPr/>
          <p:nvPr/>
        </p:nvGrpSpPr>
        <p:grpSpPr>
          <a:xfrm>
            <a:off x="5264000" y="3773500"/>
            <a:ext cx="3880000" cy="2208200"/>
            <a:chOff x="3263250" y="2446775"/>
            <a:chExt cx="3880000" cy="2208200"/>
          </a:xfrm>
        </p:grpSpPr>
        <p:sp>
          <p:nvSpPr>
            <p:cNvPr id="429" name="Google Shape;429;p10"/>
            <p:cNvSpPr/>
            <p:nvPr/>
          </p:nvSpPr>
          <p:spPr>
            <a:xfrm>
              <a:off x="3317425" y="2446775"/>
              <a:ext cx="3825825" cy="2208200"/>
            </a:xfrm>
            <a:custGeom>
              <a:rect b="b" l="l" r="r" t="t"/>
              <a:pathLst>
                <a:path extrusionOk="0" h="88328" w="153033">
                  <a:moveTo>
                    <a:pt x="153032" y="0"/>
                  </a:moveTo>
                  <a:lnTo>
                    <a:pt x="86267" y="47219"/>
                  </a:lnTo>
                  <a:lnTo>
                    <a:pt x="70584" y="39931"/>
                  </a:lnTo>
                  <a:lnTo>
                    <a:pt x="1" y="88327"/>
                  </a:lnTo>
                  <a:lnTo>
                    <a:pt x="153032" y="88327"/>
                  </a:lnTo>
                  <a:lnTo>
                    <a:pt x="15303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0"/>
            <p:cNvSpPr/>
            <p:nvPr/>
          </p:nvSpPr>
          <p:spPr>
            <a:xfrm>
              <a:off x="5981025" y="3230050"/>
              <a:ext cx="163075" cy="1424925"/>
            </a:xfrm>
            <a:custGeom>
              <a:rect b="b" l="l" r="r" t="t"/>
              <a:pathLst>
                <a:path extrusionOk="0" h="56997" w="6523">
                  <a:moveTo>
                    <a:pt x="3007" y="0"/>
                  </a:moveTo>
                  <a:cubicBezTo>
                    <a:pt x="2909" y="0"/>
                    <a:pt x="2838" y="71"/>
                    <a:pt x="2838" y="170"/>
                  </a:cubicBezTo>
                  <a:lnTo>
                    <a:pt x="2838" y="2168"/>
                  </a:lnTo>
                  <a:lnTo>
                    <a:pt x="1027" y="2168"/>
                  </a:lnTo>
                  <a:cubicBezTo>
                    <a:pt x="465" y="2168"/>
                    <a:pt x="1" y="2632"/>
                    <a:pt x="1" y="3194"/>
                  </a:cubicBezTo>
                  <a:lnTo>
                    <a:pt x="1" y="16334"/>
                  </a:lnTo>
                  <a:cubicBezTo>
                    <a:pt x="1" y="16896"/>
                    <a:pt x="465" y="17360"/>
                    <a:pt x="1027" y="17360"/>
                  </a:cubicBezTo>
                  <a:lnTo>
                    <a:pt x="2838" y="17360"/>
                  </a:lnTo>
                  <a:lnTo>
                    <a:pt x="2838" y="24033"/>
                  </a:lnTo>
                  <a:cubicBezTo>
                    <a:pt x="2838" y="24131"/>
                    <a:pt x="2909" y="24203"/>
                    <a:pt x="3007" y="24203"/>
                  </a:cubicBezTo>
                  <a:cubicBezTo>
                    <a:pt x="3097" y="24203"/>
                    <a:pt x="3168" y="24131"/>
                    <a:pt x="3168" y="24033"/>
                  </a:cubicBezTo>
                  <a:lnTo>
                    <a:pt x="3168" y="17360"/>
                  </a:lnTo>
                  <a:lnTo>
                    <a:pt x="4006" y="17360"/>
                  </a:lnTo>
                  <a:lnTo>
                    <a:pt x="4006" y="56996"/>
                  </a:lnTo>
                  <a:lnTo>
                    <a:pt x="6522" y="56996"/>
                  </a:lnTo>
                  <a:lnTo>
                    <a:pt x="6522" y="13524"/>
                  </a:lnTo>
                  <a:lnTo>
                    <a:pt x="6174" y="13524"/>
                  </a:lnTo>
                  <a:lnTo>
                    <a:pt x="6174" y="3194"/>
                  </a:lnTo>
                  <a:cubicBezTo>
                    <a:pt x="6174" y="2632"/>
                    <a:pt x="5719" y="2168"/>
                    <a:pt x="5148" y="2168"/>
                  </a:cubicBezTo>
                  <a:lnTo>
                    <a:pt x="3168" y="2168"/>
                  </a:lnTo>
                  <a:lnTo>
                    <a:pt x="3168" y="170"/>
                  </a:lnTo>
                  <a:cubicBezTo>
                    <a:pt x="3168" y="71"/>
                    <a:pt x="3097" y="0"/>
                    <a:pt x="3007" y="0"/>
                  </a:cubicBez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0"/>
            <p:cNvSpPr/>
            <p:nvPr/>
          </p:nvSpPr>
          <p:spPr>
            <a:xfrm>
              <a:off x="6206300" y="3468000"/>
              <a:ext cx="154575" cy="617575"/>
            </a:xfrm>
            <a:custGeom>
              <a:rect b="b" l="l" r="r" t="t"/>
              <a:pathLst>
                <a:path extrusionOk="0" h="24703" w="6183">
                  <a:moveTo>
                    <a:pt x="3007" y="1"/>
                  </a:moveTo>
                  <a:cubicBezTo>
                    <a:pt x="2917" y="1"/>
                    <a:pt x="2837" y="72"/>
                    <a:pt x="2837" y="161"/>
                  </a:cubicBezTo>
                  <a:lnTo>
                    <a:pt x="2837" y="4336"/>
                  </a:lnTo>
                  <a:lnTo>
                    <a:pt x="1035" y="4336"/>
                  </a:lnTo>
                  <a:cubicBezTo>
                    <a:pt x="464" y="4336"/>
                    <a:pt x="0" y="4800"/>
                    <a:pt x="0" y="5362"/>
                  </a:cubicBezTo>
                  <a:lnTo>
                    <a:pt x="0" y="17165"/>
                  </a:lnTo>
                  <a:cubicBezTo>
                    <a:pt x="0" y="17727"/>
                    <a:pt x="464" y="18191"/>
                    <a:pt x="1035" y="18191"/>
                  </a:cubicBezTo>
                  <a:lnTo>
                    <a:pt x="2837" y="18191"/>
                  </a:lnTo>
                  <a:lnTo>
                    <a:pt x="2837" y="24533"/>
                  </a:lnTo>
                  <a:cubicBezTo>
                    <a:pt x="2837" y="24623"/>
                    <a:pt x="2917" y="24703"/>
                    <a:pt x="3007" y="24703"/>
                  </a:cubicBezTo>
                  <a:cubicBezTo>
                    <a:pt x="3096" y="24703"/>
                    <a:pt x="3176" y="24623"/>
                    <a:pt x="3176" y="24533"/>
                  </a:cubicBezTo>
                  <a:lnTo>
                    <a:pt x="3176" y="18191"/>
                  </a:lnTo>
                  <a:lnTo>
                    <a:pt x="5148" y="18191"/>
                  </a:lnTo>
                  <a:cubicBezTo>
                    <a:pt x="5719" y="18191"/>
                    <a:pt x="6182" y="17727"/>
                    <a:pt x="6182" y="17165"/>
                  </a:cubicBezTo>
                  <a:lnTo>
                    <a:pt x="6182" y="5362"/>
                  </a:lnTo>
                  <a:cubicBezTo>
                    <a:pt x="6182" y="4800"/>
                    <a:pt x="5719" y="4336"/>
                    <a:pt x="5148" y="4336"/>
                  </a:cubicBezTo>
                  <a:lnTo>
                    <a:pt x="3176" y="4336"/>
                  </a:lnTo>
                  <a:lnTo>
                    <a:pt x="3176" y="161"/>
                  </a:lnTo>
                  <a:cubicBezTo>
                    <a:pt x="3176" y="72"/>
                    <a:pt x="3096" y="1"/>
                    <a:pt x="3007" y="1"/>
                  </a:cubicBez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0"/>
            <p:cNvSpPr/>
            <p:nvPr/>
          </p:nvSpPr>
          <p:spPr>
            <a:xfrm>
              <a:off x="6431775" y="2790900"/>
              <a:ext cx="333900" cy="1864075"/>
            </a:xfrm>
            <a:custGeom>
              <a:rect b="b" l="l" r="r" t="t"/>
              <a:pathLst>
                <a:path extrusionOk="0" h="74563" w="13356">
                  <a:moveTo>
                    <a:pt x="10179" y="1"/>
                  </a:moveTo>
                  <a:cubicBezTo>
                    <a:pt x="10090" y="1"/>
                    <a:pt x="10010" y="72"/>
                    <a:pt x="10010" y="170"/>
                  </a:cubicBezTo>
                  <a:lnTo>
                    <a:pt x="10010" y="14649"/>
                  </a:lnTo>
                  <a:lnTo>
                    <a:pt x="8297" y="14649"/>
                  </a:lnTo>
                  <a:lnTo>
                    <a:pt x="8297" y="4809"/>
                  </a:lnTo>
                  <a:lnTo>
                    <a:pt x="5781" y="4809"/>
                  </a:lnTo>
                  <a:lnTo>
                    <a:pt x="5781" y="44160"/>
                  </a:lnTo>
                  <a:cubicBezTo>
                    <a:pt x="5612" y="44026"/>
                    <a:pt x="5389" y="43936"/>
                    <a:pt x="5148" y="43936"/>
                  </a:cubicBezTo>
                  <a:lnTo>
                    <a:pt x="3346" y="43936"/>
                  </a:lnTo>
                  <a:lnTo>
                    <a:pt x="3346" y="34025"/>
                  </a:lnTo>
                  <a:lnTo>
                    <a:pt x="830" y="34025"/>
                  </a:lnTo>
                  <a:lnTo>
                    <a:pt x="830" y="43954"/>
                  </a:lnTo>
                  <a:cubicBezTo>
                    <a:pt x="357" y="44052"/>
                    <a:pt x="0" y="44463"/>
                    <a:pt x="0" y="44962"/>
                  </a:cubicBezTo>
                  <a:lnTo>
                    <a:pt x="0" y="54098"/>
                  </a:lnTo>
                  <a:cubicBezTo>
                    <a:pt x="0" y="54597"/>
                    <a:pt x="357" y="55016"/>
                    <a:pt x="830" y="55106"/>
                  </a:cubicBezTo>
                  <a:lnTo>
                    <a:pt x="830" y="74562"/>
                  </a:lnTo>
                  <a:lnTo>
                    <a:pt x="3346" y="74562"/>
                  </a:lnTo>
                  <a:lnTo>
                    <a:pt x="3346" y="55123"/>
                  </a:lnTo>
                  <a:lnTo>
                    <a:pt x="5148" y="55123"/>
                  </a:lnTo>
                  <a:cubicBezTo>
                    <a:pt x="5389" y="55123"/>
                    <a:pt x="5612" y="55043"/>
                    <a:pt x="5781" y="54900"/>
                  </a:cubicBezTo>
                  <a:lnTo>
                    <a:pt x="5781" y="74562"/>
                  </a:lnTo>
                  <a:lnTo>
                    <a:pt x="8297" y="74562"/>
                  </a:lnTo>
                  <a:lnTo>
                    <a:pt x="8297" y="37513"/>
                  </a:lnTo>
                  <a:lnTo>
                    <a:pt x="10010" y="37513"/>
                  </a:lnTo>
                  <a:lnTo>
                    <a:pt x="10010" y="39521"/>
                  </a:lnTo>
                  <a:cubicBezTo>
                    <a:pt x="10010" y="39610"/>
                    <a:pt x="10090" y="39681"/>
                    <a:pt x="10179" y="39681"/>
                  </a:cubicBezTo>
                  <a:cubicBezTo>
                    <a:pt x="10268" y="39681"/>
                    <a:pt x="10349" y="39610"/>
                    <a:pt x="10349" y="39521"/>
                  </a:cubicBezTo>
                  <a:lnTo>
                    <a:pt x="10349" y="37513"/>
                  </a:lnTo>
                  <a:lnTo>
                    <a:pt x="10732" y="37513"/>
                  </a:lnTo>
                  <a:lnTo>
                    <a:pt x="10732" y="74562"/>
                  </a:lnTo>
                  <a:lnTo>
                    <a:pt x="13248" y="74562"/>
                  </a:lnTo>
                  <a:lnTo>
                    <a:pt x="13248" y="36925"/>
                  </a:lnTo>
                  <a:cubicBezTo>
                    <a:pt x="13319" y="36791"/>
                    <a:pt x="13355" y="36648"/>
                    <a:pt x="13355" y="36487"/>
                  </a:cubicBezTo>
                  <a:lnTo>
                    <a:pt x="13355" y="15675"/>
                  </a:lnTo>
                  <a:cubicBezTo>
                    <a:pt x="13355" y="15104"/>
                    <a:pt x="12891" y="14649"/>
                    <a:pt x="12329" y="14649"/>
                  </a:cubicBezTo>
                  <a:lnTo>
                    <a:pt x="10349" y="14649"/>
                  </a:lnTo>
                  <a:lnTo>
                    <a:pt x="10349" y="170"/>
                  </a:lnTo>
                  <a:cubicBezTo>
                    <a:pt x="10349" y="72"/>
                    <a:pt x="10268" y="1"/>
                    <a:pt x="10179" y="1"/>
                  </a:cubicBez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0"/>
            <p:cNvSpPr/>
            <p:nvPr/>
          </p:nvSpPr>
          <p:spPr>
            <a:xfrm>
              <a:off x="4062125" y="4038725"/>
              <a:ext cx="153900" cy="616250"/>
            </a:xfrm>
            <a:custGeom>
              <a:rect b="b" l="l" r="r" t="t"/>
              <a:pathLst>
                <a:path extrusionOk="0" h="24650" w="6156">
                  <a:moveTo>
                    <a:pt x="6156" y="1"/>
                  </a:moveTo>
                  <a:lnTo>
                    <a:pt x="0" y="4220"/>
                  </a:lnTo>
                  <a:cubicBezTo>
                    <a:pt x="98" y="4693"/>
                    <a:pt x="518" y="5041"/>
                    <a:pt x="1008" y="5041"/>
                  </a:cubicBezTo>
                  <a:lnTo>
                    <a:pt x="2213" y="5041"/>
                  </a:lnTo>
                  <a:lnTo>
                    <a:pt x="2213" y="24649"/>
                  </a:lnTo>
                  <a:lnTo>
                    <a:pt x="4728" y="24649"/>
                  </a:lnTo>
                  <a:lnTo>
                    <a:pt x="4728" y="5041"/>
                  </a:lnTo>
                  <a:lnTo>
                    <a:pt x="5139" y="5041"/>
                  </a:lnTo>
                  <a:cubicBezTo>
                    <a:pt x="5701" y="5041"/>
                    <a:pt x="6156" y="4586"/>
                    <a:pt x="6156" y="4015"/>
                  </a:cubicBezTo>
                  <a:lnTo>
                    <a:pt x="6156"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0"/>
            <p:cNvSpPr/>
            <p:nvPr/>
          </p:nvSpPr>
          <p:spPr>
            <a:xfrm>
              <a:off x="4906500" y="3459525"/>
              <a:ext cx="154350" cy="1195450"/>
            </a:xfrm>
            <a:custGeom>
              <a:rect b="b" l="l" r="r" t="t"/>
              <a:pathLst>
                <a:path extrusionOk="0" h="47818" w="6174">
                  <a:moveTo>
                    <a:pt x="6174" y="1"/>
                  </a:moveTo>
                  <a:lnTo>
                    <a:pt x="0" y="4229"/>
                  </a:lnTo>
                  <a:lnTo>
                    <a:pt x="0" y="10742"/>
                  </a:lnTo>
                  <a:cubicBezTo>
                    <a:pt x="0" y="11214"/>
                    <a:pt x="321" y="11607"/>
                    <a:pt x="750" y="11732"/>
                  </a:cubicBezTo>
                  <a:lnTo>
                    <a:pt x="750" y="47817"/>
                  </a:lnTo>
                  <a:lnTo>
                    <a:pt x="3274" y="47817"/>
                  </a:lnTo>
                  <a:lnTo>
                    <a:pt x="3274" y="16745"/>
                  </a:lnTo>
                  <a:cubicBezTo>
                    <a:pt x="3310" y="16710"/>
                    <a:pt x="3337" y="16665"/>
                    <a:pt x="3337" y="16612"/>
                  </a:cubicBezTo>
                  <a:lnTo>
                    <a:pt x="3337" y="11768"/>
                  </a:lnTo>
                  <a:lnTo>
                    <a:pt x="5148" y="11768"/>
                  </a:lnTo>
                  <a:cubicBezTo>
                    <a:pt x="5719" y="11768"/>
                    <a:pt x="6174" y="11313"/>
                    <a:pt x="6174" y="10742"/>
                  </a:cubicBezTo>
                  <a:lnTo>
                    <a:pt x="6174"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0"/>
            <p:cNvSpPr/>
            <p:nvPr/>
          </p:nvSpPr>
          <p:spPr>
            <a:xfrm>
              <a:off x="3610500" y="4410950"/>
              <a:ext cx="63125" cy="244025"/>
            </a:xfrm>
            <a:custGeom>
              <a:rect b="b" l="l" r="r" t="t"/>
              <a:pathLst>
                <a:path extrusionOk="0" h="9761" w="2525">
                  <a:moveTo>
                    <a:pt x="2525" y="1"/>
                  </a:moveTo>
                  <a:lnTo>
                    <a:pt x="0" y="1722"/>
                  </a:lnTo>
                  <a:lnTo>
                    <a:pt x="0" y="9760"/>
                  </a:lnTo>
                  <a:lnTo>
                    <a:pt x="2525" y="9760"/>
                  </a:lnTo>
                  <a:lnTo>
                    <a:pt x="2525"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0"/>
            <p:cNvSpPr/>
            <p:nvPr/>
          </p:nvSpPr>
          <p:spPr>
            <a:xfrm>
              <a:off x="3737400" y="4323975"/>
              <a:ext cx="62900" cy="331000"/>
            </a:xfrm>
            <a:custGeom>
              <a:rect b="b" l="l" r="r" t="t"/>
              <a:pathLst>
                <a:path extrusionOk="0" h="13240" w="2516">
                  <a:moveTo>
                    <a:pt x="2516" y="1"/>
                  </a:moveTo>
                  <a:lnTo>
                    <a:pt x="0" y="1722"/>
                  </a:lnTo>
                  <a:lnTo>
                    <a:pt x="0" y="13239"/>
                  </a:lnTo>
                  <a:lnTo>
                    <a:pt x="2516" y="13239"/>
                  </a:lnTo>
                  <a:lnTo>
                    <a:pt x="2516"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0"/>
            <p:cNvSpPr/>
            <p:nvPr/>
          </p:nvSpPr>
          <p:spPr>
            <a:xfrm>
              <a:off x="3483800" y="4497700"/>
              <a:ext cx="63150" cy="157275"/>
            </a:xfrm>
            <a:custGeom>
              <a:rect b="b" l="l" r="r" t="t"/>
              <a:pathLst>
                <a:path extrusionOk="0" h="6291" w="2526">
                  <a:moveTo>
                    <a:pt x="2526" y="1"/>
                  </a:moveTo>
                  <a:lnTo>
                    <a:pt x="1" y="1732"/>
                  </a:lnTo>
                  <a:lnTo>
                    <a:pt x="1" y="6290"/>
                  </a:lnTo>
                  <a:lnTo>
                    <a:pt x="2526" y="6290"/>
                  </a:lnTo>
                  <a:lnTo>
                    <a:pt x="2526"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0"/>
            <p:cNvSpPr/>
            <p:nvPr/>
          </p:nvSpPr>
          <p:spPr>
            <a:xfrm>
              <a:off x="3360025" y="4582675"/>
              <a:ext cx="62925" cy="72300"/>
            </a:xfrm>
            <a:custGeom>
              <a:rect b="b" l="l" r="r" t="t"/>
              <a:pathLst>
                <a:path extrusionOk="0" h="2892" w="2517">
                  <a:moveTo>
                    <a:pt x="2517" y="1"/>
                  </a:moveTo>
                  <a:lnTo>
                    <a:pt x="1" y="1723"/>
                  </a:lnTo>
                  <a:lnTo>
                    <a:pt x="1" y="2891"/>
                  </a:lnTo>
                  <a:lnTo>
                    <a:pt x="2517" y="2891"/>
                  </a:lnTo>
                  <a:lnTo>
                    <a:pt x="2517"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0"/>
            <p:cNvSpPr/>
            <p:nvPr/>
          </p:nvSpPr>
          <p:spPr>
            <a:xfrm>
              <a:off x="3836425" y="4150250"/>
              <a:ext cx="217250" cy="504725"/>
            </a:xfrm>
            <a:custGeom>
              <a:rect b="b" l="l" r="r" t="t"/>
              <a:pathLst>
                <a:path extrusionOk="0" h="20189" w="8690">
                  <a:moveTo>
                    <a:pt x="8689" y="0"/>
                  </a:moveTo>
                  <a:lnTo>
                    <a:pt x="0" y="5959"/>
                  </a:lnTo>
                  <a:lnTo>
                    <a:pt x="0" y="11071"/>
                  </a:lnTo>
                  <a:cubicBezTo>
                    <a:pt x="0" y="11642"/>
                    <a:pt x="455" y="12097"/>
                    <a:pt x="1026" y="12097"/>
                  </a:cubicBezTo>
                  <a:lnTo>
                    <a:pt x="1106" y="12097"/>
                  </a:lnTo>
                  <a:lnTo>
                    <a:pt x="1106" y="20188"/>
                  </a:lnTo>
                  <a:lnTo>
                    <a:pt x="3622" y="20188"/>
                  </a:lnTo>
                  <a:lnTo>
                    <a:pt x="3622" y="12097"/>
                  </a:lnTo>
                  <a:lnTo>
                    <a:pt x="5148" y="12097"/>
                  </a:lnTo>
                  <a:cubicBezTo>
                    <a:pt x="5692" y="12097"/>
                    <a:pt x="6138" y="11678"/>
                    <a:pt x="6174" y="11142"/>
                  </a:cubicBezTo>
                  <a:lnTo>
                    <a:pt x="6174" y="20188"/>
                  </a:lnTo>
                  <a:lnTo>
                    <a:pt x="8689" y="20188"/>
                  </a:lnTo>
                  <a:lnTo>
                    <a:pt x="8689" y="0"/>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0"/>
            <p:cNvSpPr/>
            <p:nvPr/>
          </p:nvSpPr>
          <p:spPr>
            <a:xfrm>
              <a:off x="4244100" y="4129500"/>
              <a:ext cx="62925" cy="525475"/>
            </a:xfrm>
            <a:custGeom>
              <a:rect b="b" l="l" r="r" t="t"/>
              <a:pathLst>
                <a:path extrusionOk="0" h="21019" w="2517">
                  <a:moveTo>
                    <a:pt x="1" y="0"/>
                  </a:moveTo>
                  <a:lnTo>
                    <a:pt x="1" y="21018"/>
                  </a:lnTo>
                  <a:lnTo>
                    <a:pt x="2517" y="21018"/>
                  </a:lnTo>
                  <a:lnTo>
                    <a:pt x="2517"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0"/>
            <p:cNvSpPr/>
            <p:nvPr/>
          </p:nvSpPr>
          <p:spPr>
            <a:xfrm>
              <a:off x="4370775" y="3889525"/>
              <a:ext cx="62925" cy="765450"/>
            </a:xfrm>
            <a:custGeom>
              <a:rect b="b" l="l" r="r" t="t"/>
              <a:pathLst>
                <a:path extrusionOk="0" h="30618" w="2517">
                  <a:moveTo>
                    <a:pt x="2517" y="0"/>
                  </a:moveTo>
                  <a:lnTo>
                    <a:pt x="1" y="1731"/>
                  </a:lnTo>
                  <a:lnTo>
                    <a:pt x="1" y="30617"/>
                  </a:lnTo>
                  <a:lnTo>
                    <a:pt x="2517" y="30617"/>
                  </a:lnTo>
                  <a:lnTo>
                    <a:pt x="2517"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0"/>
            <p:cNvSpPr/>
            <p:nvPr/>
          </p:nvSpPr>
          <p:spPr>
            <a:xfrm>
              <a:off x="6826750" y="3437225"/>
              <a:ext cx="63150" cy="1217750"/>
            </a:xfrm>
            <a:custGeom>
              <a:rect b="b" l="l" r="r" t="t"/>
              <a:pathLst>
                <a:path extrusionOk="0" h="48710" w="2526">
                  <a:moveTo>
                    <a:pt x="1" y="1"/>
                  </a:moveTo>
                  <a:lnTo>
                    <a:pt x="1" y="48709"/>
                  </a:lnTo>
                  <a:lnTo>
                    <a:pt x="2525" y="48709"/>
                  </a:lnTo>
                  <a:lnTo>
                    <a:pt x="2525"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0"/>
            <p:cNvSpPr/>
            <p:nvPr/>
          </p:nvSpPr>
          <p:spPr>
            <a:xfrm>
              <a:off x="6328725" y="4057025"/>
              <a:ext cx="62925" cy="597950"/>
            </a:xfrm>
            <a:custGeom>
              <a:rect b="b" l="l" r="r" t="t"/>
              <a:pathLst>
                <a:path extrusionOk="0" h="23918" w="2517">
                  <a:moveTo>
                    <a:pt x="1" y="0"/>
                  </a:moveTo>
                  <a:lnTo>
                    <a:pt x="1" y="23917"/>
                  </a:lnTo>
                  <a:lnTo>
                    <a:pt x="2517" y="23917"/>
                  </a:lnTo>
                  <a:lnTo>
                    <a:pt x="2517"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0"/>
            <p:cNvSpPr/>
            <p:nvPr/>
          </p:nvSpPr>
          <p:spPr>
            <a:xfrm>
              <a:off x="6204950" y="4253725"/>
              <a:ext cx="62925" cy="401250"/>
            </a:xfrm>
            <a:custGeom>
              <a:rect b="b" l="l" r="r" t="t"/>
              <a:pathLst>
                <a:path extrusionOk="0" h="16050" w="2517">
                  <a:moveTo>
                    <a:pt x="1" y="0"/>
                  </a:moveTo>
                  <a:lnTo>
                    <a:pt x="1" y="16049"/>
                  </a:lnTo>
                  <a:lnTo>
                    <a:pt x="2516" y="16049"/>
                  </a:lnTo>
                  <a:lnTo>
                    <a:pt x="2516"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0"/>
            <p:cNvSpPr/>
            <p:nvPr/>
          </p:nvSpPr>
          <p:spPr>
            <a:xfrm>
              <a:off x="6953650" y="2688750"/>
              <a:ext cx="189600" cy="1966225"/>
            </a:xfrm>
            <a:custGeom>
              <a:rect b="b" l="l" r="r" t="t"/>
              <a:pathLst>
                <a:path extrusionOk="0" h="78649" w="7584">
                  <a:moveTo>
                    <a:pt x="3783" y="1"/>
                  </a:moveTo>
                  <a:cubicBezTo>
                    <a:pt x="3694" y="1"/>
                    <a:pt x="3614" y="72"/>
                    <a:pt x="3614" y="161"/>
                  </a:cubicBezTo>
                  <a:lnTo>
                    <a:pt x="3614" y="15711"/>
                  </a:lnTo>
                  <a:lnTo>
                    <a:pt x="1633" y="15711"/>
                  </a:lnTo>
                  <a:cubicBezTo>
                    <a:pt x="1071" y="15711"/>
                    <a:pt x="607" y="16166"/>
                    <a:pt x="607" y="16737"/>
                  </a:cubicBezTo>
                  <a:lnTo>
                    <a:pt x="607" y="18672"/>
                  </a:lnTo>
                  <a:lnTo>
                    <a:pt x="1" y="18672"/>
                  </a:lnTo>
                  <a:lnTo>
                    <a:pt x="1" y="78648"/>
                  </a:lnTo>
                  <a:lnTo>
                    <a:pt x="2516" y="78648"/>
                  </a:lnTo>
                  <a:lnTo>
                    <a:pt x="2516" y="38575"/>
                  </a:lnTo>
                  <a:lnTo>
                    <a:pt x="3614" y="38575"/>
                  </a:lnTo>
                  <a:lnTo>
                    <a:pt x="3614" y="40573"/>
                  </a:lnTo>
                  <a:cubicBezTo>
                    <a:pt x="3614" y="40672"/>
                    <a:pt x="3694" y="40743"/>
                    <a:pt x="3783" y="40743"/>
                  </a:cubicBezTo>
                  <a:cubicBezTo>
                    <a:pt x="3872" y="40743"/>
                    <a:pt x="3953" y="40672"/>
                    <a:pt x="3953" y="40573"/>
                  </a:cubicBezTo>
                  <a:lnTo>
                    <a:pt x="3953" y="38575"/>
                  </a:lnTo>
                  <a:lnTo>
                    <a:pt x="5068" y="38575"/>
                  </a:lnTo>
                  <a:lnTo>
                    <a:pt x="5068" y="78648"/>
                  </a:lnTo>
                  <a:lnTo>
                    <a:pt x="7583" y="78648"/>
                  </a:lnTo>
                  <a:lnTo>
                    <a:pt x="7583" y="22723"/>
                  </a:lnTo>
                  <a:lnTo>
                    <a:pt x="6790" y="22723"/>
                  </a:lnTo>
                  <a:lnTo>
                    <a:pt x="6790" y="16737"/>
                  </a:lnTo>
                  <a:cubicBezTo>
                    <a:pt x="6790" y="16166"/>
                    <a:pt x="6326" y="15711"/>
                    <a:pt x="5764" y="15711"/>
                  </a:cubicBezTo>
                  <a:lnTo>
                    <a:pt x="3953" y="15711"/>
                  </a:lnTo>
                  <a:lnTo>
                    <a:pt x="3953" y="161"/>
                  </a:lnTo>
                  <a:cubicBezTo>
                    <a:pt x="3953" y="72"/>
                    <a:pt x="3872" y="1"/>
                    <a:pt x="3783" y="1"/>
                  </a:cubicBez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0"/>
            <p:cNvSpPr/>
            <p:nvPr/>
          </p:nvSpPr>
          <p:spPr>
            <a:xfrm>
              <a:off x="5175900" y="3488525"/>
              <a:ext cx="62925" cy="1166450"/>
            </a:xfrm>
            <a:custGeom>
              <a:rect b="b" l="l" r="r" t="t"/>
              <a:pathLst>
                <a:path extrusionOk="0" h="46658" w="2517">
                  <a:moveTo>
                    <a:pt x="1" y="0"/>
                  </a:moveTo>
                  <a:lnTo>
                    <a:pt x="1" y="46657"/>
                  </a:lnTo>
                  <a:lnTo>
                    <a:pt x="2517" y="46657"/>
                  </a:lnTo>
                  <a:lnTo>
                    <a:pt x="2517" y="1178"/>
                  </a:lnTo>
                  <a:lnTo>
                    <a:pt x="1"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0"/>
            <p:cNvSpPr/>
            <p:nvPr/>
          </p:nvSpPr>
          <p:spPr>
            <a:xfrm>
              <a:off x="5302600" y="3547625"/>
              <a:ext cx="62900" cy="1107350"/>
            </a:xfrm>
            <a:custGeom>
              <a:rect b="b" l="l" r="r" t="t"/>
              <a:pathLst>
                <a:path extrusionOk="0" h="44294" w="2516">
                  <a:moveTo>
                    <a:pt x="0" y="1"/>
                  </a:moveTo>
                  <a:lnTo>
                    <a:pt x="0" y="44293"/>
                  </a:lnTo>
                  <a:lnTo>
                    <a:pt x="2516" y="44293"/>
                  </a:lnTo>
                  <a:lnTo>
                    <a:pt x="2516" y="1169"/>
                  </a:lnTo>
                  <a:lnTo>
                    <a:pt x="0"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0"/>
            <p:cNvSpPr/>
            <p:nvPr/>
          </p:nvSpPr>
          <p:spPr>
            <a:xfrm>
              <a:off x="5049225" y="4072400"/>
              <a:ext cx="62925" cy="582575"/>
            </a:xfrm>
            <a:custGeom>
              <a:rect b="b" l="l" r="r" t="t"/>
              <a:pathLst>
                <a:path extrusionOk="0" h="23303" w="2517">
                  <a:moveTo>
                    <a:pt x="1" y="1"/>
                  </a:moveTo>
                  <a:lnTo>
                    <a:pt x="1" y="23302"/>
                  </a:lnTo>
                  <a:lnTo>
                    <a:pt x="2517" y="23302"/>
                  </a:lnTo>
                  <a:lnTo>
                    <a:pt x="2517"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0"/>
            <p:cNvSpPr/>
            <p:nvPr/>
          </p:nvSpPr>
          <p:spPr>
            <a:xfrm>
              <a:off x="4801450" y="4106525"/>
              <a:ext cx="62925" cy="548450"/>
            </a:xfrm>
            <a:custGeom>
              <a:rect b="b" l="l" r="r" t="t"/>
              <a:pathLst>
                <a:path extrusionOk="0" h="21938" w="2517">
                  <a:moveTo>
                    <a:pt x="1" y="1"/>
                  </a:moveTo>
                  <a:lnTo>
                    <a:pt x="1" y="21937"/>
                  </a:lnTo>
                  <a:lnTo>
                    <a:pt x="2516" y="21937"/>
                  </a:lnTo>
                  <a:lnTo>
                    <a:pt x="2516" y="1"/>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0"/>
            <p:cNvSpPr/>
            <p:nvPr/>
          </p:nvSpPr>
          <p:spPr>
            <a:xfrm>
              <a:off x="4677675" y="4381300"/>
              <a:ext cx="62925" cy="273675"/>
            </a:xfrm>
            <a:custGeom>
              <a:rect b="b" l="l" r="r" t="t"/>
              <a:pathLst>
                <a:path extrusionOk="0" h="10947" w="2517">
                  <a:moveTo>
                    <a:pt x="0" y="0"/>
                  </a:moveTo>
                  <a:lnTo>
                    <a:pt x="0" y="10946"/>
                  </a:lnTo>
                  <a:lnTo>
                    <a:pt x="2516" y="10946"/>
                  </a:lnTo>
                  <a:lnTo>
                    <a:pt x="2516"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0"/>
            <p:cNvSpPr/>
            <p:nvPr/>
          </p:nvSpPr>
          <p:spPr>
            <a:xfrm>
              <a:off x="4553900" y="4281825"/>
              <a:ext cx="62900" cy="373150"/>
            </a:xfrm>
            <a:custGeom>
              <a:rect b="b" l="l" r="r" t="t"/>
              <a:pathLst>
                <a:path extrusionOk="0" h="14926" w="2516">
                  <a:moveTo>
                    <a:pt x="0" y="0"/>
                  </a:moveTo>
                  <a:lnTo>
                    <a:pt x="0" y="14925"/>
                  </a:lnTo>
                  <a:lnTo>
                    <a:pt x="2516" y="14925"/>
                  </a:lnTo>
                  <a:lnTo>
                    <a:pt x="2516"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0"/>
            <p:cNvSpPr/>
            <p:nvPr/>
          </p:nvSpPr>
          <p:spPr>
            <a:xfrm>
              <a:off x="5429275" y="3684125"/>
              <a:ext cx="62900" cy="970850"/>
            </a:xfrm>
            <a:custGeom>
              <a:rect b="b" l="l" r="r" t="t"/>
              <a:pathLst>
                <a:path extrusionOk="0" h="38834" w="2516">
                  <a:moveTo>
                    <a:pt x="0" y="0"/>
                  </a:moveTo>
                  <a:lnTo>
                    <a:pt x="0" y="38833"/>
                  </a:lnTo>
                  <a:lnTo>
                    <a:pt x="2516" y="38833"/>
                  </a:lnTo>
                  <a:lnTo>
                    <a:pt x="2516"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0"/>
            <p:cNvSpPr/>
            <p:nvPr/>
          </p:nvSpPr>
          <p:spPr>
            <a:xfrm>
              <a:off x="5555950" y="4156700"/>
              <a:ext cx="62925" cy="498275"/>
            </a:xfrm>
            <a:custGeom>
              <a:rect b="b" l="l" r="r" t="t"/>
              <a:pathLst>
                <a:path extrusionOk="0" h="19931" w="2517">
                  <a:moveTo>
                    <a:pt x="0" y="1"/>
                  </a:moveTo>
                  <a:lnTo>
                    <a:pt x="0" y="19930"/>
                  </a:lnTo>
                  <a:lnTo>
                    <a:pt x="2516" y="19930"/>
                  </a:lnTo>
                  <a:lnTo>
                    <a:pt x="2516" y="1"/>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0"/>
            <p:cNvSpPr/>
            <p:nvPr/>
          </p:nvSpPr>
          <p:spPr>
            <a:xfrm>
              <a:off x="5682625" y="4024000"/>
              <a:ext cx="62925" cy="630975"/>
            </a:xfrm>
            <a:custGeom>
              <a:rect b="b" l="l" r="r" t="t"/>
              <a:pathLst>
                <a:path extrusionOk="0" h="25239" w="2517">
                  <a:moveTo>
                    <a:pt x="1" y="1"/>
                  </a:moveTo>
                  <a:lnTo>
                    <a:pt x="1" y="25238"/>
                  </a:lnTo>
                  <a:lnTo>
                    <a:pt x="2516" y="25238"/>
                  </a:lnTo>
                  <a:lnTo>
                    <a:pt x="2516"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0"/>
            <p:cNvSpPr/>
            <p:nvPr/>
          </p:nvSpPr>
          <p:spPr>
            <a:xfrm>
              <a:off x="5809300" y="3767300"/>
              <a:ext cx="62925" cy="887675"/>
            </a:xfrm>
            <a:custGeom>
              <a:rect b="b" l="l" r="r" t="t"/>
              <a:pathLst>
                <a:path extrusionOk="0" h="35507" w="2517">
                  <a:moveTo>
                    <a:pt x="1" y="1"/>
                  </a:moveTo>
                  <a:lnTo>
                    <a:pt x="1" y="35506"/>
                  </a:lnTo>
                  <a:lnTo>
                    <a:pt x="2516" y="35506"/>
                  </a:lnTo>
                  <a:lnTo>
                    <a:pt x="2516"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0"/>
            <p:cNvSpPr/>
            <p:nvPr/>
          </p:nvSpPr>
          <p:spPr>
            <a:xfrm>
              <a:off x="5935975" y="4031600"/>
              <a:ext cx="62925" cy="623375"/>
            </a:xfrm>
            <a:custGeom>
              <a:rect b="b" l="l" r="r" t="t"/>
              <a:pathLst>
                <a:path extrusionOk="0" h="24935" w="2517">
                  <a:moveTo>
                    <a:pt x="1" y="0"/>
                  </a:moveTo>
                  <a:lnTo>
                    <a:pt x="1" y="24934"/>
                  </a:lnTo>
                  <a:lnTo>
                    <a:pt x="2517" y="24934"/>
                  </a:lnTo>
                  <a:lnTo>
                    <a:pt x="2517" y="0"/>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0"/>
            <p:cNvSpPr/>
            <p:nvPr/>
          </p:nvSpPr>
          <p:spPr>
            <a:xfrm>
              <a:off x="3263250" y="2561400"/>
              <a:ext cx="3722100" cy="2093575"/>
            </a:xfrm>
            <a:custGeom>
              <a:rect b="b" l="l" r="r" t="t"/>
              <a:pathLst>
                <a:path extrusionOk="0" h="83743" w="148884">
                  <a:moveTo>
                    <a:pt x="147902" y="1"/>
                  </a:moveTo>
                  <a:lnTo>
                    <a:pt x="88220" y="41573"/>
                  </a:lnTo>
                  <a:lnTo>
                    <a:pt x="72823" y="34168"/>
                  </a:lnTo>
                  <a:lnTo>
                    <a:pt x="0" y="83733"/>
                  </a:lnTo>
                  <a:lnTo>
                    <a:pt x="3988" y="83742"/>
                  </a:lnTo>
                  <a:lnTo>
                    <a:pt x="73037" y="36764"/>
                  </a:lnTo>
                  <a:lnTo>
                    <a:pt x="88434" y="44169"/>
                  </a:lnTo>
                  <a:lnTo>
                    <a:pt x="148883" y="2053"/>
                  </a:lnTo>
                  <a:lnTo>
                    <a:pt x="14790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0"/>
            <p:cNvSpPr/>
            <p:nvPr/>
          </p:nvSpPr>
          <p:spPr>
            <a:xfrm>
              <a:off x="6827425" y="2446775"/>
              <a:ext cx="315825" cy="298875"/>
            </a:xfrm>
            <a:custGeom>
              <a:rect b="b" l="l" r="r" t="t"/>
              <a:pathLst>
                <a:path extrusionOk="0" h="11955" w="12633">
                  <a:moveTo>
                    <a:pt x="12632" y="0"/>
                  </a:moveTo>
                  <a:lnTo>
                    <a:pt x="0" y="4158"/>
                  </a:lnTo>
                  <a:lnTo>
                    <a:pt x="5059" y="6611"/>
                  </a:lnTo>
                  <a:lnTo>
                    <a:pt x="6798" y="11955"/>
                  </a:lnTo>
                  <a:lnTo>
                    <a:pt x="126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9" name="Google Shape;459;p10"/>
          <p:cNvGrpSpPr/>
          <p:nvPr/>
        </p:nvGrpSpPr>
        <p:grpSpPr>
          <a:xfrm flipH="1">
            <a:off x="3326617" y="-2268975"/>
            <a:ext cx="3106059" cy="2956030"/>
            <a:chOff x="6037942" y="4208000"/>
            <a:chExt cx="3106059" cy="2956030"/>
          </a:xfrm>
        </p:grpSpPr>
        <p:sp>
          <p:nvSpPr>
            <p:cNvPr id="460" name="Google Shape;460;p10"/>
            <p:cNvSpPr/>
            <p:nvPr/>
          </p:nvSpPr>
          <p:spPr>
            <a:xfrm>
              <a:off x="6325489" y="5386564"/>
              <a:ext cx="88302" cy="1159170"/>
            </a:xfrm>
            <a:custGeom>
              <a:rect b="b" l="l" r="r" t="t"/>
              <a:pathLst>
                <a:path extrusionOk="0" h="11723" w="893">
                  <a:moveTo>
                    <a:pt x="1" y="0"/>
                  </a:moveTo>
                  <a:lnTo>
                    <a:pt x="170" y="11722"/>
                  </a:lnTo>
                  <a:lnTo>
                    <a:pt x="893" y="11722"/>
                  </a:lnTo>
                  <a:lnTo>
                    <a:pt x="723"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0"/>
            <p:cNvSpPr/>
            <p:nvPr/>
          </p:nvSpPr>
          <p:spPr>
            <a:xfrm>
              <a:off x="6470152" y="5063618"/>
              <a:ext cx="72481" cy="1245690"/>
            </a:xfrm>
            <a:custGeom>
              <a:rect b="b" l="l" r="r" t="t"/>
              <a:pathLst>
                <a:path extrusionOk="0" h="12598" w="733">
                  <a:moveTo>
                    <a:pt x="1" y="1"/>
                  </a:moveTo>
                  <a:lnTo>
                    <a:pt x="1" y="12597"/>
                  </a:lnTo>
                  <a:lnTo>
                    <a:pt x="732" y="12597"/>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0"/>
            <p:cNvSpPr/>
            <p:nvPr/>
          </p:nvSpPr>
          <p:spPr>
            <a:xfrm>
              <a:off x="6179936" y="5319522"/>
              <a:ext cx="72481" cy="1318763"/>
            </a:xfrm>
            <a:custGeom>
              <a:rect b="b" l="l" r="r" t="t"/>
              <a:pathLst>
                <a:path extrusionOk="0" h="13337" w="733">
                  <a:moveTo>
                    <a:pt x="1" y="0"/>
                  </a:moveTo>
                  <a:lnTo>
                    <a:pt x="1" y="13337"/>
                  </a:lnTo>
                  <a:lnTo>
                    <a:pt x="732" y="13337"/>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0"/>
            <p:cNvSpPr/>
            <p:nvPr/>
          </p:nvSpPr>
          <p:spPr>
            <a:xfrm>
              <a:off x="6037942" y="5337123"/>
              <a:ext cx="72382" cy="1826907"/>
            </a:xfrm>
            <a:custGeom>
              <a:rect b="b" l="l" r="r" t="t"/>
              <a:pathLst>
                <a:path extrusionOk="0" h="18476" w="732">
                  <a:moveTo>
                    <a:pt x="0" y="0"/>
                  </a:moveTo>
                  <a:lnTo>
                    <a:pt x="0" y="18476"/>
                  </a:lnTo>
                  <a:lnTo>
                    <a:pt x="732" y="18476"/>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0"/>
            <p:cNvSpPr/>
            <p:nvPr/>
          </p:nvSpPr>
          <p:spPr>
            <a:xfrm>
              <a:off x="6615705" y="5180100"/>
              <a:ext cx="72481" cy="1372652"/>
            </a:xfrm>
            <a:custGeom>
              <a:rect b="b" l="l" r="r" t="t"/>
              <a:pathLst>
                <a:path extrusionOk="0" h="13882" w="733">
                  <a:moveTo>
                    <a:pt x="1" y="1"/>
                  </a:moveTo>
                  <a:lnTo>
                    <a:pt x="1" y="13882"/>
                  </a:lnTo>
                  <a:lnTo>
                    <a:pt x="732" y="13882"/>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0"/>
            <p:cNvSpPr/>
            <p:nvPr/>
          </p:nvSpPr>
          <p:spPr>
            <a:xfrm>
              <a:off x="6761259" y="5368864"/>
              <a:ext cx="71591" cy="1125650"/>
            </a:xfrm>
            <a:custGeom>
              <a:rect b="b" l="l" r="r" t="t"/>
              <a:pathLst>
                <a:path extrusionOk="0" h="11384" w="724">
                  <a:moveTo>
                    <a:pt x="1" y="1"/>
                  </a:moveTo>
                  <a:lnTo>
                    <a:pt x="1" y="11384"/>
                  </a:lnTo>
                  <a:lnTo>
                    <a:pt x="723" y="11384"/>
                  </a:lnTo>
                  <a:lnTo>
                    <a:pt x="723"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0"/>
            <p:cNvSpPr/>
            <p:nvPr/>
          </p:nvSpPr>
          <p:spPr>
            <a:xfrm>
              <a:off x="6905922" y="5185440"/>
              <a:ext cx="72481" cy="1237681"/>
            </a:xfrm>
            <a:custGeom>
              <a:rect b="b" l="l" r="r" t="t"/>
              <a:pathLst>
                <a:path extrusionOk="0" h="12517" w="733">
                  <a:moveTo>
                    <a:pt x="1" y="0"/>
                  </a:moveTo>
                  <a:lnTo>
                    <a:pt x="1" y="12516"/>
                  </a:lnTo>
                  <a:lnTo>
                    <a:pt x="732" y="12516"/>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0"/>
            <p:cNvSpPr/>
            <p:nvPr/>
          </p:nvSpPr>
          <p:spPr>
            <a:xfrm>
              <a:off x="7051475" y="4786652"/>
              <a:ext cx="72481" cy="1602944"/>
            </a:xfrm>
            <a:custGeom>
              <a:rect b="b" l="l" r="r" t="t"/>
              <a:pathLst>
                <a:path extrusionOk="0" h="16211" w="733">
                  <a:moveTo>
                    <a:pt x="1" y="1"/>
                  </a:moveTo>
                  <a:lnTo>
                    <a:pt x="1" y="16210"/>
                  </a:lnTo>
                  <a:lnTo>
                    <a:pt x="732" y="16210"/>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0"/>
            <p:cNvSpPr/>
            <p:nvPr/>
          </p:nvSpPr>
          <p:spPr>
            <a:xfrm>
              <a:off x="7197028" y="4872283"/>
              <a:ext cx="71591" cy="1627565"/>
            </a:xfrm>
            <a:custGeom>
              <a:rect b="b" l="l" r="r" t="t"/>
              <a:pathLst>
                <a:path extrusionOk="0" h="16460" w="724">
                  <a:moveTo>
                    <a:pt x="1" y="0"/>
                  </a:moveTo>
                  <a:lnTo>
                    <a:pt x="1" y="16459"/>
                  </a:lnTo>
                  <a:lnTo>
                    <a:pt x="723" y="16459"/>
                  </a:lnTo>
                  <a:lnTo>
                    <a:pt x="723"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0"/>
            <p:cNvSpPr/>
            <p:nvPr/>
          </p:nvSpPr>
          <p:spPr>
            <a:xfrm>
              <a:off x="7625777" y="5386564"/>
              <a:ext cx="89192" cy="1159170"/>
            </a:xfrm>
            <a:custGeom>
              <a:rect b="b" l="l" r="r" t="t"/>
              <a:pathLst>
                <a:path extrusionOk="0" h="11723" w="902">
                  <a:moveTo>
                    <a:pt x="0" y="0"/>
                  </a:moveTo>
                  <a:lnTo>
                    <a:pt x="170" y="11722"/>
                  </a:lnTo>
                  <a:lnTo>
                    <a:pt x="901" y="11722"/>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0"/>
            <p:cNvSpPr/>
            <p:nvPr/>
          </p:nvSpPr>
          <p:spPr>
            <a:xfrm>
              <a:off x="7771330" y="5180990"/>
              <a:ext cx="71492" cy="1245591"/>
            </a:xfrm>
            <a:custGeom>
              <a:rect b="b" l="l" r="r" t="t"/>
              <a:pathLst>
                <a:path extrusionOk="0" h="12597" w="723">
                  <a:moveTo>
                    <a:pt x="0" y="0"/>
                  </a:moveTo>
                  <a:lnTo>
                    <a:pt x="0" y="12597"/>
                  </a:lnTo>
                  <a:lnTo>
                    <a:pt x="723" y="12597"/>
                  </a:lnTo>
                  <a:lnTo>
                    <a:pt x="723"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0"/>
            <p:cNvSpPr/>
            <p:nvPr/>
          </p:nvSpPr>
          <p:spPr>
            <a:xfrm>
              <a:off x="7480224" y="5319522"/>
              <a:ext cx="72382" cy="1318763"/>
            </a:xfrm>
            <a:custGeom>
              <a:rect b="b" l="l" r="r" t="t"/>
              <a:pathLst>
                <a:path extrusionOk="0" h="13337" w="732">
                  <a:moveTo>
                    <a:pt x="0" y="0"/>
                  </a:moveTo>
                  <a:lnTo>
                    <a:pt x="0" y="13337"/>
                  </a:lnTo>
                  <a:lnTo>
                    <a:pt x="732" y="13337"/>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0"/>
            <p:cNvSpPr/>
            <p:nvPr/>
          </p:nvSpPr>
          <p:spPr>
            <a:xfrm>
              <a:off x="7338132" y="5337123"/>
              <a:ext cx="72481" cy="1826907"/>
            </a:xfrm>
            <a:custGeom>
              <a:rect b="b" l="l" r="r" t="t"/>
              <a:pathLst>
                <a:path extrusionOk="0" h="18476" w="733">
                  <a:moveTo>
                    <a:pt x="1" y="0"/>
                  </a:moveTo>
                  <a:lnTo>
                    <a:pt x="1" y="18476"/>
                  </a:lnTo>
                  <a:lnTo>
                    <a:pt x="732" y="18476"/>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0"/>
            <p:cNvSpPr/>
            <p:nvPr/>
          </p:nvSpPr>
          <p:spPr>
            <a:xfrm>
              <a:off x="7915994" y="5424435"/>
              <a:ext cx="72382" cy="1372652"/>
            </a:xfrm>
            <a:custGeom>
              <a:rect b="b" l="l" r="r" t="t"/>
              <a:pathLst>
                <a:path extrusionOk="0" h="13882" w="732">
                  <a:moveTo>
                    <a:pt x="0" y="1"/>
                  </a:moveTo>
                  <a:lnTo>
                    <a:pt x="0" y="13882"/>
                  </a:lnTo>
                  <a:lnTo>
                    <a:pt x="732" y="13882"/>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0"/>
            <p:cNvSpPr/>
            <p:nvPr/>
          </p:nvSpPr>
          <p:spPr>
            <a:xfrm>
              <a:off x="8061547" y="5065398"/>
              <a:ext cx="72382" cy="1362072"/>
            </a:xfrm>
            <a:custGeom>
              <a:rect b="b" l="l" r="r" t="t"/>
              <a:pathLst>
                <a:path extrusionOk="0" h="13775" w="732">
                  <a:moveTo>
                    <a:pt x="0" y="1"/>
                  </a:moveTo>
                  <a:lnTo>
                    <a:pt x="0" y="13775"/>
                  </a:lnTo>
                  <a:lnTo>
                    <a:pt x="732" y="13775"/>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0"/>
            <p:cNvSpPr/>
            <p:nvPr/>
          </p:nvSpPr>
          <p:spPr>
            <a:xfrm>
              <a:off x="8207100" y="4904914"/>
              <a:ext cx="71492" cy="1238571"/>
            </a:xfrm>
            <a:custGeom>
              <a:rect b="b" l="l" r="r" t="t"/>
              <a:pathLst>
                <a:path extrusionOk="0" h="12526" w="723">
                  <a:moveTo>
                    <a:pt x="0" y="0"/>
                  </a:moveTo>
                  <a:lnTo>
                    <a:pt x="0" y="12525"/>
                  </a:lnTo>
                  <a:lnTo>
                    <a:pt x="723" y="12525"/>
                  </a:lnTo>
                  <a:lnTo>
                    <a:pt x="723"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0"/>
            <p:cNvSpPr/>
            <p:nvPr/>
          </p:nvSpPr>
          <p:spPr>
            <a:xfrm>
              <a:off x="8351763" y="5108609"/>
              <a:ext cx="72382" cy="1034878"/>
            </a:xfrm>
            <a:custGeom>
              <a:rect b="b" l="l" r="r" t="t"/>
              <a:pathLst>
                <a:path extrusionOk="0" h="10466" w="732">
                  <a:moveTo>
                    <a:pt x="0" y="1"/>
                  </a:moveTo>
                  <a:lnTo>
                    <a:pt x="0" y="10465"/>
                  </a:lnTo>
                  <a:lnTo>
                    <a:pt x="732" y="10465"/>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0"/>
            <p:cNvSpPr/>
            <p:nvPr/>
          </p:nvSpPr>
          <p:spPr>
            <a:xfrm>
              <a:off x="8497317" y="4872283"/>
              <a:ext cx="72382" cy="1863987"/>
            </a:xfrm>
            <a:custGeom>
              <a:rect b="b" l="l" r="r" t="t"/>
              <a:pathLst>
                <a:path extrusionOk="0" h="18851" w="732">
                  <a:moveTo>
                    <a:pt x="0" y="0"/>
                  </a:moveTo>
                  <a:lnTo>
                    <a:pt x="0" y="18850"/>
                  </a:lnTo>
                  <a:lnTo>
                    <a:pt x="732" y="18850"/>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0"/>
            <p:cNvSpPr/>
            <p:nvPr/>
          </p:nvSpPr>
          <p:spPr>
            <a:xfrm>
              <a:off x="8925967" y="4997467"/>
              <a:ext cx="72481" cy="1758185"/>
            </a:xfrm>
            <a:custGeom>
              <a:rect b="b" l="l" r="r" t="t"/>
              <a:pathLst>
                <a:path extrusionOk="0" h="17781" w="733">
                  <a:moveTo>
                    <a:pt x="1" y="1"/>
                  </a:moveTo>
                  <a:lnTo>
                    <a:pt x="1" y="17780"/>
                  </a:lnTo>
                  <a:lnTo>
                    <a:pt x="732" y="17780"/>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0"/>
            <p:cNvSpPr/>
            <p:nvPr/>
          </p:nvSpPr>
          <p:spPr>
            <a:xfrm>
              <a:off x="9071520" y="4253881"/>
              <a:ext cx="72481" cy="1813756"/>
            </a:xfrm>
            <a:custGeom>
              <a:rect b="b" l="l" r="r" t="t"/>
              <a:pathLst>
                <a:path extrusionOk="0" h="18343" w="733">
                  <a:moveTo>
                    <a:pt x="1" y="0"/>
                  </a:moveTo>
                  <a:lnTo>
                    <a:pt x="1" y="18342"/>
                  </a:lnTo>
                  <a:lnTo>
                    <a:pt x="732" y="18342"/>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0"/>
            <p:cNvSpPr/>
            <p:nvPr/>
          </p:nvSpPr>
          <p:spPr>
            <a:xfrm>
              <a:off x="8781304" y="4208000"/>
              <a:ext cx="71591" cy="2123349"/>
            </a:xfrm>
            <a:custGeom>
              <a:rect b="b" l="l" r="r" t="t"/>
              <a:pathLst>
                <a:path extrusionOk="0" h="21474" w="724">
                  <a:moveTo>
                    <a:pt x="1" y="1"/>
                  </a:moveTo>
                  <a:lnTo>
                    <a:pt x="1" y="21473"/>
                  </a:lnTo>
                  <a:lnTo>
                    <a:pt x="723" y="21473"/>
                  </a:lnTo>
                  <a:lnTo>
                    <a:pt x="723"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0"/>
            <p:cNvSpPr/>
            <p:nvPr/>
          </p:nvSpPr>
          <p:spPr>
            <a:xfrm>
              <a:off x="8639310" y="4568817"/>
              <a:ext cx="72481" cy="1826907"/>
            </a:xfrm>
            <a:custGeom>
              <a:rect b="b" l="l" r="r" t="t"/>
              <a:pathLst>
                <a:path extrusionOk="0" h="18476" w="733">
                  <a:moveTo>
                    <a:pt x="1" y="0"/>
                  </a:moveTo>
                  <a:lnTo>
                    <a:pt x="1" y="18476"/>
                  </a:lnTo>
                  <a:lnTo>
                    <a:pt x="732" y="18476"/>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1.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1pPr>
            <a:lvl2pPr lvl="1"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2pPr>
            <a:lvl3pPr lvl="2"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3pPr>
            <a:lvl4pPr lvl="3"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4pPr>
            <a:lvl5pPr lvl="4"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5pPr>
            <a:lvl6pPr lvl="5"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6pPr>
            <a:lvl7pPr lvl="6"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7pPr>
            <a:lvl8pPr lvl="7"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8pPr>
            <a:lvl9pPr lvl="8"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2"/>
              </a:buClr>
              <a:buSzPts val="1200"/>
              <a:buFont typeface="Maven Pro"/>
              <a:buChar char="●"/>
              <a:defRPr sz="1200">
                <a:solidFill>
                  <a:schemeClr val="dk2"/>
                </a:solidFill>
                <a:latin typeface="Maven Pro"/>
                <a:ea typeface="Maven Pro"/>
                <a:cs typeface="Maven Pro"/>
                <a:sym typeface="Maven Pro"/>
              </a:defRPr>
            </a:lvl1pPr>
            <a:lvl2pPr indent="-304800" lvl="1" marL="914400">
              <a:lnSpc>
                <a:spcPct val="100000"/>
              </a:lnSpc>
              <a:spcBef>
                <a:spcPts val="1600"/>
              </a:spcBef>
              <a:spcAft>
                <a:spcPts val="0"/>
              </a:spcAft>
              <a:buClr>
                <a:schemeClr val="dk2"/>
              </a:buClr>
              <a:buSzPts val="1200"/>
              <a:buFont typeface="Maven Pro"/>
              <a:buChar char="○"/>
              <a:defRPr sz="1200">
                <a:solidFill>
                  <a:schemeClr val="dk2"/>
                </a:solidFill>
                <a:latin typeface="Maven Pro"/>
                <a:ea typeface="Maven Pro"/>
                <a:cs typeface="Maven Pro"/>
                <a:sym typeface="Maven Pro"/>
              </a:defRPr>
            </a:lvl2pPr>
            <a:lvl3pPr indent="-304800" lvl="2" marL="1371600">
              <a:lnSpc>
                <a:spcPct val="100000"/>
              </a:lnSpc>
              <a:spcBef>
                <a:spcPts val="1600"/>
              </a:spcBef>
              <a:spcAft>
                <a:spcPts val="0"/>
              </a:spcAft>
              <a:buClr>
                <a:schemeClr val="dk2"/>
              </a:buClr>
              <a:buSzPts val="1200"/>
              <a:buFont typeface="Maven Pro"/>
              <a:buChar char="■"/>
              <a:defRPr sz="1200">
                <a:solidFill>
                  <a:schemeClr val="dk2"/>
                </a:solidFill>
                <a:latin typeface="Maven Pro"/>
                <a:ea typeface="Maven Pro"/>
                <a:cs typeface="Maven Pro"/>
                <a:sym typeface="Maven Pro"/>
              </a:defRPr>
            </a:lvl3pPr>
            <a:lvl4pPr indent="-304800" lvl="3" marL="1828800">
              <a:lnSpc>
                <a:spcPct val="100000"/>
              </a:lnSpc>
              <a:spcBef>
                <a:spcPts val="1600"/>
              </a:spcBef>
              <a:spcAft>
                <a:spcPts val="0"/>
              </a:spcAft>
              <a:buClr>
                <a:schemeClr val="dk2"/>
              </a:buClr>
              <a:buSzPts val="1200"/>
              <a:buFont typeface="Maven Pro"/>
              <a:buChar char="●"/>
              <a:defRPr sz="1200">
                <a:solidFill>
                  <a:schemeClr val="dk2"/>
                </a:solidFill>
                <a:latin typeface="Maven Pro"/>
                <a:ea typeface="Maven Pro"/>
                <a:cs typeface="Maven Pro"/>
                <a:sym typeface="Maven Pro"/>
              </a:defRPr>
            </a:lvl4pPr>
            <a:lvl5pPr indent="-304800" lvl="4" marL="2286000">
              <a:lnSpc>
                <a:spcPct val="100000"/>
              </a:lnSpc>
              <a:spcBef>
                <a:spcPts val="1600"/>
              </a:spcBef>
              <a:spcAft>
                <a:spcPts val="0"/>
              </a:spcAft>
              <a:buClr>
                <a:schemeClr val="dk2"/>
              </a:buClr>
              <a:buSzPts val="1200"/>
              <a:buFont typeface="Maven Pro"/>
              <a:buChar char="○"/>
              <a:defRPr sz="1200">
                <a:solidFill>
                  <a:schemeClr val="dk2"/>
                </a:solidFill>
                <a:latin typeface="Maven Pro"/>
                <a:ea typeface="Maven Pro"/>
                <a:cs typeface="Maven Pro"/>
                <a:sym typeface="Maven Pro"/>
              </a:defRPr>
            </a:lvl5pPr>
            <a:lvl6pPr indent="-304800" lvl="5" marL="2743200">
              <a:lnSpc>
                <a:spcPct val="100000"/>
              </a:lnSpc>
              <a:spcBef>
                <a:spcPts val="1600"/>
              </a:spcBef>
              <a:spcAft>
                <a:spcPts val="0"/>
              </a:spcAft>
              <a:buClr>
                <a:schemeClr val="dk2"/>
              </a:buClr>
              <a:buSzPts val="1200"/>
              <a:buFont typeface="Maven Pro"/>
              <a:buChar char="■"/>
              <a:defRPr sz="1200">
                <a:solidFill>
                  <a:schemeClr val="dk2"/>
                </a:solidFill>
                <a:latin typeface="Maven Pro"/>
                <a:ea typeface="Maven Pro"/>
                <a:cs typeface="Maven Pro"/>
                <a:sym typeface="Maven Pro"/>
              </a:defRPr>
            </a:lvl6pPr>
            <a:lvl7pPr indent="-304800" lvl="6" marL="3200400">
              <a:lnSpc>
                <a:spcPct val="100000"/>
              </a:lnSpc>
              <a:spcBef>
                <a:spcPts val="1600"/>
              </a:spcBef>
              <a:spcAft>
                <a:spcPts val="0"/>
              </a:spcAft>
              <a:buClr>
                <a:schemeClr val="dk2"/>
              </a:buClr>
              <a:buSzPts val="1200"/>
              <a:buFont typeface="Maven Pro"/>
              <a:buChar char="●"/>
              <a:defRPr sz="1200">
                <a:solidFill>
                  <a:schemeClr val="dk2"/>
                </a:solidFill>
                <a:latin typeface="Maven Pro"/>
                <a:ea typeface="Maven Pro"/>
                <a:cs typeface="Maven Pro"/>
                <a:sym typeface="Maven Pro"/>
              </a:defRPr>
            </a:lvl7pPr>
            <a:lvl8pPr indent="-304800" lvl="7" marL="3657600">
              <a:lnSpc>
                <a:spcPct val="100000"/>
              </a:lnSpc>
              <a:spcBef>
                <a:spcPts val="1600"/>
              </a:spcBef>
              <a:spcAft>
                <a:spcPts val="0"/>
              </a:spcAft>
              <a:buClr>
                <a:schemeClr val="dk2"/>
              </a:buClr>
              <a:buSzPts val="1200"/>
              <a:buFont typeface="Maven Pro"/>
              <a:buChar char="○"/>
              <a:defRPr sz="1200">
                <a:solidFill>
                  <a:schemeClr val="dk2"/>
                </a:solidFill>
                <a:latin typeface="Maven Pro"/>
                <a:ea typeface="Maven Pro"/>
                <a:cs typeface="Maven Pro"/>
                <a:sym typeface="Maven Pro"/>
              </a:defRPr>
            </a:lvl8pPr>
            <a:lvl9pPr indent="-304800" lvl="8" marL="4114800">
              <a:lnSpc>
                <a:spcPct val="100000"/>
              </a:lnSpc>
              <a:spcBef>
                <a:spcPts val="1600"/>
              </a:spcBef>
              <a:spcAft>
                <a:spcPts val="1600"/>
              </a:spcAft>
              <a:buClr>
                <a:schemeClr val="dk2"/>
              </a:buClr>
              <a:buSzPts val="1200"/>
              <a:buFont typeface="Maven Pro"/>
              <a:buChar char="■"/>
              <a:defRPr sz="1200">
                <a:solidFill>
                  <a:schemeClr val="dk2"/>
                </a:solidFill>
                <a:latin typeface="Maven Pro"/>
                <a:ea typeface="Maven Pro"/>
                <a:cs typeface="Maven Pro"/>
                <a:sym typeface="Maven Pr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49">
          <p15:clr>
            <a:srgbClr val="EA4335"/>
          </p15:clr>
        </p15:guide>
        <p15:guide id="2" pos="5311">
          <p15:clr>
            <a:srgbClr val="EA4335"/>
          </p15:clr>
        </p15:guide>
        <p15:guide id="3" orient="horz" pos="340">
          <p15:clr>
            <a:srgbClr val="EA4335"/>
          </p15:clr>
        </p15:guide>
        <p15:guide id="4" orient="horz" pos="2900">
          <p15:clr>
            <a:srgbClr val="EA4335"/>
          </p15:clr>
        </p15:guide>
        <p15:guide id="5" orient="horz" pos="1620">
          <p15:clr>
            <a:srgbClr val="E46962"/>
          </p15:clr>
        </p15:guide>
        <p15:guide id="6" pos="2880">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 Id="rId3" Type="http://schemas.openxmlformats.org/officeDocument/2006/relationships/image" Target="../media/image5.jpg"/><Relationship Id="rId4" Type="http://schemas.openxmlformats.org/officeDocument/2006/relationships/image" Target="../media/image7.jpg"/><Relationship Id="rId5"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 Id="rId3" Type="http://schemas.openxmlformats.org/officeDocument/2006/relationships/image" Target="../media/image8.jpg"/><Relationship Id="rId4" Type="http://schemas.openxmlformats.org/officeDocument/2006/relationships/image" Target="../media/image9.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9" name="Shape 1309"/>
        <p:cNvGrpSpPr/>
        <p:nvPr/>
      </p:nvGrpSpPr>
      <p:grpSpPr>
        <a:xfrm>
          <a:off x="0" y="0"/>
          <a:ext cx="0" cy="0"/>
          <a:chOff x="0" y="0"/>
          <a:chExt cx="0" cy="0"/>
        </a:xfrm>
      </p:grpSpPr>
      <p:sp>
        <p:nvSpPr>
          <p:cNvPr id="1310" name="Google Shape;1310;p25"/>
          <p:cNvSpPr txBox="1"/>
          <p:nvPr>
            <p:ph type="ctrTitle"/>
          </p:nvPr>
        </p:nvSpPr>
        <p:spPr>
          <a:xfrm>
            <a:off x="713300" y="1141975"/>
            <a:ext cx="5439600" cy="2383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i="1" lang="en"/>
              <a:t>MYTHILI D</a:t>
            </a:r>
            <a:endParaRPr i="1"/>
          </a:p>
        </p:txBody>
      </p:sp>
      <p:sp>
        <p:nvSpPr>
          <p:cNvPr id="1311" name="Google Shape;1311;p25"/>
          <p:cNvSpPr txBox="1"/>
          <p:nvPr>
            <p:ph idx="1" type="subTitle"/>
          </p:nvPr>
        </p:nvSpPr>
        <p:spPr>
          <a:xfrm>
            <a:off x="713225" y="3416975"/>
            <a:ext cx="3858900" cy="73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211521104093</a:t>
            </a:r>
            <a:endParaRPr i="1"/>
          </a:p>
          <a:p>
            <a:pPr indent="0" lvl="0" marL="0" rtl="0" algn="l">
              <a:spcBef>
                <a:spcPts val="0"/>
              </a:spcBef>
              <a:spcAft>
                <a:spcPts val="0"/>
              </a:spcAft>
              <a:buNone/>
            </a:pPr>
            <a:r>
              <a:rPr i="1" lang="en"/>
              <a:t>3 YR B.E CSE</a:t>
            </a:r>
            <a:endParaRPr i="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2" name="Shape 1422"/>
        <p:cNvGrpSpPr/>
        <p:nvPr/>
      </p:nvGrpSpPr>
      <p:grpSpPr>
        <a:xfrm>
          <a:off x="0" y="0"/>
          <a:ext cx="0" cy="0"/>
          <a:chOff x="0" y="0"/>
          <a:chExt cx="0" cy="0"/>
        </a:xfrm>
      </p:grpSpPr>
      <p:sp>
        <p:nvSpPr>
          <p:cNvPr id="1423" name="Google Shape;1423;p34"/>
          <p:cNvSpPr txBox="1"/>
          <p:nvPr>
            <p:ph type="title"/>
          </p:nvPr>
        </p:nvSpPr>
        <p:spPr>
          <a:xfrm>
            <a:off x="404650" y="4015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WOW IN YOUR SOLUTION</a:t>
            </a:r>
            <a:endParaRPr/>
          </a:p>
        </p:txBody>
      </p:sp>
      <p:sp>
        <p:nvSpPr>
          <p:cNvPr id="1424" name="Google Shape;1424;p34"/>
          <p:cNvSpPr txBox="1"/>
          <p:nvPr>
            <p:ph idx="2" type="subTitle"/>
          </p:nvPr>
        </p:nvSpPr>
        <p:spPr>
          <a:xfrm>
            <a:off x="404650" y="1037300"/>
            <a:ext cx="7894500" cy="3566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latin typeface="Roboto"/>
                <a:ea typeface="Roboto"/>
                <a:cs typeface="Roboto"/>
                <a:sym typeface="Roboto"/>
              </a:rPr>
              <a:t>The "wow" solution for churn prediction for bank customers using artificial neural networks (ANNs) is a game-changer in the banking industry's battle against customer attrition. What makes this solution truly remarkable is its unparalleled accuracy and precision. Unlike traditional methods, ANNs have the power to analyze vast amounts of customer data, uncovering intricate patterns and relationships that were previously undetectable. This translates into more accurate and precise predictions of customer churn, giving banks the confidence to identify at-risk customers and intervene proactively.</a:t>
            </a:r>
            <a:endParaRPr sz="1400">
              <a:latin typeface="Roboto"/>
              <a:ea typeface="Roboto"/>
              <a:cs typeface="Roboto"/>
              <a:sym typeface="Roboto"/>
            </a:endParaRPr>
          </a:p>
          <a:p>
            <a:pPr indent="0" lvl="0" marL="0" rtl="0" algn="l">
              <a:lnSpc>
                <a:spcPct val="115000"/>
              </a:lnSpc>
              <a:spcBef>
                <a:spcPts val="1500"/>
              </a:spcBef>
              <a:spcAft>
                <a:spcPts val="0"/>
              </a:spcAft>
              <a:buNone/>
            </a:pPr>
            <a:r>
              <a:rPr lang="en" sz="1400">
                <a:latin typeface="Roboto"/>
                <a:ea typeface="Roboto"/>
                <a:cs typeface="Roboto"/>
                <a:sym typeface="Roboto"/>
              </a:rPr>
              <a:t>Moreover, ANNs enable banks to personalize retention strategies like never before. By delving deep into individual customer behaviors and preferences, banks can craft tailored solutions to address specific churn triggers. This personal touch not only enhances the effectiveness of retention efforts but also strengthens customer loyalty and satisfaction.</a:t>
            </a:r>
            <a:endParaRPr sz="1400">
              <a:latin typeface="Roboto"/>
              <a:ea typeface="Roboto"/>
              <a:cs typeface="Roboto"/>
              <a:sym typeface="Roboto"/>
            </a:endParaRPr>
          </a:p>
          <a:p>
            <a:pPr indent="0" lvl="0" marL="0" rtl="0" algn="l">
              <a:lnSpc>
                <a:spcPct val="115000"/>
              </a:lnSpc>
              <a:spcBef>
                <a:spcPts val="15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8" name="Shape 1428"/>
        <p:cNvGrpSpPr/>
        <p:nvPr/>
      </p:nvGrpSpPr>
      <p:grpSpPr>
        <a:xfrm>
          <a:off x="0" y="0"/>
          <a:ext cx="0" cy="0"/>
          <a:chOff x="0" y="0"/>
          <a:chExt cx="0" cy="0"/>
        </a:xfrm>
      </p:grpSpPr>
      <p:sp>
        <p:nvSpPr>
          <p:cNvPr id="1429" name="Google Shape;1429;p35"/>
          <p:cNvSpPr txBox="1"/>
          <p:nvPr>
            <p:ph idx="1" type="body"/>
          </p:nvPr>
        </p:nvSpPr>
        <p:spPr>
          <a:xfrm>
            <a:off x="720000" y="297950"/>
            <a:ext cx="7704000" cy="4334100"/>
          </a:xfrm>
          <a:prstGeom prst="rect">
            <a:avLst/>
          </a:prstGeom>
        </p:spPr>
        <p:txBody>
          <a:bodyPr anchorCtr="0" anchor="t" bIns="91425" lIns="91425" spcFirstLastPara="1" rIns="91425" wrap="square" tIns="91425">
            <a:noAutofit/>
          </a:bodyPr>
          <a:lstStyle/>
          <a:p>
            <a:pPr indent="0" lvl="0" marL="0" rtl="0" algn="l">
              <a:lnSpc>
                <a:spcPct val="175000"/>
              </a:lnSpc>
              <a:spcBef>
                <a:spcPts val="1500"/>
              </a:spcBef>
              <a:spcAft>
                <a:spcPts val="0"/>
              </a:spcAft>
              <a:buNone/>
            </a:pPr>
            <a:r>
              <a:rPr lang="en" sz="1300">
                <a:latin typeface="Roboto"/>
                <a:ea typeface="Roboto"/>
                <a:cs typeface="Roboto"/>
                <a:sym typeface="Roboto"/>
              </a:rPr>
              <a:t>What sets this solution apart is its real-time decision-making capabilities. ANNs can process data instantaneously, allowing banks to detect early warning signs of churn and take immediate action to prevent it. This agility ensures that banks stay ahead of the curve, minimizing customer losses and maximizing retention opportunities.</a:t>
            </a:r>
            <a:endParaRPr sz="1300">
              <a:latin typeface="Roboto"/>
              <a:ea typeface="Roboto"/>
              <a:cs typeface="Roboto"/>
              <a:sym typeface="Roboto"/>
            </a:endParaRPr>
          </a:p>
          <a:p>
            <a:pPr indent="0" lvl="0" marL="0" rtl="0" algn="l">
              <a:lnSpc>
                <a:spcPct val="175000"/>
              </a:lnSpc>
              <a:spcBef>
                <a:spcPts val="1500"/>
              </a:spcBef>
              <a:spcAft>
                <a:spcPts val="0"/>
              </a:spcAft>
              <a:buNone/>
            </a:pPr>
            <a:r>
              <a:rPr lang="en" sz="1300">
                <a:latin typeface="Roboto"/>
                <a:ea typeface="Roboto"/>
                <a:cs typeface="Roboto"/>
                <a:sym typeface="Roboto"/>
              </a:rPr>
              <a:t>Additionally, ANNs offer scalability and flexibility, empowering banks to adapt their churn prediction models to evolving business needs and market dynamics. This adaptability ensures that banks can continue to derive value from their predictive analytics efforts over the long term.</a:t>
            </a:r>
            <a:endParaRPr sz="1300">
              <a:latin typeface="Roboto"/>
              <a:ea typeface="Roboto"/>
              <a:cs typeface="Roboto"/>
              <a:sym typeface="Roboto"/>
            </a:endParaRPr>
          </a:p>
          <a:p>
            <a:pPr indent="0" lvl="0" marL="0" rtl="0" algn="l">
              <a:lnSpc>
                <a:spcPct val="175000"/>
              </a:lnSpc>
              <a:spcBef>
                <a:spcPts val="1500"/>
              </a:spcBef>
              <a:spcAft>
                <a:spcPts val="0"/>
              </a:spcAft>
              <a:buNone/>
            </a:pPr>
            <a:r>
              <a:rPr lang="en" sz="1300">
                <a:latin typeface="Roboto"/>
                <a:ea typeface="Roboto"/>
                <a:cs typeface="Roboto"/>
                <a:sym typeface="Roboto"/>
              </a:rPr>
              <a:t>Ultimately, the "wow" factor of churn prediction using ANNs lies in its ability to give banks a competitive edge. By harnessing the power of advanced analytics and artificial intelligence, banks can outperform competitors in customer retention, driving sustainable growth and success in an increasingly competitive landscape.</a:t>
            </a:r>
            <a:endParaRPr sz="1300">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3" name="Shape 1433"/>
        <p:cNvGrpSpPr/>
        <p:nvPr/>
      </p:nvGrpSpPr>
      <p:grpSpPr>
        <a:xfrm>
          <a:off x="0" y="0"/>
          <a:ext cx="0" cy="0"/>
          <a:chOff x="0" y="0"/>
          <a:chExt cx="0" cy="0"/>
        </a:xfrm>
      </p:grpSpPr>
      <p:sp>
        <p:nvSpPr>
          <p:cNvPr id="1434" name="Google Shape;1434;p36"/>
          <p:cNvSpPr txBox="1"/>
          <p:nvPr>
            <p:ph type="title"/>
          </p:nvPr>
        </p:nvSpPr>
        <p:spPr>
          <a:xfrm>
            <a:off x="5919175" y="539500"/>
            <a:ext cx="2511600" cy="114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MODELING</a:t>
            </a:r>
            <a:endParaRPr/>
          </a:p>
        </p:txBody>
      </p:sp>
      <p:sp>
        <p:nvSpPr>
          <p:cNvPr id="1435" name="Google Shape;1435;p36"/>
          <p:cNvSpPr txBox="1"/>
          <p:nvPr>
            <p:ph idx="1" type="subTitle"/>
          </p:nvPr>
        </p:nvSpPr>
        <p:spPr>
          <a:xfrm>
            <a:off x="5919175" y="1603450"/>
            <a:ext cx="2511600" cy="81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pic>
        <p:nvPicPr>
          <p:cNvPr id="1436" name="Google Shape;1436;p36"/>
          <p:cNvPicPr preferRelativeResize="0"/>
          <p:nvPr>
            <p:ph idx="2" type="pic"/>
          </p:nvPr>
        </p:nvPicPr>
        <p:blipFill rotWithShape="1">
          <a:blip r:embed="rId3">
            <a:alphaModFix/>
          </a:blip>
          <a:srcRect b="0" l="3255" r="19044" t="0"/>
          <a:stretch/>
        </p:blipFill>
        <p:spPr>
          <a:xfrm>
            <a:off x="-2659050" y="-418489"/>
            <a:ext cx="5980500" cy="5980500"/>
          </a:xfrm>
          <a:prstGeom prst="ellipse">
            <a:avLst/>
          </a:prstGeom>
        </p:spPr>
      </p:pic>
      <p:pic>
        <p:nvPicPr>
          <p:cNvPr id="1437" name="Google Shape;1437;p36"/>
          <p:cNvPicPr preferRelativeResize="0"/>
          <p:nvPr>
            <p:ph idx="3" type="pic"/>
          </p:nvPr>
        </p:nvPicPr>
        <p:blipFill rotWithShape="1">
          <a:blip r:embed="rId4">
            <a:alphaModFix/>
          </a:blip>
          <a:srcRect b="-59109" l="16626" r="16626" t="59109"/>
          <a:stretch/>
        </p:blipFill>
        <p:spPr>
          <a:xfrm>
            <a:off x="3073053" y="2908709"/>
            <a:ext cx="6452100" cy="6452100"/>
          </a:xfrm>
          <a:prstGeom prst="ellipse">
            <a:avLst/>
          </a:prstGeom>
        </p:spPr>
      </p:pic>
      <p:pic>
        <p:nvPicPr>
          <p:cNvPr id="1438" name="Google Shape;1438;p36"/>
          <p:cNvPicPr preferRelativeResize="0"/>
          <p:nvPr>
            <p:ph idx="4" type="pic"/>
          </p:nvPr>
        </p:nvPicPr>
        <p:blipFill rotWithShape="1">
          <a:blip r:embed="rId5">
            <a:alphaModFix/>
          </a:blip>
          <a:srcRect b="0" l="32151" r="1349" t="0"/>
          <a:stretch/>
        </p:blipFill>
        <p:spPr>
          <a:xfrm>
            <a:off x="3496338" y="539507"/>
            <a:ext cx="1973100" cy="1973100"/>
          </a:xfrm>
          <a:prstGeom prst="ellipse">
            <a:avLst/>
          </a:prstGeom>
        </p:spPr>
      </p:pic>
      <p:grpSp>
        <p:nvGrpSpPr>
          <p:cNvPr id="1439" name="Google Shape;1439;p36"/>
          <p:cNvGrpSpPr/>
          <p:nvPr/>
        </p:nvGrpSpPr>
        <p:grpSpPr>
          <a:xfrm>
            <a:off x="2114248" y="-163325"/>
            <a:ext cx="1207215" cy="1092048"/>
            <a:chOff x="431250" y="4269675"/>
            <a:chExt cx="623175" cy="563725"/>
          </a:xfrm>
        </p:grpSpPr>
        <p:sp>
          <p:nvSpPr>
            <p:cNvPr id="1440" name="Google Shape;1440;p36"/>
            <p:cNvSpPr/>
            <p:nvPr/>
          </p:nvSpPr>
          <p:spPr>
            <a:xfrm>
              <a:off x="431250" y="4269675"/>
              <a:ext cx="574775" cy="518225"/>
            </a:xfrm>
            <a:custGeom>
              <a:rect b="b" l="l" r="r" t="t"/>
              <a:pathLst>
                <a:path extrusionOk="0" h="20729" w="22991">
                  <a:moveTo>
                    <a:pt x="14995" y="0"/>
                  </a:moveTo>
                  <a:cubicBezTo>
                    <a:pt x="11895" y="0"/>
                    <a:pt x="8303" y="1644"/>
                    <a:pt x="5451" y="4670"/>
                  </a:cubicBezTo>
                  <a:cubicBezTo>
                    <a:pt x="946" y="9452"/>
                    <a:pt x="1" y="15875"/>
                    <a:pt x="3346" y="19024"/>
                  </a:cubicBezTo>
                  <a:cubicBezTo>
                    <a:pt x="4571" y="20177"/>
                    <a:pt x="6203" y="20729"/>
                    <a:pt x="8002" y="20729"/>
                  </a:cubicBezTo>
                  <a:cubicBezTo>
                    <a:pt x="11102" y="20729"/>
                    <a:pt x="14697" y="19089"/>
                    <a:pt x="17548" y="16063"/>
                  </a:cubicBezTo>
                  <a:cubicBezTo>
                    <a:pt x="22053" y="11281"/>
                    <a:pt x="22990" y="4849"/>
                    <a:pt x="19654" y="1709"/>
                  </a:cubicBezTo>
                  <a:cubicBezTo>
                    <a:pt x="18426" y="553"/>
                    <a:pt x="16793" y="0"/>
                    <a:pt x="14995"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36"/>
            <p:cNvSpPr/>
            <p:nvPr/>
          </p:nvSpPr>
          <p:spPr>
            <a:xfrm>
              <a:off x="514900" y="4312375"/>
              <a:ext cx="539525" cy="521025"/>
            </a:xfrm>
            <a:custGeom>
              <a:rect b="b" l="l" r="r" t="t"/>
              <a:pathLst>
                <a:path extrusionOk="0" h="20841" w="21581">
                  <a:moveTo>
                    <a:pt x="16308" y="1"/>
                  </a:moveTo>
                  <a:lnTo>
                    <a:pt x="16323" y="15"/>
                  </a:lnTo>
                  <a:lnTo>
                    <a:pt x="16323" y="15"/>
                  </a:lnTo>
                  <a:cubicBezTo>
                    <a:pt x="16318" y="10"/>
                    <a:pt x="16313" y="5"/>
                    <a:pt x="16308" y="1"/>
                  </a:cubicBezTo>
                  <a:close/>
                  <a:moveTo>
                    <a:pt x="16323" y="15"/>
                  </a:moveTo>
                  <a:cubicBezTo>
                    <a:pt x="19641" y="3160"/>
                    <a:pt x="18701" y="9580"/>
                    <a:pt x="14202" y="14355"/>
                  </a:cubicBezTo>
                  <a:cubicBezTo>
                    <a:pt x="11351" y="17381"/>
                    <a:pt x="7756" y="19021"/>
                    <a:pt x="4656" y="19021"/>
                  </a:cubicBezTo>
                  <a:cubicBezTo>
                    <a:pt x="2857" y="19021"/>
                    <a:pt x="1225" y="18469"/>
                    <a:pt x="0" y="17316"/>
                  </a:cubicBezTo>
                  <a:lnTo>
                    <a:pt x="0" y="17316"/>
                  </a:lnTo>
                  <a:lnTo>
                    <a:pt x="1927" y="19136"/>
                  </a:lnTo>
                  <a:cubicBezTo>
                    <a:pt x="3155" y="20289"/>
                    <a:pt x="4789" y="20841"/>
                    <a:pt x="6589" y="20841"/>
                  </a:cubicBezTo>
                  <a:cubicBezTo>
                    <a:pt x="9691" y="20841"/>
                    <a:pt x="13284" y="19201"/>
                    <a:pt x="16129" y="16174"/>
                  </a:cubicBezTo>
                  <a:cubicBezTo>
                    <a:pt x="20634" y="11393"/>
                    <a:pt x="21580" y="4961"/>
                    <a:pt x="18235" y="1821"/>
                  </a:cubicBezTo>
                  <a:lnTo>
                    <a:pt x="16323" y="15"/>
                  </a:ln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36"/>
            <p:cNvSpPr/>
            <p:nvPr/>
          </p:nvSpPr>
          <p:spPr>
            <a:xfrm>
              <a:off x="500625" y="4332000"/>
              <a:ext cx="436250" cy="393550"/>
            </a:xfrm>
            <a:custGeom>
              <a:rect b="b" l="l" r="r" t="t"/>
              <a:pathLst>
                <a:path extrusionOk="0" h="15742" w="17450">
                  <a:moveTo>
                    <a:pt x="11378" y="1"/>
                  </a:moveTo>
                  <a:cubicBezTo>
                    <a:pt x="9023" y="1"/>
                    <a:pt x="6293" y="1245"/>
                    <a:pt x="4131" y="3542"/>
                  </a:cubicBezTo>
                  <a:cubicBezTo>
                    <a:pt x="714" y="7173"/>
                    <a:pt x="0" y="12053"/>
                    <a:pt x="2534" y="14444"/>
                  </a:cubicBezTo>
                  <a:cubicBezTo>
                    <a:pt x="3464" y="15321"/>
                    <a:pt x="4703" y="15741"/>
                    <a:pt x="6068" y="15741"/>
                  </a:cubicBezTo>
                  <a:cubicBezTo>
                    <a:pt x="8422" y="15741"/>
                    <a:pt x="11151" y="14494"/>
                    <a:pt x="13319" y="12196"/>
                  </a:cubicBezTo>
                  <a:cubicBezTo>
                    <a:pt x="16736" y="8565"/>
                    <a:pt x="17450" y="3685"/>
                    <a:pt x="14916" y="1294"/>
                  </a:cubicBezTo>
                  <a:cubicBezTo>
                    <a:pt x="13986" y="420"/>
                    <a:pt x="12745" y="1"/>
                    <a:pt x="113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36"/>
            <p:cNvSpPr/>
            <p:nvPr/>
          </p:nvSpPr>
          <p:spPr>
            <a:xfrm>
              <a:off x="588925" y="4382400"/>
              <a:ext cx="246250" cy="280375"/>
            </a:xfrm>
            <a:custGeom>
              <a:rect b="b" l="l" r="r" t="t"/>
              <a:pathLst>
                <a:path extrusionOk="0" h="11215" w="9850">
                  <a:moveTo>
                    <a:pt x="5193" y="3096"/>
                  </a:moveTo>
                  <a:lnTo>
                    <a:pt x="4506" y="4738"/>
                  </a:lnTo>
                  <a:lnTo>
                    <a:pt x="3239" y="4765"/>
                  </a:lnTo>
                  <a:lnTo>
                    <a:pt x="3926" y="3123"/>
                  </a:lnTo>
                  <a:lnTo>
                    <a:pt x="5193" y="3096"/>
                  </a:lnTo>
                  <a:close/>
                  <a:moveTo>
                    <a:pt x="6576" y="6540"/>
                  </a:moveTo>
                  <a:lnTo>
                    <a:pt x="5924" y="8092"/>
                  </a:lnTo>
                  <a:lnTo>
                    <a:pt x="4658" y="8119"/>
                  </a:lnTo>
                  <a:lnTo>
                    <a:pt x="5309" y="6567"/>
                  </a:lnTo>
                  <a:lnTo>
                    <a:pt x="6576" y="6540"/>
                  </a:lnTo>
                  <a:close/>
                  <a:moveTo>
                    <a:pt x="8065" y="1"/>
                  </a:moveTo>
                  <a:lnTo>
                    <a:pt x="6495" y="36"/>
                  </a:lnTo>
                  <a:lnTo>
                    <a:pt x="5987" y="1232"/>
                  </a:lnTo>
                  <a:lnTo>
                    <a:pt x="4658" y="1259"/>
                  </a:lnTo>
                  <a:cubicBezTo>
                    <a:pt x="4363" y="1268"/>
                    <a:pt x="4069" y="1348"/>
                    <a:pt x="3774" y="1517"/>
                  </a:cubicBezTo>
                  <a:cubicBezTo>
                    <a:pt x="3480" y="1678"/>
                    <a:pt x="3203" y="1901"/>
                    <a:pt x="2963" y="2178"/>
                  </a:cubicBezTo>
                  <a:cubicBezTo>
                    <a:pt x="2713" y="2454"/>
                    <a:pt x="2517" y="2757"/>
                    <a:pt x="2374" y="3096"/>
                  </a:cubicBezTo>
                  <a:lnTo>
                    <a:pt x="1651" y="4836"/>
                  </a:lnTo>
                  <a:cubicBezTo>
                    <a:pt x="1500" y="5184"/>
                    <a:pt x="1437" y="5496"/>
                    <a:pt x="1455" y="5764"/>
                  </a:cubicBezTo>
                  <a:cubicBezTo>
                    <a:pt x="1473" y="6040"/>
                    <a:pt x="1562" y="6254"/>
                    <a:pt x="1723" y="6406"/>
                  </a:cubicBezTo>
                  <a:cubicBezTo>
                    <a:pt x="1883" y="6558"/>
                    <a:pt x="2091" y="6630"/>
                    <a:pt x="2354" y="6630"/>
                  </a:cubicBezTo>
                  <a:cubicBezTo>
                    <a:pt x="2369" y="6630"/>
                    <a:pt x="2385" y="6630"/>
                    <a:pt x="2401" y="6629"/>
                  </a:cubicBezTo>
                  <a:lnTo>
                    <a:pt x="3721" y="6602"/>
                  </a:lnTo>
                  <a:lnTo>
                    <a:pt x="3070" y="8155"/>
                  </a:lnTo>
                  <a:lnTo>
                    <a:pt x="1803" y="8181"/>
                  </a:lnTo>
                  <a:lnTo>
                    <a:pt x="1803" y="8181"/>
                  </a:lnTo>
                  <a:lnTo>
                    <a:pt x="2097" y="7468"/>
                  </a:lnTo>
                  <a:lnTo>
                    <a:pt x="527" y="7503"/>
                  </a:lnTo>
                  <a:lnTo>
                    <a:pt x="206" y="8271"/>
                  </a:lnTo>
                  <a:cubicBezTo>
                    <a:pt x="63" y="8601"/>
                    <a:pt x="1" y="8895"/>
                    <a:pt x="19" y="9172"/>
                  </a:cubicBezTo>
                  <a:cubicBezTo>
                    <a:pt x="28" y="9448"/>
                    <a:pt x="117" y="9662"/>
                    <a:pt x="277" y="9823"/>
                  </a:cubicBezTo>
                  <a:cubicBezTo>
                    <a:pt x="438" y="9967"/>
                    <a:pt x="648" y="10047"/>
                    <a:pt x="920" y="10047"/>
                  </a:cubicBezTo>
                  <a:cubicBezTo>
                    <a:pt x="935" y="10047"/>
                    <a:pt x="949" y="10046"/>
                    <a:pt x="964" y="10046"/>
                  </a:cubicBezTo>
                  <a:lnTo>
                    <a:pt x="2294" y="10019"/>
                  </a:lnTo>
                  <a:lnTo>
                    <a:pt x="1794" y="11215"/>
                  </a:lnTo>
                  <a:lnTo>
                    <a:pt x="3364" y="11179"/>
                  </a:lnTo>
                  <a:lnTo>
                    <a:pt x="3873" y="9983"/>
                  </a:lnTo>
                  <a:lnTo>
                    <a:pt x="5184" y="9957"/>
                  </a:lnTo>
                  <a:cubicBezTo>
                    <a:pt x="5478" y="9948"/>
                    <a:pt x="5773" y="9859"/>
                    <a:pt x="6067" y="9689"/>
                  </a:cubicBezTo>
                  <a:cubicBezTo>
                    <a:pt x="6362" y="9528"/>
                    <a:pt x="6638" y="9305"/>
                    <a:pt x="6888" y="9020"/>
                  </a:cubicBezTo>
                  <a:cubicBezTo>
                    <a:pt x="7138" y="8743"/>
                    <a:pt x="7334" y="8440"/>
                    <a:pt x="7468" y="8119"/>
                  </a:cubicBezTo>
                  <a:lnTo>
                    <a:pt x="8199" y="6379"/>
                  </a:lnTo>
                  <a:cubicBezTo>
                    <a:pt x="8333" y="6076"/>
                    <a:pt x="8387" y="5791"/>
                    <a:pt x="8369" y="5523"/>
                  </a:cubicBezTo>
                  <a:cubicBezTo>
                    <a:pt x="8342" y="5264"/>
                    <a:pt x="8253" y="5059"/>
                    <a:pt x="8092" y="4898"/>
                  </a:cubicBezTo>
                  <a:cubicBezTo>
                    <a:pt x="7941" y="4747"/>
                    <a:pt x="7725" y="4675"/>
                    <a:pt x="7454" y="4675"/>
                  </a:cubicBezTo>
                  <a:cubicBezTo>
                    <a:pt x="7438" y="4675"/>
                    <a:pt x="7422" y="4675"/>
                    <a:pt x="7405" y="4675"/>
                  </a:cubicBezTo>
                  <a:lnTo>
                    <a:pt x="6094" y="4702"/>
                  </a:lnTo>
                  <a:lnTo>
                    <a:pt x="6781" y="3061"/>
                  </a:lnTo>
                  <a:lnTo>
                    <a:pt x="8048" y="3034"/>
                  </a:lnTo>
                  <a:lnTo>
                    <a:pt x="7744" y="3757"/>
                  </a:lnTo>
                  <a:lnTo>
                    <a:pt x="9314" y="3721"/>
                  </a:lnTo>
                  <a:lnTo>
                    <a:pt x="9644" y="2945"/>
                  </a:lnTo>
                  <a:cubicBezTo>
                    <a:pt x="9787" y="2597"/>
                    <a:pt x="9850" y="2294"/>
                    <a:pt x="9841" y="2026"/>
                  </a:cubicBezTo>
                  <a:cubicBezTo>
                    <a:pt x="9823" y="1758"/>
                    <a:pt x="9734" y="1544"/>
                    <a:pt x="9573" y="1392"/>
                  </a:cubicBezTo>
                  <a:cubicBezTo>
                    <a:pt x="9413" y="1241"/>
                    <a:pt x="9205" y="1169"/>
                    <a:pt x="8927" y="1169"/>
                  </a:cubicBezTo>
                  <a:cubicBezTo>
                    <a:pt x="8911" y="1169"/>
                    <a:pt x="8894" y="1169"/>
                    <a:pt x="8877" y="1169"/>
                  </a:cubicBezTo>
                  <a:lnTo>
                    <a:pt x="7566" y="1196"/>
                  </a:lnTo>
                  <a:lnTo>
                    <a:pt x="7566" y="1196"/>
                  </a:lnTo>
                  <a:lnTo>
                    <a:pt x="806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7" name="Shape 1447"/>
        <p:cNvGrpSpPr/>
        <p:nvPr/>
      </p:nvGrpSpPr>
      <p:grpSpPr>
        <a:xfrm>
          <a:off x="0" y="0"/>
          <a:ext cx="0" cy="0"/>
          <a:chOff x="0" y="0"/>
          <a:chExt cx="0" cy="0"/>
        </a:xfrm>
      </p:grpSpPr>
      <p:sp>
        <p:nvSpPr>
          <p:cNvPr id="1448" name="Google Shape;1448;p3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3600">
                <a:solidFill>
                  <a:srgbClr val="213B55"/>
                </a:solidFill>
                <a:latin typeface="Roboto"/>
                <a:ea typeface="Roboto"/>
                <a:cs typeface="Roboto"/>
                <a:sym typeface="Roboto"/>
              </a:rPr>
              <a:t>MODELING</a:t>
            </a:r>
            <a:endParaRPr i="1" sz="3600">
              <a:solidFill>
                <a:srgbClr val="213B55"/>
              </a:solidFill>
              <a:latin typeface="Roboto"/>
              <a:ea typeface="Roboto"/>
              <a:cs typeface="Roboto"/>
              <a:sym typeface="Roboto"/>
            </a:endParaRPr>
          </a:p>
        </p:txBody>
      </p:sp>
      <p:sp>
        <p:nvSpPr>
          <p:cNvPr id="1449" name="Google Shape;1449;p37"/>
          <p:cNvSpPr txBox="1"/>
          <p:nvPr>
            <p:ph idx="7" type="subTitle"/>
          </p:nvPr>
        </p:nvSpPr>
        <p:spPr>
          <a:xfrm>
            <a:off x="712900" y="1264519"/>
            <a:ext cx="2469300" cy="6711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t/>
            </a:r>
            <a:endParaRPr b="0" sz="1200">
              <a:solidFill>
                <a:srgbClr val="ECECEC"/>
              </a:solidFill>
              <a:highlight>
                <a:srgbClr val="212121"/>
              </a:highlight>
              <a:latin typeface="Roboto"/>
              <a:ea typeface="Roboto"/>
              <a:cs typeface="Roboto"/>
              <a:sym typeface="Roboto"/>
            </a:endParaRPr>
          </a:p>
          <a:p>
            <a:pPr indent="0" lvl="0" marL="0" rtl="0" algn="l">
              <a:lnSpc>
                <a:spcPct val="115000"/>
              </a:lnSpc>
              <a:spcBef>
                <a:spcPts val="0"/>
              </a:spcBef>
              <a:spcAft>
                <a:spcPts val="0"/>
              </a:spcAft>
              <a:buNone/>
            </a:pPr>
            <a:r>
              <a:t/>
            </a:r>
            <a:endParaRPr b="0" i="1" sz="900">
              <a:solidFill>
                <a:srgbClr val="000000"/>
              </a:solidFill>
              <a:latin typeface="Arial"/>
              <a:ea typeface="Arial"/>
              <a:cs typeface="Arial"/>
              <a:sym typeface="Arial"/>
            </a:endParaRPr>
          </a:p>
          <a:p>
            <a:pPr indent="0" lvl="0" marL="0" rtl="0" algn="l">
              <a:spcBef>
                <a:spcPts val="0"/>
              </a:spcBef>
              <a:spcAft>
                <a:spcPts val="0"/>
              </a:spcAft>
              <a:buNone/>
            </a:pPr>
            <a:r>
              <a:rPr i="1" lang="en" sz="1800"/>
              <a:t>DATA COLLECTION &amp; PREPARATION</a:t>
            </a:r>
            <a:endParaRPr i="1" sz="1800"/>
          </a:p>
        </p:txBody>
      </p:sp>
      <p:sp>
        <p:nvSpPr>
          <p:cNvPr id="1450" name="Google Shape;1450;p37"/>
          <p:cNvSpPr txBox="1"/>
          <p:nvPr>
            <p:ph idx="8" type="subTitle"/>
          </p:nvPr>
        </p:nvSpPr>
        <p:spPr>
          <a:xfrm>
            <a:off x="3281976" y="1264519"/>
            <a:ext cx="2577300" cy="671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i="1" lang="en" sz="1800"/>
              <a:t>FEATURE ENGINEERING</a:t>
            </a:r>
            <a:endParaRPr i="1" sz="1800"/>
          </a:p>
        </p:txBody>
      </p:sp>
      <p:sp>
        <p:nvSpPr>
          <p:cNvPr id="1451" name="Google Shape;1451;p37"/>
          <p:cNvSpPr txBox="1"/>
          <p:nvPr>
            <p:ph idx="5" type="subTitle"/>
          </p:nvPr>
        </p:nvSpPr>
        <p:spPr>
          <a:xfrm>
            <a:off x="5961455" y="1867406"/>
            <a:ext cx="2469300" cy="10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452" name="Google Shape;1452;p37"/>
          <p:cNvSpPr txBox="1"/>
          <p:nvPr>
            <p:ph idx="6" type="subTitle"/>
          </p:nvPr>
        </p:nvSpPr>
        <p:spPr>
          <a:xfrm>
            <a:off x="5961474" y="3544702"/>
            <a:ext cx="2469300" cy="10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453" name="Google Shape;1453;p37"/>
          <p:cNvSpPr txBox="1"/>
          <p:nvPr>
            <p:ph idx="14" type="subTitle"/>
          </p:nvPr>
        </p:nvSpPr>
        <p:spPr>
          <a:xfrm>
            <a:off x="3281976" y="2944306"/>
            <a:ext cx="2577300" cy="671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i="1" lang="en" sz="1800"/>
              <a:t>MODEL EVALUATION</a:t>
            </a:r>
            <a:endParaRPr i="1" sz="1800"/>
          </a:p>
        </p:txBody>
      </p:sp>
      <p:sp>
        <p:nvSpPr>
          <p:cNvPr id="1454" name="Google Shape;1454;p37"/>
          <p:cNvSpPr txBox="1"/>
          <p:nvPr>
            <p:ph idx="1" type="subTitle"/>
          </p:nvPr>
        </p:nvSpPr>
        <p:spPr>
          <a:xfrm>
            <a:off x="712900" y="1867400"/>
            <a:ext cx="2469300" cy="10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455" name="Google Shape;1455;p37"/>
          <p:cNvSpPr txBox="1"/>
          <p:nvPr>
            <p:ph idx="2" type="subTitle"/>
          </p:nvPr>
        </p:nvSpPr>
        <p:spPr>
          <a:xfrm>
            <a:off x="3281976" y="1867410"/>
            <a:ext cx="2579700" cy="10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456" name="Google Shape;1456;p37"/>
          <p:cNvSpPr txBox="1"/>
          <p:nvPr>
            <p:ph idx="3" type="subTitle"/>
          </p:nvPr>
        </p:nvSpPr>
        <p:spPr>
          <a:xfrm>
            <a:off x="712900" y="4125675"/>
            <a:ext cx="28668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sz="1800">
                <a:latin typeface="Montserrat"/>
                <a:ea typeface="Montserrat"/>
                <a:cs typeface="Montserrat"/>
                <a:sym typeface="Montserrat"/>
              </a:rPr>
              <a:t>DEPLOYMENT &amp; MONITORING</a:t>
            </a:r>
            <a:endParaRPr b="1" i="1" sz="1800">
              <a:latin typeface="Montserrat"/>
              <a:ea typeface="Montserrat"/>
              <a:cs typeface="Montserrat"/>
              <a:sym typeface="Montserrat"/>
            </a:endParaRPr>
          </a:p>
        </p:txBody>
      </p:sp>
      <p:sp>
        <p:nvSpPr>
          <p:cNvPr id="1457" name="Google Shape;1457;p37"/>
          <p:cNvSpPr txBox="1"/>
          <p:nvPr>
            <p:ph idx="4" type="subTitle"/>
          </p:nvPr>
        </p:nvSpPr>
        <p:spPr>
          <a:xfrm>
            <a:off x="3281985" y="3544703"/>
            <a:ext cx="2579700" cy="10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458" name="Google Shape;1458;p37"/>
          <p:cNvSpPr txBox="1"/>
          <p:nvPr>
            <p:ph idx="9" type="subTitle"/>
          </p:nvPr>
        </p:nvSpPr>
        <p:spPr>
          <a:xfrm>
            <a:off x="5961455" y="1264519"/>
            <a:ext cx="2466900" cy="671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i="1" lang="en" sz="1800"/>
              <a:t>MODEL SELECTION</a:t>
            </a:r>
            <a:endParaRPr i="1" sz="1800"/>
          </a:p>
        </p:txBody>
      </p:sp>
      <p:sp>
        <p:nvSpPr>
          <p:cNvPr id="1459" name="Google Shape;1459;p37"/>
          <p:cNvSpPr txBox="1"/>
          <p:nvPr>
            <p:ph idx="13" type="subTitle"/>
          </p:nvPr>
        </p:nvSpPr>
        <p:spPr>
          <a:xfrm>
            <a:off x="712900" y="2944310"/>
            <a:ext cx="2469300" cy="671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i="1" lang="en" sz="1800"/>
              <a:t>TRAINING THE ANN MODEL</a:t>
            </a:r>
            <a:endParaRPr i="1" sz="1800"/>
          </a:p>
        </p:txBody>
      </p:sp>
      <p:sp>
        <p:nvSpPr>
          <p:cNvPr id="1460" name="Google Shape;1460;p37"/>
          <p:cNvSpPr txBox="1"/>
          <p:nvPr>
            <p:ph idx="15" type="subTitle"/>
          </p:nvPr>
        </p:nvSpPr>
        <p:spPr>
          <a:xfrm>
            <a:off x="5961455" y="2944300"/>
            <a:ext cx="2469300" cy="671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i="1" lang="en" sz="1800"/>
              <a:t>MODEL INTERPRETATION</a:t>
            </a:r>
            <a:endParaRPr i="1"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4" name="Shape 1464"/>
        <p:cNvGrpSpPr/>
        <p:nvPr/>
      </p:nvGrpSpPr>
      <p:grpSpPr>
        <a:xfrm>
          <a:off x="0" y="0"/>
          <a:ext cx="0" cy="0"/>
          <a:chOff x="0" y="0"/>
          <a:chExt cx="0" cy="0"/>
        </a:xfrm>
      </p:grpSpPr>
      <p:sp>
        <p:nvSpPr>
          <p:cNvPr id="1465" name="Google Shape;1465;p38"/>
          <p:cNvSpPr txBox="1"/>
          <p:nvPr>
            <p:ph type="title"/>
          </p:nvPr>
        </p:nvSpPr>
        <p:spPr>
          <a:xfrm>
            <a:off x="713225" y="3268250"/>
            <a:ext cx="4598400" cy="1192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SOLUTION &amp; IT’S VALUE PROPOSITION</a:t>
            </a:r>
            <a:endParaRPr/>
          </a:p>
        </p:txBody>
      </p:sp>
      <p:sp>
        <p:nvSpPr>
          <p:cNvPr id="1466" name="Google Shape;1466;p38"/>
          <p:cNvSpPr txBox="1"/>
          <p:nvPr>
            <p:ph idx="1" type="subTitle"/>
          </p:nvPr>
        </p:nvSpPr>
        <p:spPr>
          <a:xfrm>
            <a:off x="713225" y="3975200"/>
            <a:ext cx="4598400" cy="62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p>
        </p:txBody>
      </p:sp>
      <p:pic>
        <p:nvPicPr>
          <p:cNvPr id="1467" name="Google Shape;1467;p38"/>
          <p:cNvPicPr preferRelativeResize="0"/>
          <p:nvPr>
            <p:ph idx="2" type="pic"/>
          </p:nvPr>
        </p:nvPicPr>
        <p:blipFill rotWithShape="1">
          <a:blip r:embed="rId3">
            <a:alphaModFix/>
          </a:blip>
          <a:srcRect b="16675" l="0" r="0" t="16675"/>
          <a:stretch/>
        </p:blipFill>
        <p:spPr>
          <a:xfrm>
            <a:off x="5311625" y="-801150"/>
            <a:ext cx="6745800" cy="6745800"/>
          </a:xfrm>
          <a:prstGeom prst="ellipse">
            <a:avLst/>
          </a:prstGeom>
        </p:spPr>
      </p:pic>
      <p:pic>
        <p:nvPicPr>
          <p:cNvPr id="1468" name="Google Shape;1468;p38"/>
          <p:cNvPicPr preferRelativeResize="0"/>
          <p:nvPr>
            <p:ph idx="3" type="pic"/>
          </p:nvPr>
        </p:nvPicPr>
        <p:blipFill rotWithShape="1">
          <a:blip r:embed="rId4">
            <a:alphaModFix/>
          </a:blip>
          <a:srcRect b="64709" l="0" r="47047" t="0"/>
          <a:stretch/>
        </p:blipFill>
        <p:spPr>
          <a:xfrm>
            <a:off x="991025" y="318950"/>
            <a:ext cx="2873100" cy="2873100"/>
          </a:xfrm>
          <a:prstGeom prst="ellipse">
            <a:avLst/>
          </a:prstGeom>
        </p:spPr>
      </p:pic>
      <p:grpSp>
        <p:nvGrpSpPr>
          <p:cNvPr id="1469" name="Google Shape;1469;p38"/>
          <p:cNvGrpSpPr/>
          <p:nvPr/>
        </p:nvGrpSpPr>
        <p:grpSpPr>
          <a:xfrm>
            <a:off x="5450955" y="445370"/>
            <a:ext cx="1013699" cy="886245"/>
            <a:chOff x="895150" y="3894725"/>
            <a:chExt cx="332775" cy="290925"/>
          </a:xfrm>
        </p:grpSpPr>
        <p:sp>
          <p:nvSpPr>
            <p:cNvPr id="1470" name="Google Shape;1470;p38"/>
            <p:cNvSpPr/>
            <p:nvPr/>
          </p:nvSpPr>
          <p:spPr>
            <a:xfrm>
              <a:off x="895150" y="3918150"/>
              <a:ext cx="307125" cy="267500"/>
            </a:xfrm>
            <a:custGeom>
              <a:rect b="b" l="l" r="r" t="t"/>
              <a:pathLst>
                <a:path extrusionOk="0" h="10700" w="12285">
                  <a:moveTo>
                    <a:pt x="4272" y="0"/>
                  </a:moveTo>
                  <a:cubicBezTo>
                    <a:pt x="3311" y="0"/>
                    <a:pt x="2439" y="285"/>
                    <a:pt x="1785" y="880"/>
                  </a:cubicBezTo>
                  <a:cubicBezTo>
                    <a:pt x="0" y="2504"/>
                    <a:pt x="500" y="5823"/>
                    <a:pt x="2909" y="8294"/>
                  </a:cubicBezTo>
                  <a:cubicBezTo>
                    <a:pt x="4433" y="9853"/>
                    <a:pt x="6352" y="10700"/>
                    <a:pt x="8007" y="10700"/>
                  </a:cubicBezTo>
                  <a:cubicBezTo>
                    <a:pt x="8966" y="10700"/>
                    <a:pt x="9837" y="10415"/>
                    <a:pt x="10492" y="9819"/>
                  </a:cubicBezTo>
                  <a:cubicBezTo>
                    <a:pt x="12285" y="8196"/>
                    <a:pt x="11776" y="4877"/>
                    <a:pt x="9367" y="2406"/>
                  </a:cubicBezTo>
                  <a:cubicBezTo>
                    <a:pt x="7848" y="847"/>
                    <a:pt x="5929" y="0"/>
                    <a:pt x="4272"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38"/>
            <p:cNvSpPr/>
            <p:nvPr/>
          </p:nvSpPr>
          <p:spPr>
            <a:xfrm>
              <a:off x="939750" y="3894725"/>
              <a:ext cx="288175" cy="268925"/>
            </a:xfrm>
            <a:custGeom>
              <a:rect b="b" l="l" r="r" t="t"/>
              <a:pathLst>
                <a:path extrusionOk="0" h="10757" w="11527">
                  <a:moveTo>
                    <a:pt x="13" y="1806"/>
                  </a:moveTo>
                  <a:cubicBezTo>
                    <a:pt x="9" y="1810"/>
                    <a:pt x="5" y="1814"/>
                    <a:pt x="1" y="1817"/>
                  </a:cubicBezTo>
                  <a:lnTo>
                    <a:pt x="13" y="1806"/>
                  </a:lnTo>
                  <a:close/>
                  <a:moveTo>
                    <a:pt x="3520" y="0"/>
                  </a:moveTo>
                  <a:cubicBezTo>
                    <a:pt x="2561" y="0"/>
                    <a:pt x="1690" y="285"/>
                    <a:pt x="1035" y="881"/>
                  </a:cubicBezTo>
                  <a:lnTo>
                    <a:pt x="13" y="1806"/>
                  </a:lnTo>
                  <a:lnTo>
                    <a:pt x="13" y="1806"/>
                  </a:lnTo>
                  <a:cubicBezTo>
                    <a:pt x="666" y="1218"/>
                    <a:pt x="1533" y="937"/>
                    <a:pt x="2488" y="937"/>
                  </a:cubicBezTo>
                  <a:cubicBezTo>
                    <a:pt x="4145" y="937"/>
                    <a:pt x="6064" y="1784"/>
                    <a:pt x="7583" y="3343"/>
                  </a:cubicBezTo>
                  <a:cubicBezTo>
                    <a:pt x="9992" y="5814"/>
                    <a:pt x="10501" y="9133"/>
                    <a:pt x="8708" y="10756"/>
                  </a:cubicBezTo>
                  <a:lnTo>
                    <a:pt x="9742" y="9820"/>
                  </a:lnTo>
                  <a:cubicBezTo>
                    <a:pt x="11527" y="8196"/>
                    <a:pt x="11027" y="4877"/>
                    <a:pt x="8618" y="2406"/>
                  </a:cubicBezTo>
                  <a:cubicBezTo>
                    <a:pt x="7094" y="848"/>
                    <a:pt x="5175" y="0"/>
                    <a:pt x="3520" y="0"/>
                  </a:cubicBez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38"/>
            <p:cNvSpPr/>
            <p:nvPr/>
          </p:nvSpPr>
          <p:spPr>
            <a:xfrm>
              <a:off x="932175" y="3950325"/>
              <a:ext cx="233075" cy="203150"/>
            </a:xfrm>
            <a:custGeom>
              <a:rect b="b" l="l" r="r" t="t"/>
              <a:pathLst>
                <a:path extrusionOk="0" h="8126" w="9323">
                  <a:moveTo>
                    <a:pt x="3237" y="1"/>
                  </a:moveTo>
                  <a:cubicBezTo>
                    <a:pt x="2507" y="1"/>
                    <a:pt x="1845" y="218"/>
                    <a:pt x="1347" y="673"/>
                  </a:cubicBezTo>
                  <a:cubicBezTo>
                    <a:pt x="0" y="1904"/>
                    <a:pt x="375" y="4420"/>
                    <a:pt x="2204" y="6293"/>
                  </a:cubicBezTo>
                  <a:cubicBezTo>
                    <a:pt x="3361" y="7479"/>
                    <a:pt x="4819" y="8125"/>
                    <a:pt x="6077" y="8125"/>
                  </a:cubicBezTo>
                  <a:cubicBezTo>
                    <a:pt x="6807" y="8125"/>
                    <a:pt x="7469" y="7908"/>
                    <a:pt x="7967" y="7453"/>
                  </a:cubicBezTo>
                  <a:cubicBezTo>
                    <a:pt x="9323" y="6222"/>
                    <a:pt x="8939" y="3706"/>
                    <a:pt x="7110" y="1833"/>
                  </a:cubicBezTo>
                  <a:cubicBezTo>
                    <a:pt x="5953" y="647"/>
                    <a:pt x="4495" y="1"/>
                    <a:pt x="323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38"/>
            <p:cNvSpPr/>
            <p:nvPr/>
          </p:nvSpPr>
          <p:spPr>
            <a:xfrm>
              <a:off x="979450" y="3982750"/>
              <a:ext cx="131400" cy="144775"/>
            </a:xfrm>
            <a:custGeom>
              <a:rect b="b" l="l" r="r" t="t"/>
              <a:pathLst>
                <a:path extrusionOk="0" h="5791" w="5256">
                  <a:moveTo>
                    <a:pt x="2481" y="1597"/>
                  </a:moveTo>
                  <a:lnTo>
                    <a:pt x="3159" y="1615"/>
                  </a:lnTo>
                  <a:lnTo>
                    <a:pt x="3507" y="2409"/>
                  </a:lnTo>
                  <a:lnTo>
                    <a:pt x="2829" y="2400"/>
                  </a:lnTo>
                  <a:lnTo>
                    <a:pt x="2481" y="1597"/>
                  </a:lnTo>
                  <a:close/>
                  <a:moveTo>
                    <a:pt x="1722" y="3328"/>
                  </a:moveTo>
                  <a:lnTo>
                    <a:pt x="2400" y="3346"/>
                  </a:lnTo>
                  <a:lnTo>
                    <a:pt x="2766" y="4184"/>
                  </a:lnTo>
                  <a:lnTo>
                    <a:pt x="2088" y="4175"/>
                  </a:lnTo>
                  <a:lnTo>
                    <a:pt x="1722" y="3328"/>
                  </a:lnTo>
                  <a:close/>
                  <a:moveTo>
                    <a:pt x="955" y="0"/>
                  </a:moveTo>
                  <a:lnTo>
                    <a:pt x="1223" y="616"/>
                  </a:lnTo>
                  <a:lnTo>
                    <a:pt x="509" y="607"/>
                  </a:lnTo>
                  <a:cubicBezTo>
                    <a:pt x="496" y="606"/>
                    <a:pt x="484" y="606"/>
                    <a:pt x="471" y="606"/>
                  </a:cubicBezTo>
                  <a:cubicBezTo>
                    <a:pt x="337" y="606"/>
                    <a:pt x="225" y="649"/>
                    <a:pt x="143" y="723"/>
                  </a:cubicBezTo>
                  <a:cubicBezTo>
                    <a:pt x="54" y="803"/>
                    <a:pt x="9" y="910"/>
                    <a:pt x="1" y="1053"/>
                  </a:cubicBezTo>
                  <a:cubicBezTo>
                    <a:pt x="1" y="1196"/>
                    <a:pt x="27" y="1347"/>
                    <a:pt x="99" y="1517"/>
                  </a:cubicBezTo>
                  <a:lnTo>
                    <a:pt x="277" y="1918"/>
                  </a:lnTo>
                  <a:lnTo>
                    <a:pt x="1116" y="1936"/>
                  </a:lnTo>
                  <a:lnTo>
                    <a:pt x="955" y="1570"/>
                  </a:lnTo>
                  <a:lnTo>
                    <a:pt x="1633" y="1579"/>
                  </a:lnTo>
                  <a:lnTo>
                    <a:pt x="1981" y="2382"/>
                  </a:lnTo>
                  <a:lnTo>
                    <a:pt x="1276" y="2364"/>
                  </a:lnTo>
                  <a:cubicBezTo>
                    <a:pt x="1125" y="2364"/>
                    <a:pt x="1000" y="2400"/>
                    <a:pt x="919" y="2480"/>
                  </a:cubicBezTo>
                  <a:cubicBezTo>
                    <a:pt x="830" y="2561"/>
                    <a:pt x="777" y="2668"/>
                    <a:pt x="768" y="2811"/>
                  </a:cubicBezTo>
                  <a:cubicBezTo>
                    <a:pt x="759" y="2953"/>
                    <a:pt x="795" y="3114"/>
                    <a:pt x="875" y="3292"/>
                  </a:cubicBezTo>
                  <a:lnTo>
                    <a:pt x="1267" y="4184"/>
                  </a:lnTo>
                  <a:cubicBezTo>
                    <a:pt x="1339" y="4363"/>
                    <a:pt x="1446" y="4523"/>
                    <a:pt x="1580" y="4666"/>
                  </a:cubicBezTo>
                  <a:cubicBezTo>
                    <a:pt x="1704" y="4809"/>
                    <a:pt x="1847" y="4925"/>
                    <a:pt x="2008" y="5005"/>
                  </a:cubicBezTo>
                  <a:cubicBezTo>
                    <a:pt x="2168" y="5094"/>
                    <a:pt x="2329" y="5130"/>
                    <a:pt x="2481" y="5139"/>
                  </a:cubicBezTo>
                  <a:lnTo>
                    <a:pt x="3194" y="5148"/>
                  </a:lnTo>
                  <a:lnTo>
                    <a:pt x="3462" y="5772"/>
                  </a:lnTo>
                  <a:lnTo>
                    <a:pt x="4301" y="5790"/>
                  </a:lnTo>
                  <a:lnTo>
                    <a:pt x="4033" y="5166"/>
                  </a:lnTo>
                  <a:lnTo>
                    <a:pt x="4033" y="5166"/>
                  </a:lnTo>
                  <a:lnTo>
                    <a:pt x="4738" y="5183"/>
                  </a:lnTo>
                  <a:cubicBezTo>
                    <a:pt x="4898" y="5183"/>
                    <a:pt x="5023" y="5148"/>
                    <a:pt x="5103" y="5068"/>
                  </a:cubicBezTo>
                  <a:cubicBezTo>
                    <a:pt x="5193" y="4987"/>
                    <a:pt x="5237" y="4880"/>
                    <a:pt x="5246" y="4746"/>
                  </a:cubicBezTo>
                  <a:cubicBezTo>
                    <a:pt x="5255" y="4604"/>
                    <a:pt x="5219" y="4443"/>
                    <a:pt x="5148" y="4274"/>
                  </a:cubicBezTo>
                  <a:lnTo>
                    <a:pt x="4970" y="3863"/>
                  </a:lnTo>
                  <a:lnTo>
                    <a:pt x="4131" y="3845"/>
                  </a:lnTo>
                  <a:lnTo>
                    <a:pt x="4292" y="4220"/>
                  </a:lnTo>
                  <a:lnTo>
                    <a:pt x="3614" y="4202"/>
                  </a:lnTo>
                  <a:lnTo>
                    <a:pt x="3248" y="3364"/>
                  </a:lnTo>
                  <a:lnTo>
                    <a:pt x="3953" y="3381"/>
                  </a:lnTo>
                  <a:cubicBezTo>
                    <a:pt x="4113" y="3381"/>
                    <a:pt x="4229" y="3346"/>
                    <a:pt x="4318" y="3257"/>
                  </a:cubicBezTo>
                  <a:cubicBezTo>
                    <a:pt x="4408" y="3176"/>
                    <a:pt x="4452" y="3069"/>
                    <a:pt x="4461" y="2935"/>
                  </a:cubicBezTo>
                  <a:cubicBezTo>
                    <a:pt x="4470" y="2802"/>
                    <a:pt x="4443" y="2650"/>
                    <a:pt x="4372" y="2489"/>
                  </a:cubicBezTo>
                  <a:lnTo>
                    <a:pt x="3988" y="1597"/>
                  </a:lnTo>
                  <a:cubicBezTo>
                    <a:pt x="3908" y="1428"/>
                    <a:pt x="3810" y="1276"/>
                    <a:pt x="3676" y="1133"/>
                  </a:cubicBezTo>
                  <a:cubicBezTo>
                    <a:pt x="3542" y="991"/>
                    <a:pt x="3391" y="875"/>
                    <a:pt x="3239" y="785"/>
                  </a:cubicBezTo>
                  <a:cubicBezTo>
                    <a:pt x="3078" y="696"/>
                    <a:pt x="2918" y="652"/>
                    <a:pt x="2766" y="652"/>
                  </a:cubicBezTo>
                  <a:lnTo>
                    <a:pt x="2061" y="634"/>
                  </a:lnTo>
                  <a:lnTo>
                    <a:pt x="1794" y="18"/>
                  </a:lnTo>
                  <a:lnTo>
                    <a:pt x="9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4" name="Google Shape;1474;p38"/>
          <p:cNvGrpSpPr/>
          <p:nvPr/>
        </p:nvGrpSpPr>
        <p:grpSpPr>
          <a:xfrm>
            <a:off x="294548" y="1479700"/>
            <a:ext cx="1207215" cy="1092048"/>
            <a:chOff x="431250" y="4269675"/>
            <a:chExt cx="623175" cy="563725"/>
          </a:xfrm>
        </p:grpSpPr>
        <p:sp>
          <p:nvSpPr>
            <p:cNvPr id="1475" name="Google Shape;1475;p38"/>
            <p:cNvSpPr/>
            <p:nvPr/>
          </p:nvSpPr>
          <p:spPr>
            <a:xfrm>
              <a:off x="431250" y="4269675"/>
              <a:ext cx="574775" cy="518225"/>
            </a:xfrm>
            <a:custGeom>
              <a:rect b="b" l="l" r="r" t="t"/>
              <a:pathLst>
                <a:path extrusionOk="0" h="20729" w="22991">
                  <a:moveTo>
                    <a:pt x="14995" y="0"/>
                  </a:moveTo>
                  <a:cubicBezTo>
                    <a:pt x="11895" y="0"/>
                    <a:pt x="8303" y="1644"/>
                    <a:pt x="5451" y="4670"/>
                  </a:cubicBezTo>
                  <a:cubicBezTo>
                    <a:pt x="946" y="9452"/>
                    <a:pt x="1" y="15875"/>
                    <a:pt x="3346" y="19024"/>
                  </a:cubicBezTo>
                  <a:cubicBezTo>
                    <a:pt x="4571" y="20177"/>
                    <a:pt x="6203" y="20729"/>
                    <a:pt x="8002" y="20729"/>
                  </a:cubicBezTo>
                  <a:cubicBezTo>
                    <a:pt x="11102" y="20729"/>
                    <a:pt x="14697" y="19089"/>
                    <a:pt x="17548" y="16063"/>
                  </a:cubicBezTo>
                  <a:cubicBezTo>
                    <a:pt x="22053" y="11281"/>
                    <a:pt x="22990" y="4849"/>
                    <a:pt x="19654" y="1709"/>
                  </a:cubicBezTo>
                  <a:cubicBezTo>
                    <a:pt x="18426" y="553"/>
                    <a:pt x="16793" y="0"/>
                    <a:pt x="14995"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38"/>
            <p:cNvSpPr/>
            <p:nvPr/>
          </p:nvSpPr>
          <p:spPr>
            <a:xfrm>
              <a:off x="514900" y="4312375"/>
              <a:ext cx="539525" cy="521025"/>
            </a:xfrm>
            <a:custGeom>
              <a:rect b="b" l="l" r="r" t="t"/>
              <a:pathLst>
                <a:path extrusionOk="0" h="20841" w="21581">
                  <a:moveTo>
                    <a:pt x="16308" y="1"/>
                  </a:moveTo>
                  <a:lnTo>
                    <a:pt x="16323" y="15"/>
                  </a:lnTo>
                  <a:lnTo>
                    <a:pt x="16323" y="15"/>
                  </a:lnTo>
                  <a:cubicBezTo>
                    <a:pt x="16318" y="10"/>
                    <a:pt x="16313" y="5"/>
                    <a:pt x="16308" y="1"/>
                  </a:cubicBezTo>
                  <a:close/>
                  <a:moveTo>
                    <a:pt x="16323" y="15"/>
                  </a:moveTo>
                  <a:cubicBezTo>
                    <a:pt x="19641" y="3160"/>
                    <a:pt x="18701" y="9580"/>
                    <a:pt x="14202" y="14355"/>
                  </a:cubicBezTo>
                  <a:cubicBezTo>
                    <a:pt x="11351" y="17381"/>
                    <a:pt x="7756" y="19021"/>
                    <a:pt x="4656" y="19021"/>
                  </a:cubicBezTo>
                  <a:cubicBezTo>
                    <a:pt x="2857" y="19021"/>
                    <a:pt x="1225" y="18469"/>
                    <a:pt x="0" y="17316"/>
                  </a:cubicBezTo>
                  <a:lnTo>
                    <a:pt x="0" y="17316"/>
                  </a:lnTo>
                  <a:lnTo>
                    <a:pt x="1927" y="19136"/>
                  </a:lnTo>
                  <a:cubicBezTo>
                    <a:pt x="3155" y="20289"/>
                    <a:pt x="4789" y="20841"/>
                    <a:pt x="6589" y="20841"/>
                  </a:cubicBezTo>
                  <a:cubicBezTo>
                    <a:pt x="9691" y="20841"/>
                    <a:pt x="13284" y="19201"/>
                    <a:pt x="16129" y="16174"/>
                  </a:cubicBezTo>
                  <a:cubicBezTo>
                    <a:pt x="20634" y="11393"/>
                    <a:pt x="21580" y="4961"/>
                    <a:pt x="18235" y="1821"/>
                  </a:cubicBezTo>
                  <a:lnTo>
                    <a:pt x="16323" y="15"/>
                  </a:ln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38"/>
            <p:cNvSpPr/>
            <p:nvPr/>
          </p:nvSpPr>
          <p:spPr>
            <a:xfrm>
              <a:off x="500625" y="4332000"/>
              <a:ext cx="436250" cy="393550"/>
            </a:xfrm>
            <a:custGeom>
              <a:rect b="b" l="l" r="r" t="t"/>
              <a:pathLst>
                <a:path extrusionOk="0" h="15742" w="17450">
                  <a:moveTo>
                    <a:pt x="11378" y="1"/>
                  </a:moveTo>
                  <a:cubicBezTo>
                    <a:pt x="9023" y="1"/>
                    <a:pt x="6293" y="1245"/>
                    <a:pt x="4131" y="3542"/>
                  </a:cubicBezTo>
                  <a:cubicBezTo>
                    <a:pt x="714" y="7173"/>
                    <a:pt x="0" y="12053"/>
                    <a:pt x="2534" y="14444"/>
                  </a:cubicBezTo>
                  <a:cubicBezTo>
                    <a:pt x="3464" y="15321"/>
                    <a:pt x="4703" y="15741"/>
                    <a:pt x="6068" y="15741"/>
                  </a:cubicBezTo>
                  <a:cubicBezTo>
                    <a:pt x="8422" y="15741"/>
                    <a:pt x="11151" y="14494"/>
                    <a:pt x="13319" y="12196"/>
                  </a:cubicBezTo>
                  <a:cubicBezTo>
                    <a:pt x="16736" y="8565"/>
                    <a:pt x="17450" y="3685"/>
                    <a:pt x="14916" y="1294"/>
                  </a:cubicBezTo>
                  <a:cubicBezTo>
                    <a:pt x="13986" y="420"/>
                    <a:pt x="12745" y="1"/>
                    <a:pt x="113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38"/>
            <p:cNvSpPr/>
            <p:nvPr/>
          </p:nvSpPr>
          <p:spPr>
            <a:xfrm>
              <a:off x="588925" y="4382400"/>
              <a:ext cx="246250" cy="280375"/>
            </a:xfrm>
            <a:custGeom>
              <a:rect b="b" l="l" r="r" t="t"/>
              <a:pathLst>
                <a:path extrusionOk="0" h="11215" w="9850">
                  <a:moveTo>
                    <a:pt x="5193" y="3096"/>
                  </a:moveTo>
                  <a:lnTo>
                    <a:pt x="4506" y="4738"/>
                  </a:lnTo>
                  <a:lnTo>
                    <a:pt x="3239" y="4765"/>
                  </a:lnTo>
                  <a:lnTo>
                    <a:pt x="3926" y="3123"/>
                  </a:lnTo>
                  <a:lnTo>
                    <a:pt x="5193" y="3096"/>
                  </a:lnTo>
                  <a:close/>
                  <a:moveTo>
                    <a:pt x="6576" y="6540"/>
                  </a:moveTo>
                  <a:lnTo>
                    <a:pt x="5924" y="8092"/>
                  </a:lnTo>
                  <a:lnTo>
                    <a:pt x="4658" y="8119"/>
                  </a:lnTo>
                  <a:lnTo>
                    <a:pt x="5309" y="6567"/>
                  </a:lnTo>
                  <a:lnTo>
                    <a:pt x="6576" y="6540"/>
                  </a:lnTo>
                  <a:close/>
                  <a:moveTo>
                    <a:pt x="8065" y="1"/>
                  </a:moveTo>
                  <a:lnTo>
                    <a:pt x="6495" y="36"/>
                  </a:lnTo>
                  <a:lnTo>
                    <a:pt x="5987" y="1232"/>
                  </a:lnTo>
                  <a:lnTo>
                    <a:pt x="4658" y="1259"/>
                  </a:lnTo>
                  <a:cubicBezTo>
                    <a:pt x="4363" y="1268"/>
                    <a:pt x="4069" y="1348"/>
                    <a:pt x="3774" y="1517"/>
                  </a:cubicBezTo>
                  <a:cubicBezTo>
                    <a:pt x="3480" y="1678"/>
                    <a:pt x="3203" y="1901"/>
                    <a:pt x="2963" y="2178"/>
                  </a:cubicBezTo>
                  <a:cubicBezTo>
                    <a:pt x="2713" y="2454"/>
                    <a:pt x="2517" y="2757"/>
                    <a:pt x="2374" y="3096"/>
                  </a:cubicBezTo>
                  <a:lnTo>
                    <a:pt x="1651" y="4836"/>
                  </a:lnTo>
                  <a:cubicBezTo>
                    <a:pt x="1500" y="5184"/>
                    <a:pt x="1437" y="5496"/>
                    <a:pt x="1455" y="5764"/>
                  </a:cubicBezTo>
                  <a:cubicBezTo>
                    <a:pt x="1473" y="6040"/>
                    <a:pt x="1562" y="6254"/>
                    <a:pt x="1723" y="6406"/>
                  </a:cubicBezTo>
                  <a:cubicBezTo>
                    <a:pt x="1883" y="6558"/>
                    <a:pt x="2091" y="6630"/>
                    <a:pt x="2354" y="6630"/>
                  </a:cubicBezTo>
                  <a:cubicBezTo>
                    <a:pt x="2369" y="6630"/>
                    <a:pt x="2385" y="6630"/>
                    <a:pt x="2401" y="6629"/>
                  </a:cubicBezTo>
                  <a:lnTo>
                    <a:pt x="3721" y="6602"/>
                  </a:lnTo>
                  <a:lnTo>
                    <a:pt x="3070" y="8155"/>
                  </a:lnTo>
                  <a:lnTo>
                    <a:pt x="1803" y="8181"/>
                  </a:lnTo>
                  <a:lnTo>
                    <a:pt x="1803" y="8181"/>
                  </a:lnTo>
                  <a:lnTo>
                    <a:pt x="2097" y="7468"/>
                  </a:lnTo>
                  <a:lnTo>
                    <a:pt x="527" y="7503"/>
                  </a:lnTo>
                  <a:lnTo>
                    <a:pt x="206" y="8271"/>
                  </a:lnTo>
                  <a:cubicBezTo>
                    <a:pt x="63" y="8601"/>
                    <a:pt x="1" y="8895"/>
                    <a:pt x="19" y="9172"/>
                  </a:cubicBezTo>
                  <a:cubicBezTo>
                    <a:pt x="28" y="9448"/>
                    <a:pt x="117" y="9662"/>
                    <a:pt x="277" y="9823"/>
                  </a:cubicBezTo>
                  <a:cubicBezTo>
                    <a:pt x="438" y="9967"/>
                    <a:pt x="648" y="10047"/>
                    <a:pt x="920" y="10047"/>
                  </a:cubicBezTo>
                  <a:cubicBezTo>
                    <a:pt x="935" y="10047"/>
                    <a:pt x="949" y="10046"/>
                    <a:pt x="964" y="10046"/>
                  </a:cubicBezTo>
                  <a:lnTo>
                    <a:pt x="2294" y="10019"/>
                  </a:lnTo>
                  <a:lnTo>
                    <a:pt x="1794" y="11215"/>
                  </a:lnTo>
                  <a:lnTo>
                    <a:pt x="3364" y="11179"/>
                  </a:lnTo>
                  <a:lnTo>
                    <a:pt x="3873" y="9983"/>
                  </a:lnTo>
                  <a:lnTo>
                    <a:pt x="5184" y="9957"/>
                  </a:lnTo>
                  <a:cubicBezTo>
                    <a:pt x="5478" y="9948"/>
                    <a:pt x="5773" y="9859"/>
                    <a:pt x="6067" y="9689"/>
                  </a:cubicBezTo>
                  <a:cubicBezTo>
                    <a:pt x="6362" y="9528"/>
                    <a:pt x="6638" y="9305"/>
                    <a:pt x="6888" y="9020"/>
                  </a:cubicBezTo>
                  <a:cubicBezTo>
                    <a:pt x="7138" y="8743"/>
                    <a:pt x="7334" y="8440"/>
                    <a:pt x="7468" y="8119"/>
                  </a:cubicBezTo>
                  <a:lnTo>
                    <a:pt x="8199" y="6379"/>
                  </a:lnTo>
                  <a:cubicBezTo>
                    <a:pt x="8333" y="6076"/>
                    <a:pt x="8387" y="5791"/>
                    <a:pt x="8369" y="5523"/>
                  </a:cubicBezTo>
                  <a:cubicBezTo>
                    <a:pt x="8342" y="5264"/>
                    <a:pt x="8253" y="5059"/>
                    <a:pt x="8092" y="4898"/>
                  </a:cubicBezTo>
                  <a:cubicBezTo>
                    <a:pt x="7941" y="4747"/>
                    <a:pt x="7725" y="4675"/>
                    <a:pt x="7454" y="4675"/>
                  </a:cubicBezTo>
                  <a:cubicBezTo>
                    <a:pt x="7438" y="4675"/>
                    <a:pt x="7422" y="4675"/>
                    <a:pt x="7405" y="4675"/>
                  </a:cubicBezTo>
                  <a:lnTo>
                    <a:pt x="6094" y="4702"/>
                  </a:lnTo>
                  <a:lnTo>
                    <a:pt x="6781" y="3061"/>
                  </a:lnTo>
                  <a:lnTo>
                    <a:pt x="8048" y="3034"/>
                  </a:lnTo>
                  <a:lnTo>
                    <a:pt x="7744" y="3757"/>
                  </a:lnTo>
                  <a:lnTo>
                    <a:pt x="9314" y="3721"/>
                  </a:lnTo>
                  <a:lnTo>
                    <a:pt x="9644" y="2945"/>
                  </a:lnTo>
                  <a:cubicBezTo>
                    <a:pt x="9787" y="2597"/>
                    <a:pt x="9850" y="2294"/>
                    <a:pt x="9841" y="2026"/>
                  </a:cubicBezTo>
                  <a:cubicBezTo>
                    <a:pt x="9823" y="1758"/>
                    <a:pt x="9734" y="1544"/>
                    <a:pt x="9573" y="1392"/>
                  </a:cubicBezTo>
                  <a:cubicBezTo>
                    <a:pt x="9413" y="1241"/>
                    <a:pt x="9205" y="1169"/>
                    <a:pt x="8927" y="1169"/>
                  </a:cubicBezTo>
                  <a:cubicBezTo>
                    <a:pt x="8911" y="1169"/>
                    <a:pt x="8894" y="1169"/>
                    <a:pt x="8877" y="1169"/>
                  </a:cubicBezTo>
                  <a:lnTo>
                    <a:pt x="7566" y="1196"/>
                  </a:lnTo>
                  <a:lnTo>
                    <a:pt x="7566" y="1196"/>
                  </a:lnTo>
                  <a:lnTo>
                    <a:pt x="806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2" name="Shape 1482"/>
        <p:cNvGrpSpPr/>
        <p:nvPr/>
      </p:nvGrpSpPr>
      <p:grpSpPr>
        <a:xfrm>
          <a:off x="0" y="0"/>
          <a:ext cx="0" cy="0"/>
          <a:chOff x="0" y="0"/>
          <a:chExt cx="0" cy="0"/>
        </a:xfrm>
      </p:grpSpPr>
      <p:sp>
        <p:nvSpPr>
          <p:cNvPr id="1483" name="Google Shape;1483;p39"/>
          <p:cNvSpPr txBox="1"/>
          <p:nvPr>
            <p:ph idx="1" type="body"/>
          </p:nvPr>
        </p:nvSpPr>
        <p:spPr>
          <a:xfrm>
            <a:off x="720000" y="1215752"/>
            <a:ext cx="7704000" cy="3416400"/>
          </a:xfrm>
          <a:prstGeom prst="rect">
            <a:avLst/>
          </a:prstGeom>
        </p:spPr>
        <p:txBody>
          <a:bodyPr anchorCtr="0" anchor="t" bIns="91425" lIns="91425" spcFirstLastPara="1" rIns="91425" wrap="square" tIns="91425">
            <a:noAutofit/>
          </a:bodyPr>
          <a:lstStyle/>
          <a:p>
            <a:pPr indent="0" lvl="0" marL="0" rtl="0" algn="l">
              <a:lnSpc>
                <a:spcPct val="175000"/>
              </a:lnSpc>
              <a:spcBef>
                <a:spcPts val="0"/>
              </a:spcBef>
              <a:spcAft>
                <a:spcPts val="0"/>
              </a:spcAft>
              <a:buNone/>
            </a:pPr>
            <a:r>
              <a:rPr lang="en" sz="1300">
                <a:latin typeface="Roboto"/>
                <a:ea typeface="Roboto"/>
                <a:cs typeface="Roboto"/>
                <a:sym typeface="Roboto"/>
              </a:rPr>
              <a:t>The solution of churn prediction for bank customers using artificial neural networks (ANNs) offers banks a powerful advantage in retaining customers and maximizing profitability. By leveraging advanced predictive analytics, banks can accurately forecast customer churn and implement personalized retention strategies tailored to individual needs. This enables real-time decision-making to address customer concerns promptly, leading to improved customer loyalty and satisfaction. Additionally, the scalability and flexibility of the solution ensure its effectiveness in adapting to changing market conditions. Ultimately, banks that embrace churn prediction using ANNs gain a competitive edge, optimize resource allocation, and enhance the overall customer experience, driving long-term success in the banking industry.</a:t>
            </a:r>
            <a:endParaRPr sz="1300">
              <a:latin typeface="Roboto"/>
              <a:ea typeface="Roboto"/>
              <a:cs typeface="Roboto"/>
              <a:sym typeface="Roboto"/>
            </a:endParaRPr>
          </a:p>
          <a:p>
            <a:pPr indent="0" lvl="0" marL="0" rtl="0" algn="l">
              <a:spcBef>
                <a:spcPts val="0"/>
              </a:spcBef>
              <a:spcAft>
                <a:spcPts val="0"/>
              </a:spcAft>
              <a:buNone/>
            </a:pPr>
            <a:r>
              <a:t/>
            </a:r>
            <a:endParaRPr sz="1400">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7" name="Shape 1487"/>
        <p:cNvGrpSpPr/>
        <p:nvPr/>
      </p:nvGrpSpPr>
      <p:grpSpPr>
        <a:xfrm>
          <a:off x="0" y="0"/>
          <a:ext cx="0" cy="0"/>
          <a:chOff x="0" y="0"/>
          <a:chExt cx="0" cy="0"/>
        </a:xfrm>
      </p:grpSpPr>
      <p:sp>
        <p:nvSpPr>
          <p:cNvPr id="1488" name="Google Shape;1488;p40"/>
          <p:cNvSpPr txBox="1"/>
          <p:nvPr>
            <p:ph type="title"/>
          </p:nvPr>
        </p:nvSpPr>
        <p:spPr>
          <a:xfrm>
            <a:off x="1284000" y="1710750"/>
            <a:ext cx="6576000" cy="122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       RESULT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2" name="Shape 1492"/>
        <p:cNvGrpSpPr/>
        <p:nvPr/>
      </p:nvGrpSpPr>
      <p:grpSpPr>
        <a:xfrm>
          <a:off x="0" y="0"/>
          <a:ext cx="0" cy="0"/>
          <a:chOff x="0" y="0"/>
          <a:chExt cx="0" cy="0"/>
        </a:xfrm>
      </p:grpSpPr>
      <p:sp>
        <p:nvSpPr>
          <p:cNvPr id="1493" name="Google Shape;1493;p41"/>
          <p:cNvSpPr txBox="1"/>
          <p:nvPr>
            <p:ph type="title"/>
          </p:nvPr>
        </p:nvSpPr>
        <p:spPr>
          <a:xfrm>
            <a:off x="720000" y="445025"/>
            <a:ext cx="7704000" cy="4333200"/>
          </a:xfrm>
          <a:prstGeom prst="rect">
            <a:avLst/>
          </a:prstGeom>
        </p:spPr>
        <p:txBody>
          <a:bodyPr anchorCtr="0" anchor="t" bIns="91425" lIns="91425" spcFirstLastPara="1" rIns="91425" wrap="square" tIns="91425">
            <a:noAutofit/>
          </a:bodyPr>
          <a:lstStyle/>
          <a:p>
            <a:pPr indent="0" lvl="0" marL="0" rtl="0" algn="l">
              <a:lnSpc>
                <a:spcPct val="175000"/>
              </a:lnSpc>
              <a:spcBef>
                <a:spcPts val="0"/>
              </a:spcBef>
              <a:spcAft>
                <a:spcPts val="0"/>
              </a:spcAft>
              <a:buNone/>
            </a:pPr>
            <a:r>
              <a:rPr b="0" lang="en" sz="1700"/>
              <a:t>The result of implementing churn prediction for bank customers using artificial neural networks (ANNs) is improved customer retention and enhanced profitability. By accurately forecasting customer churn and deploying targeted retention strategies, banks can minimize revenue loss, strengthen customer loyalty, and optimize resource allocation. This leads to a superior customer experience, increased competitiveness, and sustainable business growth in the dynamic banking industry.</a:t>
            </a:r>
            <a:endParaRPr b="0" sz="1700"/>
          </a:p>
          <a:p>
            <a:pPr indent="0" lvl="0" marL="0" rtl="0" algn="l">
              <a:spcBef>
                <a:spcPts val="0"/>
              </a:spcBef>
              <a:spcAft>
                <a:spcPts val="0"/>
              </a:spcAft>
              <a:buNone/>
            </a:pPr>
            <a:r>
              <a:t/>
            </a:r>
            <a:endParaRPr b="0" sz="17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7" name="Shape 1497"/>
        <p:cNvGrpSpPr/>
        <p:nvPr/>
      </p:nvGrpSpPr>
      <p:grpSpPr>
        <a:xfrm>
          <a:off x="0" y="0"/>
          <a:ext cx="0" cy="0"/>
          <a:chOff x="0" y="0"/>
          <a:chExt cx="0" cy="0"/>
        </a:xfrm>
      </p:grpSpPr>
      <p:sp>
        <p:nvSpPr>
          <p:cNvPr id="1498" name="Google Shape;1498;p42"/>
          <p:cNvSpPr txBox="1"/>
          <p:nvPr>
            <p:ph type="title"/>
          </p:nvPr>
        </p:nvSpPr>
        <p:spPr>
          <a:xfrm>
            <a:off x="713225" y="3889375"/>
            <a:ext cx="4499100" cy="69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499" name="Google Shape;1499;p42"/>
          <p:cNvPicPr preferRelativeResize="0"/>
          <p:nvPr>
            <p:ph idx="2" type="pic"/>
          </p:nvPr>
        </p:nvPicPr>
        <p:blipFill rotWithShape="1">
          <a:blip r:embed="rId3">
            <a:alphaModFix/>
          </a:blip>
          <a:srcRect b="7096" l="0" r="0" t="7096"/>
          <a:stretch/>
        </p:blipFill>
        <p:spPr>
          <a:xfrm>
            <a:off x="0" y="-14875"/>
            <a:ext cx="9144000" cy="5158500"/>
          </a:xfrm>
          <a:prstGeom prst="rect">
            <a:avLst/>
          </a:prstGeom>
        </p:spPr>
      </p:pic>
      <p:sp>
        <p:nvSpPr>
          <p:cNvPr id="1500" name="Google Shape;1500;p42"/>
          <p:cNvSpPr txBox="1"/>
          <p:nvPr/>
        </p:nvSpPr>
        <p:spPr>
          <a:xfrm>
            <a:off x="948250" y="316300"/>
            <a:ext cx="62634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lt2"/>
                </a:solidFill>
                <a:latin typeface="Maven Pro"/>
                <a:ea typeface="Maven Pro"/>
                <a:cs typeface="Maven Pro"/>
                <a:sym typeface="Maven Pro"/>
              </a:rPr>
              <a:t>   OUTPUT </a:t>
            </a:r>
            <a:endParaRPr b="1" sz="1700">
              <a:solidFill>
                <a:schemeClr val="lt2"/>
              </a:solidFill>
              <a:latin typeface="Maven Pro"/>
              <a:ea typeface="Maven Pro"/>
              <a:cs typeface="Maven Pro"/>
              <a:sym typeface="Maven Pr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4" name="Shape 1504"/>
        <p:cNvGrpSpPr/>
        <p:nvPr/>
      </p:nvGrpSpPr>
      <p:grpSpPr>
        <a:xfrm>
          <a:off x="0" y="0"/>
          <a:ext cx="0" cy="0"/>
          <a:chOff x="0" y="0"/>
          <a:chExt cx="0" cy="0"/>
        </a:xfrm>
      </p:grpSpPr>
      <p:pic>
        <p:nvPicPr>
          <p:cNvPr id="1505" name="Google Shape;1505;p43"/>
          <p:cNvPicPr preferRelativeResize="0"/>
          <p:nvPr>
            <p:ph idx="2" type="pic"/>
          </p:nvPr>
        </p:nvPicPr>
        <p:blipFill rotWithShape="1">
          <a:blip r:embed="rId3">
            <a:alphaModFix/>
          </a:blip>
          <a:srcRect b="9967" l="0" r="0" t="9975"/>
          <a:stretch/>
        </p:blipFill>
        <p:spPr>
          <a:xfrm>
            <a:off x="0" y="-14875"/>
            <a:ext cx="9143999" cy="515850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5" name="Shape 1315"/>
        <p:cNvGrpSpPr/>
        <p:nvPr/>
      </p:nvGrpSpPr>
      <p:grpSpPr>
        <a:xfrm>
          <a:off x="0" y="0"/>
          <a:ext cx="0" cy="0"/>
          <a:chOff x="0" y="0"/>
          <a:chExt cx="0" cy="0"/>
        </a:xfrm>
      </p:grpSpPr>
      <p:sp>
        <p:nvSpPr>
          <p:cNvPr id="1316" name="Google Shape;1316;p26"/>
          <p:cNvSpPr txBox="1"/>
          <p:nvPr>
            <p:ph type="ctrTitle"/>
          </p:nvPr>
        </p:nvSpPr>
        <p:spPr>
          <a:xfrm>
            <a:off x="713300" y="1141975"/>
            <a:ext cx="5439600" cy="2383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i="1" lang="en" sz="4100"/>
              <a:t>CHURN PREDICTION  FOR BANK CUSTOMER</a:t>
            </a:r>
            <a:endParaRPr b="0" i="1" sz="4100">
              <a:solidFill>
                <a:schemeClr val="dk2"/>
              </a:solidFill>
            </a:endParaRPr>
          </a:p>
        </p:txBody>
      </p:sp>
      <p:sp>
        <p:nvSpPr>
          <p:cNvPr id="1317" name="Google Shape;1317;p26"/>
          <p:cNvSpPr txBox="1"/>
          <p:nvPr>
            <p:ph idx="1" type="subTitle"/>
          </p:nvPr>
        </p:nvSpPr>
        <p:spPr>
          <a:xfrm>
            <a:off x="713221" y="3525725"/>
            <a:ext cx="3858900" cy="47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INDULGE THROUGH AI</a:t>
            </a:r>
            <a:endParaRPr/>
          </a:p>
        </p:txBody>
      </p:sp>
      <p:sp>
        <p:nvSpPr>
          <p:cNvPr id="1318" name="Google Shape;1318;p26"/>
          <p:cNvSpPr/>
          <p:nvPr/>
        </p:nvSpPr>
        <p:spPr>
          <a:xfrm>
            <a:off x="7102694" y="1103446"/>
            <a:ext cx="662184" cy="43750"/>
          </a:xfrm>
          <a:custGeom>
            <a:rect b="b" l="l" r="r" t="t"/>
            <a:pathLst>
              <a:path extrusionOk="0" h="626" w="9475">
                <a:moveTo>
                  <a:pt x="313" y="1"/>
                </a:moveTo>
                <a:cubicBezTo>
                  <a:pt x="143" y="1"/>
                  <a:pt x="1" y="143"/>
                  <a:pt x="1" y="313"/>
                </a:cubicBezTo>
                <a:cubicBezTo>
                  <a:pt x="1" y="482"/>
                  <a:pt x="143" y="625"/>
                  <a:pt x="313" y="625"/>
                </a:cubicBezTo>
                <a:lnTo>
                  <a:pt x="9171" y="625"/>
                </a:lnTo>
                <a:cubicBezTo>
                  <a:pt x="9341" y="625"/>
                  <a:pt x="9475" y="482"/>
                  <a:pt x="9475" y="313"/>
                </a:cubicBezTo>
                <a:cubicBezTo>
                  <a:pt x="9475" y="143"/>
                  <a:pt x="9341" y="1"/>
                  <a:pt x="917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19" name="Google Shape;1319;p26"/>
          <p:cNvGrpSpPr/>
          <p:nvPr/>
        </p:nvGrpSpPr>
        <p:grpSpPr>
          <a:xfrm>
            <a:off x="6546599" y="964440"/>
            <a:ext cx="1884167" cy="3214615"/>
            <a:chOff x="6546599" y="964440"/>
            <a:chExt cx="1884167" cy="3214615"/>
          </a:xfrm>
        </p:grpSpPr>
        <p:sp>
          <p:nvSpPr>
            <p:cNvPr id="1320" name="Google Shape;1320;p26"/>
            <p:cNvSpPr/>
            <p:nvPr/>
          </p:nvSpPr>
          <p:spPr>
            <a:xfrm>
              <a:off x="6547158" y="964440"/>
              <a:ext cx="1883608" cy="3214615"/>
            </a:xfrm>
            <a:custGeom>
              <a:rect b="b" l="l" r="r" t="t"/>
              <a:pathLst>
                <a:path extrusionOk="0" h="45997" w="26952">
                  <a:moveTo>
                    <a:pt x="22464" y="0"/>
                  </a:moveTo>
                  <a:lnTo>
                    <a:pt x="19850" y="42607"/>
                  </a:lnTo>
                  <a:lnTo>
                    <a:pt x="90" y="42884"/>
                  </a:lnTo>
                  <a:cubicBezTo>
                    <a:pt x="90" y="42884"/>
                    <a:pt x="1" y="45997"/>
                    <a:pt x="3150" y="45997"/>
                  </a:cubicBezTo>
                  <a:lnTo>
                    <a:pt x="20359" y="45997"/>
                  </a:lnTo>
                  <a:cubicBezTo>
                    <a:pt x="21447" y="45997"/>
                    <a:pt x="22464" y="45408"/>
                    <a:pt x="22955" y="44427"/>
                  </a:cubicBezTo>
                  <a:cubicBezTo>
                    <a:pt x="23187" y="43963"/>
                    <a:pt x="23374" y="43347"/>
                    <a:pt x="23437" y="42562"/>
                  </a:cubicBezTo>
                  <a:lnTo>
                    <a:pt x="26639" y="4345"/>
                  </a:lnTo>
                  <a:cubicBezTo>
                    <a:pt x="26951" y="54"/>
                    <a:pt x="25033" y="54"/>
                    <a:pt x="224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26"/>
            <p:cNvSpPr/>
            <p:nvPr/>
          </p:nvSpPr>
          <p:spPr>
            <a:xfrm>
              <a:off x="6546599" y="964440"/>
              <a:ext cx="1747607" cy="3112999"/>
            </a:xfrm>
            <a:custGeom>
              <a:rect b="b" l="l" r="r" t="t"/>
              <a:pathLst>
                <a:path extrusionOk="0" h="44543" w="25006">
                  <a:moveTo>
                    <a:pt x="5522" y="0"/>
                  </a:moveTo>
                  <a:cubicBezTo>
                    <a:pt x="4621" y="0"/>
                    <a:pt x="3809" y="928"/>
                    <a:pt x="3711" y="2070"/>
                  </a:cubicBezTo>
                  <a:lnTo>
                    <a:pt x="98" y="42464"/>
                  </a:lnTo>
                  <a:cubicBezTo>
                    <a:pt x="0" y="43615"/>
                    <a:pt x="642" y="44543"/>
                    <a:pt x="1543" y="44543"/>
                  </a:cubicBezTo>
                  <a:lnTo>
                    <a:pt x="18761" y="44543"/>
                  </a:lnTo>
                  <a:cubicBezTo>
                    <a:pt x="20251" y="44543"/>
                    <a:pt x="21491" y="43383"/>
                    <a:pt x="21589" y="41893"/>
                  </a:cubicBezTo>
                  <a:lnTo>
                    <a:pt x="24934" y="2605"/>
                  </a:lnTo>
                  <a:cubicBezTo>
                    <a:pt x="25006" y="1963"/>
                    <a:pt x="24881" y="1303"/>
                    <a:pt x="24515" y="785"/>
                  </a:cubicBezTo>
                  <a:cubicBezTo>
                    <a:pt x="24176" y="286"/>
                    <a:pt x="23614" y="0"/>
                    <a:pt x="23007" y="0"/>
                  </a:cubicBez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26"/>
            <p:cNvSpPr/>
            <p:nvPr/>
          </p:nvSpPr>
          <p:spPr>
            <a:xfrm>
              <a:off x="6785052" y="1672995"/>
              <a:ext cx="1362946" cy="902807"/>
            </a:xfrm>
            <a:custGeom>
              <a:rect b="b" l="l" r="r" t="t"/>
              <a:pathLst>
                <a:path extrusionOk="0" h="12918" w="19502">
                  <a:moveTo>
                    <a:pt x="1910" y="0"/>
                  </a:moveTo>
                  <a:cubicBezTo>
                    <a:pt x="1597" y="0"/>
                    <a:pt x="1330" y="250"/>
                    <a:pt x="1303" y="562"/>
                  </a:cubicBezTo>
                  <a:lnTo>
                    <a:pt x="27" y="12383"/>
                  </a:lnTo>
                  <a:cubicBezTo>
                    <a:pt x="0" y="12677"/>
                    <a:pt x="232" y="12918"/>
                    <a:pt x="527" y="12918"/>
                  </a:cubicBezTo>
                  <a:lnTo>
                    <a:pt x="17593" y="12918"/>
                  </a:lnTo>
                  <a:cubicBezTo>
                    <a:pt x="17905" y="12918"/>
                    <a:pt x="18173" y="12668"/>
                    <a:pt x="18199" y="12365"/>
                  </a:cubicBezTo>
                  <a:lnTo>
                    <a:pt x="19475" y="536"/>
                  </a:lnTo>
                  <a:cubicBezTo>
                    <a:pt x="19502" y="241"/>
                    <a:pt x="19279" y="0"/>
                    <a:pt x="1897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26"/>
            <p:cNvSpPr/>
            <p:nvPr/>
          </p:nvSpPr>
          <p:spPr>
            <a:xfrm>
              <a:off x="7097103" y="3886576"/>
              <a:ext cx="385779" cy="44379"/>
            </a:xfrm>
            <a:custGeom>
              <a:rect b="b" l="l" r="r" t="t"/>
              <a:pathLst>
                <a:path extrusionOk="0" h="635" w="5520">
                  <a:moveTo>
                    <a:pt x="5112" y="1"/>
                  </a:moveTo>
                  <a:cubicBezTo>
                    <a:pt x="5109" y="1"/>
                    <a:pt x="5106" y="1"/>
                    <a:pt x="5103" y="1"/>
                  </a:cubicBezTo>
                  <a:lnTo>
                    <a:pt x="321" y="1"/>
                  </a:lnTo>
                  <a:cubicBezTo>
                    <a:pt x="143" y="1"/>
                    <a:pt x="0" y="144"/>
                    <a:pt x="0" y="313"/>
                  </a:cubicBezTo>
                  <a:cubicBezTo>
                    <a:pt x="0" y="492"/>
                    <a:pt x="143" y="634"/>
                    <a:pt x="321" y="634"/>
                  </a:cubicBezTo>
                  <a:lnTo>
                    <a:pt x="5103" y="634"/>
                  </a:lnTo>
                  <a:cubicBezTo>
                    <a:pt x="5106" y="634"/>
                    <a:pt x="5109" y="635"/>
                    <a:pt x="5112" y="635"/>
                  </a:cubicBezTo>
                  <a:cubicBezTo>
                    <a:pt x="5520" y="635"/>
                    <a:pt x="5520" y="1"/>
                    <a:pt x="511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26"/>
            <p:cNvSpPr/>
            <p:nvPr/>
          </p:nvSpPr>
          <p:spPr>
            <a:xfrm>
              <a:off x="7923313" y="1284315"/>
              <a:ext cx="108605" cy="99729"/>
            </a:xfrm>
            <a:custGeom>
              <a:rect b="b" l="l" r="r" t="t"/>
              <a:pathLst>
                <a:path extrusionOk="0" h="1427" w="1554">
                  <a:moveTo>
                    <a:pt x="866" y="0"/>
                  </a:moveTo>
                  <a:cubicBezTo>
                    <a:pt x="484" y="0"/>
                    <a:pt x="71" y="254"/>
                    <a:pt x="43" y="713"/>
                  </a:cubicBezTo>
                  <a:cubicBezTo>
                    <a:pt x="0" y="1202"/>
                    <a:pt x="330" y="1427"/>
                    <a:pt x="688" y="1427"/>
                  </a:cubicBezTo>
                  <a:cubicBezTo>
                    <a:pt x="1068" y="1427"/>
                    <a:pt x="1479" y="1173"/>
                    <a:pt x="1506" y="713"/>
                  </a:cubicBezTo>
                  <a:cubicBezTo>
                    <a:pt x="1554" y="225"/>
                    <a:pt x="1224" y="0"/>
                    <a:pt x="8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26"/>
            <p:cNvSpPr/>
            <p:nvPr/>
          </p:nvSpPr>
          <p:spPr>
            <a:xfrm>
              <a:off x="7932887" y="1341623"/>
              <a:ext cx="88757" cy="32568"/>
            </a:xfrm>
            <a:custGeom>
              <a:rect b="b" l="l" r="r" t="t"/>
              <a:pathLst>
                <a:path extrusionOk="0" h="466" w="1270">
                  <a:moveTo>
                    <a:pt x="433" y="1"/>
                  </a:moveTo>
                  <a:lnTo>
                    <a:pt x="433" y="1"/>
                  </a:lnTo>
                  <a:cubicBezTo>
                    <a:pt x="1" y="78"/>
                    <a:pt x="213" y="466"/>
                    <a:pt x="551" y="466"/>
                  </a:cubicBezTo>
                  <a:cubicBezTo>
                    <a:pt x="562" y="466"/>
                    <a:pt x="573" y="465"/>
                    <a:pt x="584" y="464"/>
                  </a:cubicBezTo>
                  <a:cubicBezTo>
                    <a:pt x="591" y="465"/>
                    <a:pt x="598" y="465"/>
                    <a:pt x="605" y="465"/>
                  </a:cubicBezTo>
                  <a:cubicBezTo>
                    <a:pt x="865" y="465"/>
                    <a:pt x="1269" y="148"/>
                    <a:pt x="861" y="9"/>
                  </a:cubicBezTo>
                  <a:lnTo>
                    <a:pt x="861" y="9"/>
                  </a:lnTo>
                  <a:cubicBezTo>
                    <a:pt x="770" y="25"/>
                    <a:pt x="685" y="58"/>
                    <a:pt x="601" y="58"/>
                  </a:cubicBezTo>
                  <a:cubicBezTo>
                    <a:pt x="545" y="58"/>
                    <a:pt x="490" y="43"/>
                    <a:pt x="43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26"/>
            <p:cNvSpPr/>
            <p:nvPr/>
          </p:nvSpPr>
          <p:spPr>
            <a:xfrm>
              <a:off x="7954972" y="1303674"/>
              <a:ext cx="49201" cy="36761"/>
            </a:xfrm>
            <a:custGeom>
              <a:rect b="b" l="l" r="r" t="t"/>
              <a:pathLst>
                <a:path extrusionOk="0" h="526" w="704">
                  <a:moveTo>
                    <a:pt x="375" y="0"/>
                  </a:moveTo>
                  <a:cubicBezTo>
                    <a:pt x="318" y="0"/>
                    <a:pt x="252" y="24"/>
                    <a:pt x="179" y="80"/>
                  </a:cubicBezTo>
                  <a:cubicBezTo>
                    <a:pt x="1" y="240"/>
                    <a:pt x="90" y="526"/>
                    <a:pt x="313" y="526"/>
                  </a:cubicBezTo>
                  <a:cubicBezTo>
                    <a:pt x="703" y="518"/>
                    <a:pt x="644" y="0"/>
                    <a:pt x="3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26"/>
            <p:cNvSpPr/>
            <p:nvPr/>
          </p:nvSpPr>
          <p:spPr>
            <a:xfrm>
              <a:off x="8092161" y="1285713"/>
              <a:ext cx="77365" cy="78414"/>
            </a:xfrm>
            <a:custGeom>
              <a:rect b="b" l="l" r="r" t="t"/>
              <a:pathLst>
                <a:path extrusionOk="0" h="1122" w="1107">
                  <a:moveTo>
                    <a:pt x="680" y="1"/>
                  </a:moveTo>
                  <a:cubicBezTo>
                    <a:pt x="631" y="1"/>
                    <a:pt x="575" y="46"/>
                    <a:pt x="643" y="131"/>
                  </a:cubicBezTo>
                  <a:cubicBezTo>
                    <a:pt x="241" y="149"/>
                    <a:pt x="241" y="560"/>
                    <a:pt x="179" y="854"/>
                  </a:cubicBezTo>
                  <a:cubicBezTo>
                    <a:pt x="125" y="952"/>
                    <a:pt x="0" y="1015"/>
                    <a:pt x="9" y="1122"/>
                  </a:cubicBezTo>
                  <a:lnTo>
                    <a:pt x="1080" y="1122"/>
                  </a:lnTo>
                  <a:cubicBezTo>
                    <a:pt x="1106" y="979"/>
                    <a:pt x="937" y="916"/>
                    <a:pt x="964" y="774"/>
                  </a:cubicBezTo>
                  <a:lnTo>
                    <a:pt x="964" y="774"/>
                  </a:lnTo>
                  <a:cubicBezTo>
                    <a:pt x="950" y="776"/>
                    <a:pt x="936" y="777"/>
                    <a:pt x="923" y="777"/>
                  </a:cubicBezTo>
                  <a:cubicBezTo>
                    <a:pt x="745" y="777"/>
                    <a:pt x="600" y="617"/>
                    <a:pt x="625" y="426"/>
                  </a:cubicBezTo>
                  <a:cubicBezTo>
                    <a:pt x="643" y="319"/>
                    <a:pt x="705" y="221"/>
                    <a:pt x="794" y="158"/>
                  </a:cubicBezTo>
                  <a:cubicBezTo>
                    <a:pt x="767" y="140"/>
                    <a:pt x="732" y="131"/>
                    <a:pt x="687" y="131"/>
                  </a:cubicBezTo>
                  <a:cubicBezTo>
                    <a:pt x="771" y="43"/>
                    <a:pt x="728" y="1"/>
                    <a:pt x="68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26"/>
            <p:cNvSpPr/>
            <p:nvPr/>
          </p:nvSpPr>
          <p:spPr>
            <a:xfrm>
              <a:off x="8113686" y="1369089"/>
              <a:ext cx="30261" cy="14047"/>
            </a:xfrm>
            <a:custGeom>
              <a:rect b="b" l="l" r="r" t="t"/>
              <a:pathLst>
                <a:path extrusionOk="0" h="201" w="433">
                  <a:moveTo>
                    <a:pt x="13" y="0"/>
                  </a:moveTo>
                  <a:cubicBezTo>
                    <a:pt x="0" y="134"/>
                    <a:pt x="98" y="201"/>
                    <a:pt x="203" y="201"/>
                  </a:cubicBezTo>
                  <a:cubicBezTo>
                    <a:pt x="308" y="201"/>
                    <a:pt x="419" y="134"/>
                    <a:pt x="4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26"/>
            <p:cNvSpPr/>
            <p:nvPr/>
          </p:nvSpPr>
          <p:spPr>
            <a:xfrm>
              <a:off x="8144577" y="1299131"/>
              <a:ext cx="34245" cy="30960"/>
            </a:xfrm>
            <a:custGeom>
              <a:rect b="b" l="l" r="r" t="t"/>
              <a:pathLst>
                <a:path extrusionOk="0" h="443" w="490">
                  <a:moveTo>
                    <a:pt x="278" y="0"/>
                  </a:moveTo>
                  <a:cubicBezTo>
                    <a:pt x="158" y="0"/>
                    <a:pt x="27" y="82"/>
                    <a:pt x="17" y="225"/>
                  </a:cubicBezTo>
                  <a:cubicBezTo>
                    <a:pt x="0" y="375"/>
                    <a:pt x="101" y="443"/>
                    <a:pt x="212" y="443"/>
                  </a:cubicBezTo>
                  <a:cubicBezTo>
                    <a:pt x="331" y="443"/>
                    <a:pt x="463" y="364"/>
                    <a:pt x="472" y="225"/>
                  </a:cubicBezTo>
                  <a:cubicBezTo>
                    <a:pt x="490" y="70"/>
                    <a:pt x="389" y="0"/>
                    <a:pt x="2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26"/>
            <p:cNvSpPr/>
            <p:nvPr/>
          </p:nvSpPr>
          <p:spPr>
            <a:xfrm>
              <a:off x="6880731" y="1366573"/>
              <a:ext cx="121045" cy="70"/>
            </a:xfrm>
            <a:custGeom>
              <a:rect b="b" l="l" r="r" t="t"/>
              <a:pathLst>
                <a:path extrusionOk="0" fill="none" h="1" w="1732">
                  <a:moveTo>
                    <a:pt x="1" y="0"/>
                  </a:moveTo>
                  <a:lnTo>
                    <a:pt x="1731" y="0"/>
                  </a:lnTo>
                </a:path>
              </a:pathLst>
            </a:custGeom>
            <a:noFill/>
            <a:ln cap="flat" cmpd="sng" w="11375">
              <a:solidFill>
                <a:schemeClr val="dk2"/>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26"/>
            <p:cNvSpPr/>
            <p:nvPr/>
          </p:nvSpPr>
          <p:spPr>
            <a:xfrm>
              <a:off x="6884505" y="1334774"/>
              <a:ext cx="120346" cy="70"/>
            </a:xfrm>
            <a:custGeom>
              <a:rect b="b" l="l" r="r" t="t"/>
              <a:pathLst>
                <a:path extrusionOk="0" fill="none" h="1" w="1722">
                  <a:moveTo>
                    <a:pt x="0" y="0"/>
                  </a:moveTo>
                  <a:lnTo>
                    <a:pt x="1722" y="0"/>
                  </a:lnTo>
                </a:path>
              </a:pathLst>
            </a:custGeom>
            <a:noFill/>
            <a:ln cap="flat" cmpd="sng" w="11375">
              <a:solidFill>
                <a:schemeClr val="dk2"/>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26"/>
            <p:cNvSpPr/>
            <p:nvPr/>
          </p:nvSpPr>
          <p:spPr>
            <a:xfrm>
              <a:off x="6888209" y="1303604"/>
              <a:ext cx="120416" cy="70"/>
            </a:xfrm>
            <a:custGeom>
              <a:rect b="b" l="l" r="r" t="t"/>
              <a:pathLst>
                <a:path extrusionOk="0" fill="none" h="1" w="1723">
                  <a:moveTo>
                    <a:pt x="1" y="0"/>
                  </a:moveTo>
                  <a:lnTo>
                    <a:pt x="1723" y="0"/>
                  </a:lnTo>
                </a:path>
              </a:pathLst>
            </a:custGeom>
            <a:noFill/>
            <a:ln cap="flat" cmpd="sng" w="11375">
              <a:solidFill>
                <a:schemeClr val="dk2"/>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26"/>
            <p:cNvSpPr/>
            <p:nvPr/>
          </p:nvSpPr>
          <p:spPr>
            <a:xfrm>
              <a:off x="6709297" y="2781679"/>
              <a:ext cx="1303122" cy="472020"/>
            </a:xfrm>
            <a:custGeom>
              <a:rect b="b" l="l" r="r" t="t"/>
              <a:pathLst>
                <a:path extrusionOk="0" h="6754" w="18646">
                  <a:moveTo>
                    <a:pt x="1053" y="0"/>
                  </a:moveTo>
                  <a:cubicBezTo>
                    <a:pt x="750" y="0"/>
                    <a:pt x="473" y="259"/>
                    <a:pt x="455" y="562"/>
                  </a:cubicBezTo>
                  <a:lnTo>
                    <a:pt x="18" y="6218"/>
                  </a:lnTo>
                  <a:cubicBezTo>
                    <a:pt x="0" y="6513"/>
                    <a:pt x="223" y="6754"/>
                    <a:pt x="518" y="6754"/>
                  </a:cubicBezTo>
                  <a:lnTo>
                    <a:pt x="17593" y="6754"/>
                  </a:lnTo>
                  <a:cubicBezTo>
                    <a:pt x="17896" y="6754"/>
                    <a:pt x="18173" y="6504"/>
                    <a:pt x="18190" y="6200"/>
                  </a:cubicBezTo>
                  <a:lnTo>
                    <a:pt x="18628" y="545"/>
                  </a:lnTo>
                  <a:cubicBezTo>
                    <a:pt x="18645" y="250"/>
                    <a:pt x="18422" y="0"/>
                    <a:pt x="181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26"/>
            <p:cNvSpPr/>
            <p:nvPr/>
          </p:nvSpPr>
          <p:spPr>
            <a:xfrm>
              <a:off x="6674982" y="3459564"/>
              <a:ext cx="1285650" cy="239435"/>
            </a:xfrm>
            <a:custGeom>
              <a:rect b="b" l="l" r="r" t="t"/>
              <a:pathLst>
                <a:path extrusionOk="0" h="3426" w="18396">
                  <a:moveTo>
                    <a:pt x="804" y="0"/>
                  </a:moveTo>
                  <a:cubicBezTo>
                    <a:pt x="500" y="0"/>
                    <a:pt x="233" y="259"/>
                    <a:pt x="206" y="562"/>
                  </a:cubicBezTo>
                  <a:lnTo>
                    <a:pt x="28" y="2891"/>
                  </a:lnTo>
                  <a:cubicBezTo>
                    <a:pt x="1" y="3185"/>
                    <a:pt x="224" y="3426"/>
                    <a:pt x="527" y="3426"/>
                  </a:cubicBezTo>
                  <a:lnTo>
                    <a:pt x="17593" y="3426"/>
                  </a:lnTo>
                  <a:cubicBezTo>
                    <a:pt x="17896" y="3426"/>
                    <a:pt x="18173" y="3176"/>
                    <a:pt x="18191" y="2873"/>
                  </a:cubicBezTo>
                  <a:lnTo>
                    <a:pt x="18378" y="544"/>
                  </a:lnTo>
                  <a:cubicBezTo>
                    <a:pt x="18396" y="250"/>
                    <a:pt x="18173" y="0"/>
                    <a:pt x="1787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26"/>
            <p:cNvSpPr/>
            <p:nvPr/>
          </p:nvSpPr>
          <p:spPr>
            <a:xfrm>
              <a:off x="7314034" y="2880150"/>
              <a:ext cx="556235" cy="228882"/>
            </a:xfrm>
            <a:custGeom>
              <a:rect b="b" l="l" r="r" t="t"/>
              <a:pathLst>
                <a:path extrusionOk="0" fill="none" h="3275" w="7959">
                  <a:moveTo>
                    <a:pt x="1" y="1"/>
                  </a:moveTo>
                  <a:cubicBezTo>
                    <a:pt x="1321" y="1"/>
                    <a:pt x="1321" y="3275"/>
                    <a:pt x="2650" y="3275"/>
                  </a:cubicBezTo>
                  <a:cubicBezTo>
                    <a:pt x="3980" y="3275"/>
                    <a:pt x="3980" y="1"/>
                    <a:pt x="5309" y="1"/>
                  </a:cubicBezTo>
                  <a:cubicBezTo>
                    <a:pt x="6638" y="1"/>
                    <a:pt x="6638" y="3275"/>
                    <a:pt x="7958" y="3275"/>
                  </a:cubicBezTo>
                </a:path>
              </a:pathLst>
            </a:custGeom>
            <a:noFill/>
            <a:ln cap="flat" cmpd="sng" w="12275">
              <a:solidFill>
                <a:schemeClr val="dk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26"/>
            <p:cNvSpPr/>
            <p:nvPr/>
          </p:nvSpPr>
          <p:spPr>
            <a:xfrm>
              <a:off x="7298519" y="2856458"/>
              <a:ext cx="64227" cy="60173"/>
            </a:xfrm>
            <a:custGeom>
              <a:rect b="b" l="l" r="r" t="t"/>
              <a:pathLst>
                <a:path extrusionOk="0" h="861" w="919">
                  <a:moveTo>
                    <a:pt x="490" y="1"/>
                  </a:moveTo>
                  <a:cubicBezTo>
                    <a:pt x="264" y="1"/>
                    <a:pt x="27" y="148"/>
                    <a:pt x="18" y="429"/>
                  </a:cubicBezTo>
                  <a:cubicBezTo>
                    <a:pt x="0" y="722"/>
                    <a:pt x="208" y="861"/>
                    <a:pt x="426" y="861"/>
                  </a:cubicBezTo>
                  <a:cubicBezTo>
                    <a:pt x="653" y="861"/>
                    <a:pt x="892" y="711"/>
                    <a:pt x="901" y="429"/>
                  </a:cubicBezTo>
                  <a:cubicBezTo>
                    <a:pt x="918" y="139"/>
                    <a:pt x="709" y="1"/>
                    <a:pt x="4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26"/>
            <p:cNvSpPr/>
            <p:nvPr/>
          </p:nvSpPr>
          <p:spPr>
            <a:xfrm>
              <a:off x="7454368" y="3079469"/>
              <a:ext cx="64227" cy="60383"/>
            </a:xfrm>
            <a:custGeom>
              <a:rect b="b" l="l" r="r" t="t"/>
              <a:pathLst>
                <a:path extrusionOk="0" h="864" w="919">
                  <a:moveTo>
                    <a:pt x="493" y="0"/>
                  </a:moveTo>
                  <a:cubicBezTo>
                    <a:pt x="266" y="0"/>
                    <a:pt x="27" y="150"/>
                    <a:pt x="18" y="432"/>
                  </a:cubicBezTo>
                  <a:cubicBezTo>
                    <a:pt x="0" y="725"/>
                    <a:pt x="208" y="864"/>
                    <a:pt x="426" y="864"/>
                  </a:cubicBezTo>
                  <a:cubicBezTo>
                    <a:pt x="653" y="864"/>
                    <a:pt x="892" y="714"/>
                    <a:pt x="901" y="432"/>
                  </a:cubicBezTo>
                  <a:cubicBezTo>
                    <a:pt x="919" y="139"/>
                    <a:pt x="711" y="0"/>
                    <a:pt x="4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26"/>
            <p:cNvSpPr/>
            <p:nvPr/>
          </p:nvSpPr>
          <p:spPr>
            <a:xfrm>
              <a:off x="7727418" y="2918169"/>
              <a:ext cx="64296" cy="60243"/>
            </a:xfrm>
            <a:custGeom>
              <a:rect b="b" l="l" r="r" t="t"/>
              <a:pathLst>
                <a:path extrusionOk="0" h="862" w="920">
                  <a:moveTo>
                    <a:pt x="490" y="1"/>
                  </a:moveTo>
                  <a:cubicBezTo>
                    <a:pt x="264" y="1"/>
                    <a:pt x="27" y="148"/>
                    <a:pt x="18" y="429"/>
                  </a:cubicBezTo>
                  <a:cubicBezTo>
                    <a:pt x="1" y="722"/>
                    <a:pt x="209" y="861"/>
                    <a:pt x="427" y="861"/>
                  </a:cubicBezTo>
                  <a:cubicBezTo>
                    <a:pt x="654" y="861"/>
                    <a:pt x="892" y="711"/>
                    <a:pt x="901" y="429"/>
                  </a:cubicBezTo>
                  <a:cubicBezTo>
                    <a:pt x="919" y="140"/>
                    <a:pt x="710" y="1"/>
                    <a:pt x="4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26"/>
            <p:cNvSpPr/>
            <p:nvPr/>
          </p:nvSpPr>
          <p:spPr>
            <a:xfrm>
              <a:off x="7839029" y="3077163"/>
              <a:ext cx="64856" cy="60173"/>
            </a:xfrm>
            <a:custGeom>
              <a:rect b="b" l="l" r="r" t="t"/>
              <a:pathLst>
                <a:path extrusionOk="0" h="861" w="928">
                  <a:moveTo>
                    <a:pt x="495" y="1"/>
                  </a:moveTo>
                  <a:cubicBezTo>
                    <a:pt x="266" y="1"/>
                    <a:pt x="27" y="148"/>
                    <a:pt x="18" y="429"/>
                  </a:cubicBezTo>
                  <a:cubicBezTo>
                    <a:pt x="1" y="722"/>
                    <a:pt x="211" y="861"/>
                    <a:pt x="431" y="861"/>
                  </a:cubicBezTo>
                  <a:cubicBezTo>
                    <a:pt x="660" y="861"/>
                    <a:pt x="901" y="711"/>
                    <a:pt x="910" y="429"/>
                  </a:cubicBezTo>
                  <a:cubicBezTo>
                    <a:pt x="928" y="139"/>
                    <a:pt x="716" y="1"/>
                    <a:pt x="4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26"/>
            <p:cNvSpPr/>
            <p:nvPr/>
          </p:nvSpPr>
          <p:spPr>
            <a:xfrm>
              <a:off x="6792533" y="2898181"/>
              <a:ext cx="49271" cy="46126"/>
            </a:xfrm>
            <a:custGeom>
              <a:rect b="b" l="l" r="r" t="t"/>
              <a:pathLst>
                <a:path extrusionOk="0" h="660" w="705">
                  <a:moveTo>
                    <a:pt x="377" y="0"/>
                  </a:moveTo>
                  <a:cubicBezTo>
                    <a:pt x="204" y="0"/>
                    <a:pt x="23" y="114"/>
                    <a:pt x="14" y="332"/>
                  </a:cubicBezTo>
                  <a:cubicBezTo>
                    <a:pt x="1" y="555"/>
                    <a:pt x="161" y="660"/>
                    <a:pt x="329" y="660"/>
                  </a:cubicBezTo>
                  <a:cubicBezTo>
                    <a:pt x="504" y="660"/>
                    <a:pt x="687" y="546"/>
                    <a:pt x="692" y="332"/>
                  </a:cubicBezTo>
                  <a:cubicBezTo>
                    <a:pt x="705" y="108"/>
                    <a:pt x="545" y="0"/>
                    <a:pt x="3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26"/>
            <p:cNvSpPr/>
            <p:nvPr/>
          </p:nvSpPr>
          <p:spPr>
            <a:xfrm>
              <a:off x="6867662" y="2909503"/>
              <a:ext cx="324907" cy="23133"/>
            </a:xfrm>
            <a:custGeom>
              <a:rect b="b" l="l" r="r" t="t"/>
              <a:pathLst>
                <a:path extrusionOk="0" h="331" w="4649">
                  <a:moveTo>
                    <a:pt x="0" y="0"/>
                  </a:moveTo>
                  <a:lnTo>
                    <a:pt x="0" y="330"/>
                  </a:lnTo>
                  <a:lnTo>
                    <a:pt x="4648" y="330"/>
                  </a:lnTo>
                  <a:lnTo>
                    <a:pt x="464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26"/>
            <p:cNvSpPr/>
            <p:nvPr/>
          </p:nvSpPr>
          <p:spPr>
            <a:xfrm>
              <a:off x="6785055" y="2994836"/>
              <a:ext cx="49271" cy="46126"/>
            </a:xfrm>
            <a:custGeom>
              <a:rect b="b" l="l" r="r" t="t"/>
              <a:pathLst>
                <a:path extrusionOk="0" h="660" w="705">
                  <a:moveTo>
                    <a:pt x="377" y="0"/>
                  </a:moveTo>
                  <a:cubicBezTo>
                    <a:pt x="204" y="0"/>
                    <a:pt x="23" y="114"/>
                    <a:pt x="14" y="331"/>
                  </a:cubicBezTo>
                  <a:cubicBezTo>
                    <a:pt x="1" y="554"/>
                    <a:pt x="161" y="659"/>
                    <a:pt x="329" y="659"/>
                  </a:cubicBezTo>
                  <a:cubicBezTo>
                    <a:pt x="504" y="659"/>
                    <a:pt x="687" y="545"/>
                    <a:pt x="692" y="331"/>
                  </a:cubicBezTo>
                  <a:cubicBezTo>
                    <a:pt x="705" y="107"/>
                    <a:pt x="545" y="0"/>
                    <a:pt x="3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26"/>
            <p:cNvSpPr/>
            <p:nvPr/>
          </p:nvSpPr>
          <p:spPr>
            <a:xfrm>
              <a:off x="6860184" y="3006088"/>
              <a:ext cx="324907" cy="23203"/>
            </a:xfrm>
            <a:custGeom>
              <a:rect b="b" l="l" r="r" t="t"/>
              <a:pathLst>
                <a:path extrusionOk="0" h="332" w="4649">
                  <a:moveTo>
                    <a:pt x="0" y="1"/>
                  </a:moveTo>
                  <a:lnTo>
                    <a:pt x="0" y="331"/>
                  </a:lnTo>
                  <a:lnTo>
                    <a:pt x="4648" y="331"/>
                  </a:lnTo>
                  <a:lnTo>
                    <a:pt x="464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26"/>
            <p:cNvSpPr/>
            <p:nvPr/>
          </p:nvSpPr>
          <p:spPr>
            <a:xfrm>
              <a:off x="6778206" y="3091700"/>
              <a:ext cx="49271" cy="46126"/>
            </a:xfrm>
            <a:custGeom>
              <a:rect b="b" l="l" r="r" t="t"/>
              <a:pathLst>
                <a:path extrusionOk="0" h="660" w="705">
                  <a:moveTo>
                    <a:pt x="380" y="0"/>
                  </a:moveTo>
                  <a:cubicBezTo>
                    <a:pt x="206" y="0"/>
                    <a:pt x="23" y="114"/>
                    <a:pt x="14" y="328"/>
                  </a:cubicBezTo>
                  <a:cubicBezTo>
                    <a:pt x="0" y="552"/>
                    <a:pt x="162" y="659"/>
                    <a:pt x="331" y="659"/>
                  </a:cubicBezTo>
                  <a:cubicBezTo>
                    <a:pt x="506" y="659"/>
                    <a:pt x="687" y="546"/>
                    <a:pt x="692" y="328"/>
                  </a:cubicBezTo>
                  <a:cubicBezTo>
                    <a:pt x="705" y="105"/>
                    <a:pt x="547" y="0"/>
                    <a:pt x="3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26"/>
            <p:cNvSpPr/>
            <p:nvPr/>
          </p:nvSpPr>
          <p:spPr>
            <a:xfrm>
              <a:off x="6853335" y="3103371"/>
              <a:ext cx="324907" cy="22504"/>
            </a:xfrm>
            <a:custGeom>
              <a:rect b="b" l="l" r="r" t="t"/>
              <a:pathLst>
                <a:path extrusionOk="0" h="322" w="4649">
                  <a:moveTo>
                    <a:pt x="0" y="1"/>
                  </a:moveTo>
                  <a:lnTo>
                    <a:pt x="0" y="322"/>
                  </a:lnTo>
                  <a:lnTo>
                    <a:pt x="4648" y="322"/>
                  </a:lnTo>
                  <a:lnTo>
                    <a:pt x="464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26"/>
            <p:cNvSpPr/>
            <p:nvPr/>
          </p:nvSpPr>
          <p:spPr>
            <a:xfrm>
              <a:off x="7228352" y="3509254"/>
              <a:ext cx="114755" cy="107627"/>
            </a:xfrm>
            <a:custGeom>
              <a:rect b="b" l="l" r="r" t="t"/>
              <a:pathLst>
                <a:path extrusionOk="0" h="1540" w="1642">
                  <a:moveTo>
                    <a:pt x="878" y="0"/>
                  </a:moveTo>
                  <a:cubicBezTo>
                    <a:pt x="474" y="0"/>
                    <a:pt x="50" y="266"/>
                    <a:pt x="31" y="770"/>
                  </a:cubicBezTo>
                  <a:cubicBezTo>
                    <a:pt x="1" y="1292"/>
                    <a:pt x="375" y="1540"/>
                    <a:pt x="767" y="1540"/>
                  </a:cubicBezTo>
                  <a:cubicBezTo>
                    <a:pt x="1172" y="1540"/>
                    <a:pt x="1597" y="1274"/>
                    <a:pt x="1610" y="770"/>
                  </a:cubicBezTo>
                  <a:cubicBezTo>
                    <a:pt x="1641" y="248"/>
                    <a:pt x="1269" y="0"/>
                    <a:pt x="87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26"/>
            <p:cNvSpPr/>
            <p:nvPr/>
          </p:nvSpPr>
          <p:spPr>
            <a:xfrm>
              <a:off x="7562554" y="3509254"/>
              <a:ext cx="115035" cy="107627"/>
            </a:xfrm>
            <a:custGeom>
              <a:rect b="b" l="l" r="r" t="t"/>
              <a:pathLst>
                <a:path extrusionOk="0" h="1540" w="1646">
                  <a:moveTo>
                    <a:pt x="882" y="0"/>
                  </a:moveTo>
                  <a:cubicBezTo>
                    <a:pt x="476" y="0"/>
                    <a:pt x="49" y="266"/>
                    <a:pt x="31" y="770"/>
                  </a:cubicBezTo>
                  <a:cubicBezTo>
                    <a:pt x="0" y="1292"/>
                    <a:pt x="375" y="1540"/>
                    <a:pt x="766" y="1540"/>
                  </a:cubicBezTo>
                  <a:cubicBezTo>
                    <a:pt x="1172" y="1540"/>
                    <a:pt x="1596" y="1274"/>
                    <a:pt x="1610" y="770"/>
                  </a:cubicBezTo>
                  <a:cubicBezTo>
                    <a:pt x="1645" y="248"/>
                    <a:pt x="1273" y="0"/>
                    <a:pt x="88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26"/>
            <p:cNvSpPr/>
            <p:nvPr/>
          </p:nvSpPr>
          <p:spPr>
            <a:xfrm>
              <a:off x="6894219" y="3509254"/>
              <a:ext cx="114685" cy="107627"/>
            </a:xfrm>
            <a:custGeom>
              <a:rect b="b" l="l" r="r" t="t"/>
              <a:pathLst>
                <a:path extrusionOk="0" h="1540" w="1641">
                  <a:moveTo>
                    <a:pt x="874" y="0"/>
                  </a:moveTo>
                  <a:cubicBezTo>
                    <a:pt x="469" y="0"/>
                    <a:pt x="44" y="266"/>
                    <a:pt x="31" y="770"/>
                  </a:cubicBezTo>
                  <a:cubicBezTo>
                    <a:pt x="0" y="1292"/>
                    <a:pt x="372" y="1540"/>
                    <a:pt x="763" y="1540"/>
                  </a:cubicBezTo>
                  <a:cubicBezTo>
                    <a:pt x="1167" y="1540"/>
                    <a:pt x="1592" y="1274"/>
                    <a:pt x="1610" y="770"/>
                  </a:cubicBezTo>
                  <a:cubicBezTo>
                    <a:pt x="1640" y="248"/>
                    <a:pt x="1266" y="0"/>
                    <a:pt x="87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26"/>
            <p:cNvSpPr/>
            <p:nvPr/>
          </p:nvSpPr>
          <p:spPr>
            <a:xfrm>
              <a:off x="6786939" y="1934864"/>
              <a:ext cx="1318078" cy="653448"/>
            </a:xfrm>
            <a:custGeom>
              <a:rect b="b" l="l" r="r" t="t"/>
              <a:pathLst>
                <a:path extrusionOk="0" h="9350" w="18860">
                  <a:moveTo>
                    <a:pt x="848" y="0"/>
                  </a:moveTo>
                  <a:lnTo>
                    <a:pt x="0" y="9349"/>
                  </a:lnTo>
                  <a:lnTo>
                    <a:pt x="18155" y="9171"/>
                  </a:lnTo>
                  <a:lnTo>
                    <a:pt x="18859" y="2275"/>
                  </a:lnTo>
                  <a:lnTo>
                    <a:pt x="18859" y="2275"/>
                  </a:lnTo>
                  <a:cubicBezTo>
                    <a:pt x="18689" y="2310"/>
                    <a:pt x="18533" y="2326"/>
                    <a:pt x="18388" y="2326"/>
                  </a:cubicBezTo>
                  <a:cubicBezTo>
                    <a:pt x="16648" y="2326"/>
                    <a:pt x="16591" y="0"/>
                    <a:pt x="14961" y="0"/>
                  </a:cubicBezTo>
                  <a:cubicBezTo>
                    <a:pt x="13194" y="0"/>
                    <a:pt x="13016" y="2471"/>
                    <a:pt x="11250" y="2471"/>
                  </a:cubicBezTo>
                  <a:cubicBezTo>
                    <a:pt x="9492" y="2471"/>
                    <a:pt x="9671" y="0"/>
                    <a:pt x="7904" y="0"/>
                  </a:cubicBezTo>
                  <a:cubicBezTo>
                    <a:pt x="6138" y="0"/>
                    <a:pt x="6138" y="4933"/>
                    <a:pt x="4380" y="4933"/>
                  </a:cubicBezTo>
                  <a:cubicBezTo>
                    <a:pt x="2614" y="4933"/>
                    <a:pt x="2614" y="0"/>
                    <a:pt x="848" y="0"/>
                  </a:cubicBezTo>
                  <a:close/>
                </a:path>
              </a:pathLst>
            </a:custGeom>
            <a:gradFill>
              <a:gsLst>
                <a:gs pos="0">
                  <a:srgbClr val="FFFFFF">
                    <a:alpha val="28627"/>
                  </a:srgbClr>
                </a:gs>
                <a:gs pos="45000">
                  <a:schemeClr val="dk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26"/>
            <p:cNvSpPr/>
            <p:nvPr/>
          </p:nvSpPr>
          <p:spPr>
            <a:xfrm>
              <a:off x="7047549" y="2451472"/>
              <a:ext cx="64227" cy="60383"/>
            </a:xfrm>
            <a:custGeom>
              <a:rect b="b" l="l" r="r" t="t"/>
              <a:pathLst>
                <a:path extrusionOk="0" h="864" w="919">
                  <a:moveTo>
                    <a:pt x="493" y="0"/>
                  </a:moveTo>
                  <a:cubicBezTo>
                    <a:pt x="266" y="0"/>
                    <a:pt x="27" y="150"/>
                    <a:pt x="18" y="432"/>
                  </a:cubicBezTo>
                  <a:cubicBezTo>
                    <a:pt x="1" y="725"/>
                    <a:pt x="208" y="864"/>
                    <a:pt x="427" y="864"/>
                  </a:cubicBezTo>
                  <a:cubicBezTo>
                    <a:pt x="654" y="864"/>
                    <a:pt x="892" y="714"/>
                    <a:pt x="901" y="432"/>
                  </a:cubicBezTo>
                  <a:cubicBezTo>
                    <a:pt x="919" y="139"/>
                    <a:pt x="711" y="0"/>
                    <a:pt x="4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26"/>
            <p:cNvSpPr/>
            <p:nvPr/>
          </p:nvSpPr>
          <p:spPr>
            <a:xfrm>
              <a:off x="7298795" y="2282484"/>
              <a:ext cx="64576" cy="60173"/>
            </a:xfrm>
            <a:custGeom>
              <a:rect b="b" l="l" r="r" t="t"/>
              <a:pathLst>
                <a:path extrusionOk="0" h="861" w="924">
                  <a:moveTo>
                    <a:pt x="496" y="0"/>
                  </a:moveTo>
                  <a:cubicBezTo>
                    <a:pt x="268" y="0"/>
                    <a:pt x="27" y="150"/>
                    <a:pt x="18" y="432"/>
                  </a:cubicBezTo>
                  <a:cubicBezTo>
                    <a:pt x="1" y="722"/>
                    <a:pt x="212" y="861"/>
                    <a:pt x="433" y="861"/>
                  </a:cubicBezTo>
                  <a:cubicBezTo>
                    <a:pt x="660" y="861"/>
                    <a:pt x="897" y="713"/>
                    <a:pt x="901" y="432"/>
                  </a:cubicBezTo>
                  <a:cubicBezTo>
                    <a:pt x="923" y="139"/>
                    <a:pt x="716" y="0"/>
                    <a:pt x="4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26"/>
            <p:cNvSpPr/>
            <p:nvPr/>
          </p:nvSpPr>
          <p:spPr>
            <a:xfrm>
              <a:off x="7770186" y="2284371"/>
              <a:ext cx="64506" cy="60383"/>
            </a:xfrm>
            <a:custGeom>
              <a:rect b="b" l="l" r="r" t="t"/>
              <a:pathLst>
                <a:path extrusionOk="0" h="864" w="923">
                  <a:moveTo>
                    <a:pt x="496" y="0"/>
                  </a:moveTo>
                  <a:cubicBezTo>
                    <a:pt x="268" y="0"/>
                    <a:pt x="27" y="150"/>
                    <a:pt x="18" y="432"/>
                  </a:cubicBezTo>
                  <a:cubicBezTo>
                    <a:pt x="0" y="725"/>
                    <a:pt x="208" y="864"/>
                    <a:pt x="426" y="864"/>
                  </a:cubicBezTo>
                  <a:cubicBezTo>
                    <a:pt x="653" y="864"/>
                    <a:pt x="892" y="714"/>
                    <a:pt x="901" y="432"/>
                  </a:cubicBezTo>
                  <a:cubicBezTo>
                    <a:pt x="923" y="139"/>
                    <a:pt x="715" y="0"/>
                    <a:pt x="4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26"/>
            <p:cNvSpPr/>
            <p:nvPr/>
          </p:nvSpPr>
          <p:spPr>
            <a:xfrm>
              <a:off x="6846134" y="1934864"/>
              <a:ext cx="1258884" cy="344825"/>
            </a:xfrm>
            <a:custGeom>
              <a:rect b="b" l="l" r="r" t="t"/>
              <a:pathLst>
                <a:path extrusionOk="0" fill="none" h="4934" w="18013">
                  <a:moveTo>
                    <a:pt x="1" y="0"/>
                  </a:moveTo>
                  <a:cubicBezTo>
                    <a:pt x="1767" y="0"/>
                    <a:pt x="1767" y="4933"/>
                    <a:pt x="3533" y="4933"/>
                  </a:cubicBezTo>
                  <a:cubicBezTo>
                    <a:pt x="5291" y="4933"/>
                    <a:pt x="5291" y="0"/>
                    <a:pt x="7057" y="0"/>
                  </a:cubicBezTo>
                  <a:cubicBezTo>
                    <a:pt x="8824" y="0"/>
                    <a:pt x="8645" y="2471"/>
                    <a:pt x="10403" y="2471"/>
                  </a:cubicBezTo>
                  <a:cubicBezTo>
                    <a:pt x="12169" y="2471"/>
                    <a:pt x="12347" y="0"/>
                    <a:pt x="14114" y="0"/>
                  </a:cubicBezTo>
                  <a:cubicBezTo>
                    <a:pt x="15880" y="0"/>
                    <a:pt x="15809" y="2685"/>
                    <a:pt x="18012" y="2230"/>
                  </a:cubicBezTo>
                </a:path>
              </a:pathLst>
            </a:custGeom>
            <a:noFill/>
            <a:ln cap="flat" cmpd="sng" w="14050">
              <a:solidFill>
                <a:schemeClr val="dk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26"/>
            <p:cNvSpPr/>
            <p:nvPr/>
          </p:nvSpPr>
          <p:spPr>
            <a:xfrm>
              <a:off x="7082423" y="2418625"/>
              <a:ext cx="1328" cy="15026"/>
            </a:xfrm>
            <a:custGeom>
              <a:rect b="b" l="l" r="r" t="t"/>
              <a:pathLst>
                <a:path extrusionOk="0" fill="none" h="215" w="19">
                  <a:moveTo>
                    <a:pt x="1" y="215"/>
                  </a:moveTo>
                  <a:lnTo>
                    <a:pt x="19" y="1"/>
                  </a:lnTo>
                </a:path>
              </a:pathLst>
            </a:custGeom>
            <a:solidFill>
              <a:schemeClr val="dk1"/>
            </a:solidFill>
            <a:ln cap="flat" cmpd="sng" w="8475">
              <a:solidFill>
                <a:srgbClr val="E4DBFF"/>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26"/>
            <p:cNvSpPr/>
            <p:nvPr/>
          </p:nvSpPr>
          <p:spPr>
            <a:xfrm>
              <a:off x="7085568" y="2306385"/>
              <a:ext cx="8177" cy="87359"/>
            </a:xfrm>
            <a:custGeom>
              <a:rect b="b" l="l" r="r" t="t"/>
              <a:pathLst>
                <a:path extrusionOk="0" fill="none" h="1250" w="117">
                  <a:moveTo>
                    <a:pt x="0" y="1250"/>
                  </a:moveTo>
                  <a:lnTo>
                    <a:pt x="116" y="1"/>
                  </a:lnTo>
                </a:path>
              </a:pathLst>
            </a:custGeom>
            <a:solidFill>
              <a:schemeClr val="dk1"/>
            </a:solidFill>
            <a:ln cap="flat" cmpd="sng" w="8475">
              <a:solidFill>
                <a:srgbClr val="E4DBFF"/>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26"/>
            <p:cNvSpPr/>
            <p:nvPr/>
          </p:nvSpPr>
          <p:spPr>
            <a:xfrm>
              <a:off x="7094933" y="2278990"/>
              <a:ext cx="1328" cy="15026"/>
            </a:xfrm>
            <a:custGeom>
              <a:rect b="b" l="l" r="r" t="t"/>
              <a:pathLst>
                <a:path extrusionOk="0" fill="none" h="215" w="19">
                  <a:moveTo>
                    <a:pt x="0" y="215"/>
                  </a:moveTo>
                  <a:lnTo>
                    <a:pt x="18" y="0"/>
                  </a:lnTo>
                </a:path>
              </a:pathLst>
            </a:custGeom>
            <a:solidFill>
              <a:schemeClr val="dk1"/>
            </a:solidFill>
            <a:ln cap="flat" cmpd="sng" w="8475">
              <a:solidFill>
                <a:srgbClr val="E4DBFF"/>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26"/>
            <p:cNvSpPr/>
            <p:nvPr/>
          </p:nvSpPr>
          <p:spPr>
            <a:xfrm>
              <a:off x="7331223" y="2237826"/>
              <a:ext cx="1328" cy="15026"/>
            </a:xfrm>
            <a:custGeom>
              <a:rect b="b" l="l" r="r" t="t"/>
              <a:pathLst>
                <a:path extrusionOk="0" fill="none" h="215" w="19">
                  <a:moveTo>
                    <a:pt x="0" y="215"/>
                  </a:moveTo>
                  <a:lnTo>
                    <a:pt x="18" y="1"/>
                  </a:lnTo>
                </a:path>
              </a:pathLst>
            </a:custGeom>
            <a:solidFill>
              <a:schemeClr val="dk1"/>
            </a:solidFill>
            <a:ln cap="flat" cmpd="sng" w="8475">
              <a:solidFill>
                <a:srgbClr val="E4DBFF"/>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26"/>
            <p:cNvSpPr/>
            <p:nvPr/>
          </p:nvSpPr>
          <p:spPr>
            <a:xfrm>
              <a:off x="7335556" y="1966033"/>
              <a:ext cx="21316" cy="239435"/>
            </a:xfrm>
            <a:custGeom>
              <a:rect b="b" l="l" r="r" t="t"/>
              <a:pathLst>
                <a:path extrusionOk="0" fill="none" h="3426" w="305">
                  <a:moveTo>
                    <a:pt x="1" y="3426"/>
                  </a:moveTo>
                  <a:lnTo>
                    <a:pt x="304" y="0"/>
                  </a:lnTo>
                </a:path>
              </a:pathLst>
            </a:custGeom>
            <a:solidFill>
              <a:schemeClr val="dk1"/>
            </a:solidFill>
            <a:ln cap="flat" cmpd="sng" w="8475">
              <a:solidFill>
                <a:srgbClr val="E4DBFF"/>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26"/>
            <p:cNvSpPr/>
            <p:nvPr/>
          </p:nvSpPr>
          <p:spPr>
            <a:xfrm>
              <a:off x="7357990" y="1934864"/>
              <a:ext cx="1328" cy="15026"/>
            </a:xfrm>
            <a:custGeom>
              <a:rect b="b" l="l" r="r" t="t"/>
              <a:pathLst>
                <a:path extrusionOk="0" fill="none" h="215" w="19">
                  <a:moveTo>
                    <a:pt x="1" y="214"/>
                  </a:moveTo>
                  <a:lnTo>
                    <a:pt x="19" y="0"/>
                  </a:lnTo>
                </a:path>
              </a:pathLst>
            </a:custGeom>
            <a:noFill/>
            <a:ln cap="flat" cmpd="sng" w="8475">
              <a:solidFill>
                <a:srgbClr val="E4DBFF"/>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26"/>
            <p:cNvSpPr/>
            <p:nvPr/>
          </p:nvSpPr>
          <p:spPr>
            <a:xfrm>
              <a:off x="7807506" y="2237197"/>
              <a:ext cx="1328" cy="15026"/>
            </a:xfrm>
            <a:custGeom>
              <a:rect b="b" l="l" r="r" t="t"/>
              <a:pathLst>
                <a:path extrusionOk="0" fill="none" h="215" w="19">
                  <a:moveTo>
                    <a:pt x="1" y="215"/>
                  </a:moveTo>
                  <a:lnTo>
                    <a:pt x="19" y="1"/>
                  </a:lnTo>
                </a:path>
              </a:pathLst>
            </a:custGeom>
            <a:solidFill>
              <a:schemeClr val="dk1"/>
            </a:solidFill>
            <a:ln cap="flat" cmpd="sng" w="8475">
              <a:solidFill>
                <a:srgbClr val="E4DBFF"/>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26"/>
            <p:cNvSpPr/>
            <p:nvPr/>
          </p:nvSpPr>
          <p:spPr>
            <a:xfrm>
              <a:off x="7811909" y="1965404"/>
              <a:ext cx="21246" cy="240064"/>
            </a:xfrm>
            <a:custGeom>
              <a:rect b="b" l="l" r="r" t="t"/>
              <a:pathLst>
                <a:path extrusionOk="0" fill="none" h="3435" w="304">
                  <a:moveTo>
                    <a:pt x="0" y="3435"/>
                  </a:moveTo>
                  <a:lnTo>
                    <a:pt x="304" y="0"/>
                  </a:lnTo>
                </a:path>
              </a:pathLst>
            </a:custGeom>
            <a:solidFill>
              <a:schemeClr val="dk1"/>
            </a:solidFill>
            <a:ln cap="flat" cmpd="sng" w="8475">
              <a:solidFill>
                <a:srgbClr val="E4DBFF"/>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26"/>
            <p:cNvSpPr/>
            <p:nvPr/>
          </p:nvSpPr>
          <p:spPr>
            <a:xfrm>
              <a:off x="7834343" y="1934864"/>
              <a:ext cx="1328" cy="15026"/>
            </a:xfrm>
            <a:custGeom>
              <a:rect b="b" l="l" r="r" t="t"/>
              <a:pathLst>
                <a:path extrusionOk="0" fill="none" h="215" w="19">
                  <a:moveTo>
                    <a:pt x="1" y="214"/>
                  </a:moveTo>
                  <a:lnTo>
                    <a:pt x="18" y="0"/>
                  </a:lnTo>
                </a:path>
              </a:pathLst>
            </a:custGeom>
            <a:noFill/>
            <a:ln cap="flat" cmpd="sng" w="8475">
              <a:solidFill>
                <a:srgbClr val="E4DBFF"/>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26"/>
            <p:cNvSpPr/>
            <p:nvPr/>
          </p:nvSpPr>
          <p:spPr>
            <a:xfrm>
              <a:off x="7240089" y="1732190"/>
              <a:ext cx="261799" cy="152844"/>
            </a:xfrm>
            <a:custGeom>
              <a:rect b="b" l="l" r="r" t="t"/>
              <a:pathLst>
                <a:path extrusionOk="0" h="2187" w="3746">
                  <a:moveTo>
                    <a:pt x="3204" y="1"/>
                  </a:moveTo>
                  <a:cubicBezTo>
                    <a:pt x="3201" y="1"/>
                    <a:pt x="3198" y="1"/>
                    <a:pt x="3196" y="1"/>
                  </a:cubicBezTo>
                  <a:lnTo>
                    <a:pt x="653" y="1"/>
                  </a:lnTo>
                  <a:cubicBezTo>
                    <a:pt x="475" y="1"/>
                    <a:pt x="314" y="152"/>
                    <a:pt x="296" y="331"/>
                  </a:cubicBezTo>
                  <a:cubicBezTo>
                    <a:pt x="183" y="1490"/>
                    <a:pt x="0" y="1684"/>
                    <a:pt x="847" y="1684"/>
                  </a:cubicBezTo>
                  <a:cubicBezTo>
                    <a:pt x="1004" y="1684"/>
                    <a:pt x="1195" y="1677"/>
                    <a:pt x="1429" y="1669"/>
                  </a:cubicBezTo>
                  <a:lnTo>
                    <a:pt x="1715" y="2186"/>
                  </a:lnTo>
                  <a:lnTo>
                    <a:pt x="2098" y="1669"/>
                  </a:lnTo>
                  <a:cubicBezTo>
                    <a:pt x="2131" y="1663"/>
                    <a:pt x="2172" y="1661"/>
                    <a:pt x="2219" y="1661"/>
                  </a:cubicBezTo>
                  <a:cubicBezTo>
                    <a:pt x="2366" y="1661"/>
                    <a:pt x="2570" y="1683"/>
                    <a:pt x="2767" y="1683"/>
                  </a:cubicBezTo>
                  <a:cubicBezTo>
                    <a:pt x="3074" y="1683"/>
                    <a:pt x="3363" y="1629"/>
                    <a:pt x="3392" y="1348"/>
                  </a:cubicBezTo>
                  <a:cubicBezTo>
                    <a:pt x="3445" y="877"/>
                    <a:pt x="3746" y="1"/>
                    <a:pt x="32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9" name="Shape 1509"/>
        <p:cNvGrpSpPr/>
        <p:nvPr/>
      </p:nvGrpSpPr>
      <p:grpSpPr>
        <a:xfrm>
          <a:off x="0" y="0"/>
          <a:ext cx="0" cy="0"/>
          <a:chOff x="0" y="0"/>
          <a:chExt cx="0" cy="0"/>
        </a:xfrm>
      </p:grpSpPr>
      <p:pic>
        <p:nvPicPr>
          <p:cNvPr id="1510" name="Google Shape;1510;p44"/>
          <p:cNvPicPr preferRelativeResize="0"/>
          <p:nvPr>
            <p:ph idx="2" type="pic"/>
          </p:nvPr>
        </p:nvPicPr>
        <p:blipFill rotWithShape="1">
          <a:blip r:embed="rId3">
            <a:alphaModFix/>
          </a:blip>
          <a:srcRect b="6101" l="0" r="0" t="6101"/>
          <a:stretch/>
        </p:blipFill>
        <p:spPr>
          <a:xfrm>
            <a:off x="0" y="-14875"/>
            <a:ext cx="9143999" cy="5158501"/>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4" name="Shape 1514"/>
        <p:cNvGrpSpPr/>
        <p:nvPr/>
      </p:nvGrpSpPr>
      <p:grpSpPr>
        <a:xfrm>
          <a:off x="0" y="0"/>
          <a:ext cx="0" cy="0"/>
          <a:chOff x="0" y="0"/>
          <a:chExt cx="0" cy="0"/>
        </a:xfrm>
      </p:grpSpPr>
      <p:sp>
        <p:nvSpPr>
          <p:cNvPr id="1515" name="Google Shape;1515;p45"/>
          <p:cNvSpPr txBox="1"/>
          <p:nvPr>
            <p:ph type="title"/>
          </p:nvPr>
        </p:nvSpPr>
        <p:spPr>
          <a:xfrm>
            <a:off x="393775" y="22854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 !</a:t>
            </a:r>
            <a:endParaRPr/>
          </a:p>
        </p:txBody>
      </p:sp>
      <p:grpSp>
        <p:nvGrpSpPr>
          <p:cNvPr id="1516" name="Google Shape;1516;p45"/>
          <p:cNvGrpSpPr/>
          <p:nvPr/>
        </p:nvGrpSpPr>
        <p:grpSpPr>
          <a:xfrm>
            <a:off x="6016375" y="1790625"/>
            <a:ext cx="1652600" cy="2810400"/>
            <a:chOff x="669500" y="1582975"/>
            <a:chExt cx="1652600" cy="2810400"/>
          </a:xfrm>
        </p:grpSpPr>
        <p:sp>
          <p:nvSpPr>
            <p:cNvPr id="1517" name="Google Shape;1517;p45"/>
            <p:cNvSpPr/>
            <p:nvPr/>
          </p:nvSpPr>
          <p:spPr>
            <a:xfrm>
              <a:off x="675800" y="1582975"/>
              <a:ext cx="1646300" cy="2810400"/>
            </a:xfrm>
            <a:custGeom>
              <a:rect b="b" l="l" r="r" t="t"/>
              <a:pathLst>
                <a:path extrusionOk="0" h="112416" w="65852">
                  <a:moveTo>
                    <a:pt x="54895" y="1"/>
                  </a:moveTo>
                  <a:lnTo>
                    <a:pt x="48527" y="104152"/>
                  </a:lnTo>
                  <a:lnTo>
                    <a:pt x="205" y="104814"/>
                  </a:lnTo>
                  <a:cubicBezTo>
                    <a:pt x="205" y="104814"/>
                    <a:pt x="0" y="112415"/>
                    <a:pt x="7669" y="112415"/>
                  </a:cubicBezTo>
                  <a:lnTo>
                    <a:pt x="49736" y="112415"/>
                  </a:lnTo>
                  <a:cubicBezTo>
                    <a:pt x="52407" y="112415"/>
                    <a:pt x="54895" y="110977"/>
                    <a:pt x="56082" y="108603"/>
                  </a:cubicBezTo>
                  <a:cubicBezTo>
                    <a:pt x="56675" y="107462"/>
                    <a:pt x="57109" y="105978"/>
                    <a:pt x="57269" y="104038"/>
                  </a:cubicBezTo>
                  <a:lnTo>
                    <a:pt x="65098" y="10615"/>
                  </a:lnTo>
                  <a:cubicBezTo>
                    <a:pt x="65851" y="138"/>
                    <a:pt x="61172" y="138"/>
                    <a:pt x="548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45"/>
            <p:cNvSpPr/>
            <p:nvPr/>
          </p:nvSpPr>
          <p:spPr>
            <a:xfrm>
              <a:off x="669500" y="1582975"/>
              <a:ext cx="1528200" cy="2721950"/>
            </a:xfrm>
            <a:custGeom>
              <a:rect b="b" l="l" r="r" t="t"/>
              <a:pathLst>
                <a:path extrusionOk="0" h="108878" w="61128">
                  <a:moveTo>
                    <a:pt x="13514" y="1"/>
                  </a:moveTo>
                  <a:cubicBezTo>
                    <a:pt x="11299" y="1"/>
                    <a:pt x="9314" y="2260"/>
                    <a:pt x="9063" y="5068"/>
                  </a:cubicBezTo>
                  <a:lnTo>
                    <a:pt x="252" y="103810"/>
                  </a:lnTo>
                  <a:cubicBezTo>
                    <a:pt x="1" y="106618"/>
                    <a:pt x="1576" y="108877"/>
                    <a:pt x="3790" y="108877"/>
                  </a:cubicBezTo>
                  <a:lnTo>
                    <a:pt x="45857" y="108877"/>
                  </a:lnTo>
                  <a:cubicBezTo>
                    <a:pt x="49509" y="108877"/>
                    <a:pt x="52545" y="106047"/>
                    <a:pt x="52773" y="102395"/>
                  </a:cubicBezTo>
                  <a:lnTo>
                    <a:pt x="60945" y="6369"/>
                  </a:lnTo>
                  <a:cubicBezTo>
                    <a:pt x="61127" y="4817"/>
                    <a:pt x="60830" y="3173"/>
                    <a:pt x="59940" y="1918"/>
                  </a:cubicBezTo>
                  <a:cubicBezTo>
                    <a:pt x="59096" y="708"/>
                    <a:pt x="57726" y="1"/>
                    <a:pt x="56242" y="1"/>
                  </a:cubicBezTo>
                  <a:close/>
                </a:path>
              </a:pathLst>
            </a:custGeom>
            <a:gradFill>
              <a:gsLst>
                <a:gs pos="0">
                  <a:schemeClr val="accent1"/>
                </a:gs>
                <a:gs pos="100000">
                  <a:schemeClr val="lt2"/>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45"/>
            <p:cNvSpPr/>
            <p:nvPr/>
          </p:nvSpPr>
          <p:spPr>
            <a:xfrm>
              <a:off x="1151125" y="4138275"/>
              <a:ext cx="337275" cy="38825"/>
            </a:xfrm>
            <a:custGeom>
              <a:rect b="b" l="l" r="r" t="t"/>
              <a:pathLst>
                <a:path extrusionOk="0" h="1553" w="13491">
                  <a:moveTo>
                    <a:pt x="12507" y="0"/>
                  </a:moveTo>
                  <a:cubicBezTo>
                    <a:pt x="12500" y="0"/>
                    <a:pt x="12493" y="0"/>
                    <a:pt x="12486" y="0"/>
                  </a:cubicBezTo>
                  <a:lnTo>
                    <a:pt x="777" y="0"/>
                  </a:lnTo>
                  <a:cubicBezTo>
                    <a:pt x="343" y="0"/>
                    <a:pt x="0" y="343"/>
                    <a:pt x="0" y="776"/>
                  </a:cubicBezTo>
                  <a:cubicBezTo>
                    <a:pt x="0" y="1187"/>
                    <a:pt x="343" y="1552"/>
                    <a:pt x="777" y="1552"/>
                  </a:cubicBezTo>
                  <a:lnTo>
                    <a:pt x="12486" y="1552"/>
                  </a:lnTo>
                  <a:cubicBezTo>
                    <a:pt x="13483" y="1552"/>
                    <a:pt x="13490" y="0"/>
                    <a:pt x="125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45"/>
            <p:cNvSpPr/>
            <p:nvPr/>
          </p:nvSpPr>
          <p:spPr>
            <a:xfrm>
              <a:off x="1197925" y="1704525"/>
              <a:ext cx="578650" cy="38250"/>
            </a:xfrm>
            <a:custGeom>
              <a:rect b="b" l="l" r="r" t="t"/>
              <a:pathLst>
                <a:path extrusionOk="0" h="1530" w="23146">
                  <a:moveTo>
                    <a:pt x="753" y="1"/>
                  </a:moveTo>
                  <a:cubicBezTo>
                    <a:pt x="343" y="1"/>
                    <a:pt x="0" y="343"/>
                    <a:pt x="0" y="777"/>
                  </a:cubicBezTo>
                  <a:cubicBezTo>
                    <a:pt x="0" y="1187"/>
                    <a:pt x="343" y="1530"/>
                    <a:pt x="753" y="1530"/>
                  </a:cubicBezTo>
                  <a:lnTo>
                    <a:pt x="22392" y="1530"/>
                  </a:lnTo>
                  <a:cubicBezTo>
                    <a:pt x="22803" y="1530"/>
                    <a:pt x="23145" y="1187"/>
                    <a:pt x="23145" y="777"/>
                  </a:cubicBezTo>
                  <a:cubicBezTo>
                    <a:pt x="23145" y="343"/>
                    <a:pt x="22803" y="1"/>
                    <a:pt x="223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45"/>
            <p:cNvSpPr/>
            <p:nvPr/>
          </p:nvSpPr>
          <p:spPr>
            <a:xfrm>
              <a:off x="1808500" y="1703950"/>
              <a:ext cx="39400" cy="39400"/>
            </a:xfrm>
            <a:custGeom>
              <a:rect b="b" l="l" r="r" t="t"/>
              <a:pathLst>
                <a:path extrusionOk="0" h="1576" w="1576">
                  <a:moveTo>
                    <a:pt x="776" y="1"/>
                  </a:moveTo>
                  <a:cubicBezTo>
                    <a:pt x="343" y="1"/>
                    <a:pt x="0" y="366"/>
                    <a:pt x="0" y="800"/>
                  </a:cubicBezTo>
                  <a:cubicBezTo>
                    <a:pt x="0" y="1233"/>
                    <a:pt x="343" y="1576"/>
                    <a:pt x="776" y="1576"/>
                  </a:cubicBezTo>
                  <a:cubicBezTo>
                    <a:pt x="1233" y="1576"/>
                    <a:pt x="1575" y="1233"/>
                    <a:pt x="1575" y="800"/>
                  </a:cubicBezTo>
                  <a:cubicBezTo>
                    <a:pt x="1575" y="366"/>
                    <a:pt x="1233" y="1"/>
                    <a:pt x="77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45"/>
            <p:cNvSpPr/>
            <p:nvPr/>
          </p:nvSpPr>
          <p:spPr>
            <a:xfrm>
              <a:off x="848125" y="2835525"/>
              <a:ext cx="1139575" cy="412575"/>
            </a:xfrm>
            <a:custGeom>
              <a:rect b="b" l="l" r="r" t="t"/>
              <a:pathLst>
                <a:path extrusionOk="0" h="16503" w="45583">
                  <a:moveTo>
                    <a:pt x="2580" y="0"/>
                  </a:moveTo>
                  <a:cubicBezTo>
                    <a:pt x="1826" y="0"/>
                    <a:pt x="1164" y="617"/>
                    <a:pt x="1119" y="1370"/>
                  </a:cubicBezTo>
                  <a:lnTo>
                    <a:pt x="46" y="15202"/>
                  </a:lnTo>
                  <a:cubicBezTo>
                    <a:pt x="0" y="15909"/>
                    <a:pt x="548" y="16503"/>
                    <a:pt x="1278" y="16503"/>
                  </a:cubicBezTo>
                  <a:lnTo>
                    <a:pt x="43003" y="16503"/>
                  </a:lnTo>
                  <a:cubicBezTo>
                    <a:pt x="43756" y="16503"/>
                    <a:pt x="44418" y="15887"/>
                    <a:pt x="44464" y="15156"/>
                  </a:cubicBezTo>
                  <a:lnTo>
                    <a:pt x="45514" y="1324"/>
                  </a:lnTo>
                  <a:cubicBezTo>
                    <a:pt x="45582" y="594"/>
                    <a:pt x="45035" y="0"/>
                    <a:pt x="44304" y="0"/>
                  </a:cubicBezTo>
                  <a:close/>
                </a:path>
              </a:pathLst>
            </a:custGeom>
            <a:gradFill>
              <a:gsLst>
                <a:gs pos="0">
                  <a:srgbClr val="FFFFFF">
                    <a:alpha val="28627"/>
                  </a:srgbClr>
                </a:gs>
                <a:gs pos="45000">
                  <a:schemeClr val="dk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45"/>
            <p:cNvSpPr/>
            <p:nvPr/>
          </p:nvSpPr>
          <p:spPr>
            <a:xfrm>
              <a:off x="1376525" y="2917125"/>
              <a:ext cx="486775" cy="209450"/>
            </a:xfrm>
            <a:custGeom>
              <a:rect b="b" l="l" r="r" t="t"/>
              <a:pathLst>
                <a:path extrusionOk="0" h="8378" w="19471">
                  <a:moveTo>
                    <a:pt x="0" y="0"/>
                  </a:moveTo>
                  <a:lnTo>
                    <a:pt x="0" y="388"/>
                  </a:lnTo>
                  <a:cubicBezTo>
                    <a:pt x="1507" y="388"/>
                    <a:pt x="2306" y="2351"/>
                    <a:pt x="3082" y="4246"/>
                  </a:cubicBezTo>
                  <a:cubicBezTo>
                    <a:pt x="3904" y="6277"/>
                    <a:pt x="4748" y="8377"/>
                    <a:pt x="6506" y="8377"/>
                  </a:cubicBezTo>
                  <a:cubicBezTo>
                    <a:pt x="8240" y="8377"/>
                    <a:pt x="9108" y="6277"/>
                    <a:pt x="9929" y="4246"/>
                  </a:cubicBezTo>
                  <a:cubicBezTo>
                    <a:pt x="10683" y="2351"/>
                    <a:pt x="11482" y="388"/>
                    <a:pt x="12988" y="388"/>
                  </a:cubicBezTo>
                  <a:cubicBezTo>
                    <a:pt x="14472" y="388"/>
                    <a:pt x="15271" y="2351"/>
                    <a:pt x="16047" y="4246"/>
                  </a:cubicBezTo>
                  <a:cubicBezTo>
                    <a:pt x="16868" y="6277"/>
                    <a:pt x="17736" y="8377"/>
                    <a:pt x="19470" y="8377"/>
                  </a:cubicBezTo>
                  <a:lnTo>
                    <a:pt x="19470" y="7989"/>
                  </a:lnTo>
                  <a:cubicBezTo>
                    <a:pt x="17987" y="7989"/>
                    <a:pt x="17188" y="6026"/>
                    <a:pt x="16412" y="4109"/>
                  </a:cubicBezTo>
                  <a:cubicBezTo>
                    <a:pt x="15590" y="2077"/>
                    <a:pt x="14746" y="0"/>
                    <a:pt x="12988" y="0"/>
                  </a:cubicBezTo>
                  <a:cubicBezTo>
                    <a:pt x="11231" y="0"/>
                    <a:pt x="10386" y="2077"/>
                    <a:pt x="9564" y="4109"/>
                  </a:cubicBezTo>
                  <a:cubicBezTo>
                    <a:pt x="8788" y="6026"/>
                    <a:pt x="7989" y="7989"/>
                    <a:pt x="6506" y="7989"/>
                  </a:cubicBezTo>
                  <a:cubicBezTo>
                    <a:pt x="4999" y="7989"/>
                    <a:pt x="4200" y="6026"/>
                    <a:pt x="3424" y="4109"/>
                  </a:cubicBezTo>
                  <a:cubicBezTo>
                    <a:pt x="2603" y="2100"/>
                    <a:pt x="1758" y="0"/>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45"/>
            <p:cNvSpPr/>
            <p:nvPr/>
          </p:nvSpPr>
          <p:spPr>
            <a:xfrm>
              <a:off x="1363425" y="2900850"/>
              <a:ext cx="55900" cy="52675"/>
            </a:xfrm>
            <a:custGeom>
              <a:rect b="b" l="l" r="r" t="t"/>
              <a:pathLst>
                <a:path extrusionOk="0" h="2107" w="2236">
                  <a:moveTo>
                    <a:pt x="1195" y="0"/>
                  </a:moveTo>
                  <a:cubicBezTo>
                    <a:pt x="645" y="0"/>
                    <a:pt x="68" y="366"/>
                    <a:pt x="45" y="1062"/>
                  </a:cubicBezTo>
                  <a:cubicBezTo>
                    <a:pt x="0" y="1769"/>
                    <a:pt x="513" y="2107"/>
                    <a:pt x="1048" y="2107"/>
                  </a:cubicBezTo>
                  <a:cubicBezTo>
                    <a:pt x="1602" y="2107"/>
                    <a:pt x="2179" y="1746"/>
                    <a:pt x="2191" y="1062"/>
                  </a:cubicBezTo>
                  <a:cubicBezTo>
                    <a:pt x="2236" y="343"/>
                    <a:pt x="1728" y="0"/>
                    <a:pt x="11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45"/>
            <p:cNvSpPr/>
            <p:nvPr/>
          </p:nvSpPr>
          <p:spPr>
            <a:xfrm>
              <a:off x="1499800" y="3096000"/>
              <a:ext cx="55900" cy="52675"/>
            </a:xfrm>
            <a:custGeom>
              <a:rect b="b" l="l" r="r" t="t"/>
              <a:pathLst>
                <a:path extrusionOk="0" h="2107" w="2236">
                  <a:moveTo>
                    <a:pt x="1187" y="1"/>
                  </a:moveTo>
                  <a:cubicBezTo>
                    <a:pt x="634" y="1"/>
                    <a:pt x="57" y="367"/>
                    <a:pt x="45" y="1062"/>
                  </a:cubicBezTo>
                  <a:cubicBezTo>
                    <a:pt x="1" y="1770"/>
                    <a:pt x="508" y="2107"/>
                    <a:pt x="1040" y="2107"/>
                  </a:cubicBezTo>
                  <a:cubicBezTo>
                    <a:pt x="1590" y="2107"/>
                    <a:pt x="2168" y="1747"/>
                    <a:pt x="2191" y="1062"/>
                  </a:cubicBezTo>
                  <a:cubicBezTo>
                    <a:pt x="2236" y="344"/>
                    <a:pt x="1723" y="1"/>
                    <a:pt x="1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45"/>
            <p:cNvSpPr/>
            <p:nvPr/>
          </p:nvSpPr>
          <p:spPr>
            <a:xfrm>
              <a:off x="1738325" y="2954925"/>
              <a:ext cx="56475" cy="52675"/>
            </a:xfrm>
            <a:custGeom>
              <a:rect b="b" l="l" r="r" t="t"/>
              <a:pathLst>
                <a:path extrusionOk="0" h="2107" w="2259">
                  <a:moveTo>
                    <a:pt x="1208" y="0"/>
                  </a:moveTo>
                  <a:cubicBezTo>
                    <a:pt x="652" y="0"/>
                    <a:pt x="69" y="360"/>
                    <a:pt x="45" y="1045"/>
                  </a:cubicBezTo>
                  <a:cubicBezTo>
                    <a:pt x="0" y="1763"/>
                    <a:pt x="513" y="2106"/>
                    <a:pt x="1052" y="2106"/>
                  </a:cubicBezTo>
                  <a:cubicBezTo>
                    <a:pt x="1608" y="2106"/>
                    <a:pt x="2191" y="1740"/>
                    <a:pt x="2214" y="1045"/>
                  </a:cubicBezTo>
                  <a:cubicBezTo>
                    <a:pt x="2259" y="337"/>
                    <a:pt x="1746" y="0"/>
                    <a:pt x="12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45"/>
            <p:cNvSpPr/>
            <p:nvPr/>
          </p:nvSpPr>
          <p:spPr>
            <a:xfrm>
              <a:off x="1836475" y="3093925"/>
              <a:ext cx="55900" cy="52700"/>
            </a:xfrm>
            <a:custGeom>
              <a:rect b="b" l="l" r="r" t="t"/>
              <a:pathLst>
                <a:path extrusionOk="0" h="2108" w="2236">
                  <a:moveTo>
                    <a:pt x="1194" y="1"/>
                  </a:moveTo>
                  <a:cubicBezTo>
                    <a:pt x="639" y="1"/>
                    <a:pt x="57" y="367"/>
                    <a:pt x="45" y="1054"/>
                  </a:cubicBezTo>
                  <a:cubicBezTo>
                    <a:pt x="1" y="1770"/>
                    <a:pt x="504" y="2107"/>
                    <a:pt x="1034" y="2107"/>
                  </a:cubicBezTo>
                  <a:cubicBezTo>
                    <a:pt x="1586" y="2107"/>
                    <a:pt x="2168" y="1741"/>
                    <a:pt x="2191" y="1054"/>
                  </a:cubicBezTo>
                  <a:cubicBezTo>
                    <a:pt x="2236" y="338"/>
                    <a:pt x="1727" y="1"/>
                    <a:pt x="11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45"/>
            <p:cNvSpPr/>
            <p:nvPr/>
          </p:nvSpPr>
          <p:spPr>
            <a:xfrm>
              <a:off x="920900" y="2937300"/>
              <a:ext cx="43350" cy="40275"/>
            </a:xfrm>
            <a:custGeom>
              <a:rect b="b" l="l" r="r" t="t"/>
              <a:pathLst>
                <a:path extrusionOk="0" h="1611" w="1734">
                  <a:moveTo>
                    <a:pt x="929" y="0"/>
                  </a:moveTo>
                  <a:cubicBezTo>
                    <a:pt x="504" y="0"/>
                    <a:pt x="57" y="281"/>
                    <a:pt x="34" y="814"/>
                  </a:cubicBezTo>
                  <a:cubicBezTo>
                    <a:pt x="0" y="1353"/>
                    <a:pt x="392" y="1610"/>
                    <a:pt x="804" y="1610"/>
                  </a:cubicBezTo>
                  <a:cubicBezTo>
                    <a:pt x="1229" y="1610"/>
                    <a:pt x="1677" y="1336"/>
                    <a:pt x="1700" y="814"/>
                  </a:cubicBezTo>
                  <a:cubicBezTo>
                    <a:pt x="1734" y="263"/>
                    <a:pt x="1342" y="0"/>
                    <a:pt x="9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45"/>
            <p:cNvSpPr/>
            <p:nvPr/>
          </p:nvSpPr>
          <p:spPr>
            <a:xfrm>
              <a:off x="986200" y="2947350"/>
              <a:ext cx="284200" cy="20000"/>
            </a:xfrm>
            <a:custGeom>
              <a:rect b="b" l="l" r="r" t="t"/>
              <a:pathLst>
                <a:path extrusionOk="0" h="800" w="11368">
                  <a:moveTo>
                    <a:pt x="1" y="1"/>
                  </a:moveTo>
                  <a:lnTo>
                    <a:pt x="1" y="800"/>
                  </a:lnTo>
                  <a:lnTo>
                    <a:pt x="11368" y="800"/>
                  </a:lnTo>
                  <a:lnTo>
                    <a:pt x="1136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45"/>
            <p:cNvSpPr/>
            <p:nvPr/>
          </p:nvSpPr>
          <p:spPr>
            <a:xfrm>
              <a:off x="914625" y="3021750"/>
              <a:ext cx="42775" cy="40475"/>
            </a:xfrm>
            <a:custGeom>
              <a:rect b="b" l="l" r="r" t="t"/>
              <a:pathLst>
                <a:path extrusionOk="0" h="1619" w="1711">
                  <a:moveTo>
                    <a:pt x="909" y="1"/>
                  </a:moveTo>
                  <a:cubicBezTo>
                    <a:pt x="487" y="1"/>
                    <a:pt x="45" y="281"/>
                    <a:pt x="34" y="814"/>
                  </a:cubicBezTo>
                  <a:cubicBezTo>
                    <a:pt x="0" y="1361"/>
                    <a:pt x="388" y="1619"/>
                    <a:pt x="795" y="1619"/>
                  </a:cubicBezTo>
                  <a:cubicBezTo>
                    <a:pt x="1219" y="1619"/>
                    <a:pt x="1665" y="1338"/>
                    <a:pt x="1677" y="814"/>
                  </a:cubicBezTo>
                  <a:cubicBezTo>
                    <a:pt x="1711" y="264"/>
                    <a:pt x="1319" y="1"/>
                    <a:pt x="9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45"/>
            <p:cNvSpPr/>
            <p:nvPr/>
          </p:nvSpPr>
          <p:spPr>
            <a:xfrm>
              <a:off x="979925" y="3031825"/>
              <a:ext cx="284200" cy="19975"/>
            </a:xfrm>
            <a:custGeom>
              <a:rect b="b" l="l" r="r" t="t"/>
              <a:pathLst>
                <a:path extrusionOk="0" h="799" w="11368">
                  <a:moveTo>
                    <a:pt x="1" y="0"/>
                  </a:moveTo>
                  <a:lnTo>
                    <a:pt x="1" y="799"/>
                  </a:lnTo>
                  <a:lnTo>
                    <a:pt x="11368" y="799"/>
                  </a:lnTo>
                  <a:lnTo>
                    <a:pt x="1136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45"/>
            <p:cNvSpPr/>
            <p:nvPr/>
          </p:nvSpPr>
          <p:spPr>
            <a:xfrm>
              <a:off x="908350" y="3106425"/>
              <a:ext cx="43350" cy="40275"/>
            </a:xfrm>
            <a:custGeom>
              <a:rect b="b" l="l" r="r" t="t"/>
              <a:pathLst>
                <a:path extrusionOk="0" h="1611" w="1734">
                  <a:moveTo>
                    <a:pt x="936" y="0"/>
                  </a:moveTo>
                  <a:cubicBezTo>
                    <a:pt x="509" y="0"/>
                    <a:pt x="57" y="281"/>
                    <a:pt x="34" y="805"/>
                  </a:cubicBezTo>
                  <a:cubicBezTo>
                    <a:pt x="0" y="1352"/>
                    <a:pt x="387" y="1610"/>
                    <a:pt x="797" y="1610"/>
                  </a:cubicBezTo>
                  <a:cubicBezTo>
                    <a:pt x="1225" y="1610"/>
                    <a:pt x="1676" y="1330"/>
                    <a:pt x="1700" y="805"/>
                  </a:cubicBezTo>
                  <a:cubicBezTo>
                    <a:pt x="1733" y="258"/>
                    <a:pt x="1346" y="0"/>
                    <a:pt x="9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45"/>
            <p:cNvSpPr/>
            <p:nvPr/>
          </p:nvSpPr>
          <p:spPr>
            <a:xfrm>
              <a:off x="973650" y="3116850"/>
              <a:ext cx="284200" cy="19975"/>
            </a:xfrm>
            <a:custGeom>
              <a:rect b="b" l="l" r="r" t="t"/>
              <a:pathLst>
                <a:path extrusionOk="0" h="799" w="11368">
                  <a:moveTo>
                    <a:pt x="1" y="0"/>
                  </a:moveTo>
                  <a:lnTo>
                    <a:pt x="1" y="799"/>
                  </a:lnTo>
                  <a:lnTo>
                    <a:pt x="11368" y="799"/>
                  </a:lnTo>
                  <a:lnTo>
                    <a:pt x="1136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45"/>
            <p:cNvSpPr/>
            <p:nvPr/>
          </p:nvSpPr>
          <p:spPr>
            <a:xfrm>
              <a:off x="889200" y="1943625"/>
              <a:ext cx="1191500" cy="789200"/>
            </a:xfrm>
            <a:custGeom>
              <a:rect b="b" l="l" r="r" t="t"/>
              <a:pathLst>
                <a:path extrusionOk="0" h="31568" w="47660">
                  <a:moveTo>
                    <a:pt x="4657" y="0"/>
                  </a:moveTo>
                  <a:cubicBezTo>
                    <a:pt x="3904" y="0"/>
                    <a:pt x="3242" y="617"/>
                    <a:pt x="3196" y="1370"/>
                  </a:cubicBezTo>
                  <a:lnTo>
                    <a:pt x="69" y="30267"/>
                  </a:lnTo>
                  <a:cubicBezTo>
                    <a:pt x="1" y="30974"/>
                    <a:pt x="548" y="31568"/>
                    <a:pt x="1279" y="31568"/>
                  </a:cubicBezTo>
                  <a:lnTo>
                    <a:pt x="43004" y="31568"/>
                  </a:lnTo>
                  <a:cubicBezTo>
                    <a:pt x="43757" y="31568"/>
                    <a:pt x="44419" y="30974"/>
                    <a:pt x="44464" y="30221"/>
                  </a:cubicBezTo>
                  <a:lnTo>
                    <a:pt x="47591" y="1324"/>
                  </a:lnTo>
                  <a:cubicBezTo>
                    <a:pt x="47660" y="594"/>
                    <a:pt x="47112" y="0"/>
                    <a:pt x="46382" y="0"/>
                  </a:cubicBezTo>
                  <a:close/>
                </a:path>
              </a:pathLst>
            </a:custGeom>
            <a:gradFill>
              <a:gsLst>
                <a:gs pos="0">
                  <a:schemeClr val="accent1"/>
                </a:gs>
                <a:gs pos="5000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45"/>
            <p:cNvSpPr/>
            <p:nvPr/>
          </p:nvSpPr>
          <p:spPr>
            <a:xfrm>
              <a:off x="890350" y="2173025"/>
              <a:ext cx="1152700" cy="570650"/>
            </a:xfrm>
            <a:custGeom>
              <a:rect b="b" l="l" r="r" t="t"/>
              <a:pathLst>
                <a:path extrusionOk="0" h="22826" w="46108">
                  <a:moveTo>
                    <a:pt x="2100" y="0"/>
                  </a:moveTo>
                  <a:lnTo>
                    <a:pt x="0" y="22825"/>
                  </a:lnTo>
                  <a:lnTo>
                    <a:pt x="44396" y="22415"/>
                  </a:lnTo>
                  <a:lnTo>
                    <a:pt x="46107" y="5547"/>
                  </a:lnTo>
                  <a:lnTo>
                    <a:pt x="46107" y="5547"/>
                  </a:lnTo>
                  <a:cubicBezTo>
                    <a:pt x="45689" y="5633"/>
                    <a:pt x="45304" y="5673"/>
                    <a:pt x="44947" y="5673"/>
                  </a:cubicBezTo>
                  <a:cubicBezTo>
                    <a:pt x="40703" y="5673"/>
                    <a:pt x="40569" y="0"/>
                    <a:pt x="36589" y="0"/>
                  </a:cubicBezTo>
                  <a:cubicBezTo>
                    <a:pt x="32275" y="0"/>
                    <a:pt x="31842" y="6026"/>
                    <a:pt x="27528" y="6026"/>
                  </a:cubicBezTo>
                  <a:cubicBezTo>
                    <a:pt x="23214" y="6026"/>
                    <a:pt x="23647" y="0"/>
                    <a:pt x="19333" y="0"/>
                  </a:cubicBezTo>
                  <a:cubicBezTo>
                    <a:pt x="15019" y="0"/>
                    <a:pt x="15019" y="12029"/>
                    <a:pt x="10705" y="12029"/>
                  </a:cubicBezTo>
                  <a:cubicBezTo>
                    <a:pt x="6414" y="12029"/>
                    <a:pt x="6414" y="0"/>
                    <a:pt x="2100" y="0"/>
                  </a:cubicBezTo>
                  <a:close/>
                </a:path>
              </a:pathLst>
            </a:custGeom>
            <a:gradFill>
              <a:gsLst>
                <a:gs pos="0">
                  <a:srgbClr val="FFFFFF">
                    <a:alpha val="28627"/>
                  </a:srgbClr>
                </a:gs>
                <a:gs pos="45000">
                  <a:schemeClr val="dk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45"/>
            <p:cNvSpPr/>
            <p:nvPr/>
          </p:nvSpPr>
          <p:spPr>
            <a:xfrm>
              <a:off x="1118625" y="2624300"/>
              <a:ext cx="56200" cy="52700"/>
            </a:xfrm>
            <a:custGeom>
              <a:rect b="b" l="l" r="r" t="t"/>
              <a:pathLst>
                <a:path extrusionOk="0" h="2108" w="2248">
                  <a:moveTo>
                    <a:pt x="1205" y="1"/>
                  </a:moveTo>
                  <a:cubicBezTo>
                    <a:pt x="650" y="1"/>
                    <a:pt x="68" y="367"/>
                    <a:pt x="45" y="1054"/>
                  </a:cubicBezTo>
                  <a:cubicBezTo>
                    <a:pt x="0" y="1769"/>
                    <a:pt x="509" y="2107"/>
                    <a:pt x="1045" y="2107"/>
                  </a:cubicBezTo>
                  <a:cubicBezTo>
                    <a:pt x="1603" y="2107"/>
                    <a:pt x="2190" y="1741"/>
                    <a:pt x="2214" y="1054"/>
                  </a:cubicBezTo>
                  <a:cubicBezTo>
                    <a:pt x="2247" y="338"/>
                    <a:pt x="1738" y="1"/>
                    <a:pt x="12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45"/>
            <p:cNvSpPr/>
            <p:nvPr/>
          </p:nvSpPr>
          <p:spPr>
            <a:xfrm>
              <a:off x="1338325" y="2476500"/>
              <a:ext cx="56450" cy="52700"/>
            </a:xfrm>
            <a:custGeom>
              <a:rect b="b" l="l" r="r" t="t"/>
              <a:pathLst>
                <a:path extrusionOk="0" h="2108" w="2258">
                  <a:moveTo>
                    <a:pt x="1214" y="1"/>
                  </a:moveTo>
                  <a:cubicBezTo>
                    <a:pt x="656" y="1"/>
                    <a:pt x="68" y="367"/>
                    <a:pt x="45" y="1054"/>
                  </a:cubicBezTo>
                  <a:cubicBezTo>
                    <a:pt x="0" y="1770"/>
                    <a:pt x="509" y="2107"/>
                    <a:pt x="1044" y="2107"/>
                  </a:cubicBezTo>
                  <a:cubicBezTo>
                    <a:pt x="1602" y="2107"/>
                    <a:pt x="2190" y="1741"/>
                    <a:pt x="2213" y="1054"/>
                  </a:cubicBezTo>
                  <a:cubicBezTo>
                    <a:pt x="2258" y="339"/>
                    <a:pt x="1750" y="1"/>
                    <a:pt x="12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45"/>
            <p:cNvSpPr/>
            <p:nvPr/>
          </p:nvSpPr>
          <p:spPr>
            <a:xfrm>
              <a:off x="1750600" y="2478225"/>
              <a:ext cx="56175" cy="52675"/>
            </a:xfrm>
            <a:custGeom>
              <a:rect b="b" l="l" r="r" t="t"/>
              <a:pathLst>
                <a:path extrusionOk="0" h="2107" w="2247">
                  <a:moveTo>
                    <a:pt x="1203" y="0"/>
                  </a:moveTo>
                  <a:cubicBezTo>
                    <a:pt x="645" y="0"/>
                    <a:pt x="57" y="367"/>
                    <a:pt x="34" y="1054"/>
                  </a:cubicBezTo>
                  <a:cubicBezTo>
                    <a:pt x="0" y="1769"/>
                    <a:pt x="509" y="2107"/>
                    <a:pt x="1042" y="2107"/>
                  </a:cubicBezTo>
                  <a:cubicBezTo>
                    <a:pt x="1597" y="2107"/>
                    <a:pt x="2179" y="1741"/>
                    <a:pt x="2202" y="1054"/>
                  </a:cubicBezTo>
                  <a:cubicBezTo>
                    <a:pt x="2247" y="338"/>
                    <a:pt x="1738" y="0"/>
                    <a:pt x="12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45"/>
            <p:cNvSpPr/>
            <p:nvPr/>
          </p:nvSpPr>
          <p:spPr>
            <a:xfrm>
              <a:off x="942850" y="2167300"/>
              <a:ext cx="1101350" cy="312175"/>
            </a:xfrm>
            <a:custGeom>
              <a:rect b="b" l="l" r="r" t="t"/>
              <a:pathLst>
                <a:path extrusionOk="0" h="12487" w="44054">
                  <a:moveTo>
                    <a:pt x="0" y="1"/>
                  </a:moveTo>
                  <a:lnTo>
                    <a:pt x="0" y="435"/>
                  </a:lnTo>
                  <a:cubicBezTo>
                    <a:pt x="1986" y="435"/>
                    <a:pt x="3059" y="3425"/>
                    <a:pt x="4109" y="6323"/>
                  </a:cubicBezTo>
                  <a:cubicBezTo>
                    <a:pt x="5182" y="9359"/>
                    <a:pt x="6300" y="12486"/>
                    <a:pt x="8605" y="12486"/>
                  </a:cubicBezTo>
                  <a:cubicBezTo>
                    <a:pt x="10934" y="12486"/>
                    <a:pt x="12052" y="9359"/>
                    <a:pt x="13125" y="6323"/>
                  </a:cubicBezTo>
                  <a:cubicBezTo>
                    <a:pt x="14175" y="3425"/>
                    <a:pt x="15248" y="435"/>
                    <a:pt x="17233" y="435"/>
                  </a:cubicBezTo>
                  <a:cubicBezTo>
                    <a:pt x="19265" y="435"/>
                    <a:pt x="20178" y="1850"/>
                    <a:pt x="21136" y="3356"/>
                  </a:cubicBezTo>
                  <a:cubicBezTo>
                    <a:pt x="22141" y="4885"/>
                    <a:pt x="23145" y="6460"/>
                    <a:pt x="25428" y="6460"/>
                  </a:cubicBezTo>
                  <a:cubicBezTo>
                    <a:pt x="27687" y="6460"/>
                    <a:pt x="28920" y="4885"/>
                    <a:pt x="30130" y="3356"/>
                  </a:cubicBezTo>
                  <a:cubicBezTo>
                    <a:pt x="31317" y="1850"/>
                    <a:pt x="32435" y="435"/>
                    <a:pt x="34489" y="435"/>
                  </a:cubicBezTo>
                  <a:cubicBezTo>
                    <a:pt x="36338" y="435"/>
                    <a:pt x="37320" y="1713"/>
                    <a:pt x="38347" y="3059"/>
                  </a:cubicBezTo>
                  <a:cubicBezTo>
                    <a:pt x="39459" y="4523"/>
                    <a:pt x="40588" y="6003"/>
                    <a:pt x="42816" y="6003"/>
                  </a:cubicBezTo>
                  <a:cubicBezTo>
                    <a:pt x="43195" y="6003"/>
                    <a:pt x="43605" y="5960"/>
                    <a:pt x="44053" y="5867"/>
                  </a:cubicBezTo>
                  <a:lnTo>
                    <a:pt x="43985" y="5433"/>
                  </a:lnTo>
                  <a:cubicBezTo>
                    <a:pt x="43568" y="5521"/>
                    <a:pt x="43186" y="5561"/>
                    <a:pt x="42835" y="5561"/>
                  </a:cubicBezTo>
                  <a:cubicBezTo>
                    <a:pt x="40803" y="5561"/>
                    <a:pt x="39779" y="4210"/>
                    <a:pt x="38689" y="2808"/>
                  </a:cubicBezTo>
                  <a:cubicBezTo>
                    <a:pt x="37639" y="1416"/>
                    <a:pt x="36544" y="1"/>
                    <a:pt x="34489" y="1"/>
                  </a:cubicBezTo>
                  <a:cubicBezTo>
                    <a:pt x="32230" y="1"/>
                    <a:pt x="30974" y="1576"/>
                    <a:pt x="29787" y="3105"/>
                  </a:cubicBezTo>
                  <a:cubicBezTo>
                    <a:pt x="28600" y="4612"/>
                    <a:pt x="27482" y="6027"/>
                    <a:pt x="25428" y="6027"/>
                  </a:cubicBezTo>
                  <a:cubicBezTo>
                    <a:pt x="23396" y="6027"/>
                    <a:pt x="22483" y="4612"/>
                    <a:pt x="21525" y="3105"/>
                  </a:cubicBezTo>
                  <a:cubicBezTo>
                    <a:pt x="20543" y="1576"/>
                    <a:pt x="19516" y="1"/>
                    <a:pt x="17233" y="1"/>
                  </a:cubicBezTo>
                  <a:cubicBezTo>
                    <a:pt x="14928" y="1"/>
                    <a:pt x="13810" y="3128"/>
                    <a:pt x="12714" y="6164"/>
                  </a:cubicBezTo>
                  <a:cubicBezTo>
                    <a:pt x="11687" y="9062"/>
                    <a:pt x="10614" y="12053"/>
                    <a:pt x="8605" y="12053"/>
                  </a:cubicBezTo>
                  <a:cubicBezTo>
                    <a:pt x="6620" y="12053"/>
                    <a:pt x="5547" y="9062"/>
                    <a:pt x="4520" y="6164"/>
                  </a:cubicBezTo>
                  <a:cubicBezTo>
                    <a:pt x="3424" y="3128"/>
                    <a:pt x="2306" y="1"/>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45"/>
            <p:cNvSpPr/>
            <p:nvPr/>
          </p:nvSpPr>
          <p:spPr>
            <a:xfrm>
              <a:off x="1145425" y="2595275"/>
              <a:ext cx="8000" cy="13725"/>
            </a:xfrm>
            <a:custGeom>
              <a:rect b="b" l="l" r="r" t="t"/>
              <a:pathLst>
                <a:path extrusionOk="0" h="549" w="320">
                  <a:moveTo>
                    <a:pt x="46" y="1"/>
                  </a:moveTo>
                  <a:lnTo>
                    <a:pt x="0" y="526"/>
                  </a:lnTo>
                  <a:lnTo>
                    <a:pt x="274" y="549"/>
                  </a:lnTo>
                  <a:lnTo>
                    <a:pt x="320" y="24"/>
                  </a:lnTo>
                  <a:lnTo>
                    <a:pt x="4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45"/>
            <p:cNvSpPr/>
            <p:nvPr/>
          </p:nvSpPr>
          <p:spPr>
            <a:xfrm>
              <a:off x="1148850" y="2507975"/>
              <a:ext cx="12575" cy="66225"/>
            </a:xfrm>
            <a:custGeom>
              <a:rect b="b" l="l" r="r" t="t"/>
              <a:pathLst>
                <a:path extrusionOk="0" h="2649" w="503">
                  <a:moveTo>
                    <a:pt x="228" y="1"/>
                  </a:moveTo>
                  <a:lnTo>
                    <a:pt x="160" y="868"/>
                  </a:lnTo>
                  <a:lnTo>
                    <a:pt x="411" y="891"/>
                  </a:lnTo>
                  <a:lnTo>
                    <a:pt x="502" y="23"/>
                  </a:lnTo>
                  <a:lnTo>
                    <a:pt x="228" y="1"/>
                  </a:lnTo>
                  <a:close/>
                  <a:moveTo>
                    <a:pt x="69" y="1758"/>
                  </a:moveTo>
                  <a:lnTo>
                    <a:pt x="0" y="2625"/>
                  </a:lnTo>
                  <a:lnTo>
                    <a:pt x="251" y="2648"/>
                  </a:lnTo>
                  <a:lnTo>
                    <a:pt x="343" y="1781"/>
                  </a:lnTo>
                  <a:lnTo>
                    <a:pt x="69" y="1758"/>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45"/>
            <p:cNvSpPr/>
            <p:nvPr/>
          </p:nvSpPr>
          <p:spPr>
            <a:xfrm>
              <a:off x="1156825" y="2473175"/>
              <a:ext cx="7450" cy="13700"/>
            </a:xfrm>
            <a:custGeom>
              <a:rect b="b" l="l" r="r" t="t"/>
              <a:pathLst>
                <a:path extrusionOk="0" h="548" w="298">
                  <a:moveTo>
                    <a:pt x="46" y="0"/>
                  </a:moveTo>
                  <a:lnTo>
                    <a:pt x="1" y="525"/>
                  </a:lnTo>
                  <a:lnTo>
                    <a:pt x="252" y="548"/>
                  </a:lnTo>
                  <a:lnTo>
                    <a:pt x="297" y="23"/>
                  </a:lnTo>
                  <a:lnTo>
                    <a:pt x="4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45"/>
            <p:cNvSpPr/>
            <p:nvPr/>
          </p:nvSpPr>
          <p:spPr>
            <a:xfrm>
              <a:off x="1363400" y="2437225"/>
              <a:ext cx="7450" cy="13700"/>
            </a:xfrm>
            <a:custGeom>
              <a:rect b="b" l="l" r="r" t="t"/>
              <a:pathLst>
                <a:path extrusionOk="0" h="548" w="298">
                  <a:moveTo>
                    <a:pt x="46" y="0"/>
                  </a:moveTo>
                  <a:lnTo>
                    <a:pt x="1" y="525"/>
                  </a:lnTo>
                  <a:lnTo>
                    <a:pt x="252" y="548"/>
                  </a:lnTo>
                  <a:lnTo>
                    <a:pt x="297" y="23"/>
                  </a:lnTo>
                  <a:lnTo>
                    <a:pt x="4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45"/>
            <p:cNvSpPr/>
            <p:nvPr/>
          </p:nvSpPr>
          <p:spPr>
            <a:xfrm>
              <a:off x="1366825" y="2213525"/>
              <a:ext cx="24000" cy="196325"/>
            </a:xfrm>
            <a:custGeom>
              <a:rect b="b" l="l" r="r" t="t"/>
              <a:pathLst>
                <a:path extrusionOk="0" h="7853" w="960">
                  <a:moveTo>
                    <a:pt x="708" y="1"/>
                  </a:moveTo>
                  <a:lnTo>
                    <a:pt x="617" y="1119"/>
                  </a:lnTo>
                  <a:lnTo>
                    <a:pt x="868" y="1142"/>
                  </a:lnTo>
                  <a:lnTo>
                    <a:pt x="959" y="24"/>
                  </a:lnTo>
                  <a:lnTo>
                    <a:pt x="708" y="1"/>
                  </a:lnTo>
                  <a:close/>
                  <a:moveTo>
                    <a:pt x="503" y="2238"/>
                  </a:moveTo>
                  <a:lnTo>
                    <a:pt x="411" y="3356"/>
                  </a:lnTo>
                  <a:lnTo>
                    <a:pt x="662" y="3379"/>
                  </a:lnTo>
                  <a:lnTo>
                    <a:pt x="777" y="2260"/>
                  </a:lnTo>
                  <a:lnTo>
                    <a:pt x="503" y="2238"/>
                  </a:lnTo>
                  <a:close/>
                  <a:moveTo>
                    <a:pt x="297" y="4474"/>
                  </a:moveTo>
                  <a:lnTo>
                    <a:pt x="206" y="5593"/>
                  </a:lnTo>
                  <a:lnTo>
                    <a:pt x="457" y="5616"/>
                  </a:lnTo>
                  <a:lnTo>
                    <a:pt x="571" y="4497"/>
                  </a:lnTo>
                  <a:lnTo>
                    <a:pt x="297" y="4474"/>
                  </a:lnTo>
                  <a:close/>
                  <a:moveTo>
                    <a:pt x="115" y="6711"/>
                  </a:moveTo>
                  <a:lnTo>
                    <a:pt x="0" y="7830"/>
                  </a:lnTo>
                  <a:lnTo>
                    <a:pt x="274" y="7853"/>
                  </a:lnTo>
                  <a:lnTo>
                    <a:pt x="366" y="6734"/>
                  </a:lnTo>
                  <a:lnTo>
                    <a:pt x="115" y="671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45"/>
            <p:cNvSpPr/>
            <p:nvPr/>
          </p:nvSpPr>
          <p:spPr>
            <a:xfrm>
              <a:off x="1386800" y="2172450"/>
              <a:ext cx="8000" cy="13725"/>
            </a:xfrm>
            <a:custGeom>
              <a:rect b="b" l="l" r="r" t="t"/>
              <a:pathLst>
                <a:path extrusionOk="0" h="549" w="320">
                  <a:moveTo>
                    <a:pt x="46" y="0"/>
                  </a:moveTo>
                  <a:lnTo>
                    <a:pt x="0" y="525"/>
                  </a:lnTo>
                  <a:lnTo>
                    <a:pt x="274" y="548"/>
                  </a:lnTo>
                  <a:lnTo>
                    <a:pt x="320" y="23"/>
                  </a:lnTo>
                  <a:lnTo>
                    <a:pt x="4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45"/>
            <p:cNvSpPr/>
            <p:nvPr/>
          </p:nvSpPr>
          <p:spPr>
            <a:xfrm>
              <a:off x="1779950" y="2436650"/>
              <a:ext cx="7450" cy="13725"/>
            </a:xfrm>
            <a:custGeom>
              <a:rect b="b" l="l" r="r" t="t"/>
              <a:pathLst>
                <a:path extrusionOk="0" h="549" w="298">
                  <a:moveTo>
                    <a:pt x="47" y="0"/>
                  </a:moveTo>
                  <a:lnTo>
                    <a:pt x="1" y="525"/>
                  </a:lnTo>
                  <a:lnTo>
                    <a:pt x="252" y="548"/>
                  </a:lnTo>
                  <a:lnTo>
                    <a:pt x="298" y="23"/>
                  </a:lnTo>
                  <a:lnTo>
                    <a:pt x="4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45"/>
            <p:cNvSpPr/>
            <p:nvPr/>
          </p:nvSpPr>
          <p:spPr>
            <a:xfrm>
              <a:off x="1783375" y="2212950"/>
              <a:ext cx="24000" cy="196325"/>
            </a:xfrm>
            <a:custGeom>
              <a:rect b="b" l="l" r="r" t="t"/>
              <a:pathLst>
                <a:path extrusionOk="0" h="7853" w="960">
                  <a:moveTo>
                    <a:pt x="709" y="1"/>
                  </a:moveTo>
                  <a:lnTo>
                    <a:pt x="594" y="1119"/>
                  </a:lnTo>
                  <a:lnTo>
                    <a:pt x="868" y="1142"/>
                  </a:lnTo>
                  <a:lnTo>
                    <a:pt x="960" y="24"/>
                  </a:lnTo>
                  <a:lnTo>
                    <a:pt x="709" y="1"/>
                  </a:lnTo>
                  <a:close/>
                  <a:moveTo>
                    <a:pt x="503" y="2238"/>
                  </a:moveTo>
                  <a:lnTo>
                    <a:pt x="412" y="3356"/>
                  </a:lnTo>
                  <a:lnTo>
                    <a:pt x="663" y="3379"/>
                  </a:lnTo>
                  <a:lnTo>
                    <a:pt x="777" y="2261"/>
                  </a:lnTo>
                  <a:lnTo>
                    <a:pt x="503" y="2238"/>
                  </a:lnTo>
                  <a:close/>
                  <a:moveTo>
                    <a:pt x="298" y="4475"/>
                  </a:moveTo>
                  <a:lnTo>
                    <a:pt x="206" y="5593"/>
                  </a:lnTo>
                  <a:lnTo>
                    <a:pt x="457" y="5616"/>
                  </a:lnTo>
                  <a:lnTo>
                    <a:pt x="572" y="4497"/>
                  </a:lnTo>
                  <a:lnTo>
                    <a:pt x="298" y="4475"/>
                  </a:lnTo>
                  <a:close/>
                  <a:moveTo>
                    <a:pt x="115" y="6711"/>
                  </a:moveTo>
                  <a:lnTo>
                    <a:pt x="1" y="7830"/>
                  </a:lnTo>
                  <a:lnTo>
                    <a:pt x="275" y="7853"/>
                  </a:lnTo>
                  <a:lnTo>
                    <a:pt x="366" y="6734"/>
                  </a:lnTo>
                  <a:lnTo>
                    <a:pt x="115" y="671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45"/>
            <p:cNvSpPr/>
            <p:nvPr/>
          </p:nvSpPr>
          <p:spPr>
            <a:xfrm>
              <a:off x="1803350" y="2171875"/>
              <a:ext cx="8025" cy="13725"/>
            </a:xfrm>
            <a:custGeom>
              <a:rect b="b" l="l" r="r" t="t"/>
              <a:pathLst>
                <a:path extrusionOk="0" h="549" w="321">
                  <a:moveTo>
                    <a:pt x="46" y="0"/>
                  </a:moveTo>
                  <a:lnTo>
                    <a:pt x="1" y="525"/>
                  </a:lnTo>
                  <a:lnTo>
                    <a:pt x="275" y="548"/>
                  </a:lnTo>
                  <a:lnTo>
                    <a:pt x="320" y="23"/>
                  </a:lnTo>
                  <a:lnTo>
                    <a:pt x="4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45"/>
            <p:cNvSpPr/>
            <p:nvPr/>
          </p:nvSpPr>
          <p:spPr>
            <a:xfrm>
              <a:off x="1286975" y="1995525"/>
              <a:ext cx="228425" cy="133575"/>
            </a:xfrm>
            <a:custGeom>
              <a:rect b="b" l="l" r="r" t="t"/>
              <a:pathLst>
                <a:path extrusionOk="0" h="5343" w="9137">
                  <a:moveTo>
                    <a:pt x="7869" y="1"/>
                  </a:moveTo>
                  <a:cubicBezTo>
                    <a:pt x="7855" y="1"/>
                    <a:pt x="7842" y="1"/>
                    <a:pt x="7828" y="1"/>
                  </a:cubicBezTo>
                  <a:lnTo>
                    <a:pt x="1597" y="1"/>
                  </a:lnTo>
                  <a:cubicBezTo>
                    <a:pt x="1140" y="1"/>
                    <a:pt x="752" y="367"/>
                    <a:pt x="706" y="800"/>
                  </a:cubicBezTo>
                  <a:cubicBezTo>
                    <a:pt x="453" y="3665"/>
                    <a:pt x="0" y="4117"/>
                    <a:pt x="2146" y="4117"/>
                  </a:cubicBezTo>
                  <a:cubicBezTo>
                    <a:pt x="2513" y="4117"/>
                    <a:pt x="2957" y="4104"/>
                    <a:pt x="3491" y="4087"/>
                  </a:cubicBezTo>
                  <a:lnTo>
                    <a:pt x="4176" y="5343"/>
                  </a:lnTo>
                  <a:lnTo>
                    <a:pt x="5112" y="4087"/>
                  </a:lnTo>
                  <a:cubicBezTo>
                    <a:pt x="5212" y="4066"/>
                    <a:pt x="5340" y="4058"/>
                    <a:pt x="5486" y="4058"/>
                  </a:cubicBezTo>
                  <a:cubicBezTo>
                    <a:pt x="5836" y="4058"/>
                    <a:pt x="6292" y="4102"/>
                    <a:pt x="6735" y="4102"/>
                  </a:cubicBezTo>
                  <a:cubicBezTo>
                    <a:pt x="7493" y="4102"/>
                    <a:pt x="8210" y="3975"/>
                    <a:pt x="8284" y="3288"/>
                  </a:cubicBezTo>
                  <a:cubicBezTo>
                    <a:pt x="8420" y="2136"/>
                    <a:pt x="9137" y="1"/>
                    <a:pt x="78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45"/>
            <p:cNvSpPr/>
            <p:nvPr/>
          </p:nvSpPr>
          <p:spPr>
            <a:xfrm>
              <a:off x="815600" y="3795850"/>
              <a:ext cx="505600" cy="211775"/>
            </a:xfrm>
            <a:custGeom>
              <a:rect b="b" l="l" r="r" t="t"/>
              <a:pathLst>
                <a:path extrusionOk="0" h="8471" w="20224">
                  <a:moveTo>
                    <a:pt x="1426" y="1"/>
                  </a:moveTo>
                  <a:cubicBezTo>
                    <a:pt x="1096" y="1"/>
                    <a:pt x="775" y="311"/>
                    <a:pt x="753" y="664"/>
                  </a:cubicBezTo>
                  <a:lnTo>
                    <a:pt x="46" y="7626"/>
                  </a:lnTo>
                  <a:cubicBezTo>
                    <a:pt x="0" y="7991"/>
                    <a:pt x="274" y="8311"/>
                    <a:pt x="639" y="8311"/>
                  </a:cubicBezTo>
                  <a:lnTo>
                    <a:pt x="18763" y="8470"/>
                  </a:lnTo>
                  <a:cubicBezTo>
                    <a:pt x="19128" y="8470"/>
                    <a:pt x="19447" y="8174"/>
                    <a:pt x="19493" y="7786"/>
                  </a:cubicBezTo>
                  <a:lnTo>
                    <a:pt x="20201" y="824"/>
                  </a:lnTo>
                  <a:cubicBezTo>
                    <a:pt x="20223" y="459"/>
                    <a:pt x="19972" y="139"/>
                    <a:pt x="19607" y="139"/>
                  </a:cubicBezTo>
                  <a:lnTo>
                    <a:pt x="1461" y="2"/>
                  </a:lnTo>
                  <a:cubicBezTo>
                    <a:pt x="1449" y="1"/>
                    <a:pt x="1438" y="1"/>
                    <a:pt x="1426" y="1"/>
                  </a:cubicBezTo>
                  <a:close/>
                </a:path>
              </a:pathLst>
            </a:custGeom>
            <a:gradFill>
              <a:gsLst>
                <a:gs pos="0">
                  <a:srgbClr val="FFFFFF">
                    <a:alpha val="28627"/>
                  </a:srgbClr>
                </a:gs>
                <a:gs pos="45000">
                  <a:schemeClr val="dk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45"/>
            <p:cNvSpPr/>
            <p:nvPr/>
          </p:nvSpPr>
          <p:spPr>
            <a:xfrm>
              <a:off x="1359975" y="3800425"/>
              <a:ext cx="505600" cy="211750"/>
            </a:xfrm>
            <a:custGeom>
              <a:rect b="b" l="l" r="r" t="t"/>
              <a:pathLst>
                <a:path extrusionOk="0" h="8470" w="20224">
                  <a:moveTo>
                    <a:pt x="1424" y="1"/>
                  </a:moveTo>
                  <a:cubicBezTo>
                    <a:pt x="1075" y="1"/>
                    <a:pt x="775" y="311"/>
                    <a:pt x="731" y="664"/>
                  </a:cubicBezTo>
                  <a:lnTo>
                    <a:pt x="46" y="7625"/>
                  </a:lnTo>
                  <a:cubicBezTo>
                    <a:pt x="1" y="8013"/>
                    <a:pt x="274" y="8310"/>
                    <a:pt x="617" y="8310"/>
                  </a:cubicBezTo>
                  <a:lnTo>
                    <a:pt x="18763" y="8470"/>
                  </a:lnTo>
                  <a:cubicBezTo>
                    <a:pt x="19128" y="8470"/>
                    <a:pt x="19448" y="8173"/>
                    <a:pt x="19493" y="7785"/>
                  </a:cubicBezTo>
                  <a:lnTo>
                    <a:pt x="20178" y="823"/>
                  </a:lnTo>
                  <a:cubicBezTo>
                    <a:pt x="20224" y="458"/>
                    <a:pt x="19950" y="162"/>
                    <a:pt x="19607" y="139"/>
                  </a:cubicBezTo>
                  <a:lnTo>
                    <a:pt x="1461" y="2"/>
                  </a:lnTo>
                  <a:cubicBezTo>
                    <a:pt x="1449" y="1"/>
                    <a:pt x="1437" y="1"/>
                    <a:pt x="1424" y="1"/>
                  </a:cubicBezTo>
                  <a:close/>
                </a:path>
              </a:pathLst>
            </a:custGeom>
            <a:gradFill>
              <a:gsLst>
                <a:gs pos="0">
                  <a:srgbClr val="FFFFFF">
                    <a:alpha val="28627"/>
                  </a:srgbClr>
                </a:gs>
                <a:gs pos="45000">
                  <a:schemeClr val="dk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45"/>
            <p:cNvSpPr/>
            <p:nvPr/>
          </p:nvSpPr>
          <p:spPr>
            <a:xfrm>
              <a:off x="1477525" y="3353075"/>
              <a:ext cx="341825" cy="327000"/>
            </a:xfrm>
            <a:custGeom>
              <a:rect b="b" l="l" r="r" t="t"/>
              <a:pathLst>
                <a:path extrusionOk="0" h="13080" w="13673">
                  <a:moveTo>
                    <a:pt x="7282" y="1096"/>
                  </a:moveTo>
                  <a:cubicBezTo>
                    <a:pt x="10272" y="1096"/>
                    <a:pt x="12532" y="3539"/>
                    <a:pt x="12281" y="6529"/>
                  </a:cubicBezTo>
                  <a:cubicBezTo>
                    <a:pt x="12052" y="9542"/>
                    <a:pt x="9405" y="11984"/>
                    <a:pt x="6392" y="11984"/>
                  </a:cubicBezTo>
                  <a:cubicBezTo>
                    <a:pt x="3379" y="11984"/>
                    <a:pt x="1142" y="9542"/>
                    <a:pt x="1393" y="6529"/>
                  </a:cubicBezTo>
                  <a:cubicBezTo>
                    <a:pt x="1621" y="3539"/>
                    <a:pt x="4269" y="1096"/>
                    <a:pt x="7282" y="1096"/>
                  </a:cubicBezTo>
                  <a:close/>
                  <a:moveTo>
                    <a:pt x="7373" y="1"/>
                  </a:moveTo>
                  <a:cubicBezTo>
                    <a:pt x="3744" y="1"/>
                    <a:pt x="571" y="2922"/>
                    <a:pt x="297" y="6529"/>
                  </a:cubicBezTo>
                  <a:cubicBezTo>
                    <a:pt x="1" y="10158"/>
                    <a:pt x="2694" y="13080"/>
                    <a:pt x="6300" y="13080"/>
                  </a:cubicBezTo>
                  <a:cubicBezTo>
                    <a:pt x="9930" y="13080"/>
                    <a:pt x="13102" y="10158"/>
                    <a:pt x="13376" y="6529"/>
                  </a:cubicBezTo>
                  <a:cubicBezTo>
                    <a:pt x="13673" y="2922"/>
                    <a:pt x="10980" y="1"/>
                    <a:pt x="737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45"/>
            <p:cNvSpPr/>
            <p:nvPr/>
          </p:nvSpPr>
          <p:spPr>
            <a:xfrm>
              <a:off x="1617325" y="3348525"/>
              <a:ext cx="207175" cy="336125"/>
            </a:xfrm>
            <a:custGeom>
              <a:rect b="b" l="l" r="r" t="t"/>
              <a:pathLst>
                <a:path extrusionOk="0" h="13445" w="8287">
                  <a:moveTo>
                    <a:pt x="1781" y="0"/>
                  </a:moveTo>
                  <a:cubicBezTo>
                    <a:pt x="1393" y="0"/>
                    <a:pt x="1028" y="320"/>
                    <a:pt x="1005" y="731"/>
                  </a:cubicBezTo>
                  <a:cubicBezTo>
                    <a:pt x="959" y="1119"/>
                    <a:pt x="1256" y="1461"/>
                    <a:pt x="1667" y="1461"/>
                  </a:cubicBezTo>
                  <a:cubicBezTo>
                    <a:pt x="4566" y="1461"/>
                    <a:pt x="6757" y="3812"/>
                    <a:pt x="6506" y="6711"/>
                  </a:cubicBezTo>
                  <a:cubicBezTo>
                    <a:pt x="6278" y="9632"/>
                    <a:pt x="3721" y="11983"/>
                    <a:pt x="822" y="11983"/>
                  </a:cubicBezTo>
                  <a:cubicBezTo>
                    <a:pt x="412" y="11983"/>
                    <a:pt x="69" y="12326"/>
                    <a:pt x="24" y="12714"/>
                  </a:cubicBezTo>
                  <a:cubicBezTo>
                    <a:pt x="1" y="13125"/>
                    <a:pt x="297" y="13444"/>
                    <a:pt x="708" y="13444"/>
                  </a:cubicBezTo>
                  <a:cubicBezTo>
                    <a:pt x="4406" y="13444"/>
                    <a:pt x="7670" y="10431"/>
                    <a:pt x="7967" y="6711"/>
                  </a:cubicBezTo>
                  <a:cubicBezTo>
                    <a:pt x="8286" y="3013"/>
                    <a:pt x="5502" y="0"/>
                    <a:pt x="17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45"/>
            <p:cNvSpPr/>
            <p:nvPr/>
          </p:nvSpPr>
          <p:spPr>
            <a:xfrm>
              <a:off x="908600" y="3351950"/>
              <a:ext cx="342975" cy="329275"/>
            </a:xfrm>
            <a:custGeom>
              <a:rect b="b" l="l" r="r" t="t"/>
              <a:pathLst>
                <a:path extrusionOk="0" h="13171" w="13719">
                  <a:moveTo>
                    <a:pt x="7282" y="1119"/>
                  </a:moveTo>
                  <a:cubicBezTo>
                    <a:pt x="10295" y="1119"/>
                    <a:pt x="12577" y="3561"/>
                    <a:pt x="12349" y="6574"/>
                  </a:cubicBezTo>
                  <a:cubicBezTo>
                    <a:pt x="12098" y="9610"/>
                    <a:pt x="9473" y="12052"/>
                    <a:pt x="6437" y="12052"/>
                  </a:cubicBezTo>
                  <a:cubicBezTo>
                    <a:pt x="3425" y="12052"/>
                    <a:pt x="1165" y="9610"/>
                    <a:pt x="1393" y="6574"/>
                  </a:cubicBezTo>
                  <a:cubicBezTo>
                    <a:pt x="1621" y="3561"/>
                    <a:pt x="4269" y="1119"/>
                    <a:pt x="7282" y="1119"/>
                  </a:cubicBezTo>
                  <a:close/>
                  <a:moveTo>
                    <a:pt x="7373" y="0"/>
                  </a:moveTo>
                  <a:cubicBezTo>
                    <a:pt x="3744" y="0"/>
                    <a:pt x="571" y="2967"/>
                    <a:pt x="297" y="6574"/>
                  </a:cubicBezTo>
                  <a:cubicBezTo>
                    <a:pt x="1" y="10203"/>
                    <a:pt x="2740" y="13170"/>
                    <a:pt x="6369" y="13170"/>
                  </a:cubicBezTo>
                  <a:cubicBezTo>
                    <a:pt x="9975" y="13170"/>
                    <a:pt x="13171" y="10203"/>
                    <a:pt x="13445" y="6574"/>
                  </a:cubicBezTo>
                  <a:cubicBezTo>
                    <a:pt x="13719" y="2967"/>
                    <a:pt x="11003" y="0"/>
                    <a:pt x="737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45"/>
            <p:cNvSpPr/>
            <p:nvPr/>
          </p:nvSpPr>
          <p:spPr>
            <a:xfrm>
              <a:off x="1072950" y="3347375"/>
              <a:ext cx="183200" cy="187750"/>
            </a:xfrm>
            <a:custGeom>
              <a:rect b="b" l="l" r="r" t="t"/>
              <a:pathLst>
                <a:path extrusionOk="0" h="7510" w="7328">
                  <a:moveTo>
                    <a:pt x="822" y="0"/>
                  </a:moveTo>
                  <a:cubicBezTo>
                    <a:pt x="411" y="0"/>
                    <a:pt x="46" y="343"/>
                    <a:pt x="23" y="731"/>
                  </a:cubicBezTo>
                  <a:cubicBezTo>
                    <a:pt x="0" y="1142"/>
                    <a:pt x="297" y="1484"/>
                    <a:pt x="708" y="1484"/>
                  </a:cubicBezTo>
                  <a:cubicBezTo>
                    <a:pt x="3607" y="1484"/>
                    <a:pt x="5798" y="3858"/>
                    <a:pt x="5593" y="6757"/>
                  </a:cubicBezTo>
                  <a:cubicBezTo>
                    <a:pt x="5547" y="7168"/>
                    <a:pt x="5867" y="7510"/>
                    <a:pt x="6255" y="7510"/>
                  </a:cubicBezTo>
                  <a:cubicBezTo>
                    <a:pt x="6665" y="7510"/>
                    <a:pt x="7031" y="7168"/>
                    <a:pt x="7053" y="6757"/>
                  </a:cubicBezTo>
                  <a:cubicBezTo>
                    <a:pt x="7327" y="3036"/>
                    <a:pt x="4543" y="0"/>
                    <a:pt x="8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6" name="Google Shape;1556;p45"/>
          <p:cNvGrpSpPr/>
          <p:nvPr/>
        </p:nvGrpSpPr>
        <p:grpSpPr>
          <a:xfrm>
            <a:off x="713217" y="3072255"/>
            <a:ext cx="3977383" cy="1531773"/>
            <a:chOff x="713225" y="2961700"/>
            <a:chExt cx="4264375" cy="1642300"/>
          </a:xfrm>
        </p:grpSpPr>
        <p:sp>
          <p:nvSpPr>
            <p:cNvPr id="1557" name="Google Shape;1557;p45"/>
            <p:cNvSpPr/>
            <p:nvPr/>
          </p:nvSpPr>
          <p:spPr>
            <a:xfrm>
              <a:off x="3133300" y="3580275"/>
              <a:ext cx="102150" cy="300750"/>
            </a:xfrm>
            <a:custGeom>
              <a:rect b="b" l="l" r="r" t="t"/>
              <a:pathLst>
                <a:path extrusionOk="0" h="12030" w="4086">
                  <a:moveTo>
                    <a:pt x="2100" y="0"/>
                  </a:moveTo>
                  <a:cubicBezTo>
                    <a:pt x="2031" y="0"/>
                    <a:pt x="1986" y="46"/>
                    <a:pt x="1986" y="114"/>
                  </a:cubicBezTo>
                  <a:lnTo>
                    <a:pt x="1986" y="3196"/>
                  </a:lnTo>
                  <a:lnTo>
                    <a:pt x="662" y="3196"/>
                  </a:lnTo>
                  <a:cubicBezTo>
                    <a:pt x="297" y="3196"/>
                    <a:pt x="0" y="3493"/>
                    <a:pt x="0" y="3881"/>
                  </a:cubicBezTo>
                  <a:lnTo>
                    <a:pt x="0" y="9906"/>
                  </a:lnTo>
                  <a:cubicBezTo>
                    <a:pt x="0" y="10294"/>
                    <a:pt x="297" y="10591"/>
                    <a:pt x="662" y="10591"/>
                  </a:cubicBezTo>
                  <a:lnTo>
                    <a:pt x="1986" y="10591"/>
                  </a:lnTo>
                  <a:lnTo>
                    <a:pt x="1986" y="11915"/>
                  </a:lnTo>
                  <a:cubicBezTo>
                    <a:pt x="1986" y="11984"/>
                    <a:pt x="2031" y="12029"/>
                    <a:pt x="2100" y="12029"/>
                  </a:cubicBezTo>
                  <a:cubicBezTo>
                    <a:pt x="2146" y="12029"/>
                    <a:pt x="2191" y="11984"/>
                    <a:pt x="2191" y="11915"/>
                  </a:cubicBezTo>
                  <a:lnTo>
                    <a:pt x="2191" y="10591"/>
                  </a:lnTo>
                  <a:lnTo>
                    <a:pt x="3401" y="10591"/>
                  </a:lnTo>
                  <a:cubicBezTo>
                    <a:pt x="3766" y="10591"/>
                    <a:pt x="4086" y="10294"/>
                    <a:pt x="4086" y="9906"/>
                  </a:cubicBezTo>
                  <a:lnTo>
                    <a:pt x="4086" y="3881"/>
                  </a:lnTo>
                  <a:cubicBezTo>
                    <a:pt x="4086" y="3493"/>
                    <a:pt x="3766" y="3196"/>
                    <a:pt x="3401" y="3196"/>
                  </a:cubicBezTo>
                  <a:lnTo>
                    <a:pt x="2191" y="3196"/>
                  </a:lnTo>
                  <a:lnTo>
                    <a:pt x="2191" y="114"/>
                  </a:lnTo>
                  <a:cubicBezTo>
                    <a:pt x="2191" y="46"/>
                    <a:pt x="2146" y="0"/>
                    <a:pt x="2100" y="0"/>
                  </a:cubicBezTo>
                  <a:close/>
                </a:path>
              </a:pathLst>
            </a:custGeom>
            <a:gradFill>
              <a:gsLst>
                <a:gs pos="0">
                  <a:srgbClr val="83A8ED">
                    <a:alpha val="23529"/>
                  </a:srgbClr>
                </a:gs>
                <a:gs pos="100000">
                  <a:srgbClr val="4661BC">
                    <a:alpha val="22745"/>
                  </a:srgbClr>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45"/>
            <p:cNvSpPr/>
            <p:nvPr/>
          </p:nvSpPr>
          <p:spPr>
            <a:xfrm>
              <a:off x="2984350" y="3762300"/>
              <a:ext cx="102175" cy="841700"/>
            </a:xfrm>
            <a:custGeom>
              <a:rect b="b" l="l" r="r" t="t"/>
              <a:pathLst>
                <a:path extrusionOk="0" h="33668" w="4087">
                  <a:moveTo>
                    <a:pt x="1986" y="1"/>
                  </a:moveTo>
                  <a:cubicBezTo>
                    <a:pt x="1941" y="1"/>
                    <a:pt x="1895" y="46"/>
                    <a:pt x="1895" y="115"/>
                  </a:cubicBezTo>
                  <a:lnTo>
                    <a:pt x="1895" y="1439"/>
                  </a:lnTo>
                  <a:lnTo>
                    <a:pt x="685" y="1439"/>
                  </a:lnTo>
                  <a:cubicBezTo>
                    <a:pt x="320" y="1439"/>
                    <a:pt x="1" y="1735"/>
                    <a:pt x="1" y="2100"/>
                  </a:cubicBezTo>
                  <a:lnTo>
                    <a:pt x="1" y="10797"/>
                  </a:lnTo>
                  <a:cubicBezTo>
                    <a:pt x="1" y="11162"/>
                    <a:pt x="320" y="11459"/>
                    <a:pt x="685" y="11459"/>
                  </a:cubicBezTo>
                  <a:lnTo>
                    <a:pt x="1895" y="11459"/>
                  </a:lnTo>
                  <a:lnTo>
                    <a:pt x="1895" y="33577"/>
                  </a:lnTo>
                  <a:cubicBezTo>
                    <a:pt x="1895" y="33622"/>
                    <a:pt x="1941" y="33668"/>
                    <a:pt x="1986" y="33668"/>
                  </a:cubicBezTo>
                  <a:cubicBezTo>
                    <a:pt x="2055" y="33668"/>
                    <a:pt x="2101" y="33622"/>
                    <a:pt x="2101" y="33577"/>
                  </a:cubicBezTo>
                  <a:lnTo>
                    <a:pt x="2101" y="11459"/>
                  </a:lnTo>
                  <a:lnTo>
                    <a:pt x="3424" y="11459"/>
                  </a:lnTo>
                  <a:cubicBezTo>
                    <a:pt x="3790" y="11459"/>
                    <a:pt x="4086" y="11162"/>
                    <a:pt x="4086" y="10797"/>
                  </a:cubicBezTo>
                  <a:lnTo>
                    <a:pt x="4086" y="2100"/>
                  </a:lnTo>
                  <a:cubicBezTo>
                    <a:pt x="4086" y="1735"/>
                    <a:pt x="3790" y="1439"/>
                    <a:pt x="3424" y="1439"/>
                  </a:cubicBezTo>
                  <a:lnTo>
                    <a:pt x="2101" y="1439"/>
                  </a:lnTo>
                  <a:lnTo>
                    <a:pt x="2101" y="115"/>
                  </a:lnTo>
                  <a:cubicBezTo>
                    <a:pt x="2101" y="46"/>
                    <a:pt x="2055" y="1"/>
                    <a:pt x="1986" y="1"/>
                  </a:cubicBezTo>
                  <a:close/>
                </a:path>
              </a:pathLst>
            </a:custGeom>
            <a:gradFill>
              <a:gsLst>
                <a:gs pos="0">
                  <a:srgbClr val="83A8ED">
                    <a:alpha val="23529"/>
                  </a:srgbClr>
                </a:gs>
                <a:gs pos="100000">
                  <a:srgbClr val="4661BC">
                    <a:alpha val="22745"/>
                  </a:srgbClr>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45"/>
            <p:cNvSpPr/>
            <p:nvPr/>
          </p:nvSpPr>
          <p:spPr>
            <a:xfrm>
              <a:off x="3285075" y="3443325"/>
              <a:ext cx="101600" cy="300175"/>
            </a:xfrm>
            <a:custGeom>
              <a:rect b="b" l="l" r="r" t="t"/>
              <a:pathLst>
                <a:path extrusionOk="0" h="12007" w="4064">
                  <a:moveTo>
                    <a:pt x="1986" y="0"/>
                  </a:moveTo>
                  <a:cubicBezTo>
                    <a:pt x="1918" y="0"/>
                    <a:pt x="1872" y="46"/>
                    <a:pt x="1872" y="92"/>
                  </a:cubicBezTo>
                  <a:lnTo>
                    <a:pt x="1872" y="1415"/>
                  </a:lnTo>
                  <a:lnTo>
                    <a:pt x="662" y="1415"/>
                  </a:lnTo>
                  <a:cubicBezTo>
                    <a:pt x="297" y="1415"/>
                    <a:pt x="1" y="1735"/>
                    <a:pt x="1" y="2100"/>
                  </a:cubicBezTo>
                  <a:lnTo>
                    <a:pt x="1" y="8149"/>
                  </a:lnTo>
                  <a:cubicBezTo>
                    <a:pt x="1" y="8514"/>
                    <a:pt x="297" y="8811"/>
                    <a:pt x="662" y="8811"/>
                  </a:cubicBezTo>
                  <a:lnTo>
                    <a:pt x="1872" y="8811"/>
                  </a:lnTo>
                  <a:lnTo>
                    <a:pt x="1872" y="11915"/>
                  </a:lnTo>
                  <a:cubicBezTo>
                    <a:pt x="1872" y="11961"/>
                    <a:pt x="1918" y="12006"/>
                    <a:pt x="1986" y="12006"/>
                  </a:cubicBezTo>
                  <a:cubicBezTo>
                    <a:pt x="2032" y="12006"/>
                    <a:pt x="2078" y="11961"/>
                    <a:pt x="2078" y="11915"/>
                  </a:cubicBezTo>
                  <a:lnTo>
                    <a:pt x="2078" y="8811"/>
                  </a:lnTo>
                  <a:lnTo>
                    <a:pt x="3402" y="8811"/>
                  </a:lnTo>
                  <a:cubicBezTo>
                    <a:pt x="3767" y="8811"/>
                    <a:pt x="4063" y="8514"/>
                    <a:pt x="4063" y="8149"/>
                  </a:cubicBezTo>
                  <a:lnTo>
                    <a:pt x="4063" y="2100"/>
                  </a:lnTo>
                  <a:cubicBezTo>
                    <a:pt x="4063" y="1735"/>
                    <a:pt x="3767" y="1415"/>
                    <a:pt x="3402" y="1415"/>
                  </a:cubicBezTo>
                  <a:lnTo>
                    <a:pt x="2078" y="1415"/>
                  </a:lnTo>
                  <a:lnTo>
                    <a:pt x="2078" y="92"/>
                  </a:lnTo>
                  <a:cubicBezTo>
                    <a:pt x="2078" y="46"/>
                    <a:pt x="2032" y="0"/>
                    <a:pt x="1986" y="0"/>
                  </a:cubicBezTo>
                  <a:close/>
                </a:path>
              </a:pathLst>
            </a:custGeom>
            <a:gradFill>
              <a:gsLst>
                <a:gs pos="0">
                  <a:srgbClr val="83A8ED">
                    <a:alpha val="23529"/>
                  </a:srgbClr>
                </a:gs>
                <a:gs pos="100000">
                  <a:srgbClr val="4661BC">
                    <a:alpha val="22745"/>
                  </a:srgbClr>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45"/>
            <p:cNvSpPr/>
            <p:nvPr/>
          </p:nvSpPr>
          <p:spPr>
            <a:xfrm>
              <a:off x="4417775" y="3191100"/>
              <a:ext cx="101600" cy="535275"/>
            </a:xfrm>
            <a:custGeom>
              <a:rect b="b" l="l" r="r" t="t"/>
              <a:pathLst>
                <a:path extrusionOk="0" h="21411" w="4064">
                  <a:moveTo>
                    <a:pt x="2078" y="0"/>
                  </a:moveTo>
                  <a:cubicBezTo>
                    <a:pt x="2032" y="0"/>
                    <a:pt x="1987" y="46"/>
                    <a:pt x="1987" y="115"/>
                  </a:cubicBezTo>
                  <a:lnTo>
                    <a:pt x="1987" y="5684"/>
                  </a:lnTo>
                  <a:lnTo>
                    <a:pt x="663" y="5684"/>
                  </a:lnTo>
                  <a:cubicBezTo>
                    <a:pt x="298" y="5684"/>
                    <a:pt x="1" y="5981"/>
                    <a:pt x="1" y="6346"/>
                  </a:cubicBezTo>
                  <a:lnTo>
                    <a:pt x="1" y="12395"/>
                  </a:lnTo>
                  <a:cubicBezTo>
                    <a:pt x="1" y="12760"/>
                    <a:pt x="298" y="13057"/>
                    <a:pt x="663" y="13057"/>
                  </a:cubicBezTo>
                  <a:lnTo>
                    <a:pt x="1987" y="13057"/>
                  </a:lnTo>
                  <a:lnTo>
                    <a:pt x="1987" y="21296"/>
                  </a:lnTo>
                  <a:cubicBezTo>
                    <a:pt x="1987" y="21365"/>
                    <a:pt x="2032" y="21411"/>
                    <a:pt x="2078" y="21411"/>
                  </a:cubicBezTo>
                  <a:cubicBezTo>
                    <a:pt x="2146" y="21411"/>
                    <a:pt x="2192" y="21365"/>
                    <a:pt x="2192" y="21296"/>
                  </a:cubicBezTo>
                  <a:lnTo>
                    <a:pt x="2192" y="13057"/>
                  </a:lnTo>
                  <a:lnTo>
                    <a:pt x="3402" y="13057"/>
                  </a:lnTo>
                  <a:cubicBezTo>
                    <a:pt x="3767" y="13057"/>
                    <a:pt x="4064" y="12760"/>
                    <a:pt x="4064" y="12395"/>
                  </a:cubicBezTo>
                  <a:lnTo>
                    <a:pt x="4064" y="6346"/>
                  </a:lnTo>
                  <a:cubicBezTo>
                    <a:pt x="4064" y="5981"/>
                    <a:pt x="3767" y="5684"/>
                    <a:pt x="3402" y="5684"/>
                  </a:cubicBezTo>
                  <a:lnTo>
                    <a:pt x="2192" y="5684"/>
                  </a:lnTo>
                  <a:lnTo>
                    <a:pt x="2192" y="115"/>
                  </a:lnTo>
                  <a:cubicBezTo>
                    <a:pt x="2192" y="46"/>
                    <a:pt x="2146" y="0"/>
                    <a:pt x="2078" y="0"/>
                  </a:cubicBezTo>
                  <a:close/>
                </a:path>
              </a:pathLst>
            </a:custGeom>
            <a:gradFill>
              <a:gsLst>
                <a:gs pos="0">
                  <a:srgbClr val="83A8ED">
                    <a:alpha val="23529"/>
                  </a:srgbClr>
                </a:gs>
                <a:gs pos="100000">
                  <a:srgbClr val="4661BC">
                    <a:alpha val="22745"/>
                  </a:srgbClr>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45"/>
            <p:cNvSpPr/>
            <p:nvPr/>
          </p:nvSpPr>
          <p:spPr>
            <a:xfrm>
              <a:off x="4715650" y="3553450"/>
              <a:ext cx="101600" cy="400025"/>
            </a:xfrm>
            <a:custGeom>
              <a:rect b="b" l="l" r="r" t="t"/>
              <a:pathLst>
                <a:path extrusionOk="0" h="16001" w="4064">
                  <a:moveTo>
                    <a:pt x="2078" y="0"/>
                  </a:moveTo>
                  <a:cubicBezTo>
                    <a:pt x="2032" y="0"/>
                    <a:pt x="1986" y="46"/>
                    <a:pt x="1986" y="115"/>
                  </a:cubicBezTo>
                  <a:lnTo>
                    <a:pt x="1986" y="4520"/>
                  </a:lnTo>
                  <a:lnTo>
                    <a:pt x="663" y="4520"/>
                  </a:lnTo>
                  <a:cubicBezTo>
                    <a:pt x="297" y="4520"/>
                    <a:pt x="1" y="4839"/>
                    <a:pt x="1" y="5205"/>
                  </a:cubicBezTo>
                  <a:lnTo>
                    <a:pt x="1" y="13901"/>
                  </a:lnTo>
                  <a:cubicBezTo>
                    <a:pt x="1" y="14266"/>
                    <a:pt x="297" y="14563"/>
                    <a:pt x="663" y="14563"/>
                  </a:cubicBezTo>
                  <a:lnTo>
                    <a:pt x="1986" y="14563"/>
                  </a:lnTo>
                  <a:lnTo>
                    <a:pt x="1986" y="15887"/>
                  </a:lnTo>
                  <a:cubicBezTo>
                    <a:pt x="1986" y="15955"/>
                    <a:pt x="2032" y="16001"/>
                    <a:pt x="2078" y="16001"/>
                  </a:cubicBezTo>
                  <a:cubicBezTo>
                    <a:pt x="2146" y="16001"/>
                    <a:pt x="2192" y="15955"/>
                    <a:pt x="2192" y="15887"/>
                  </a:cubicBezTo>
                  <a:lnTo>
                    <a:pt x="2192" y="14563"/>
                  </a:lnTo>
                  <a:lnTo>
                    <a:pt x="3402" y="14563"/>
                  </a:lnTo>
                  <a:cubicBezTo>
                    <a:pt x="3767" y="14563"/>
                    <a:pt x="4064" y="14266"/>
                    <a:pt x="4064" y="13901"/>
                  </a:cubicBezTo>
                  <a:lnTo>
                    <a:pt x="4064" y="5205"/>
                  </a:lnTo>
                  <a:cubicBezTo>
                    <a:pt x="4064" y="4839"/>
                    <a:pt x="3767" y="4520"/>
                    <a:pt x="3402" y="4520"/>
                  </a:cubicBezTo>
                  <a:lnTo>
                    <a:pt x="2192" y="4520"/>
                  </a:lnTo>
                  <a:lnTo>
                    <a:pt x="2192" y="115"/>
                  </a:lnTo>
                  <a:cubicBezTo>
                    <a:pt x="2192" y="46"/>
                    <a:pt x="2146" y="0"/>
                    <a:pt x="2078" y="0"/>
                  </a:cubicBezTo>
                  <a:close/>
                </a:path>
              </a:pathLst>
            </a:custGeom>
            <a:gradFill>
              <a:gsLst>
                <a:gs pos="0">
                  <a:srgbClr val="83A8ED">
                    <a:alpha val="23529"/>
                  </a:srgbClr>
                </a:gs>
                <a:gs pos="100000">
                  <a:srgbClr val="4661BC">
                    <a:alpha val="22745"/>
                  </a:srgbClr>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45"/>
            <p:cNvSpPr/>
            <p:nvPr/>
          </p:nvSpPr>
          <p:spPr>
            <a:xfrm>
              <a:off x="4566725" y="3387975"/>
              <a:ext cx="101600" cy="529000"/>
            </a:xfrm>
            <a:custGeom>
              <a:rect b="b" l="l" r="r" t="t"/>
              <a:pathLst>
                <a:path extrusionOk="0" h="21160" w="4064">
                  <a:moveTo>
                    <a:pt x="2077" y="0"/>
                  </a:moveTo>
                  <a:cubicBezTo>
                    <a:pt x="2032" y="0"/>
                    <a:pt x="1986" y="46"/>
                    <a:pt x="1986" y="114"/>
                  </a:cubicBezTo>
                  <a:lnTo>
                    <a:pt x="1986" y="4314"/>
                  </a:lnTo>
                  <a:lnTo>
                    <a:pt x="662" y="4314"/>
                  </a:lnTo>
                  <a:cubicBezTo>
                    <a:pt x="297" y="4314"/>
                    <a:pt x="0" y="4611"/>
                    <a:pt x="0" y="4976"/>
                  </a:cubicBezTo>
                  <a:lnTo>
                    <a:pt x="0" y="12782"/>
                  </a:lnTo>
                  <a:cubicBezTo>
                    <a:pt x="0" y="13148"/>
                    <a:pt x="297" y="13467"/>
                    <a:pt x="662" y="13467"/>
                  </a:cubicBezTo>
                  <a:lnTo>
                    <a:pt x="1986" y="13467"/>
                  </a:lnTo>
                  <a:lnTo>
                    <a:pt x="1986" y="21068"/>
                  </a:lnTo>
                  <a:cubicBezTo>
                    <a:pt x="1986" y="21114"/>
                    <a:pt x="2032" y="21159"/>
                    <a:pt x="2077" y="21159"/>
                  </a:cubicBezTo>
                  <a:cubicBezTo>
                    <a:pt x="2146" y="21159"/>
                    <a:pt x="2191" y="21114"/>
                    <a:pt x="2191" y="21068"/>
                  </a:cubicBezTo>
                  <a:lnTo>
                    <a:pt x="2191" y="13467"/>
                  </a:lnTo>
                  <a:lnTo>
                    <a:pt x="3401" y="13467"/>
                  </a:lnTo>
                  <a:cubicBezTo>
                    <a:pt x="3766" y="13467"/>
                    <a:pt x="4063" y="13148"/>
                    <a:pt x="4063" y="12782"/>
                  </a:cubicBezTo>
                  <a:lnTo>
                    <a:pt x="4063" y="4976"/>
                  </a:lnTo>
                  <a:cubicBezTo>
                    <a:pt x="4063" y="4611"/>
                    <a:pt x="3766" y="4314"/>
                    <a:pt x="3401" y="4314"/>
                  </a:cubicBezTo>
                  <a:lnTo>
                    <a:pt x="2191" y="4314"/>
                  </a:lnTo>
                  <a:lnTo>
                    <a:pt x="2191" y="114"/>
                  </a:lnTo>
                  <a:cubicBezTo>
                    <a:pt x="2191" y="46"/>
                    <a:pt x="2146" y="0"/>
                    <a:pt x="2077" y="0"/>
                  </a:cubicBezTo>
                  <a:close/>
                </a:path>
              </a:pathLst>
            </a:custGeom>
            <a:gradFill>
              <a:gsLst>
                <a:gs pos="0">
                  <a:srgbClr val="83A8ED">
                    <a:alpha val="23529"/>
                  </a:srgbClr>
                </a:gs>
                <a:gs pos="100000">
                  <a:srgbClr val="4661BC">
                    <a:alpha val="22745"/>
                  </a:srgbClr>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45"/>
            <p:cNvSpPr/>
            <p:nvPr/>
          </p:nvSpPr>
          <p:spPr>
            <a:xfrm>
              <a:off x="4029750" y="3369700"/>
              <a:ext cx="101600" cy="626025"/>
            </a:xfrm>
            <a:custGeom>
              <a:rect b="b" l="l" r="r" t="t"/>
              <a:pathLst>
                <a:path extrusionOk="0" h="25041" w="4064">
                  <a:moveTo>
                    <a:pt x="1986" y="1"/>
                  </a:moveTo>
                  <a:cubicBezTo>
                    <a:pt x="1918" y="1"/>
                    <a:pt x="1872" y="46"/>
                    <a:pt x="1872" y="115"/>
                  </a:cubicBezTo>
                  <a:lnTo>
                    <a:pt x="1872" y="9565"/>
                  </a:lnTo>
                  <a:lnTo>
                    <a:pt x="663" y="9565"/>
                  </a:lnTo>
                  <a:cubicBezTo>
                    <a:pt x="297" y="9565"/>
                    <a:pt x="1" y="9861"/>
                    <a:pt x="1" y="10249"/>
                  </a:cubicBezTo>
                  <a:lnTo>
                    <a:pt x="1" y="13970"/>
                  </a:lnTo>
                  <a:cubicBezTo>
                    <a:pt x="1" y="14358"/>
                    <a:pt x="297" y="14655"/>
                    <a:pt x="663" y="14655"/>
                  </a:cubicBezTo>
                  <a:lnTo>
                    <a:pt x="1872" y="14655"/>
                  </a:lnTo>
                  <a:lnTo>
                    <a:pt x="1872" y="24926"/>
                  </a:lnTo>
                  <a:cubicBezTo>
                    <a:pt x="1872" y="24994"/>
                    <a:pt x="1918" y="25040"/>
                    <a:pt x="1986" y="25040"/>
                  </a:cubicBezTo>
                  <a:cubicBezTo>
                    <a:pt x="2032" y="25040"/>
                    <a:pt x="2078" y="24994"/>
                    <a:pt x="2078" y="24926"/>
                  </a:cubicBezTo>
                  <a:lnTo>
                    <a:pt x="2078" y="14655"/>
                  </a:lnTo>
                  <a:lnTo>
                    <a:pt x="3402" y="14655"/>
                  </a:lnTo>
                  <a:cubicBezTo>
                    <a:pt x="3767" y="14655"/>
                    <a:pt x="4063" y="14358"/>
                    <a:pt x="4063" y="13970"/>
                  </a:cubicBezTo>
                  <a:lnTo>
                    <a:pt x="4063" y="10249"/>
                  </a:lnTo>
                  <a:cubicBezTo>
                    <a:pt x="4063" y="9861"/>
                    <a:pt x="3767" y="9565"/>
                    <a:pt x="3402" y="9565"/>
                  </a:cubicBezTo>
                  <a:lnTo>
                    <a:pt x="2078" y="9565"/>
                  </a:lnTo>
                  <a:lnTo>
                    <a:pt x="2078" y="115"/>
                  </a:lnTo>
                  <a:cubicBezTo>
                    <a:pt x="2078" y="46"/>
                    <a:pt x="2032" y="1"/>
                    <a:pt x="1986" y="1"/>
                  </a:cubicBezTo>
                  <a:close/>
                </a:path>
              </a:pathLst>
            </a:custGeom>
            <a:gradFill>
              <a:gsLst>
                <a:gs pos="0">
                  <a:srgbClr val="83A8ED">
                    <a:alpha val="23529"/>
                  </a:srgbClr>
                </a:gs>
                <a:gs pos="100000">
                  <a:srgbClr val="4661BC">
                    <a:alpha val="22745"/>
                  </a:srgbClr>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45"/>
            <p:cNvSpPr/>
            <p:nvPr/>
          </p:nvSpPr>
          <p:spPr>
            <a:xfrm>
              <a:off x="4266000" y="3373700"/>
              <a:ext cx="102150" cy="655675"/>
            </a:xfrm>
            <a:custGeom>
              <a:rect b="b" l="l" r="r" t="t"/>
              <a:pathLst>
                <a:path extrusionOk="0" h="26227" w="4086">
                  <a:moveTo>
                    <a:pt x="2100" y="1"/>
                  </a:moveTo>
                  <a:cubicBezTo>
                    <a:pt x="2032" y="1"/>
                    <a:pt x="1986" y="46"/>
                    <a:pt x="1986" y="115"/>
                  </a:cubicBezTo>
                  <a:lnTo>
                    <a:pt x="1986" y="1439"/>
                  </a:lnTo>
                  <a:lnTo>
                    <a:pt x="685" y="1439"/>
                  </a:lnTo>
                  <a:cubicBezTo>
                    <a:pt x="297" y="1439"/>
                    <a:pt x="0" y="1735"/>
                    <a:pt x="0" y="2100"/>
                  </a:cubicBezTo>
                  <a:lnTo>
                    <a:pt x="0" y="15864"/>
                  </a:lnTo>
                  <a:cubicBezTo>
                    <a:pt x="0" y="16252"/>
                    <a:pt x="297" y="16549"/>
                    <a:pt x="685" y="16549"/>
                  </a:cubicBezTo>
                  <a:lnTo>
                    <a:pt x="1986" y="16549"/>
                  </a:lnTo>
                  <a:lnTo>
                    <a:pt x="1986" y="26113"/>
                  </a:lnTo>
                  <a:cubicBezTo>
                    <a:pt x="1986" y="26181"/>
                    <a:pt x="2032" y="26227"/>
                    <a:pt x="2100" y="26227"/>
                  </a:cubicBezTo>
                  <a:cubicBezTo>
                    <a:pt x="2146" y="26227"/>
                    <a:pt x="2214" y="26181"/>
                    <a:pt x="2214" y="26113"/>
                  </a:cubicBezTo>
                  <a:lnTo>
                    <a:pt x="2214" y="16549"/>
                  </a:lnTo>
                  <a:lnTo>
                    <a:pt x="3401" y="16549"/>
                  </a:lnTo>
                  <a:cubicBezTo>
                    <a:pt x="3766" y="16549"/>
                    <a:pt x="4086" y="16252"/>
                    <a:pt x="4086" y="15864"/>
                  </a:cubicBezTo>
                  <a:lnTo>
                    <a:pt x="4086" y="2100"/>
                  </a:lnTo>
                  <a:cubicBezTo>
                    <a:pt x="4086" y="1735"/>
                    <a:pt x="3766" y="1439"/>
                    <a:pt x="3401" y="1439"/>
                  </a:cubicBezTo>
                  <a:lnTo>
                    <a:pt x="2214" y="1439"/>
                  </a:lnTo>
                  <a:lnTo>
                    <a:pt x="2214" y="115"/>
                  </a:lnTo>
                  <a:cubicBezTo>
                    <a:pt x="2214" y="46"/>
                    <a:pt x="2146" y="1"/>
                    <a:pt x="2100" y="1"/>
                  </a:cubicBezTo>
                  <a:close/>
                </a:path>
              </a:pathLst>
            </a:custGeom>
            <a:gradFill>
              <a:gsLst>
                <a:gs pos="0">
                  <a:srgbClr val="83A8ED">
                    <a:alpha val="23529"/>
                  </a:srgbClr>
                </a:gs>
                <a:gs pos="100000">
                  <a:srgbClr val="4661BC">
                    <a:alpha val="22745"/>
                  </a:srgbClr>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45"/>
            <p:cNvSpPr/>
            <p:nvPr/>
          </p:nvSpPr>
          <p:spPr>
            <a:xfrm>
              <a:off x="3824900" y="3087825"/>
              <a:ext cx="102175" cy="834275"/>
            </a:xfrm>
            <a:custGeom>
              <a:rect b="b" l="l" r="r" t="t"/>
              <a:pathLst>
                <a:path extrusionOk="0" h="33371" w="4087">
                  <a:moveTo>
                    <a:pt x="2100" y="0"/>
                  </a:moveTo>
                  <a:cubicBezTo>
                    <a:pt x="2032" y="0"/>
                    <a:pt x="1986" y="46"/>
                    <a:pt x="1986" y="114"/>
                  </a:cubicBezTo>
                  <a:lnTo>
                    <a:pt x="1986" y="8560"/>
                  </a:lnTo>
                  <a:lnTo>
                    <a:pt x="685" y="8560"/>
                  </a:lnTo>
                  <a:cubicBezTo>
                    <a:pt x="320" y="8560"/>
                    <a:pt x="0" y="8879"/>
                    <a:pt x="0" y="9244"/>
                  </a:cubicBezTo>
                  <a:lnTo>
                    <a:pt x="0" y="23008"/>
                  </a:lnTo>
                  <a:cubicBezTo>
                    <a:pt x="0" y="23373"/>
                    <a:pt x="320" y="23670"/>
                    <a:pt x="685" y="23670"/>
                  </a:cubicBezTo>
                  <a:lnTo>
                    <a:pt x="1986" y="23670"/>
                  </a:lnTo>
                  <a:lnTo>
                    <a:pt x="1986" y="33256"/>
                  </a:lnTo>
                  <a:cubicBezTo>
                    <a:pt x="1986" y="33302"/>
                    <a:pt x="2032" y="33371"/>
                    <a:pt x="2100" y="33371"/>
                  </a:cubicBezTo>
                  <a:cubicBezTo>
                    <a:pt x="2169" y="33371"/>
                    <a:pt x="2214" y="33302"/>
                    <a:pt x="2214" y="33256"/>
                  </a:cubicBezTo>
                  <a:lnTo>
                    <a:pt x="2214" y="23670"/>
                  </a:lnTo>
                  <a:lnTo>
                    <a:pt x="3401" y="23670"/>
                  </a:lnTo>
                  <a:cubicBezTo>
                    <a:pt x="3789" y="23670"/>
                    <a:pt x="4086" y="23373"/>
                    <a:pt x="4086" y="23008"/>
                  </a:cubicBezTo>
                  <a:lnTo>
                    <a:pt x="4086" y="9244"/>
                  </a:lnTo>
                  <a:cubicBezTo>
                    <a:pt x="4086" y="8879"/>
                    <a:pt x="3789" y="8560"/>
                    <a:pt x="3401" y="8560"/>
                  </a:cubicBezTo>
                  <a:lnTo>
                    <a:pt x="2214" y="8560"/>
                  </a:lnTo>
                  <a:lnTo>
                    <a:pt x="2214" y="114"/>
                  </a:lnTo>
                  <a:cubicBezTo>
                    <a:pt x="2214" y="46"/>
                    <a:pt x="2169" y="0"/>
                    <a:pt x="2100" y="0"/>
                  </a:cubicBezTo>
                  <a:close/>
                </a:path>
              </a:pathLst>
            </a:custGeom>
            <a:gradFill>
              <a:gsLst>
                <a:gs pos="0">
                  <a:srgbClr val="83A8ED">
                    <a:alpha val="23529"/>
                  </a:srgbClr>
                </a:gs>
                <a:gs pos="100000">
                  <a:srgbClr val="4661BC">
                    <a:alpha val="22745"/>
                  </a:srgbClr>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45"/>
            <p:cNvSpPr/>
            <p:nvPr/>
          </p:nvSpPr>
          <p:spPr>
            <a:xfrm>
              <a:off x="4875425" y="3609950"/>
              <a:ext cx="102175" cy="564375"/>
            </a:xfrm>
            <a:custGeom>
              <a:rect b="b" l="l" r="r" t="t"/>
              <a:pathLst>
                <a:path extrusionOk="0" h="22575" w="4087">
                  <a:moveTo>
                    <a:pt x="1986" y="0"/>
                  </a:moveTo>
                  <a:cubicBezTo>
                    <a:pt x="1941" y="0"/>
                    <a:pt x="1872" y="46"/>
                    <a:pt x="1872" y="114"/>
                  </a:cubicBezTo>
                  <a:lnTo>
                    <a:pt x="1872" y="8012"/>
                  </a:lnTo>
                  <a:lnTo>
                    <a:pt x="685" y="8012"/>
                  </a:lnTo>
                  <a:cubicBezTo>
                    <a:pt x="320" y="8012"/>
                    <a:pt x="1" y="8309"/>
                    <a:pt x="1" y="8674"/>
                  </a:cubicBezTo>
                  <a:lnTo>
                    <a:pt x="1" y="17370"/>
                  </a:lnTo>
                  <a:cubicBezTo>
                    <a:pt x="1" y="17735"/>
                    <a:pt x="320" y="18055"/>
                    <a:pt x="685" y="18055"/>
                  </a:cubicBezTo>
                  <a:lnTo>
                    <a:pt x="1872" y="18055"/>
                  </a:lnTo>
                  <a:lnTo>
                    <a:pt x="1872" y="22460"/>
                  </a:lnTo>
                  <a:cubicBezTo>
                    <a:pt x="1872" y="22529"/>
                    <a:pt x="1941" y="22574"/>
                    <a:pt x="1986" y="22574"/>
                  </a:cubicBezTo>
                  <a:cubicBezTo>
                    <a:pt x="2055" y="22574"/>
                    <a:pt x="2101" y="22529"/>
                    <a:pt x="2101" y="22460"/>
                  </a:cubicBezTo>
                  <a:lnTo>
                    <a:pt x="2101" y="18055"/>
                  </a:lnTo>
                  <a:lnTo>
                    <a:pt x="3402" y="18055"/>
                  </a:lnTo>
                  <a:cubicBezTo>
                    <a:pt x="3790" y="18055"/>
                    <a:pt x="4086" y="17735"/>
                    <a:pt x="4086" y="17370"/>
                  </a:cubicBezTo>
                  <a:lnTo>
                    <a:pt x="4086" y="8674"/>
                  </a:lnTo>
                  <a:cubicBezTo>
                    <a:pt x="4086" y="8309"/>
                    <a:pt x="3790" y="8012"/>
                    <a:pt x="3402" y="8012"/>
                  </a:cubicBezTo>
                  <a:lnTo>
                    <a:pt x="2101" y="8012"/>
                  </a:lnTo>
                  <a:lnTo>
                    <a:pt x="2101" y="114"/>
                  </a:lnTo>
                  <a:cubicBezTo>
                    <a:pt x="2101" y="46"/>
                    <a:pt x="2055" y="0"/>
                    <a:pt x="1986" y="0"/>
                  </a:cubicBezTo>
                  <a:close/>
                </a:path>
              </a:pathLst>
            </a:custGeom>
            <a:gradFill>
              <a:gsLst>
                <a:gs pos="0">
                  <a:srgbClr val="83A8ED">
                    <a:alpha val="23529"/>
                  </a:srgbClr>
                </a:gs>
                <a:gs pos="100000">
                  <a:srgbClr val="4661BC">
                    <a:alpha val="22745"/>
                  </a:srgbClr>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45"/>
            <p:cNvSpPr/>
            <p:nvPr/>
          </p:nvSpPr>
          <p:spPr>
            <a:xfrm>
              <a:off x="3433450" y="3086100"/>
              <a:ext cx="102150" cy="475375"/>
            </a:xfrm>
            <a:custGeom>
              <a:rect b="b" l="l" r="r" t="t"/>
              <a:pathLst>
                <a:path extrusionOk="0" h="19015" w="4086">
                  <a:moveTo>
                    <a:pt x="2100" y="1"/>
                  </a:moveTo>
                  <a:cubicBezTo>
                    <a:pt x="2032" y="1"/>
                    <a:pt x="1986" y="69"/>
                    <a:pt x="1986" y="115"/>
                  </a:cubicBezTo>
                  <a:lnTo>
                    <a:pt x="1986" y="7556"/>
                  </a:lnTo>
                  <a:lnTo>
                    <a:pt x="685" y="7556"/>
                  </a:lnTo>
                  <a:cubicBezTo>
                    <a:pt x="297" y="7556"/>
                    <a:pt x="0" y="7852"/>
                    <a:pt x="0" y="8218"/>
                  </a:cubicBezTo>
                  <a:lnTo>
                    <a:pt x="0" y="16914"/>
                  </a:lnTo>
                  <a:cubicBezTo>
                    <a:pt x="0" y="17279"/>
                    <a:pt x="297" y="17599"/>
                    <a:pt x="685" y="17599"/>
                  </a:cubicBezTo>
                  <a:lnTo>
                    <a:pt x="1986" y="17599"/>
                  </a:lnTo>
                  <a:lnTo>
                    <a:pt x="1986" y="18923"/>
                  </a:lnTo>
                  <a:cubicBezTo>
                    <a:pt x="1986" y="18968"/>
                    <a:pt x="2032" y="19014"/>
                    <a:pt x="2100" y="19014"/>
                  </a:cubicBezTo>
                  <a:cubicBezTo>
                    <a:pt x="2146" y="19014"/>
                    <a:pt x="2214" y="18968"/>
                    <a:pt x="2214" y="18923"/>
                  </a:cubicBezTo>
                  <a:lnTo>
                    <a:pt x="2214" y="17599"/>
                  </a:lnTo>
                  <a:lnTo>
                    <a:pt x="3401" y="17599"/>
                  </a:lnTo>
                  <a:cubicBezTo>
                    <a:pt x="3766" y="17599"/>
                    <a:pt x="4086" y="17279"/>
                    <a:pt x="4086" y="16914"/>
                  </a:cubicBezTo>
                  <a:lnTo>
                    <a:pt x="4086" y="8218"/>
                  </a:lnTo>
                  <a:cubicBezTo>
                    <a:pt x="4086" y="7852"/>
                    <a:pt x="3766" y="7556"/>
                    <a:pt x="3401" y="7556"/>
                  </a:cubicBezTo>
                  <a:lnTo>
                    <a:pt x="2214" y="7556"/>
                  </a:lnTo>
                  <a:lnTo>
                    <a:pt x="2214" y="115"/>
                  </a:lnTo>
                  <a:cubicBezTo>
                    <a:pt x="2214" y="69"/>
                    <a:pt x="2146" y="1"/>
                    <a:pt x="2100" y="1"/>
                  </a:cubicBezTo>
                  <a:close/>
                </a:path>
              </a:pathLst>
            </a:custGeom>
            <a:gradFill>
              <a:gsLst>
                <a:gs pos="0">
                  <a:srgbClr val="83A8ED">
                    <a:alpha val="23529"/>
                  </a:srgbClr>
                </a:gs>
                <a:gs pos="100000">
                  <a:srgbClr val="4661BC">
                    <a:alpha val="22745"/>
                  </a:srgbClr>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45"/>
            <p:cNvSpPr/>
            <p:nvPr/>
          </p:nvSpPr>
          <p:spPr>
            <a:xfrm>
              <a:off x="3625175" y="2961700"/>
              <a:ext cx="102175" cy="741275"/>
            </a:xfrm>
            <a:custGeom>
              <a:rect b="b" l="l" r="r" t="t"/>
              <a:pathLst>
                <a:path extrusionOk="0" h="29651" w="4087">
                  <a:moveTo>
                    <a:pt x="1986" y="1"/>
                  </a:moveTo>
                  <a:cubicBezTo>
                    <a:pt x="1918" y="1"/>
                    <a:pt x="1872" y="69"/>
                    <a:pt x="1872" y="115"/>
                  </a:cubicBezTo>
                  <a:lnTo>
                    <a:pt x="1872" y="9154"/>
                  </a:lnTo>
                  <a:lnTo>
                    <a:pt x="662" y="9154"/>
                  </a:lnTo>
                  <a:cubicBezTo>
                    <a:pt x="297" y="9154"/>
                    <a:pt x="0" y="9450"/>
                    <a:pt x="0" y="9816"/>
                  </a:cubicBezTo>
                  <a:lnTo>
                    <a:pt x="0" y="18512"/>
                  </a:lnTo>
                  <a:cubicBezTo>
                    <a:pt x="0" y="18877"/>
                    <a:pt x="297" y="19174"/>
                    <a:pt x="662" y="19174"/>
                  </a:cubicBezTo>
                  <a:lnTo>
                    <a:pt x="1872" y="19174"/>
                  </a:lnTo>
                  <a:lnTo>
                    <a:pt x="1872" y="29537"/>
                  </a:lnTo>
                  <a:cubicBezTo>
                    <a:pt x="1872" y="29605"/>
                    <a:pt x="1918" y="29651"/>
                    <a:pt x="1986" y="29651"/>
                  </a:cubicBezTo>
                  <a:cubicBezTo>
                    <a:pt x="2032" y="29651"/>
                    <a:pt x="2100" y="29605"/>
                    <a:pt x="2100" y="29537"/>
                  </a:cubicBezTo>
                  <a:lnTo>
                    <a:pt x="2100" y="19174"/>
                  </a:lnTo>
                  <a:lnTo>
                    <a:pt x="3401" y="19174"/>
                  </a:lnTo>
                  <a:cubicBezTo>
                    <a:pt x="3767" y="19174"/>
                    <a:pt x="4086" y="18877"/>
                    <a:pt x="4086" y="18512"/>
                  </a:cubicBezTo>
                  <a:lnTo>
                    <a:pt x="4086" y="9816"/>
                  </a:lnTo>
                  <a:cubicBezTo>
                    <a:pt x="4086" y="9450"/>
                    <a:pt x="3767" y="9154"/>
                    <a:pt x="3401" y="9154"/>
                  </a:cubicBezTo>
                  <a:lnTo>
                    <a:pt x="2100" y="9154"/>
                  </a:lnTo>
                  <a:lnTo>
                    <a:pt x="2100" y="115"/>
                  </a:lnTo>
                  <a:cubicBezTo>
                    <a:pt x="2100" y="69"/>
                    <a:pt x="2032" y="1"/>
                    <a:pt x="1986" y="1"/>
                  </a:cubicBezTo>
                  <a:close/>
                </a:path>
              </a:pathLst>
            </a:custGeom>
            <a:gradFill>
              <a:gsLst>
                <a:gs pos="0">
                  <a:srgbClr val="83A8ED">
                    <a:alpha val="23529"/>
                  </a:srgbClr>
                </a:gs>
                <a:gs pos="100000">
                  <a:srgbClr val="4661BC">
                    <a:alpha val="22745"/>
                  </a:srgbClr>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45"/>
            <p:cNvSpPr/>
            <p:nvPr/>
          </p:nvSpPr>
          <p:spPr>
            <a:xfrm>
              <a:off x="2455950" y="3685275"/>
              <a:ext cx="102175" cy="300750"/>
            </a:xfrm>
            <a:custGeom>
              <a:rect b="b" l="l" r="r" t="t"/>
              <a:pathLst>
                <a:path extrusionOk="0" h="12030" w="4087">
                  <a:moveTo>
                    <a:pt x="1986" y="0"/>
                  </a:moveTo>
                  <a:cubicBezTo>
                    <a:pt x="1918" y="0"/>
                    <a:pt x="1872" y="46"/>
                    <a:pt x="1872" y="114"/>
                  </a:cubicBezTo>
                  <a:lnTo>
                    <a:pt x="1872" y="1438"/>
                  </a:lnTo>
                  <a:lnTo>
                    <a:pt x="662" y="1438"/>
                  </a:lnTo>
                  <a:cubicBezTo>
                    <a:pt x="297" y="1438"/>
                    <a:pt x="0" y="1735"/>
                    <a:pt x="0" y="2123"/>
                  </a:cubicBezTo>
                  <a:lnTo>
                    <a:pt x="0" y="8149"/>
                  </a:lnTo>
                  <a:cubicBezTo>
                    <a:pt x="0" y="8514"/>
                    <a:pt x="297" y="8834"/>
                    <a:pt x="662" y="8834"/>
                  </a:cubicBezTo>
                  <a:lnTo>
                    <a:pt x="1872" y="8834"/>
                  </a:lnTo>
                  <a:lnTo>
                    <a:pt x="1872" y="11915"/>
                  </a:lnTo>
                  <a:cubicBezTo>
                    <a:pt x="1872" y="11983"/>
                    <a:pt x="1918" y="12029"/>
                    <a:pt x="1986" y="12029"/>
                  </a:cubicBezTo>
                  <a:cubicBezTo>
                    <a:pt x="2032" y="12029"/>
                    <a:pt x="2100" y="11983"/>
                    <a:pt x="2100" y="11915"/>
                  </a:cubicBezTo>
                  <a:lnTo>
                    <a:pt x="2100" y="8834"/>
                  </a:lnTo>
                  <a:lnTo>
                    <a:pt x="3401" y="8834"/>
                  </a:lnTo>
                  <a:cubicBezTo>
                    <a:pt x="3767" y="8834"/>
                    <a:pt x="4086" y="8514"/>
                    <a:pt x="4086" y="8149"/>
                  </a:cubicBezTo>
                  <a:lnTo>
                    <a:pt x="4086" y="2123"/>
                  </a:lnTo>
                  <a:cubicBezTo>
                    <a:pt x="4086" y="1735"/>
                    <a:pt x="3767" y="1438"/>
                    <a:pt x="3401" y="1438"/>
                  </a:cubicBezTo>
                  <a:lnTo>
                    <a:pt x="2100" y="1438"/>
                  </a:lnTo>
                  <a:lnTo>
                    <a:pt x="2100" y="114"/>
                  </a:lnTo>
                  <a:cubicBezTo>
                    <a:pt x="2100" y="46"/>
                    <a:pt x="2032" y="0"/>
                    <a:pt x="1986" y="0"/>
                  </a:cubicBezTo>
                  <a:close/>
                </a:path>
              </a:pathLst>
            </a:custGeom>
            <a:gradFill>
              <a:gsLst>
                <a:gs pos="0">
                  <a:srgbClr val="83A8ED">
                    <a:alpha val="23529"/>
                  </a:srgbClr>
                </a:gs>
                <a:gs pos="100000">
                  <a:srgbClr val="4661BC">
                    <a:alpha val="22745"/>
                  </a:srgbClr>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45"/>
            <p:cNvSpPr/>
            <p:nvPr/>
          </p:nvSpPr>
          <p:spPr>
            <a:xfrm>
              <a:off x="2604300" y="2961700"/>
              <a:ext cx="102175" cy="842275"/>
            </a:xfrm>
            <a:custGeom>
              <a:rect b="b" l="l" r="r" t="t"/>
              <a:pathLst>
                <a:path extrusionOk="0" h="33691" w="4087">
                  <a:moveTo>
                    <a:pt x="2101" y="1"/>
                  </a:moveTo>
                  <a:cubicBezTo>
                    <a:pt x="2032" y="1"/>
                    <a:pt x="1987" y="69"/>
                    <a:pt x="1987" y="115"/>
                  </a:cubicBezTo>
                  <a:lnTo>
                    <a:pt x="1987" y="22210"/>
                  </a:lnTo>
                  <a:lnTo>
                    <a:pt x="686" y="22210"/>
                  </a:lnTo>
                  <a:cubicBezTo>
                    <a:pt x="298" y="22210"/>
                    <a:pt x="1" y="22529"/>
                    <a:pt x="1" y="22894"/>
                  </a:cubicBezTo>
                  <a:lnTo>
                    <a:pt x="1" y="31568"/>
                  </a:lnTo>
                  <a:cubicBezTo>
                    <a:pt x="1" y="31956"/>
                    <a:pt x="298" y="32253"/>
                    <a:pt x="686" y="32253"/>
                  </a:cubicBezTo>
                  <a:lnTo>
                    <a:pt x="1987" y="32253"/>
                  </a:lnTo>
                  <a:lnTo>
                    <a:pt x="1987" y="33577"/>
                  </a:lnTo>
                  <a:cubicBezTo>
                    <a:pt x="1987" y="33645"/>
                    <a:pt x="2032" y="33691"/>
                    <a:pt x="2101" y="33691"/>
                  </a:cubicBezTo>
                  <a:cubicBezTo>
                    <a:pt x="2147" y="33691"/>
                    <a:pt x="2215" y="33645"/>
                    <a:pt x="2215" y="33577"/>
                  </a:cubicBezTo>
                  <a:lnTo>
                    <a:pt x="2215" y="32253"/>
                  </a:lnTo>
                  <a:lnTo>
                    <a:pt x="3402" y="32253"/>
                  </a:lnTo>
                  <a:cubicBezTo>
                    <a:pt x="3767" y="32253"/>
                    <a:pt x="4087" y="31956"/>
                    <a:pt x="4087" y="31568"/>
                  </a:cubicBezTo>
                  <a:lnTo>
                    <a:pt x="4087" y="22894"/>
                  </a:lnTo>
                  <a:cubicBezTo>
                    <a:pt x="4087" y="22529"/>
                    <a:pt x="3767" y="22210"/>
                    <a:pt x="3402" y="22210"/>
                  </a:cubicBezTo>
                  <a:lnTo>
                    <a:pt x="2215" y="22210"/>
                  </a:lnTo>
                  <a:lnTo>
                    <a:pt x="2215" y="115"/>
                  </a:lnTo>
                  <a:cubicBezTo>
                    <a:pt x="2215" y="69"/>
                    <a:pt x="2147" y="1"/>
                    <a:pt x="2101" y="1"/>
                  </a:cubicBezTo>
                  <a:close/>
                </a:path>
              </a:pathLst>
            </a:custGeom>
            <a:gradFill>
              <a:gsLst>
                <a:gs pos="0">
                  <a:srgbClr val="83A8ED">
                    <a:alpha val="23529"/>
                  </a:srgbClr>
                </a:gs>
                <a:gs pos="100000">
                  <a:srgbClr val="4661BC">
                    <a:alpha val="22745"/>
                  </a:srgbClr>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45"/>
            <p:cNvSpPr/>
            <p:nvPr/>
          </p:nvSpPr>
          <p:spPr>
            <a:xfrm>
              <a:off x="2796050" y="3204225"/>
              <a:ext cx="102150" cy="740700"/>
            </a:xfrm>
            <a:custGeom>
              <a:rect b="b" l="l" r="r" t="t"/>
              <a:pathLst>
                <a:path extrusionOk="0" h="29628" w="4086">
                  <a:moveTo>
                    <a:pt x="1986" y="0"/>
                  </a:moveTo>
                  <a:cubicBezTo>
                    <a:pt x="1918" y="0"/>
                    <a:pt x="1872" y="46"/>
                    <a:pt x="1872" y="115"/>
                  </a:cubicBezTo>
                  <a:lnTo>
                    <a:pt x="1872" y="9131"/>
                  </a:lnTo>
                  <a:lnTo>
                    <a:pt x="685" y="9131"/>
                  </a:lnTo>
                  <a:cubicBezTo>
                    <a:pt x="297" y="9131"/>
                    <a:pt x="0" y="9427"/>
                    <a:pt x="0" y="9815"/>
                  </a:cubicBezTo>
                  <a:lnTo>
                    <a:pt x="0" y="18489"/>
                  </a:lnTo>
                  <a:cubicBezTo>
                    <a:pt x="0" y="18877"/>
                    <a:pt x="297" y="19174"/>
                    <a:pt x="685" y="19174"/>
                  </a:cubicBezTo>
                  <a:lnTo>
                    <a:pt x="1872" y="19174"/>
                  </a:lnTo>
                  <a:lnTo>
                    <a:pt x="1872" y="29536"/>
                  </a:lnTo>
                  <a:cubicBezTo>
                    <a:pt x="1872" y="29582"/>
                    <a:pt x="1918" y="29628"/>
                    <a:pt x="1986" y="29628"/>
                  </a:cubicBezTo>
                  <a:cubicBezTo>
                    <a:pt x="2032" y="29628"/>
                    <a:pt x="2100" y="29582"/>
                    <a:pt x="2100" y="29536"/>
                  </a:cubicBezTo>
                  <a:lnTo>
                    <a:pt x="2100" y="19174"/>
                  </a:lnTo>
                  <a:lnTo>
                    <a:pt x="3401" y="19174"/>
                  </a:lnTo>
                  <a:cubicBezTo>
                    <a:pt x="3766" y="19174"/>
                    <a:pt x="4086" y="18877"/>
                    <a:pt x="4086" y="18489"/>
                  </a:cubicBezTo>
                  <a:lnTo>
                    <a:pt x="4086" y="9815"/>
                  </a:lnTo>
                  <a:cubicBezTo>
                    <a:pt x="4086" y="9427"/>
                    <a:pt x="3766" y="9131"/>
                    <a:pt x="3401" y="9131"/>
                  </a:cubicBezTo>
                  <a:lnTo>
                    <a:pt x="2100" y="9131"/>
                  </a:lnTo>
                  <a:lnTo>
                    <a:pt x="2100" y="115"/>
                  </a:lnTo>
                  <a:cubicBezTo>
                    <a:pt x="2100" y="46"/>
                    <a:pt x="2032" y="0"/>
                    <a:pt x="1986" y="0"/>
                  </a:cubicBezTo>
                  <a:close/>
                </a:path>
              </a:pathLst>
            </a:custGeom>
            <a:gradFill>
              <a:gsLst>
                <a:gs pos="0">
                  <a:srgbClr val="83A8ED">
                    <a:alpha val="23529"/>
                  </a:srgbClr>
                </a:gs>
                <a:gs pos="100000">
                  <a:srgbClr val="4661BC">
                    <a:alpha val="22745"/>
                  </a:srgbClr>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45"/>
            <p:cNvSpPr/>
            <p:nvPr/>
          </p:nvSpPr>
          <p:spPr>
            <a:xfrm>
              <a:off x="2304150" y="3822225"/>
              <a:ext cx="102175" cy="300750"/>
            </a:xfrm>
            <a:custGeom>
              <a:rect b="b" l="l" r="r" t="t"/>
              <a:pathLst>
                <a:path extrusionOk="0" h="12030" w="4087">
                  <a:moveTo>
                    <a:pt x="2101" y="0"/>
                  </a:moveTo>
                  <a:cubicBezTo>
                    <a:pt x="2032" y="0"/>
                    <a:pt x="1987" y="69"/>
                    <a:pt x="1987" y="114"/>
                  </a:cubicBezTo>
                  <a:lnTo>
                    <a:pt x="1987" y="3219"/>
                  </a:lnTo>
                  <a:lnTo>
                    <a:pt x="663" y="3219"/>
                  </a:lnTo>
                  <a:cubicBezTo>
                    <a:pt x="298" y="3219"/>
                    <a:pt x="1" y="3515"/>
                    <a:pt x="1" y="3880"/>
                  </a:cubicBezTo>
                  <a:lnTo>
                    <a:pt x="1" y="9929"/>
                  </a:lnTo>
                  <a:cubicBezTo>
                    <a:pt x="1" y="10294"/>
                    <a:pt x="298" y="10591"/>
                    <a:pt x="663" y="10591"/>
                  </a:cubicBezTo>
                  <a:lnTo>
                    <a:pt x="1987" y="10591"/>
                  </a:lnTo>
                  <a:lnTo>
                    <a:pt x="1987" y="11915"/>
                  </a:lnTo>
                  <a:cubicBezTo>
                    <a:pt x="1987" y="11983"/>
                    <a:pt x="2032" y="12029"/>
                    <a:pt x="2101" y="12029"/>
                  </a:cubicBezTo>
                  <a:cubicBezTo>
                    <a:pt x="2146" y="12029"/>
                    <a:pt x="2215" y="11983"/>
                    <a:pt x="2215" y="11915"/>
                  </a:cubicBezTo>
                  <a:lnTo>
                    <a:pt x="2215" y="10591"/>
                  </a:lnTo>
                  <a:lnTo>
                    <a:pt x="3402" y="10591"/>
                  </a:lnTo>
                  <a:cubicBezTo>
                    <a:pt x="3767" y="10591"/>
                    <a:pt x="4087" y="10294"/>
                    <a:pt x="4087" y="9929"/>
                  </a:cubicBezTo>
                  <a:lnTo>
                    <a:pt x="4087" y="3880"/>
                  </a:lnTo>
                  <a:cubicBezTo>
                    <a:pt x="4087" y="3515"/>
                    <a:pt x="3767" y="3219"/>
                    <a:pt x="3402" y="3219"/>
                  </a:cubicBezTo>
                  <a:lnTo>
                    <a:pt x="2215" y="3219"/>
                  </a:lnTo>
                  <a:lnTo>
                    <a:pt x="2215" y="114"/>
                  </a:lnTo>
                  <a:cubicBezTo>
                    <a:pt x="2215" y="69"/>
                    <a:pt x="2146" y="0"/>
                    <a:pt x="2101" y="0"/>
                  </a:cubicBezTo>
                  <a:close/>
                </a:path>
              </a:pathLst>
            </a:custGeom>
            <a:gradFill>
              <a:gsLst>
                <a:gs pos="0">
                  <a:srgbClr val="83A8ED">
                    <a:alpha val="23529"/>
                  </a:srgbClr>
                </a:gs>
                <a:gs pos="100000">
                  <a:srgbClr val="4661BC">
                    <a:alpha val="22745"/>
                  </a:srgbClr>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45"/>
            <p:cNvSpPr/>
            <p:nvPr/>
          </p:nvSpPr>
          <p:spPr>
            <a:xfrm>
              <a:off x="1171450" y="3839900"/>
              <a:ext cx="102175" cy="535275"/>
            </a:xfrm>
            <a:custGeom>
              <a:rect b="b" l="l" r="r" t="t"/>
              <a:pathLst>
                <a:path extrusionOk="0" h="21411" w="4087">
                  <a:moveTo>
                    <a:pt x="1986" y="1"/>
                  </a:moveTo>
                  <a:cubicBezTo>
                    <a:pt x="1918" y="1"/>
                    <a:pt x="1872" y="46"/>
                    <a:pt x="1872" y="115"/>
                  </a:cubicBezTo>
                  <a:lnTo>
                    <a:pt x="1872" y="8332"/>
                  </a:lnTo>
                  <a:lnTo>
                    <a:pt x="663" y="8332"/>
                  </a:lnTo>
                  <a:cubicBezTo>
                    <a:pt x="297" y="8332"/>
                    <a:pt x="1" y="8652"/>
                    <a:pt x="1" y="9017"/>
                  </a:cubicBezTo>
                  <a:lnTo>
                    <a:pt x="1" y="15065"/>
                  </a:lnTo>
                  <a:cubicBezTo>
                    <a:pt x="1" y="15431"/>
                    <a:pt x="297" y="15727"/>
                    <a:pt x="663" y="15727"/>
                  </a:cubicBezTo>
                  <a:lnTo>
                    <a:pt x="1872" y="15727"/>
                  </a:lnTo>
                  <a:lnTo>
                    <a:pt x="1872" y="21297"/>
                  </a:lnTo>
                  <a:cubicBezTo>
                    <a:pt x="1872" y="21342"/>
                    <a:pt x="1918" y="21411"/>
                    <a:pt x="1986" y="21411"/>
                  </a:cubicBezTo>
                  <a:cubicBezTo>
                    <a:pt x="2032" y="21411"/>
                    <a:pt x="2101" y="21342"/>
                    <a:pt x="2101" y="21297"/>
                  </a:cubicBezTo>
                  <a:lnTo>
                    <a:pt x="2101" y="15727"/>
                  </a:lnTo>
                  <a:lnTo>
                    <a:pt x="3402" y="15727"/>
                  </a:lnTo>
                  <a:cubicBezTo>
                    <a:pt x="3767" y="15727"/>
                    <a:pt x="4086" y="15431"/>
                    <a:pt x="4086" y="15065"/>
                  </a:cubicBezTo>
                  <a:lnTo>
                    <a:pt x="4086" y="9017"/>
                  </a:lnTo>
                  <a:cubicBezTo>
                    <a:pt x="4086" y="8652"/>
                    <a:pt x="3767" y="8332"/>
                    <a:pt x="3402" y="8332"/>
                  </a:cubicBezTo>
                  <a:lnTo>
                    <a:pt x="2101" y="8332"/>
                  </a:lnTo>
                  <a:lnTo>
                    <a:pt x="2101" y="115"/>
                  </a:lnTo>
                  <a:cubicBezTo>
                    <a:pt x="2101" y="46"/>
                    <a:pt x="2032" y="1"/>
                    <a:pt x="1986" y="1"/>
                  </a:cubicBezTo>
                  <a:close/>
                </a:path>
              </a:pathLst>
            </a:custGeom>
            <a:gradFill>
              <a:gsLst>
                <a:gs pos="0">
                  <a:srgbClr val="83A8ED">
                    <a:alpha val="23529"/>
                  </a:srgbClr>
                </a:gs>
                <a:gs pos="100000">
                  <a:srgbClr val="4661BC">
                    <a:alpha val="22745"/>
                  </a:srgbClr>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45"/>
            <p:cNvSpPr/>
            <p:nvPr/>
          </p:nvSpPr>
          <p:spPr>
            <a:xfrm>
              <a:off x="873575" y="3612800"/>
              <a:ext cx="102175" cy="400025"/>
            </a:xfrm>
            <a:custGeom>
              <a:rect b="b" l="l" r="r" t="t"/>
              <a:pathLst>
                <a:path extrusionOk="0" h="16001" w="4087">
                  <a:moveTo>
                    <a:pt x="1987" y="0"/>
                  </a:moveTo>
                  <a:cubicBezTo>
                    <a:pt x="1918" y="0"/>
                    <a:pt x="1872" y="46"/>
                    <a:pt x="1872" y="114"/>
                  </a:cubicBezTo>
                  <a:lnTo>
                    <a:pt x="1872" y="1438"/>
                  </a:lnTo>
                  <a:lnTo>
                    <a:pt x="663" y="1438"/>
                  </a:lnTo>
                  <a:cubicBezTo>
                    <a:pt x="298" y="1438"/>
                    <a:pt x="1" y="1735"/>
                    <a:pt x="1" y="2100"/>
                  </a:cubicBezTo>
                  <a:lnTo>
                    <a:pt x="1" y="10797"/>
                  </a:lnTo>
                  <a:cubicBezTo>
                    <a:pt x="1" y="11162"/>
                    <a:pt x="298" y="11459"/>
                    <a:pt x="663" y="11459"/>
                  </a:cubicBezTo>
                  <a:lnTo>
                    <a:pt x="1872" y="11459"/>
                  </a:lnTo>
                  <a:lnTo>
                    <a:pt x="1872" y="15887"/>
                  </a:lnTo>
                  <a:cubicBezTo>
                    <a:pt x="1872" y="15932"/>
                    <a:pt x="1918" y="16001"/>
                    <a:pt x="1987" y="16001"/>
                  </a:cubicBezTo>
                  <a:cubicBezTo>
                    <a:pt x="2032" y="16001"/>
                    <a:pt x="2101" y="15932"/>
                    <a:pt x="2101" y="15887"/>
                  </a:cubicBezTo>
                  <a:lnTo>
                    <a:pt x="2101" y="11459"/>
                  </a:lnTo>
                  <a:lnTo>
                    <a:pt x="3402" y="11459"/>
                  </a:lnTo>
                  <a:cubicBezTo>
                    <a:pt x="3767" y="11459"/>
                    <a:pt x="4087" y="11162"/>
                    <a:pt x="4087" y="10797"/>
                  </a:cubicBezTo>
                  <a:lnTo>
                    <a:pt x="4087" y="2100"/>
                  </a:lnTo>
                  <a:cubicBezTo>
                    <a:pt x="4087" y="1735"/>
                    <a:pt x="3767" y="1438"/>
                    <a:pt x="3402" y="1438"/>
                  </a:cubicBezTo>
                  <a:lnTo>
                    <a:pt x="2101" y="1438"/>
                  </a:lnTo>
                  <a:lnTo>
                    <a:pt x="2101" y="114"/>
                  </a:lnTo>
                  <a:cubicBezTo>
                    <a:pt x="2101" y="46"/>
                    <a:pt x="2032" y="0"/>
                    <a:pt x="1987" y="0"/>
                  </a:cubicBezTo>
                  <a:close/>
                </a:path>
              </a:pathLst>
            </a:custGeom>
            <a:gradFill>
              <a:gsLst>
                <a:gs pos="0">
                  <a:srgbClr val="83A8ED">
                    <a:alpha val="23529"/>
                  </a:srgbClr>
                </a:gs>
                <a:gs pos="100000">
                  <a:srgbClr val="4661BC">
                    <a:alpha val="22745"/>
                  </a:srgbClr>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45"/>
            <p:cNvSpPr/>
            <p:nvPr/>
          </p:nvSpPr>
          <p:spPr>
            <a:xfrm>
              <a:off x="1022525" y="3648750"/>
              <a:ext cx="102150" cy="529575"/>
            </a:xfrm>
            <a:custGeom>
              <a:rect b="b" l="l" r="r" t="t"/>
              <a:pathLst>
                <a:path extrusionOk="0" h="21183" w="4086">
                  <a:moveTo>
                    <a:pt x="1986" y="0"/>
                  </a:moveTo>
                  <a:cubicBezTo>
                    <a:pt x="1918" y="0"/>
                    <a:pt x="1872" y="69"/>
                    <a:pt x="1872" y="114"/>
                  </a:cubicBezTo>
                  <a:lnTo>
                    <a:pt x="1872" y="7715"/>
                  </a:lnTo>
                  <a:lnTo>
                    <a:pt x="685" y="7715"/>
                  </a:lnTo>
                  <a:cubicBezTo>
                    <a:pt x="297" y="7715"/>
                    <a:pt x="0" y="8012"/>
                    <a:pt x="0" y="8400"/>
                  </a:cubicBezTo>
                  <a:lnTo>
                    <a:pt x="0" y="16183"/>
                  </a:lnTo>
                  <a:cubicBezTo>
                    <a:pt x="0" y="16571"/>
                    <a:pt x="297" y="16868"/>
                    <a:pt x="685" y="16868"/>
                  </a:cubicBezTo>
                  <a:lnTo>
                    <a:pt x="1872" y="16868"/>
                  </a:lnTo>
                  <a:lnTo>
                    <a:pt x="1872" y="21068"/>
                  </a:lnTo>
                  <a:cubicBezTo>
                    <a:pt x="1872" y="21114"/>
                    <a:pt x="1918" y="21182"/>
                    <a:pt x="1986" y="21182"/>
                  </a:cubicBezTo>
                  <a:cubicBezTo>
                    <a:pt x="2032" y="21182"/>
                    <a:pt x="2100" y="21114"/>
                    <a:pt x="2100" y="21068"/>
                  </a:cubicBezTo>
                  <a:lnTo>
                    <a:pt x="2100" y="16868"/>
                  </a:lnTo>
                  <a:lnTo>
                    <a:pt x="3401" y="16868"/>
                  </a:lnTo>
                  <a:cubicBezTo>
                    <a:pt x="3766" y="16868"/>
                    <a:pt x="4086" y="16571"/>
                    <a:pt x="4086" y="16183"/>
                  </a:cubicBezTo>
                  <a:lnTo>
                    <a:pt x="4086" y="8400"/>
                  </a:lnTo>
                  <a:cubicBezTo>
                    <a:pt x="4086" y="8012"/>
                    <a:pt x="3766" y="7715"/>
                    <a:pt x="3401" y="7715"/>
                  </a:cubicBezTo>
                  <a:lnTo>
                    <a:pt x="2100" y="7715"/>
                  </a:lnTo>
                  <a:lnTo>
                    <a:pt x="2100" y="114"/>
                  </a:lnTo>
                  <a:cubicBezTo>
                    <a:pt x="2100" y="69"/>
                    <a:pt x="2032" y="0"/>
                    <a:pt x="1986" y="0"/>
                  </a:cubicBezTo>
                  <a:close/>
                </a:path>
              </a:pathLst>
            </a:custGeom>
            <a:gradFill>
              <a:gsLst>
                <a:gs pos="0">
                  <a:srgbClr val="83A8ED">
                    <a:alpha val="23529"/>
                  </a:srgbClr>
                </a:gs>
                <a:gs pos="100000">
                  <a:srgbClr val="4661BC">
                    <a:alpha val="22745"/>
                  </a:srgbClr>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45"/>
            <p:cNvSpPr/>
            <p:nvPr/>
          </p:nvSpPr>
          <p:spPr>
            <a:xfrm>
              <a:off x="1559475" y="3570575"/>
              <a:ext cx="102175" cy="626000"/>
            </a:xfrm>
            <a:custGeom>
              <a:rect b="b" l="l" r="r" t="t"/>
              <a:pathLst>
                <a:path extrusionOk="0" h="25040" w="4087">
                  <a:moveTo>
                    <a:pt x="2101" y="0"/>
                  </a:moveTo>
                  <a:cubicBezTo>
                    <a:pt x="2032" y="0"/>
                    <a:pt x="1987" y="46"/>
                    <a:pt x="1987" y="114"/>
                  </a:cubicBezTo>
                  <a:lnTo>
                    <a:pt x="1987" y="10386"/>
                  </a:lnTo>
                  <a:lnTo>
                    <a:pt x="686" y="10386"/>
                  </a:lnTo>
                  <a:cubicBezTo>
                    <a:pt x="298" y="10386"/>
                    <a:pt x="1" y="10682"/>
                    <a:pt x="1" y="11071"/>
                  </a:cubicBezTo>
                  <a:lnTo>
                    <a:pt x="1" y="14791"/>
                  </a:lnTo>
                  <a:cubicBezTo>
                    <a:pt x="1" y="15179"/>
                    <a:pt x="298" y="15476"/>
                    <a:pt x="686" y="15476"/>
                  </a:cubicBezTo>
                  <a:lnTo>
                    <a:pt x="1987" y="15476"/>
                  </a:lnTo>
                  <a:lnTo>
                    <a:pt x="1987" y="24925"/>
                  </a:lnTo>
                  <a:cubicBezTo>
                    <a:pt x="1987" y="24994"/>
                    <a:pt x="2032" y="25040"/>
                    <a:pt x="2101" y="25040"/>
                  </a:cubicBezTo>
                  <a:cubicBezTo>
                    <a:pt x="2146" y="25040"/>
                    <a:pt x="2192" y="24994"/>
                    <a:pt x="2192" y="24925"/>
                  </a:cubicBezTo>
                  <a:lnTo>
                    <a:pt x="2192" y="15476"/>
                  </a:lnTo>
                  <a:lnTo>
                    <a:pt x="3402" y="15476"/>
                  </a:lnTo>
                  <a:cubicBezTo>
                    <a:pt x="3767" y="15476"/>
                    <a:pt x="4087" y="15179"/>
                    <a:pt x="4087" y="14791"/>
                  </a:cubicBezTo>
                  <a:lnTo>
                    <a:pt x="4087" y="11071"/>
                  </a:lnTo>
                  <a:cubicBezTo>
                    <a:pt x="4087" y="10682"/>
                    <a:pt x="3767" y="10386"/>
                    <a:pt x="3402" y="10386"/>
                  </a:cubicBezTo>
                  <a:lnTo>
                    <a:pt x="2192" y="10386"/>
                  </a:lnTo>
                  <a:lnTo>
                    <a:pt x="2192" y="114"/>
                  </a:lnTo>
                  <a:cubicBezTo>
                    <a:pt x="2192" y="46"/>
                    <a:pt x="2146" y="0"/>
                    <a:pt x="2101" y="0"/>
                  </a:cubicBezTo>
                  <a:close/>
                </a:path>
              </a:pathLst>
            </a:custGeom>
            <a:gradFill>
              <a:gsLst>
                <a:gs pos="0">
                  <a:srgbClr val="83A8ED">
                    <a:alpha val="23529"/>
                  </a:srgbClr>
                </a:gs>
                <a:gs pos="100000">
                  <a:srgbClr val="4661BC">
                    <a:alpha val="22745"/>
                  </a:srgbClr>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45"/>
            <p:cNvSpPr/>
            <p:nvPr/>
          </p:nvSpPr>
          <p:spPr>
            <a:xfrm>
              <a:off x="1323250" y="3536900"/>
              <a:ext cx="101600" cy="655675"/>
            </a:xfrm>
            <a:custGeom>
              <a:rect b="b" l="l" r="r" t="t"/>
              <a:pathLst>
                <a:path extrusionOk="0" h="26227" w="4064">
                  <a:moveTo>
                    <a:pt x="1986" y="1"/>
                  </a:moveTo>
                  <a:cubicBezTo>
                    <a:pt x="1917" y="1"/>
                    <a:pt x="1872" y="46"/>
                    <a:pt x="1872" y="115"/>
                  </a:cubicBezTo>
                  <a:lnTo>
                    <a:pt x="1872" y="9678"/>
                  </a:lnTo>
                  <a:lnTo>
                    <a:pt x="662" y="9678"/>
                  </a:lnTo>
                  <a:cubicBezTo>
                    <a:pt x="297" y="9678"/>
                    <a:pt x="0" y="9975"/>
                    <a:pt x="0" y="10363"/>
                  </a:cubicBezTo>
                  <a:lnTo>
                    <a:pt x="0" y="24104"/>
                  </a:lnTo>
                  <a:cubicBezTo>
                    <a:pt x="0" y="24492"/>
                    <a:pt x="297" y="24789"/>
                    <a:pt x="662" y="24789"/>
                  </a:cubicBezTo>
                  <a:lnTo>
                    <a:pt x="1872" y="24789"/>
                  </a:lnTo>
                  <a:lnTo>
                    <a:pt x="1872" y="26113"/>
                  </a:lnTo>
                  <a:cubicBezTo>
                    <a:pt x="1872" y="26181"/>
                    <a:pt x="1917" y="26227"/>
                    <a:pt x="1986" y="26227"/>
                  </a:cubicBezTo>
                  <a:cubicBezTo>
                    <a:pt x="2032" y="26227"/>
                    <a:pt x="2077" y="26181"/>
                    <a:pt x="2077" y="26113"/>
                  </a:cubicBezTo>
                  <a:lnTo>
                    <a:pt x="2077" y="24789"/>
                  </a:lnTo>
                  <a:lnTo>
                    <a:pt x="3401" y="24789"/>
                  </a:lnTo>
                  <a:cubicBezTo>
                    <a:pt x="3766" y="24789"/>
                    <a:pt x="4063" y="24492"/>
                    <a:pt x="4063" y="24104"/>
                  </a:cubicBezTo>
                  <a:lnTo>
                    <a:pt x="4063" y="10363"/>
                  </a:lnTo>
                  <a:cubicBezTo>
                    <a:pt x="4063" y="9975"/>
                    <a:pt x="3766" y="9678"/>
                    <a:pt x="3401" y="9678"/>
                  </a:cubicBezTo>
                  <a:lnTo>
                    <a:pt x="2077" y="9678"/>
                  </a:lnTo>
                  <a:lnTo>
                    <a:pt x="2077" y="115"/>
                  </a:lnTo>
                  <a:cubicBezTo>
                    <a:pt x="2077" y="46"/>
                    <a:pt x="2032" y="1"/>
                    <a:pt x="1986" y="1"/>
                  </a:cubicBezTo>
                  <a:close/>
                </a:path>
              </a:pathLst>
            </a:custGeom>
            <a:gradFill>
              <a:gsLst>
                <a:gs pos="0">
                  <a:srgbClr val="83A8ED">
                    <a:alpha val="23529"/>
                  </a:srgbClr>
                </a:gs>
                <a:gs pos="100000">
                  <a:srgbClr val="4661BC">
                    <a:alpha val="22745"/>
                  </a:srgbClr>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45"/>
            <p:cNvSpPr/>
            <p:nvPr/>
          </p:nvSpPr>
          <p:spPr>
            <a:xfrm>
              <a:off x="1763775" y="3644175"/>
              <a:ext cx="102175" cy="834300"/>
            </a:xfrm>
            <a:custGeom>
              <a:rect b="b" l="l" r="r" t="t"/>
              <a:pathLst>
                <a:path extrusionOk="0" h="33372" w="4087">
                  <a:moveTo>
                    <a:pt x="1986" y="1"/>
                  </a:moveTo>
                  <a:cubicBezTo>
                    <a:pt x="1940" y="1"/>
                    <a:pt x="1872" y="46"/>
                    <a:pt x="1872" y="115"/>
                  </a:cubicBezTo>
                  <a:lnTo>
                    <a:pt x="1872" y="9679"/>
                  </a:lnTo>
                  <a:lnTo>
                    <a:pt x="685" y="9679"/>
                  </a:lnTo>
                  <a:cubicBezTo>
                    <a:pt x="320" y="9679"/>
                    <a:pt x="0" y="9998"/>
                    <a:pt x="0" y="10363"/>
                  </a:cubicBezTo>
                  <a:lnTo>
                    <a:pt x="0" y="24127"/>
                  </a:lnTo>
                  <a:cubicBezTo>
                    <a:pt x="0" y="24492"/>
                    <a:pt x="320" y="24812"/>
                    <a:pt x="685" y="24812"/>
                  </a:cubicBezTo>
                  <a:lnTo>
                    <a:pt x="1872" y="24812"/>
                  </a:lnTo>
                  <a:lnTo>
                    <a:pt x="1872" y="33257"/>
                  </a:lnTo>
                  <a:cubicBezTo>
                    <a:pt x="1872" y="33326"/>
                    <a:pt x="1940" y="33371"/>
                    <a:pt x="1986" y="33371"/>
                  </a:cubicBezTo>
                  <a:cubicBezTo>
                    <a:pt x="2055" y="33371"/>
                    <a:pt x="2100" y="33326"/>
                    <a:pt x="2100" y="33257"/>
                  </a:cubicBezTo>
                  <a:lnTo>
                    <a:pt x="2100" y="24812"/>
                  </a:lnTo>
                  <a:lnTo>
                    <a:pt x="3401" y="24812"/>
                  </a:lnTo>
                  <a:cubicBezTo>
                    <a:pt x="3789" y="24812"/>
                    <a:pt x="4086" y="24492"/>
                    <a:pt x="4086" y="24127"/>
                  </a:cubicBezTo>
                  <a:lnTo>
                    <a:pt x="4086" y="10363"/>
                  </a:lnTo>
                  <a:cubicBezTo>
                    <a:pt x="4086" y="9998"/>
                    <a:pt x="3789" y="9679"/>
                    <a:pt x="3401" y="9679"/>
                  </a:cubicBezTo>
                  <a:lnTo>
                    <a:pt x="2100" y="9679"/>
                  </a:lnTo>
                  <a:lnTo>
                    <a:pt x="2100" y="115"/>
                  </a:lnTo>
                  <a:cubicBezTo>
                    <a:pt x="2100" y="46"/>
                    <a:pt x="2055" y="1"/>
                    <a:pt x="1986" y="1"/>
                  </a:cubicBezTo>
                  <a:close/>
                </a:path>
              </a:pathLst>
            </a:custGeom>
            <a:gradFill>
              <a:gsLst>
                <a:gs pos="0">
                  <a:srgbClr val="83A8ED">
                    <a:alpha val="23529"/>
                  </a:srgbClr>
                </a:gs>
                <a:gs pos="100000">
                  <a:srgbClr val="4661BC">
                    <a:alpha val="22745"/>
                  </a:srgbClr>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45"/>
            <p:cNvSpPr/>
            <p:nvPr/>
          </p:nvSpPr>
          <p:spPr>
            <a:xfrm>
              <a:off x="713225" y="3391950"/>
              <a:ext cx="102175" cy="564400"/>
            </a:xfrm>
            <a:custGeom>
              <a:rect b="b" l="l" r="r" t="t"/>
              <a:pathLst>
                <a:path extrusionOk="0" h="22576" w="4087">
                  <a:moveTo>
                    <a:pt x="2101" y="1"/>
                  </a:moveTo>
                  <a:cubicBezTo>
                    <a:pt x="2032" y="1"/>
                    <a:pt x="1987" y="47"/>
                    <a:pt x="1987" y="115"/>
                  </a:cubicBezTo>
                  <a:lnTo>
                    <a:pt x="1987" y="4520"/>
                  </a:lnTo>
                  <a:lnTo>
                    <a:pt x="686" y="4520"/>
                  </a:lnTo>
                  <a:cubicBezTo>
                    <a:pt x="298" y="4520"/>
                    <a:pt x="1" y="4840"/>
                    <a:pt x="1" y="5205"/>
                  </a:cubicBezTo>
                  <a:lnTo>
                    <a:pt x="1" y="13879"/>
                  </a:lnTo>
                  <a:cubicBezTo>
                    <a:pt x="1" y="14267"/>
                    <a:pt x="298" y="14563"/>
                    <a:pt x="686" y="14563"/>
                  </a:cubicBezTo>
                  <a:lnTo>
                    <a:pt x="1987" y="14563"/>
                  </a:lnTo>
                  <a:lnTo>
                    <a:pt x="1987" y="22461"/>
                  </a:lnTo>
                  <a:cubicBezTo>
                    <a:pt x="1987" y="22507"/>
                    <a:pt x="2032" y="22575"/>
                    <a:pt x="2101" y="22575"/>
                  </a:cubicBezTo>
                  <a:cubicBezTo>
                    <a:pt x="2169" y="22575"/>
                    <a:pt x="2215" y="22507"/>
                    <a:pt x="2215" y="22461"/>
                  </a:cubicBezTo>
                  <a:lnTo>
                    <a:pt x="2215" y="14563"/>
                  </a:lnTo>
                  <a:lnTo>
                    <a:pt x="3402" y="14563"/>
                  </a:lnTo>
                  <a:cubicBezTo>
                    <a:pt x="3790" y="14563"/>
                    <a:pt x="4087" y="14267"/>
                    <a:pt x="4087" y="13879"/>
                  </a:cubicBezTo>
                  <a:lnTo>
                    <a:pt x="4087" y="5205"/>
                  </a:lnTo>
                  <a:cubicBezTo>
                    <a:pt x="4087" y="4840"/>
                    <a:pt x="3790" y="4520"/>
                    <a:pt x="3402" y="4520"/>
                  </a:cubicBezTo>
                  <a:lnTo>
                    <a:pt x="2215" y="4520"/>
                  </a:lnTo>
                  <a:lnTo>
                    <a:pt x="2215" y="115"/>
                  </a:lnTo>
                  <a:cubicBezTo>
                    <a:pt x="2215" y="47"/>
                    <a:pt x="2169" y="1"/>
                    <a:pt x="2101" y="1"/>
                  </a:cubicBezTo>
                  <a:close/>
                </a:path>
              </a:pathLst>
            </a:custGeom>
            <a:gradFill>
              <a:gsLst>
                <a:gs pos="0">
                  <a:srgbClr val="83A8ED">
                    <a:alpha val="23529"/>
                  </a:srgbClr>
                </a:gs>
                <a:gs pos="100000">
                  <a:srgbClr val="4661BC">
                    <a:alpha val="22745"/>
                  </a:srgbClr>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45"/>
            <p:cNvSpPr/>
            <p:nvPr/>
          </p:nvSpPr>
          <p:spPr>
            <a:xfrm>
              <a:off x="2155800" y="4004250"/>
              <a:ext cx="101600" cy="475350"/>
            </a:xfrm>
            <a:custGeom>
              <a:rect b="b" l="l" r="r" t="t"/>
              <a:pathLst>
                <a:path extrusionOk="0" h="19014" w="4064">
                  <a:moveTo>
                    <a:pt x="1986" y="0"/>
                  </a:moveTo>
                  <a:cubicBezTo>
                    <a:pt x="1918" y="0"/>
                    <a:pt x="1872" y="46"/>
                    <a:pt x="1872" y="115"/>
                  </a:cubicBezTo>
                  <a:lnTo>
                    <a:pt x="1872" y="1438"/>
                  </a:lnTo>
                  <a:lnTo>
                    <a:pt x="662" y="1438"/>
                  </a:lnTo>
                  <a:cubicBezTo>
                    <a:pt x="297" y="1438"/>
                    <a:pt x="0" y="1758"/>
                    <a:pt x="0" y="2123"/>
                  </a:cubicBezTo>
                  <a:lnTo>
                    <a:pt x="0" y="10797"/>
                  </a:lnTo>
                  <a:cubicBezTo>
                    <a:pt x="0" y="11185"/>
                    <a:pt x="297" y="11482"/>
                    <a:pt x="662" y="11482"/>
                  </a:cubicBezTo>
                  <a:lnTo>
                    <a:pt x="1872" y="11482"/>
                  </a:lnTo>
                  <a:lnTo>
                    <a:pt x="1872" y="18923"/>
                  </a:lnTo>
                  <a:cubicBezTo>
                    <a:pt x="1872" y="18968"/>
                    <a:pt x="1918" y="19014"/>
                    <a:pt x="1986" y="19014"/>
                  </a:cubicBezTo>
                  <a:cubicBezTo>
                    <a:pt x="2032" y="19014"/>
                    <a:pt x="2077" y="18968"/>
                    <a:pt x="2077" y="18923"/>
                  </a:cubicBezTo>
                  <a:lnTo>
                    <a:pt x="2077" y="11482"/>
                  </a:lnTo>
                  <a:lnTo>
                    <a:pt x="3401" y="11482"/>
                  </a:lnTo>
                  <a:cubicBezTo>
                    <a:pt x="3766" y="11482"/>
                    <a:pt x="4063" y="11185"/>
                    <a:pt x="4063" y="10797"/>
                  </a:cubicBezTo>
                  <a:lnTo>
                    <a:pt x="4063" y="2123"/>
                  </a:lnTo>
                  <a:cubicBezTo>
                    <a:pt x="4063" y="1758"/>
                    <a:pt x="3766" y="1438"/>
                    <a:pt x="3401" y="1438"/>
                  </a:cubicBezTo>
                  <a:lnTo>
                    <a:pt x="2077" y="1438"/>
                  </a:lnTo>
                  <a:lnTo>
                    <a:pt x="2077" y="115"/>
                  </a:lnTo>
                  <a:cubicBezTo>
                    <a:pt x="2077" y="46"/>
                    <a:pt x="2032" y="0"/>
                    <a:pt x="1986" y="0"/>
                  </a:cubicBezTo>
                  <a:close/>
                </a:path>
              </a:pathLst>
            </a:custGeom>
            <a:gradFill>
              <a:gsLst>
                <a:gs pos="0">
                  <a:srgbClr val="83A8ED">
                    <a:alpha val="23529"/>
                  </a:srgbClr>
                </a:gs>
                <a:gs pos="100000">
                  <a:srgbClr val="4661BC">
                    <a:alpha val="22745"/>
                  </a:srgbClr>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45"/>
            <p:cNvSpPr/>
            <p:nvPr/>
          </p:nvSpPr>
          <p:spPr>
            <a:xfrm>
              <a:off x="1964050" y="3863300"/>
              <a:ext cx="102175" cy="740700"/>
            </a:xfrm>
            <a:custGeom>
              <a:rect b="b" l="l" r="r" t="t"/>
              <a:pathLst>
                <a:path extrusionOk="0" h="29628" w="4087">
                  <a:moveTo>
                    <a:pt x="2101" y="1"/>
                  </a:moveTo>
                  <a:cubicBezTo>
                    <a:pt x="2032" y="1"/>
                    <a:pt x="1987" y="46"/>
                    <a:pt x="1987" y="115"/>
                  </a:cubicBezTo>
                  <a:lnTo>
                    <a:pt x="1987" y="10455"/>
                  </a:lnTo>
                  <a:lnTo>
                    <a:pt x="663" y="10455"/>
                  </a:lnTo>
                  <a:cubicBezTo>
                    <a:pt x="298" y="10455"/>
                    <a:pt x="1" y="10774"/>
                    <a:pt x="1" y="11139"/>
                  </a:cubicBezTo>
                  <a:lnTo>
                    <a:pt x="1" y="19813"/>
                  </a:lnTo>
                  <a:cubicBezTo>
                    <a:pt x="1" y="20201"/>
                    <a:pt x="298" y="20498"/>
                    <a:pt x="663" y="20498"/>
                  </a:cubicBezTo>
                  <a:lnTo>
                    <a:pt x="1987" y="20498"/>
                  </a:lnTo>
                  <a:lnTo>
                    <a:pt x="1987" y="29537"/>
                  </a:lnTo>
                  <a:cubicBezTo>
                    <a:pt x="1987" y="29582"/>
                    <a:pt x="2032" y="29628"/>
                    <a:pt x="2101" y="29628"/>
                  </a:cubicBezTo>
                  <a:cubicBezTo>
                    <a:pt x="2147" y="29628"/>
                    <a:pt x="2192" y="29582"/>
                    <a:pt x="2192" y="29537"/>
                  </a:cubicBezTo>
                  <a:lnTo>
                    <a:pt x="2192" y="20498"/>
                  </a:lnTo>
                  <a:lnTo>
                    <a:pt x="3402" y="20498"/>
                  </a:lnTo>
                  <a:cubicBezTo>
                    <a:pt x="3767" y="20498"/>
                    <a:pt x="4087" y="20201"/>
                    <a:pt x="4087" y="19813"/>
                  </a:cubicBezTo>
                  <a:lnTo>
                    <a:pt x="4087" y="11139"/>
                  </a:lnTo>
                  <a:cubicBezTo>
                    <a:pt x="4087" y="10774"/>
                    <a:pt x="3767" y="10455"/>
                    <a:pt x="3402" y="10455"/>
                  </a:cubicBezTo>
                  <a:lnTo>
                    <a:pt x="2192" y="10455"/>
                  </a:lnTo>
                  <a:lnTo>
                    <a:pt x="2192" y="115"/>
                  </a:lnTo>
                  <a:cubicBezTo>
                    <a:pt x="2192" y="46"/>
                    <a:pt x="2147" y="1"/>
                    <a:pt x="2101" y="1"/>
                  </a:cubicBezTo>
                  <a:close/>
                </a:path>
              </a:pathLst>
            </a:custGeom>
            <a:gradFill>
              <a:gsLst>
                <a:gs pos="0">
                  <a:srgbClr val="83A8ED">
                    <a:alpha val="23529"/>
                  </a:srgbClr>
                </a:gs>
                <a:gs pos="100000">
                  <a:srgbClr val="4661BC">
                    <a:alpha val="22745"/>
                  </a:srgbClr>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2" name="Google Shape;1582;p45"/>
          <p:cNvGrpSpPr/>
          <p:nvPr/>
        </p:nvGrpSpPr>
        <p:grpSpPr>
          <a:xfrm>
            <a:off x="4737750" y="1980050"/>
            <a:ext cx="1135025" cy="1027300"/>
            <a:chOff x="4737750" y="1980050"/>
            <a:chExt cx="1135025" cy="1027300"/>
          </a:xfrm>
        </p:grpSpPr>
        <p:sp>
          <p:nvSpPr>
            <p:cNvPr id="1583" name="Google Shape;1583;p45"/>
            <p:cNvSpPr/>
            <p:nvPr/>
          </p:nvSpPr>
          <p:spPr>
            <a:xfrm>
              <a:off x="4737750" y="1980050"/>
              <a:ext cx="1047150" cy="944150"/>
            </a:xfrm>
            <a:custGeom>
              <a:rect b="b" l="l" r="r" t="t"/>
              <a:pathLst>
                <a:path extrusionOk="0" h="37766" w="41886">
                  <a:moveTo>
                    <a:pt x="27321" y="1"/>
                  </a:moveTo>
                  <a:cubicBezTo>
                    <a:pt x="21671" y="1"/>
                    <a:pt x="15118" y="2996"/>
                    <a:pt x="9930" y="8517"/>
                  </a:cubicBezTo>
                  <a:cubicBezTo>
                    <a:pt x="1736" y="17214"/>
                    <a:pt x="1" y="28923"/>
                    <a:pt x="6095" y="34652"/>
                  </a:cubicBezTo>
                  <a:cubicBezTo>
                    <a:pt x="8327" y="36758"/>
                    <a:pt x="11304" y="37766"/>
                    <a:pt x="14585" y="37766"/>
                  </a:cubicBezTo>
                  <a:cubicBezTo>
                    <a:pt x="20230" y="37766"/>
                    <a:pt x="26774" y="34780"/>
                    <a:pt x="31956" y="29265"/>
                  </a:cubicBezTo>
                  <a:cubicBezTo>
                    <a:pt x="40173" y="20546"/>
                    <a:pt x="41885" y="8860"/>
                    <a:pt x="35791" y="3108"/>
                  </a:cubicBezTo>
                  <a:cubicBezTo>
                    <a:pt x="33564" y="1006"/>
                    <a:pt x="30594" y="1"/>
                    <a:pt x="27321" y="1"/>
                  </a:cubicBezTo>
                  <a:close/>
                </a:path>
              </a:pathLst>
            </a:custGeom>
            <a:gradFill>
              <a:gsLst>
                <a:gs pos="0">
                  <a:schemeClr val="accent1"/>
                </a:gs>
                <a:gs pos="100000">
                  <a:schemeClr val="lt2"/>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45"/>
            <p:cNvSpPr/>
            <p:nvPr/>
          </p:nvSpPr>
          <p:spPr>
            <a:xfrm>
              <a:off x="4890125" y="2057725"/>
              <a:ext cx="982650" cy="949625"/>
            </a:xfrm>
            <a:custGeom>
              <a:rect b="b" l="l" r="r" t="t"/>
              <a:pathLst>
                <a:path extrusionOk="0" h="37985" w="39306">
                  <a:moveTo>
                    <a:pt x="29696" y="1"/>
                  </a:moveTo>
                  <a:cubicBezTo>
                    <a:pt x="35790" y="5753"/>
                    <a:pt x="34078" y="17439"/>
                    <a:pt x="25861" y="26158"/>
                  </a:cubicBezTo>
                  <a:cubicBezTo>
                    <a:pt x="20679" y="31673"/>
                    <a:pt x="14135" y="34659"/>
                    <a:pt x="8490" y="34659"/>
                  </a:cubicBezTo>
                  <a:cubicBezTo>
                    <a:pt x="5209" y="34659"/>
                    <a:pt x="2232" y="33651"/>
                    <a:pt x="0" y="31545"/>
                  </a:cubicBezTo>
                  <a:lnTo>
                    <a:pt x="0" y="31545"/>
                  </a:lnTo>
                  <a:lnTo>
                    <a:pt x="3515" y="34878"/>
                  </a:lnTo>
                  <a:cubicBezTo>
                    <a:pt x="5751" y="36979"/>
                    <a:pt x="8723" y="37984"/>
                    <a:pt x="11997" y="37984"/>
                  </a:cubicBezTo>
                  <a:cubicBezTo>
                    <a:pt x="17648" y="37984"/>
                    <a:pt x="24196" y="34989"/>
                    <a:pt x="29399" y="29468"/>
                  </a:cubicBezTo>
                  <a:cubicBezTo>
                    <a:pt x="37593" y="20772"/>
                    <a:pt x="39305" y="9062"/>
                    <a:pt x="33234" y="3333"/>
                  </a:cubicBezTo>
                  <a:lnTo>
                    <a:pt x="29696" y="1"/>
                  </a:lnTo>
                  <a:close/>
                </a:path>
              </a:pathLst>
            </a:custGeom>
            <a:gradFill>
              <a:gsLst>
                <a:gs pos="0">
                  <a:schemeClr val="accent2"/>
                </a:gs>
                <a:gs pos="5000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45"/>
            <p:cNvSpPr/>
            <p:nvPr/>
          </p:nvSpPr>
          <p:spPr>
            <a:xfrm>
              <a:off x="4863875" y="2093925"/>
              <a:ext cx="794900" cy="716800"/>
            </a:xfrm>
            <a:custGeom>
              <a:rect b="b" l="l" r="r" t="t"/>
              <a:pathLst>
                <a:path extrusionOk="0" h="28672" w="31796">
                  <a:moveTo>
                    <a:pt x="20738" y="1"/>
                  </a:moveTo>
                  <a:cubicBezTo>
                    <a:pt x="16447" y="1"/>
                    <a:pt x="11477" y="2274"/>
                    <a:pt x="7533" y="6450"/>
                  </a:cubicBezTo>
                  <a:cubicBezTo>
                    <a:pt x="1301" y="13069"/>
                    <a:pt x="0" y="21948"/>
                    <a:pt x="4634" y="26308"/>
                  </a:cubicBezTo>
                  <a:cubicBezTo>
                    <a:pt x="6326" y="27908"/>
                    <a:pt x="8580" y="28672"/>
                    <a:pt x="11064" y="28672"/>
                  </a:cubicBezTo>
                  <a:cubicBezTo>
                    <a:pt x="15349" y="28672"/>
                    <a:pt x="20319" y="26398"/>
                    <a:pt x="24264" y="22222"/>
                  </a:cubicBezTo>
                  <a:cubicBezTo>
                    <a:pt x="30495" y="15603"/>
                    <a:pt x="31796" y="6701"/>
                    <a:pt x="27185" y="2364"/>
                  </a:cubicBezTo>
                  <a:cubicBezTo>
                    <a:pt x="25485" y="765"/>
                    <a:pt x="23225" y="1"/>
                    <a:pt x="2073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45"/>
            <p:cNvSpPr/>
            <p:nvPr/>
          </p:nvSpPr>
          <p:spPr>
            <a:xfrm>
              <a:off x="5112675" y="2167850"/>
              <a:ext cx="252800" cy="279075"/>
            </a:xfrm>
            <a:custGeom>
              <a:rect b="b" l="l" r="r" t="t"/>
              <a:pathLst>
                <a:path extrusionOk="0" h="11163" w="10112">
                  <a:moveTo>
                    <a:pt x="10112" y="1"/>
                  </a:moveTo>
                  <a:lnTo>
                    <a:pt x="0" y="10980"/>
                  </a:lnTo>
                  <a:lnTo>
                    <a:pt x="9267" y="11162"/>
                  </a:lnTo>
                  <a:lnTo>
                    <a:pt x="10112" y="1"/>
                  </a:lnTo>
                  <a:close/>
                </a:path>
              </a:pathLst>
            </a:custGeom>
            <a:gradFill>
              <a:gsLst>
                <a:gs pos="0">
                  <a:schemeClr val="accent1"/>
                </a:gs>
                <a:gs pos="5000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45"/>
            <p:cNvSpPr/>
            <p:nvPr/>
          </p:nvSpPr>
          <p:spPr>
            <a:xfrm>
              <a:off x="5091550" y="2442325"/>
              <a:ext cx="252825" cy="279075"/>
            </a:xfrm>
            <a:custGeom>
              <a:rect b="b" l="l" r="r" t="t"/>
              <a:pathLst>
                <a:path extrusionOk="0" h="11163" w="10113">
                  <a:moveTo>
                    <a:pt x="845" y="1"/>
                  </a:moveTo>
                  <a:lnTo>
                    <a:pt x="1" y="11162"/>
                  </a:lnTo>
                  <a:lnTo>
                    <a:pt x="1" y="11162"/>
                  </a:lnTo>
                  <a:lnTo>
                    <a:pt x="10112" y="183"/>
                  </a:lnTo>
                  <a:lnTo>
                    <a:pt x="845" y="1"/>
                  </a:lnTo>
                  <a:close/>
                </a:path>
              </a:pathLst>
            </a:custGeom>
            <a:gradFill>
              <a:gsLst>
                <a:gs pos="0">
                  <a:schemeClr val="accent1"/>
                </a:gs>
                <a:gs pos="100000">
                  <a:schemeClr val="lt2"/>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45"/>
            <p:cNvSpPr/>
            <p:nvPr/>
          </p:nvSpPr>
          <p:spPr>
            <a:xfrm>
              <a:off x="5228500" y="2167850"/>
              <a:ext cx="136975" cy="279075"/>
            </a:xfrm>
            <a:custGeom>
              <a:rect b="b" l="l" r="r" t="t"/>
              <a:pathLst>
                <a:path extrusionOk="0" h="11163" w="5479">
                  <a:moveTo>
                    <a:pt x="5479" y="1"/>
                  </a:moveTo>
                  <a:lnTo>
                    <a:pt x="1" y="11071"/>
                  </a:lnTo>
                  <a:lnTo>
                    <a:pt x="4634" y="11162"/>
                  </a:lnTo>
                  <a:lnTo>
                    <a:pt x="5479" y="1"/>
                  </a:lnTo>
                  <a:close/>
                </a:path>
              </a:pathLst>
            </a:custGeom>
            <a:gradFill>
              <a:gsLst>
                <a:gs pos="0">
                  <a:schemeClr val="accent1"/>
                </a:gs>
                <a:gs pos="100000">
                  <a:schemeClr val="lt2"/>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45"/>
            <p:cNvSpPr/>
            <p:nvPr/>
          </p:nvSpPr>
          <p:spPr>
            <a:xfrm>
              <a:off x="5091550" y="2444625"/>
              <a:ext cx="252825" cy="276775"/>
            </a:xfrm>
            <a:custGeom>
              <a:rect b="b" l="l" r="r" t="t"/>
              <a:pathLst>
                <a:path extrusionOk="0" h="11071" w="10113">
                  <a:moveTo>
                    <a:pt x="5479" y="0"/>
                  </a:moveTo>
                  <a:lnTo>
                    <a:pt x="1" y="11070"/>
                  </a:lnTo>
                  <a:lnTo>
                    <a:pt x="1" y="11070"/>
                  </a:lnTo>
                  <a:lnTo>
                    <a:pt x="10112" y="91"/>
                  </a:lnTo>
                  <a:lnTo>
                    <a:pt x="5479" y="0"/>
                  </a:lnTo>
                  <a:close/>
                </a:path>
              </a:pathLst>
            </a:custGeom>
            <a:gradFill>
              <a:gsLst>
                <a:gs pos="0">
                  <a:schemeClr val="accent1"/>
                </a:gs>
                <a:gs pos="5000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7" name="Shape 1367"/>
        <p:cNvGrpSpPr/>
        <p:nvPr/>
      </p:nvGrpSpPr>
      <p:grpSpPr>
        <a:xfrm>
          <a:off x="0" y="0"/>
          <a:ext cx="0" cy="0"/>
          <a:chOff x="0" y="0"/>
          <a:chExt cx="0" cy="0"/>
        </a:xfrm>
      </p:grpSpPr>
      <p:sp>
        <p:nvSpPr>
          <p:cNvPr id="1368" name="Google Shape;1368;p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AGENDA</a:t>
            </a:r>
            <a:endParaRPr i="1"/>
          </a:p>
        </p:txBody>
      </p:sp>
      <p:sp>
        <p:nvSpPr>
          <p:cNvPr id="1369" name="Google Shape;1369;p27"/>
          <p:cNvSpPr txBox="1"/>
          <p:nvPr>
            <p:ph idx="1" type="body"/>
          </p:nvPr>
        </p:nvSpPr>
        <p:spPr>
          <a:xfrm>
            <a:off x="513400" y="615375"/>
            <a:ext cx="7704000" cy="4145100"/>
          </a:xfrm>
          <a:prstGeom prst="rect">
            <a:avLst/>
          </a:prstGeom>
        </p:spPr>
        <p:txBody>
          <a:bodyPr anchorCtr="0" anchor="t" bIns="91425" lIns="91425" spcFirstLastPara="1" rIns="91425" wrap="square" tIns="91425">
            <a:noAutofit/>
          </a:bodyPr>
          <a:lstStyle/>
          <a:p>
            <a:pPr indent="0" lvl="0" marL="0" rtl="0" algn="l">
              <a:lnSpc>
                <a:spcPct val="175000"/>
              </a:lnSpc>
              <a:spcBef>
                <a:spcPts val="1500"/>
              </a:spcBef>
              <a:spcAft>
                <a:spcPts val="0"/>
              </a:spcAft>
              <a:buNone/>
            </a:pPr>
            <a:r>
              <a:rPr lang="en"/>
              <a:t>The agenda for our presentation on churn prediction for bank customers using artificial neural networks (ANNs) is structured to provide a comprehensive understanding of the topic. We'll begin by introducing the concept of churn prediction and its significance for banks, followed by an overview of artificial neural networks (ANNs) and their advantages for predictive modeling. Next, we'll delve into the crucial aspects of data preparation and feature engineering, highlighting the techniques necessary for effective analysis. Then, we'll explore the construction of an artificial neural network model for churn prediction, covering its architecture, training process, and evaluation metrics. A detailed case study will showcase the practical application of ANNs in predicting customer churn within the banking sector, along with insights and recommendations derived from the analysis. We'll also discuss the challenges inherent in churn prediction and potential avenues for future research. Finally, we'll conclude with a summary of key points, emphasizing the importance of churn prediction for banks, and open the floor for a Q&amp;A session to facilitate further discussion and exploration.</a:t>
            </a:r>
            <a:endParaRPr/>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3" name="Shape 1373"/>
        <p:cNvGrpSpPr/>
        <p:nvPr/>
      </p:nvGrpSpPr>
      <p:grpSpPr>
        <a:xfrm>
          <a:off x="0" y="0"/>
          <a:ext cx="0" cy="0"/>
          <a:chOff x="0" y="0"/>
          <a:chExt cx="0" cy="0"/>
        </a:xfrm>
      </p:grpSpPr>
      <p:sp>
        <p:nvSpPr>
          <p:cNvPr id="1374" name="Google Shape;1374;p28"/>
          <p:cNvSpPr txBox="1"/>
          <p:nvPr>
            <p:ph type="title"/>
          </p:nvPr>
        </p:nvSpPr>
        <p:spPr>
          <a:xfrm>
            <a:off x="398525" y="221575"/>
            <a:ext cx="4856400" cy="70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i="1" lang="en" sz="2700"/>
              <a:t>PROBLEM STATEMENT</a:t>
            </a:r>
            <a:endParaRPr i="1" sz="2700"/>
          </a:p>
        </p:txBody>
      </p:sp>
      <p:sp>
        <p:nvSpPr>
          <p:cNvPr id="1375" name="Google Shape;1375;p28"/>
          <p:cNvSpPr txBox="1"/>
          <p:nvPr>
            <p:ph idx="1" type="subTitle"/>
          </p:nvPr>
        </p:nvSpPr>
        <p:spPr>
          <a:xfrm>
            <a:off x="463125" y="1135075"/>
            <a:ext cx="4856400" cy="2925300"/>
          </a:xfrm>
          <a:prstGeom prst="rect">
            <a:avLst/>
          </a:prstGeom>
        </p:spPr>
        <p:txBody>
          <a:bodyPr anchorCtr="0" anchor="t" bIns="91425" lIns="91425" spcFirstLastPara="1" rIns="91425" wrap="square" tIns="91425">
            <a:noAutofit/>
          </a:bodyPr>
          <a:lstStyle/>
          <a:p>
            <a:pPr indent="0" lvl="0" marL="457200" rtl="0" algn="ctr">
              <a:lnSpc>
                <a:spcPct val="115000"/>
              </a:lnSpc>
              <a:spcBef>
                <a:spcPts val="0"/>
              </a:spcBef>
              <a:spcAft>
                <a:spcPts val="0"/>
              </a:spcAft>
              <a:buNone/>
            </a:pPr>
            <a:r>
              <a:rPr lang="en" sz="1400">
                <a:latin typeface="Roboto"/>
                <a:ea typeface="Roboto"/>
                <a:cs typeface="Roboto"/>
                <a:sym typeface="Roboto"/>
              </a:rPr>
              <a:t>The problem statement for churn prediction for bank customers using artificial neural networks (ANNs) revolves around the need for banks to anticipate and prevent customer attrition. In the highly competitive banking industry, retaining customers is crucial for maintaining profitability and sustaining growth. However, identifying customers at risk of churning is challenging due to various factors such as changing preferences, competitor offerings, and economic fluctuations. Traditional methods of churn prediction often lack accuracy and fail to capture complex patterns in customer behavior.</a:t>
            </a:r>
            <a:endParaRPr sz="1400">
              <a:latin typeface="Roboto"/>
              <a:ea typeface="Roboto"/>
              <a:cs typeface="Roboto"/>
              <a:sym typeface="Roboto"/>
            </a:endParaRPr>
          </a:p>
          <a:p>
            <a:pPr indent="0" lvl="0" marL="0" rtl="0" algn="l">
              <a:lnSpc>
                <a:spcPct val="115000"/>
              </a:lnSpc>
              <a:spcBef>
                <a:spcPts val="1500"/>
              </a:spcBef>
              <a:spcAft>
                <a:spcPts val="0"/>
              </a:spcAft>
              <a:buNone/>
            </a:pPr>
            <a:r>
              <a:t/>
            </a:r>
            <a:endParaRPr sz="1100">
              <a:solidFill>
                <a:srgbClr val="000000"/>
              </a:solidFill>
              <a:latin typeface="Arial"/>
              <a:ea typeface="Arial"/>
              <a:cs typeface="Arial"/>
              <a:sym typeface="Arial"/>
            </a:endParaRPr>
          </a:p>
          <a:p>
            <a:pPr indent="0" lvl="0" marL="457200" rtl="0" algn="l">
              <a:spcBef>
                <a:spcPts val="0"/>
              </a:spcBef>
              <a:spcAft>
                <a:spcPts val="1000"/>
              </a:spcAft>
              <a:buNone/>
            </a:pPr>
            <a:r>
              <a:t/>
            </a:r>
            <a:endParaRPr/>
          </a:p>
        </p:txBody>
      </p:sp>
      <p:pic>
        <p:nvPicPr>
          <p:cNvPr id="1376" name="Google Shape;1376;p28"/>
          <p:cNvPicPr preferRelativeResize="0"/>
          <p:nvPr>
            <p:ph idx="2" type="pic"/>
          </p:nvPr>
        </p:nvPicPr>
        <p:blipFill rotWithShape="1">
          <a:blip r:embed="rId3">
            <a:alphaModFix/>
          </a:blip>
          <a:srcRect b="0" l="9519" r="23680" t="0"/>
          <a:stretch/>
        </p:blipFill>
        <p:spPr>
          <a:xfrm>
            <a:off x="5716225" y="1135075"/>
            <a:ext cx="2873100" cy="2873100"/>
          </a:xfrm>
          <a:prstGeom prst="ellipse">
            <a:avLst/>
          </a:prstGeom>
        </p:spPr>
      </p:pic>
      <p:grpSp>
        <p:nvGrpSpPr>
          <p:cNvPr id="1377" name="Google Shape;1377;p28"/>
          <p:cNvGrpSpPr/>
          <p:nvPr/>
        </p:nvGrpSpPr>
        <p:grpSpPr>
          <a:xfrm>
            <a:off x="7685728" y="587618"/>
            <a:ext cx="903604" cy="817401"/>
            <a:chOff x="431250" y="4269675"/>
            <a:chExt cx="623175" cy="563725"/>
          </a:xfrm>
        </p:grpSpPr>
        <p:sp>
          <p:nvSpPr>
            <p:cNvPr id="1378" name="Google Shape;1378;p28"/>
            <p:cNvSpPr/>
            <p:nvPr/>
          </p:nvSpPr>
          <p:spPr>
            <a:xfrm>
              <a:off x="431250" y="4269675"/>
              <a:ext cx="574775" cy="518225"/>
            </a:xfrm>
            <a:custGeom>
              <a:rect b="b" l="l" r="r" t="t"/>
              <a:pathLst>
                <a:path extrusionOk="0" h="20729" w="22991">
                  <a:moveTo>
                    <a:pt x="14995" y="0"/>
                  </a:moveTo>
                  <a:cubicBezTo>
                    <a:pt x="11895" y="0"/>
                    <a:pt x="8303" y="1644"/>
                    <a:pt x="5451" y="4670"/>
                  </a:cubicBezTo>
                  <a:cubicBezTo>
                    <a:pt x="946" y="9452"/>
                    <a:pt x="1" y="15875"/>
                    <a:pt x="3346" y="19024"/>
                  </a:cubicBezTo>
                  <a:cubicBezTo>
                    <a:pt x="4571" y="20177"/>
                    <a:pt x="6203" y="20729"/>
                    <a:pt x="8002" y="20729"/>
                  </a:cubicBezTo>
                  <a:cubicBezTo>
                    <a:pt x="11102" y="20729"/>
                    <a:pt x="14697" y="19089"/>
                    <a:pt x="17548" y="16063"/>
                  </a:cubicBezTo>
                  <a:cubicBezTo>
                    <a:pt x="22053" y="11281"/>
                    <a:pt x="22990" y="4849"/>
                    <a:pt x="19654" y="1709"/>
                  </a:cubicBezTo>
                  <a:cubicBezTo>
                    <a:pt x="18426" y="553"/>
                    <a:pt x="16793" y="0"/>
                    <a:pt x="14995"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28"/>
            <p:cNvSpPr/>
            <p:nvPr/>
          </p:nvSpPr>
          <p:spPr>
            <a:xfrm>
              <a:off x="514900" y="4312375"/>
              <a:ext cx="539525" cy="521025"/>
            </a:xfrm>
            <a:custGeom>
              <a:rect b="b" l="l" r="r" t="t"/>
              <a:pathLst>
                <a:path extrusionOk="0" h="20841" w="21581">
                  <a:moveTo>
                    <a:pt x="16308" y="1"/>
                  </a:moveTo>
                  <a:lnTo>
                    <a:pt x="16323" y="15"/>
                  </a:lnTo>
                  <a:lnTo>
                    <a:pt x="16323" y="15"/>
                  </a:lnTo>
                  <a:cubicBezTo>
                    <a:pt x="16318" y="10"/>
                    <a:pt x="16313" y="5"/>
                    <a:pt x="16308" y="1"/>
                  </a:cubicBezTo>
                  <a:close/>
                  <a:moveTo>
                    <a:pt x="16323" y="15"/>
                  </a:moveTo>
                  <a:cubicBezTo>
                    <a:pt x="19641" y="3160"/>
                    <a:pt x="18701" y="9580"/>
                    <a:pt x="14202" y="14355"/>
                  </a:cubicBezTo>
                  <a:cubicBezTo>
                    <a:pt x="11351" y="17381"/>
                    <a:pt x="7756" y="19021"/>
                    <a:pt x="4656" y="19021"/>
                  </a:cubicBezTo>
                  <a:cubicBezTo>
                    <a:pt x="2857" y="19021"/>
                    <a:pt x="1225" y="18469"/>
                    <a:pt x="0" y="17316"/>
                  </a:cubicBezTo>
                  <a:lnTo>
                    <a:pt x="0" y="17316"/>
                  </a:lnTo>
                  <a:lnTo>
                    <a:pt x="1927" y="19136"/>
                  </a:lnTo>
                  <a:cubicBezTo>
                    <a:pt x="3155" y="20289"/>
                    <a:pt x="4789" y="20841"/>
                    <a:pt x="6589" y="20841"/>
                  </a:cubicBezTo>
                  <a:cubicBezTo>
                    <a:pt x="9691" y="20841"/>
                    <a:pt x="13284" y="19201"/>
                    <a:pt x="16129" y="16174"/>
                  </a:cubicBezTo>
                  <a:cubicBezTo>
                    <a:pt x="20634" y="11393"/>
                    <a:pt x="21580" y="4961"/>
                    <a:pt x="18235" y="1821"/>
                  </a:cubicBezTo>
                  <a:lnTo>
                    <a:pt x="16323" y="15"/>
                  </a:ln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28"/>
            <p:cNvSpPr/>
            <p:nvPr/>
          </p:nvSpPr>
          <p:spPr>
            <a:xfrm>
              <a:off x="500625" y="4332000"/>
              <a:ext cx="436250" cy="393550"/>
            </a:xfrm>
            <a:custGeom>
              <a:rect b="b" l="l" r="r" t="t"/>
              <a:pathLst>
                <a:path extrusionOk="0" h="15742" w="17450">
                  <a:moveTo>
                    <a:pt x="11378" y="1"/>
                  </a:moveTo>
                  <a:cubicBezTo>
                    <a:pt x="9023" y="1"/>
                    <a:pt x="6293" y="1245"/>
                    <a:pt x="4131" y="3542"/>
                  </a:cubicBezTo>
                  <a:cubicBezTo>
                    <a:pt x="714" y="7173"/>
                    <a:pt x="0" y="12053"/>
                    <a:pt x="2534" y="14444"/>
                  </a:cubicBezTo>
                  <a:cubicBezTo>
                    <a:pt x="3464" y="15321"/>
                    <a:pt x="4703" y="15741"/>
                    <a:pt x="6068" y="15741"/>
                  </a:cubicBezTo>
                  <a:cubicBezTo>
                    <a:pt x="8422" y="15741"/>
                    <a:pt x="11151" y="14494"/>
                    <a:pt x="13319" y="12196"/>
                  </a:cubicBezTo>
                  <a:cubicBezTo>
                    <a:pt x="16736" y="8565"/>
                    <a:pt x="17450" y="3685"/>
                    <a:pt x="14916" y="1294"/>
                  </a:cubicBezTo>
                  <a:cubicBezTo>
                    <a:pt x="13986" y="420"/>
                    <a:pt x="12745" y="1"/>
                    <a:pt x="113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28"/>
            <p:cNvSpPr/>
            <p:nvPr/>
          </p:nvSpPr>
          <p:spPr>
            <a:xfrm>
              <a:off x="588925" y="4382400"/>
              <a:ext cx="246250" cy="280375"/>
            </a:xfrm>
            <a:custGeom>
              <a:rect b="b" l="l" r="r" t="t"/>
              <a:pathLst>
                <a:path extrusionOk="0" h="11215" w="9850">
                  <a:moveTo>
                    <a:pt x="5193" y="3096"/>
                  </a:moveTo>
                  <a:lnTo>
                    <a:pt x="4506" y="4738"/>
                  </a:lnTo>
                  <a:lnTo>
                    <a:pt x="3239" y="4765"/>
                  </a:lnTo>
                  <a:lnTo>
                    <a:pt x="3926" y="3123"/>
                  </a:lnTo>
                  <a:lnTo>
                    <a:pt x="5193" y="3096"/>
                  </a:lnTo>
                  <a:close/>
                  <a:moveTo>
                    <a:pt x="6576" y="6540"/>
                  </a:moveTo>
                  <a:lnTo>
                    <a:pt x="5924" y="8092"/>
                  </a:lnTo>
                  <a:lnTo>
                    <a:pt x="4658" y="8119"/>
                  </a:lnTo>
                  <a:lnTo>
                    <a:pt x="5309" y="6567"/>
                  </a:lnTo>
                  <a:lnTo>
                    <a:pt x="6576" y="6540"/>
                  </a:lnTo>
                  <a:close/>
                  <a:moveTo>
                    <a:pt x="8065" y="1"/>
                  </a:moveTo>
                  <a:lnTo>
                    <a:pt x="6495" y="36"/>
                  </a:lnTo>
                  <a:lnTo>
                    <a:pt x="5987" y="1232"/>
                  </a:lnTo>
                  <a:lnTo>
                    <a:pt x="4658" y="1259"/>
                  </a:lnTo>
                  <a:cubicBezTo>
                    <a:pt x="4363" y="1268"/>
                    <a:pt x="4069" y="1348"/>
                    <a:pt x="3774" y="1517"/>
                  </a:cubicBezTo>
                  <a:cubicBezTo>
                    <a:pt x="3480" y="1678"/>
                    <a:pt x="3203" y="1901"/>
                    <a:pt x="2963" y="2178"/>
                  </a:cubicBezTo>
                  <a:cubicBezTo>
                    <a:pt x="2713" y="2454"/>
                    <a:pt x="2517" y="2757"/>
                    <a:pt x="2374" y="3096"/>
                  </a:cubicBezTo>
                  <a:lnTo>
                    <a:pt x="1651" y="4836"/>
                  </a:lnTo>
                  <a:cubicBezTo>
                    <a:pt x="1500" y="5184"/>
                    <a:pt x="1437" y="5496"/>
                    <a:pt x="1455" y="5764"/>
                  </a:cubicBezTo>
                  <a:cubicBezTo>
                    <a:pt x="1473" y="6040"/>
                    <a:pt x="1562" y="6254"/>
                    <a:pt x="1723" y="6406"/>
                  </a:cubicBezTo>
                  <a:cubicBezTo>
                    <a:pt x="1883" y="6558"/>
                    <a:pt x="2091" y="6630"/>
                    <a:pt x="2354" y="6630"/>
                  </a:cubicBezTo>
                  <a:cubicBezTo>
                    <a:pt x="2369" y="6630"/>
                    <a:pt x="2385" y="6630"/>
                    <a:pt x="2401" y="6629"/>
                  </a:cubicBezTo>
                  <a:lnTo>
                    <a:pt x="3721" y="6602"/>
                  </a:lnTo>
                  <a:lnTo>
                    <a:pt x="3070" y="8155"/>
                  </a:lnTo>
                  <a:lnTo>
                    <a:pt x="1803" y="8181"/>
                  </a:lnTo>
                  <a:lnTo>
                    <a:pt x="1803" y="8181"/>
                  </a:lnTo>
                  <a:lnTo>
                    <a:pt x="2097" y="7468"/>
                  </a:lnTo>
                  <a:lnTo>
                    <a:pt x="527" y="7503"/>
                  </a:lnTo>
                  <a:lnTo>
                    <a:pt x="206" y="8271"/>
                  </a:lnTo>
                  <a:cubicBezTo>
                    <a:pt x="63" y="8601"/>
                    <a:pt x="1" y="8895"/>
                    <a:pt x="19" y="9172"/>
                  </a:cubicBezTo>
                  <a:cubicBezTo>
                    <a:pt x="28" y="9448"/>
                    <a:pt x="117" y="9662"/>
                    <a:pt x="277" y="9823"/>
                  </a:cubicBezTo>
                  <a:cubicBezTo>
                    <a:pt x="438" y="9967"/>
                    <a:pt x="648" y="10047"/>
                    <a:pt x="920" y="10047"/>
                  </a:cubicBezTo>
                  <a:cubicBezTo>
                    <a:pt x="935" y="10047"/>
                    <a:pt x="949" y="10046"/>
                    <a:pt x="964" y="10046"/>
                  </a:cubicBezTo>
                  <a:lnTo>
                    <a:pt x="2294" y="10019"/>
                  </a:lnTo>
                  <a:lnTo>
                    <a:pt x="1794" y="11215"/>
                  </a:lnTo>
                  <a:lnTo>
                    <a:pt x="3364" y="11179"/>
                  </a:lnTo>
                  <a:lnTo>
                    <a:pt x="3873" y="9983"/>
                  </a:lnTo>
                  <a:lnTo>
                    <a:pt x="5184" y="9957"/>
                  </a:lnTo>
                  <a:cubicBezTo>
                    <a:pt x="5478" y="9948"/>
                    <a:pt x="5773" y="9859"/>
                    <a:pt x="6067" y="9689"/>
                  </a:cubicBezTo>
                  <a:cubicBezTo>
                    <a:pt x="6362" y="9528"/>
                    <a:pt x="6638" y="9305"/>
                    <a:pt x="6888" y="9020"/>
                  </a:cubicBezTo>
                  <a:cubicBezTo>
                    <a:pt x="7138" y="8743"/>
                    <a:pt x="7334" y="8440"/>
                    <a:pt x="7468" y="8119"/>
                  </a:cubicBezTo>
                  <a:lnTo>
                    <a:pt x="8199" y="6379"/>
                  </a:lnTo>
                  <a:cubicBezTo>
                    <a:pt x="8333" y="6076"/>
                    <a:pt x="8387" y="5791"/>
                    <a:pt x="8369" y="5523"/>
                  </a:cubicBezTo>
                  <a:cubicBezTo>
                    <a:pt x="8342" y="5264"/>
                    <a:pt x="8253" y="5059"/>
                    <a:pt x="8092" y="4898"/>
                  </a:cubicBezTo>
                  <a:cubicBezTo>
                    <a:pt x="7941" y="4747"/>
                    <a:pt x="7725" y="4675"/>
                    <a:pt x="7454" y="4675"/>
                  </a:cubicBezTo>
                  <a:cubicBezTo>
                    <a:pt x="7438" y="4675"/>
                    <a:pt x="7422" y="4675"/>
                    <a:pt x="7405" y="4675"/>
                  </a:cubicBezTo>
                  <a:lnTo>
                    <a:pt x="6094" y="4702"/>
                  </a:lnTo>
                  <a:lnTo>
                    <a:pt x="6781" y="3061"/>
                  </a:lnTo>
                  <a:lnTo>
                    <a:pt x="8048" y="3034"/>
                  </a:lnTo>
                  <a:lnTo>
                    <a:pt x="7744" y="3757"/>
                  </a:lnTo>
                  <a:lnTo>
                    <a:pt x="9314" y="3721"/>
                  </a:lnTo>
                  <a:lnTo>
                    <a:pt x="9644" y="2945"/>
                  </a:lnTo>
                  <a:cubicBezTo>
                    <a:pt x="9787" y="2597"/>
                    <a:pt x="9850" y="2294"/>
                    <a:pt x="9841" y="2026"/>
                  </a:cubicBezTo>
                  <a:cubicBezTo>
                    <a:pt x="9823" y="1758"/>
                    <a:pt x="9734" y="1544"/>
                    <a:pt x="9573" y="1392"/>
                  </a:cubicBezTo>
                  <a:cubicBezTo>
                    <a:pt x="9413" y="1241"/>
                    <a:pt x="9205" y="1169"/>
                    <a:pt x="8927" y="1169"/>
                  </a:cubicBezTo>
                  <a:cubicBezTo>
                    <a:pt x="8911" y="1169"/>
                    <a:pt x="8894" y="1169"/>
                    <a:pt x="8877" y="1169"/>
                  </a:cubicBezTo>
                  <a:lnTo>
                    <a:pt x="7566" y="1196"/>
                  </a:lnTo>
                  <a:lnTo>
                    <a:pt x="7566" y="1196"/>
                  </a:lnTo>
                  <a:lnTo>
                    <a:pt x="806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5" name="Shape 1385"/>
        <p:cNvGrpSpPr/>
        <p:nvPr/>
      </p:nvGrpSpPr>
      <p:grpSpPr>
        <a:xfrm>
          <a:off x="0" y="0"/>
          <a:ext cx="0" cy="0"/>
          <a:chOff x="0" y="0"/>
          <a:chExt cx="0" cy="0"/>
        </a:xfrm>
      </p:grpSpPr>
      <p:sp>
        <p:nvSpPr>
          <p:cNvPr id="1386" name="Google Shape;1386;p2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OVERVIEW</a:t>
            </a:r>
            <a:endParaRPr/>
          </a:p>
        </p:txBody>
      </p:sp>
      <p:sp>
        <p:nvSpPr>
          <p:cNvPr id="1387" name="Google Shape;1387;p29"/>
          <p:cNvSpPr txBox="1"/>
          <p:nvPr>
            <p:ph idx="1" type="subTitle"/>
          </p:nvPr>
        </p:nvSpPr>
        <p:spPr>
          <a:xfrm>
            <a:off x="851225" y="1189650"/>
            <a:ext cx="7067400" cy="328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latin typeface="Roboto"/>
                <a:ea typeface="Roboto"/>
                <a:cs typeface="Roboto"/>
                <a:sym typeface="Roboto"/>
              </a:rPr>
              <a:t>The topic of churn prediction for bank customers using artificial neural networks (ANNs) encompasses the application of advanced predictive analytics techniques to address a critical challenge faced by banks: customer attrition. In this overview, we'll explore the significance of churn prediction in the banking industry, the role of artificial neural networks in predictive modeling, and the key components involved in implementing a successful churn prediction system.</a:t>
            </a:r>
            <a:endParaRPr sz="1400">
              <a:latin typeface="Roboto"/>
              <a:ea typeface="Roboto"/>
              <a:cs typeface="Roboto"/>
              <a:sym typeface="Roboto"/>
            </a:endParaRPr>
          </a:p>
          <a:p>
            <a:pPr indent="0" lvl="0" marL="0" rtl="0" algn="l">
              <a:lnSpc>
                <a:spcPct val="115000"/>
              </a:lnSpc>
              <a:spcBef>
                <a:spcPts val="1500"/>
              </a:spcBef>
              <a:spcAft>
                <a:spcPts val="0"/>
              </a:spcAft>
              <a:buNone/>
            </a:pPr>
            <a:r>
              <a:rPr lang="en" sz="1400">
                <a:latin typeface="Roboto"/>
                <a:ea typeface="Roboto"/>
                <a:cs typeface="Roboto"/>
                <a:sym typeface="Roboto"/>
              </a:rPr>
              <a:t>Churn prediction refers to the process of identifying customers who are at risk of leaving a business, in this case, banks. Customer churn can have significant financial implications for banks, including loss of revenue, reduced market share, and diminished customer loyalty. By accurately predicting churn, banks can implement targeted retention strategies to mitigate attrition and foster long-term customer relationships.</a:t>
            </a:r>
            <a:endParaRPr sz="1400">
              <a:latin typeface="Roboto"/>
              <a:ea typeface="Roboto"/>
              <a:cs typeface="Roboto"/>
              <a:sym typeface="Roboto"/>
            </a:endParaRPr>
          </a:p>
          <a:p>
            <a:pPr indent="0" lvl="0" marL="0" rtl="0" algn="l">
              <a:lnSpc>
                <a:spcPct val="115000"/>
              </a:lnSpc>
              <a:spcBef>
                <a:spcPts val="15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1" name="Shape 1391"/>
        <p:cNvGrpSpPr/>
        <p:nvPr/>
      </p:nvGrpSpPr>
      <p:grpSpPr>
        <a:xfrm>
          <a:off x="0" y="0"/>
          <a:ext cx="0" cy="0"/>
          <a:chOff x="0" y="0"/>
          <a:chExt cx="0" cy="0"/>
        </a:xfrm>
      </p:grpSpPr>
      <p:sp>
        <p:nvSpPr>
          <p:cNvPr id="1392" name="Google Shape;1392;p30"/>
          <p:cNvSpPr txBox="1"/>
          <p:nvPr>
            <p:ph type="title"/>
          </p:nvPr>
        </p:nvSpPr>
        <p:spPr>
          <a:xfrm>
            <a:off x="708726" y="445025"/>
            <a:ext cx="7122900" cy="4039500"/>
          </a:xfrm>
          <a:prstGeom prst="rect">
            <a:avLst/>
          </a:prstGeom>
        </p:spPr>
        <p:txBody>
          <a:bodyPr anchorCtr="0" anchor="t" bIns="91425" lIns="91425" spcFirstLastPara="1" rIns="91425" wrap="square" tIns="91425">
            <a:noAutofit/>
          </a:bodyPr>
          <a:lstStyle/>
          <a:p>
            <a:pPr indent="0" lvl="0" marL="0" rtl="0" algn="l">
              <a:lnSpc>
                <a:spcPct val="115000"/>
              </a:lnSpc>
              <a:spcBef>
                <a:spcPts val="1500"/>
              </a:spcBef>
              <a:spcAft>
                <a:spcPts val="0"/>
              </a:spcAft>
              <a:buNone/>
            </a:pPr>
            <a:r>
              <a:rPr b="0" lang="en" sz="1200">
                <a:solidFill>
                  <a:schemeClr val="dk2"/>
                </a:solidFill>
                <a:latin typeface="Roboto"/>
                <a:ea typeface="Roboto"/>
                <a:cs typeface="Roboto"/>
                <a:sym typeface="Roboto"/>
              </a:rPr>
              <a:t>Artificial neural networks (ANNs) are computational models inspired by the structure and function of the human brain. ANNs excel at capturing complex patterns and relationships in data, making them well-suited for predictive modeling tasks like churn prediction. By leveraging ANNs, banks can analyze vast amounts of customer data, including demographic information, transaction history, and customer interactions, to identify behavioral indicators of churn.</a:t>
            </a:r>
            <a:endParaRPr b="0" sz="1200">
              <a:solidFill>
                <a:schemeClr val="dk2"/>
              </a:solidFill>
              <a:latin typeface="Roboto"/>
              <a:ea typeface="Roboto"/>
              <a:cs typeface="Roboto"/>
              <a:sym typeface="Roboto"/>
            </a:endParaRPr>
          </a:p>
          <a:p>
            <a:pPr indent="0" lvl="0" marL="0" rtl="0" algn="l">
              <a:lnSpc>
                <a:spcPct val="115000"/>
              </a:lnSpc>
              <a:spcBef>
                <a:spcPts val="1500"/>
              </a:spcBef>
              <a:spcAft>
                <a:spcPts val="0"/>
              </a:spcAft>
              <a:buNone/>
            </a:pPr>
            <a:r>
              <a:rPr b="0" lang="en" sz="1200">
                <a:solidFill>
                  <a:schemeClr val="dk2"/>
                </a:solidFill>
                <a:latin typeface="Roboto"/>
                <a:ea typeface="Roboto"/>
                <a:cs typeface="Roboto"/>
                <a:sym typeface="Roboto"/>
              </a:rPr>
              <a:t>The implementation of a churn prediction system using ANNs involves several key components, including data preparation and feature engineering, model building and training, and evaluation and interpretation of results. Data preparation involves cleaning and preprocessing the data to ensure its quality and relevance for analysis. Feature engineering involves selecting and transforming relevant features from the data to feed into the ANN model.</a:t>
            </a:r>
            <a:endParaRPr b="0" sz="1200">
              <a:solidFill>
                <a:schemeClr val="dk2"/>
              </a:solidFill>
              <a:latin typeface="Roboto"/>
              <a:ea typeface="Roboto"/>
              <a:cs typeface="Roboto"/>
              <a:sym typeface="Roboto"/>
            </a:endParaRPr>
          </a:p>
          <a:p>
            <a:pPr indent="0" lvl="0" marL="0" rtl="0" algn="l">
              <a:lnSpc>
                <a:spcPct val="115000"/>
              </a:lnSpc>
              <a:spcBef>
                <a:spcPts val="1500"/>
              </a:spcBef>
              <a:spcAft>
                <a:spcPts val="0"/>
              </a:spcAft>
              <a:buNone/>
            </a:pPr>
            <a:r>
              <a:rPr b="0" lang="en" sz="1200">
                <a:solidFill>
                  <a:schemeClr val="dk2"/>
                </a:solidFill>
                <a:latin typeface="Roboto"/>
                <a:ea typeface="Roboto"/>
                <a:cs typeface="Roboto"/>
                <a:sym typeface="Roboto"/>
              </a:rPr>
              <a:t>The ANN model is then constructed and trained using historical customer data, with the goal of learning patterns and relationships that can accurately predict future churn. Model evaluation involves assessing the performance of the ANN model using various metrics, such as accuracy, precision, recall, and F1-score, to determine its effectiveness in predicting churn.</a:t>
            </a:r>
            <a:endParaRPr b="0" sz="1200">
              <a:solidFill>
                <a:schemeClr val="dk2"/>
              </a:solidFill>
              <a:latin typeface="Roboto"/>
              <a:ea typeface="Roboto"/>
              <a:cs typeface="Roboto"/>
              <a:sym typeface="Roboto"/>
            </a:endParaRPr>
          </a:p>
          <a:p>
            <a:pPr indent="0" lvl="0" marL="0" rtl="0" algn="l">
              <a:lnSpc>
                <a:spcPct val="115000"/>
              </a:lnSpc>
              <a:spcBef>
                <a:spcPts val="1500"/>
              </a:spcBef>
              <a:spcAft>
                <a:spcPts val="0"/>
              </a:spcAft>
              <a:buNone/>
            </a:pPr>
            <a:r>
              <a:t/>
            </a:r>
            <a:endParaRPr b="0" sz="1100">
              <a:solidFill>
                <a:srgbClr val="000000"/>
              </a:solidFill>
              <a:latin typeface="Arial"/>
              <a:ea typeface="Arial"/>
              <a:cs typeface="Arial"/>
              <a:sym typeface="Arial"/>
            </a:endParaRPr>
          </a:p>
          <a:p>
            <a:pPr indent="0" lvl="0" marL="0" rtl="0" algn="l">
              <a:spcBef>
                <a:spcPts val="0"/>
              </a:spcBef>
              <a:spcAft>
                <a:spcPts val="0"/>
              </a:spcAft>
              <a:buNone/>
            </a:pPr>
            <a:r>
              <a:t/>
            </a:r>
            <a:endParaRPr b="0" sz="130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6" name="Shape 1396"/>
        <p:cNvGrpSpPr/>
        <p:nvPr/>
      </p:nvGrpSpPr>
      <p:grpSpPr>
        <a:xfrm>
          <a:off x="0" y="0"/>
          <a:ext cx="0" cy="0"/>
          <a:chOff x="0" y="0"/>
          <a:chExt cx="0" cy="0"/>
        </a:xfrm>
      </p:grpSpPr>
      <p:sp>
        <p:nvSpPr>
          <p:cNvPr id="1397" name="Google Shape;1397;p31"/>
          <p:cNvSpPr txBox="1"/>
          <p:nvPr>
            <p:ph type="title"/>
          </p:nvPr>
        </p:nvSpPr>
        <p:spPr>
          <a:xfrm>
            <a:off x="2881200" y="2571750"/>
            <a:ext cx="33816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398" name="Google Shape;1398;p31"/>
          <p:cNvSpPr txBox="1"/>
          <p:nvPr>
            <p:ph idx="2" type="title"/>
          </p:nvPr>
        </p:nvSpPr>
        <p:spPr>
          <a:xfrm>
            <a:off x="2881200" y="1729950"/>
            <a:ext cx="53745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END USERS</a:t>
            </a:r>
            <a:endParaRPr/>
          </a:p>
        </p:txBody>
      </p:sp>
      <p:grpSp>
        <p:nvGrpSpPr>
          <p:cNvPr id="1399" name="Google Shape;1399;p31"/>
          <p:cNvGrpSpPr/>
          <p:nvPr/>
        </p:nvGrpSpPr>
        <p:grpSpPr>
          <a:xfrm>
            <a:off x="7527178" y="539493"/>
            <a:ext cx="903604" cy="817401"/>
            <a:chOff x="431250" y="4269675"/>
            <a:chExt cx="623175" cy="563725"/>
          </a:xfrm>
        </p:grpSpPr>
        <p:sp>
          <p:nvSpPr>
            <p:cNvPr id="1400" name="Google Shape;1400;p31"/>
            <p:cNvSpPr/>
            <p:nvPr/>
          </p:nvSpPr>
          <p:spPr>
            <a:xfrm>
              <a:off x="431250" y="4269675"/>
              <a:ext cx="574775" cy="518225"/>
            </a:xfrm>
            <a:custGeom>
              <a:rect b="b" l="l" r="r" t="t"/>
              <a:pathLst>
                <a:path extrusionOk="0" h="20729" w="22991">
                  <a:moveTo>
                    <a:pt x="14995" y="0"/>
                  </a:moveTo>
                  <a:cubicBezTo>
                    <a:pt x="11895" y="0"/>
                    <a:pt x="8303" y="1644"/>
                    <a:pt x="5451" y="4670"/>
                  </a:cubicBezTo>
                  <a:cubicBezTo>
                    <a:pt x="946" y="9452"/>
                    <a:pt x="1" y="15875"/>
                    <a:pt x="3346" y="19024"/>
                  </a:cubicBezTo>
                  <a:cubicBezTo>
                    <a:pt x="4571" y="20177"/>
                    <a:pt x="6203" y="20729"/>
                    <a:pt x="8002" y="20729"/>
                  </a:cubicBezTo>
                  <a:cubicBezTo>
                    <a:pt x="11102" y="20729"/>
                    <a:pt x="14697" y="19089"/>
                    <a:pt x="17548" y="16063"/>
                  </a:cubicBezTo>
                  <a:cubicBezTo>
                    <a:pt x="22053" y="11281"/>
                    <a:pt x="22990" y="4849"/>
                    <a:pt x="19654" y="1709"/>
                  </a:cubicBezTo>
                  <a:cubicBezTo>
                    <a:pt x="18426" y="553"/>
                    <a:pt x="16793" y="0"/>
                    <a:pt x="14995"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31"/>
            <p:cNvSpPr/>
            <p:nvPr/>
          </p:nvSpPr>
          <p:spPr>
            <a:xfrm>
              <a:off x="514900" y="4312375"/>
              <a:ext cx="539525" cy="521025"/>
            </a:xfrm>
            <a:custGeom>
              <a:rect b="b" l="l" r="r" t="t"/>
              <a:pathLst>
                <a:path extrusionOk="0" h="20841" w="21581">
                  <a:moveTo>
                    <a:pt x="16308" y="1"/>
                  </a:moveTo>
                  <a:lnTo>
                    <a:pt x="16323" y="15"/>
                  </a:lnTo>
                  <a:lnTo>
                    <a:pt x="16323" y="15"/>
                  </a:lnTo>
                  <a:cubicBezTo>
                    <a:pt x="16318" y="10"/>
                    <a:pt x="16313" y="5"/>
                    <a:pt x="16308" y="1"/>
                  </a:cubicBezTo>
                  <a:close/>
                  <a:moveTo>
                    <a:pt x="16323" y="15"/>
                  </a:moveTo>
                  <a:cubicBezTo>
                    <a:pt x="19641" y="3160"/>
                    <a:pt x="18701" y="9580"/>
                    <a:pt x="14202" y="14355"/>
                  </a:cubicBezTo>
                  <a:cubicBezTo>
                    <a:pt x="11351" y="17381"/>
                    <a:pt x="7756" y="19021"/>
                    <a:pt x="4656" y="19021"/>
                  </a:cubicBezTo>
                  <a:cubicBezTo>
                    <a:pt x="2857" y="19021"/>
                    <a:pt x="1225" y="18469"/>
                    <a:pt x="0" y="17316"/>
                  </a:cubicBezTo>
                  <a:lnTo>
                    <a:pt x="0" y="17316"/>
                  </a:lnTo>
                  <a:lnTo>
                    <a:pt x="1927" y="19136"/>
                  </a:lnTo>
                  <a:cubicBezTo>
                    <a:pt x="3155" y="20289"/>
                    <a:pt x="4789" y="20841"/>
                    <a:pt x="6589" y="20841"/>
                  </a:cubicBezTo>
                  <a:cubicBezTo>
                    <a:pt x="9691" y="20841"/>
                    <a:pt x="13284" y="19201"/>
                    <a:pt x="16129" y="16174"/>
                  </a:cubicBezTo>
                  <a:cubicBezTo>
                    <a:pt x="20634" y="11393"/>
                    <a:pt x="21580" y="4961"/>
                    <a:pt x="18235" y="1821"/>
                  </a:cubicBezTo>
                  <a:lnTo>
                    <a:pt x="16323" y="15"/>
                  </a:ln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31"/>
            <p:cNvSpPr/>
            <p:nvPr/>
          </p:nvSpPr>
          <p:spPr>
            <a:xfrm>
              <a:off x="500625" y="4332000"/>
              <a:ext cx="436250" cy="393550"/>
            </a:xfrm>
            <a:custGeom>
              <a:rect b="b" l="l" r="r" t="t"/>
              <a:pathLst>
                <a:path extrusionOk="0" h="15742" w="17450">
                  <a:moveTo>
                    <a:pt x="11378" y="1"/>
                  </a:moveTo>
                  <a:cubicBezTo>
                    <a:pt x="9023" y="1"/>
                    <a:pt x="6293" y="1245"/>
                    <a:pt x="4131" y="3542"/>
                  </a:cubicBezTo>
                  <a:cubicBezTo>
                    <a:pt x="714" y="7173"/>
                    <a:pt x="0" y="12053"/>
                    <a:pt x="2534" y="14444"/>
                  </a:cubicBezTo>
                  <a:cubicBezTo>
                    <a:pt x="3464" y="15321"/>
                    <a:pt x="4703" y="15741"/>
                    <a:pt x="6068" y="15741"/>
                  </a:cubicBezTo>
                  <a:cubicBezTo>
                    <a:pt x="8422" y="15741"/>
                    <a:pt x="11151" y="14494"/>
                    <a:pt x="13319" y="12196"/>
                  </a:cubicBezTo>
                  <a:cubicBezTo>
                    <a:pt x="16736" y="8565"/>
                    <a:pt x="17450" y="3685"/>
                    <a:pt x="14916" y="1294"/>
                  </a:cubicBezTo>
                  <a:cubicBezTo>
                    <a:pt x="13986" y="420"/>
                    <a:pt x="12745" y="1"/>
                    <a:pt x="113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31"/>
            <p:cNvSpPr/>
            <p:nvPr/>
          </p:nvSpPr>
          <p:spPr>
            <a:xfrm>
              <a:off x="588925" y="4382400"/>
              <a:ext cx="246250" cy="280375"/>
            </a:xfrm>
            <a:custGeom>
              <a:rect b="b" l="l" r="r" t="t"/>
              <a:pathLst>
                <a:path extrusionOk="0" h="11215" w="9850">
                  <a:moveTo>
                    <a:pt x="5193" y="3096"/>
                  </a:moveTo>
                  <a:lnTo>
                    <a:pt x="4506" y="4738"/>
                  </a:lnTo>
                  <a:lnTo>
                    <a:pt x="3239" y="4765"/>
                  </a:lnTo>
                  <a:lnTo>
                    <a:pt x="3926" y="3123"/>
                  </a:lnTo>
                  <a:lnTo>
                    <a:pt x="5193" y="3096"/>
                  </a:lnTo>
                  <a:close/>
                  <a:moveTo>
                    <a:pt x="6576" y="6540"/>
                  </a:moveTo>
                  <a:lnTo>
                    <a:pt x="5924" y="8092"/>
                  </a:lnTo>
                  <a:lnTo>
                    <a:pt x="4658" y="8119"/>
                  </a:lnTo>
                  <a:lnTo>
                    <a:pt x="5309" y="6567"/>
                  </a:lnTo>
                  <a:lnTo>
                    <a:pt x="6576" y="6540"/>
                  </a:lnTo>
                  <a:close/>
                  <a:moveTo>
                    <a:pt x="8065" y="1"/>
                  </a:moveTo>
                  <a:lnTo>
                    <a:pt x="6495" y="36"/>
                  </a:lnTo>
                  <a:lnTo>
                    <a:pt x="5987" y="1232"/>
                  </a:lnTo>
                  <a:lnTo>
                    <a:pt x="4658" y="1259"/>
                  </a:lnTo>
                  <a:cubicBezTo>
                    <a:pt x="4363" y="1268"/>
                    <a:pt x="4069" y="1348"/>
                    <a:pt x="3774" y="1517"/>
                  </a:cubicBezTo>
                  <a:cubicBezTo>
                    <a:pt x="3480" y="1678"/>
                    <a:pt x="3203" y="1901"/>
                    <a:pt x="2963" y="2178"/>
                  </a:cubicBezTo>
                  <a:cubicBezTo>
                    <a:pt x="2713" y="2454"/>
                    <a:pt x="2517" y="2757"/>
                    <a:pt x="2374" y="3096"/>
                  </a:cubicBezTo>
                  <a:lnTo>
                    <a:pt x="1651" y="4836"/>
                  </a:lnTo>
                  <a:cubicBezTo>
                    <a:pt x="1500" y="5184"/>
                    <a:pt x="1437" y="5496"/>
                    <a:pt x="1455" y="5764"/>
                  </a:cubicBezTo>
                  <a:cubicBezTo>
                    <a:pt x="1473" y="6040"/>
                    <a:pt x="1562" y="6254"/>
                    <a:pt x="1723" y="6406"/>
                  </a:cubicBezTo>
                  <a:cubicBezTo>
                    <a:pt x="1883" y="6558"/>
                    <a:pt x="2091" y="6630"/>
                    <a:pt x="2354" y="6630"/>
                  </a:cubicBezTo>
                  <a:cubicBezTo>
                    <a:pt x="2369" y="6630"/>
                    <a:pt x="2385" y="6630"/>
                    <a:pt x="2401" y="6629"/>
                  </a:cubicBezTo>
                  <a:lnTo>
                    <a:pt x="3721" y="6602"/>
                  </a:lnTo>
                  <a:lnTo>
                    <a:pt x="3070" y="8155"/>
                  </a:lnTo>
                  <a:lnTo>
                    <a:pt x="1803" y="8181"/>
                  </a:lnTo>
                  <a:lnTo>
                    <a:pt x="1803" y="8181"/>
                  </a:lnTo>
                  <a:lnTo>
                    <a:pt x="2097" y="7468"/>
                  </a:lnTo>
                  <a:lnTo>
                    <a:pt x="527" y="7503"/>
                  </a:lnTo>
                  <a:lnTo>
                    <a:pt x="206" y="8271"/>
                  </a:lnTo>
                  <a:cubicBezTo>
                    <a:pt x="63" y="8601"/>
                    <a:pt x="1" y="8895"/>
                    <a:pt x="19" y="9172"/>
                  </a:cubicBezTo>
                  <a:cubicBezTo>
                    <a:pt x="28" y="9448"/>
                    <a:pt x="117" y="9662"/>
                    <a:pt x="277" y="9823"/>
                  </a:cubicBezTo>
                  <a:cubicBezTo>
                    <a:pt x="438" y="9967"/>
                    <a:pt x="648" y="10047"/>
                    <a:pt x="920" y="10047"/>
                  </a:cubicBezTo>
                  <a:cubicBezTo>
                    <a:pt x="935" y="10047"/>
                    <a:pt x="949" y="10046"/>
                    <a:pt x="964" y="10046"/>
                  </a:cubicBezTo>
                  <a:lnTo>
                    <a:pt x="2294" y="10019"/>
                  </a:lnTo>
                  <a:lnTo>
                    <a:pt x="1794" y="11215"/>
                  </a:lnTo>
                  <a:lnTo>
                    <a:pt x="3364" y="11179"/>
                  </a:lnTo>
                  <a:lnTo>
                    <a:pt x="3873" y="9983"/>
                  </a:lnTo>
                  <a:lnTo>
                    <a:pt x="5184" y="9957"/>
                  </a:lnTo>
                  <a:cubicBezTo>
                    <a:pt x="5478" y="9948"/>
                    <a:pt x="5773" y="9859"/>
                    <a:pt x="6067" y="9689"/>
                  </a:cubicBezTo>
                  <a:cubicBezTo>
                    <a:pt x="6362" y="9528"/>
                    <a:pt x="6638" y="9305"/>
                    <a:pt x="6888" y="9020"/>
                  </a:cubicBezTo>
                  <a:cubicBezTo>
                    <a:pt x="7138" y="8743"/>
                    <a:pt x="7334" y="8440"/>
                    <a:pt x="7468" y="8119"/>
                  </a:cubicBezTo>
                  <a:lnTo>
                    <a:pt x="8199" y="6379"/>
                  </a:lnTo>
                  <a:cubicBezTo>
                    <a:pt x="8333" y="6076"/>
                    <a:pt x="8387" y="5791"/>
                    <a:pt x="8369" y="5523"/>
                  </a:cubicBezTo>
                  <a:cubicBezTo>
                    <a:pt x="8342" y="5264"/>
                    <a:pt x="8253" y="5059"/>
                    <a:pt x="8092" y="4898"/>
                  </a:cubicBezTo>
                  <a:cubicBezTo>
                    <a:pt x="7941" y="4747"/>
                    <a:pt x="7725" y="4675"/>
                    <a:pt x="7454" y="4675"/>
                  </a:cubicBezTo>
                  <a:cubicBezTo>
                    <a:pt x="7438" y="4675"/>
                    <a:pt x="7422" y="4675"/>
                    <a:pt x="7405" y="4675"/>
                  </a:cubicBezTo>
                  <a:lnTo>
                    <a:pt x="6094" y="4702"/>
                  </a:lnTo>
                  <a:lnTo>
                    <a:pt x="6781" y="3061"/>
                  </a:lnTo>
                  <a:lnTo>
                    <a:pt x="8048" y="3034"/>
                  </a:lnTo>
                  <a:lnTo>
                    <a:pt x="7744" y="3757"/>
                  </a:lnTo>
                  <a:lnTo>
                    <a:pt x="9314" y="3721"/>
                  </a:lnTo>
                  <a:lnTo>
                    <a:pt x="9644" y="2945"/>
                  </a:lnTo>
                  <a:cubicBezTo>
                    <a:pt x="9787" y="2597"/>
                    <a:pt x="9850" y="2294"/>
                    <a:pt x="9841" y="2026"/>
                  </a:cubicBezTo>
                  <a:cubicBezTo>
                    <a:pt x="9823" y="1758"/>
                    <a:pt x="9734" y="1544"/>
                    <a:pt x="9573" y="1392"/>
                  </a:cubicBezTo>
                  <a:cubicBezTo>
                    <a:pt x="9413" y="1241"/>
                    <a:pt x="9205" y="1169"/>
                    <a:pt x="8927" y="1169"/>
                  </a:cubicBezTo>
                  <a:cubicBezTo>
                    <a:pt x="8911" y="1169"/>
                    <a:pt x="8894" y="1169"/>
                    <a:pt x="8877" y="1169"/>
                  </a:cubicBezTo>
                  <a:lnTo>
                    <a:pt x="7566" y="1196"/>
                  </a:lnTo>
                  <a:lnTo>
                    <a:pt x="7566" y="1196"/>
                  </a:lnTo>
                  <a:lnTo>
                    <a:pt x="806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4" name="Google Shape;1404;p31"/>
          <p:cNvGrpSpPr/>
          <p:nvPr/>
        </p:nvGrpSpPr>
        <p:grpSpPr>
          <a:xfrm>
            <a:off x="7296178" y="2978507"/>
            <a:ext cx="547707" cy="495785"/>
            <a:chOff x="470050" y="3731100"/>
            <a:chExt cx="179800" cy="162750"/>
          </a:xfrm>
        </p:grpSpPr>
        <p:sp>
          <p:nvSpPr>
            <p:cNvPr id="1405" name="Google Shape;1405;p31"/>
            <p:cNvSpPr/>
            <p:nvPr/>
          </p:nvSpPr>
          <p:spPr>
            <a:xfrm>
              <a:off x="483875" y="3731100"/>
              <a:ext cx="165975" cy="149600"/>
            </a:xfrm>
            <a:custGeom>
              <a:rect b="b" l="l" r="r" t="t"/>
              <a:pathLst>
                <a:path extrusionOk="0" h="5984" w="6639">
                  <a:moveTo>
                    <a:pt x="2309" y="0"/>
                  </a:moveTo>
                  <a:cubicBezTo>
                    <a:pt x="1790" y="0"/>
                    <a:pt x="1318" y="160"/>
                    <a:pt x="964" y="494"/>
                  </a:cubicBezTo>
                  <a:cubicBezTo>
                    <a:pt x="1" y="1404"/>
                    <a:pt x="278" y="3260"/>
                    <a:pt x="1580" y="4634"/>
                  </a:cubicBezTo>
                  <a:cubicBezTo>
                    <a:pt x="2399" y="5509"/>
                    <a:pt x="3436" y="5984"/>
                    <a:pt x="4331" y="5984"/>
                  </a:cubicBezTo>
                  <a:cubicBezTo>
                    <a:pt x="4850" y="5984"/>
                    <a:pt x="5321" y="5824"/>
                    <a:pt x="5675" y="5490"/>
                  </a:cubicBezTo>
                  <a:cubicBezTo>
                    <a:pt x="6638" y="4580"/>
                    <a:pt x="6371" y="2724"/>
                    <a:pt x="5068" y="1351"/>
                  </a:cubicBezTo>
                  <a:cubicBezTo>
                    <a:pt x="4244" y="475"/>
                    <a:pt x="3205" y="0"/>
                    <a:pt x="2309"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31"/>
            <p:cNvSpPr/>
            <p:nvPr/>
          </p:nvSpPr>
          <p:spPr>
            <a:xfrm>
              <a:off x="470050" y="3743450"/>
              <a:ext cx="155700" cy="150400"/>
            </a:xfrm>
            <a:custGeom>
              <a:rect b="b" l="l" r="r" t="t"/>
              <a:pathLst>
                <a:path extrusionOk="0" h="6016" w="6228">
                  <a:moveTo>
                    <a:pt x="1517" y="0"/>
                  </a:moveTo>
                  <a:cubicBezTo>
                    <a:pt x="1514" y="3"/>
                    <a:pt x="1511" y="6"/>
                    <a:pt x="1508" y="9"/>
                  </a:cubicBezTo>
                  <a:lnTo>
                    <a:pt x="1508" y="9"/>
                  </a:lnTo>
                  <a:lnTo>
                    <a:pt x="1517" y="0"/>
                  </a:lnTo>
                  <a:close/>
                  <a:moveTo>
                    <a:pt x="1508" y="9"/>
                  </a:moveTo>
                  <a:lnTo>
                    <a:pt x="964" y="527"/>
                  </a:lnTo>
                  <a:cubicBezTo>
                    <a:pt x="1" y="1436"/>
                    <a:pt x="269" y="3292"/>
                    <a:pt x="1571" y="4666"/>
                  </a:cubicBezTo>
                  <a:cubicBezTo>
                    <a:pt x="2395" y="5541"/>
                    <a:pt x="3434" y="6016"/>
                    <a:pt x="4330" y="6016"/>
                  </a:cubicBezTo>
                  <a:cubicBezTo>
                    <a:pt x="4850" y="6016"/>
                    <a:pt x="5321" y="5856"/>
                    <a:pt x="5675" y="5522"/>
                  </a:cubicBezTo>
                  <a:lnTo>
                    <a:pt x="6228" y="4996"/>
                  </a:lnTo>
                  <a:lnTo>
                    <a:pt x="6228" y="4996"/>
                  </a:lnTo>
                  <a:cubicBezTo>
                    <a:pt x="5874" y="5330"/>
                    <a:pt x="5403" y="5490"/>
                    <a:pt x="4884" y="5490"/>
                  </a:cubicBezTo>
                  <a:cubicBezTo>
                    <a:pt x="3989" y="5490"/>
                    <a:pt x="2952" y="5015"/>
                    <a:pt x="2133" y="4140"/>
                  </a:cubicBezTo>
                  <a:cubicBezTo>
                    <a:pt x="835" y="2770"/>
                    <a:pt x="556" y="922"/>
                    <a:pt x="1508" y="9"/>
                  </a:cubicBez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31"/>
            <p:cNvSpPr/>
            <p:nvPr/>
          </p:nvSpPr>
          <p:spPr>
            <a:xfrm>
              <a:off x="503950" y="3749100"/>
              <a:ext cx="126050" cy="113600"/>
            </a:xfrm>
            <a:custGeom>
              <a:rect b="b" l="l" r="r" t="t"/>
              <a:pathLst>
                <a:path extrusionOk="0" h="4544" w="5042">
                  <a:moveTo>
                    <a:pt x="1748" y="1"/>
                  </a:moveTo>
                  <a:cubicBezTo>
                    <a:pt x="1356" y="1"/>
                    <a:pt x="1000" y="121"/>
                    <a:pt x="732" y="372"/>
                  </a:cubicBezTo>
                  <a:cubicBezTo>
                    <a:pt x="1" y="1068"/>
                    <a:pt x="206" y="2477"/>
                    <a:pt x="1196" y="3521"/>
                  </a:cubicBezTo>
                  <a:cubicBezTo>
                    <a:pt x="1819" y="4183"/>
                    <a:pt x="2610" y="4543"/>
                    <a:pt x="3292" y="4543"/>
                  </a:cubicBezTo>
                  <a:cubicBezTo>
                    <a:pt x="3685" y="4543"/>
                    <a:pt x="4042" y="4423"/>
                    <a:pt x="4310" y="4172"/>
                  </a:cubicBezTo>
                  <a:cubicBezTo>
                    <a:pt x="5041" y="3476"/>
                    <a:pt x="4827" y="2076"/>
                    <a:pt x="3846" y="1023"/>
                  </a:cubicBezTo>
                  <a:cubicBezTo>
                    <a:pt x="3218" y="361"/>
                    <a:pt x="2428" y="1"/>
                    <a:pt x="17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31"/>
            <p:cNvSpPr/>
            <p:nvPr/>
          </p:nvSpPr>
          <p:spPr>
            <a:xfrm>
              <a:off x="533175" y="3763725"/>
              <a:ext cx="71175" cy="80775"/>
            </a:xfrm>
            <a:custGeom>
              <a:rect b="b" l="l" r="r" t="t"/>
              <a:pathLst>
                <a:path extrusionOk="0" h="3231" w="2847">
                  <a:moveTo>
                    <a:pt x="1348" y="893"/>
                  </a:moveTo>
                  <a:lnTo>
                    <a:pt x="1713" y="902"/>
                  </a:lnTo>
                  <a:lnTo>
                    <a:pt x="1910" y="1375"/>
                  </a:lnTo>
                  <a:lnTo>
                    <a:pt x="1544" y="1366"/>
                  </a:lnTo>
                  <a:lnTo>
                    <a:pt x="1348" y="893"/>
                  </a:lnTo>
                  <a:close/>
                  <a:moveTo>
                    <a:pt x="955" y="1883"/>
                  </a:moveTo>
                  <a:lnTo>
                    <a:pt x="1321" y="1892"/>
                  </a:lnTo>
                  <a:lnTo>
                    <a:pt x="1508" y="2338"/>
                  </a:lnTo>
                  <a:lnTo>
                    <a:pt x="1142" y="2329"/>
                  </a:lnTo>
                  <a:lnTo>
                    <a:pt x="955" y="1883"/>
                  </a:lnTo>
                  <a:close/>
                  <a:moveTo>
                    <a:pt x="518" y="1"/>
                  </a:moveTo>
                  <a:lnTo>
                    <a:pt x="661" y="340"/>
                  </a:lnTo>
                  <a:lnTo>
                    <a:pt x="286" y="331"/>
                  </a:lnTo>
                  <a:cubicBezTo>
                    <a:pt x="197" y="331"/>
                    <a:pt x="134" y="358"/>
                    <a:pt x="90" y="402"/>
                  </a:cubicBezTo>
                  <a:cubicBezTo>
                    <a:pt x="36" y="447"/>
                    <a:pt x="9" y="501"/>
                    <a:pt x="9" y="581"/>
                  </a:cubicBezTo>
                  <a:cubicBezTo>
                    <a:pt x="1" y="661"/>
                    <a:pt x="18" y="750"/>
                    <a:pt x="63" y="848"/>
                  </a:cubicBezTo>
                  <a:lnTo>
                    <a:pt x="161" y="1071"/>
                  </a:lnTo>
                  <a:lnTo>
                    <a:pt x="616" y="1080"/>
                  </a:lnTo>
                  <a:lnTo>
                    <a:pt x="527" y="875"/>
                  </a:lnTo>
                  <a:lnTo>
                    <a:pt x="893" y="884"/>
                  </a:lnTo>
                  <a:lnTo>
                    <a:pt x="1089" y="1357"/>
                  </a:lnTo>
                  <a:lnTo>
                    <a:pt x="705" y="1348"/>
                  </a:lnTo>
                  <a:cubicBezTo>
                    <a:pt x="625" y="1348"/>
                    <a:pt x="563" y="1366"/>
                    <a:pt x="509" y="1410"/>
                  </a:cubicBezTo>
                  <a:cubicBezTo>
                    <a:pt x="464" y="1455"/>
                    <a:pt x="438" y="1518"/>
                    <a:pt x="438" y="1589"/>
                  </a:cubicBezTo>
                  <a:cubicBezTo>
                    <a:pt x="429" y="1669"/>
                    <a:pt x="447" y="1749"/>
                    <a:pt x="482" y="1839"/>
                  </a:cubicBezTo>
                  <a:lnTo>
                    <a:pt x="687" y="2338"/>
                  </a:lnTo>
                  <a:cubicBezTo>
                    <a:pt x="732" y="2436"/>
                    <a:pt x="786" y="2517"/>
                    <a:pt x="857" y="2606"/>
                  </a:cubicBezTo>
                  <a:cubicBezTo>
                    <a:pt x="928" y="2686"/>
                    <a:pt x="1009" y="2749"/>
                    <a:pt x="1098" y="2793"/>
                  </a:cubicBezTo>
                  <a:cubicBezTo>
                    <a:pt x="1187" y="2847"/>
                    <a:pt x="1267" y="2865"/>
                    <a:pt x="1348" y="2874"/>
                  </a:cubicBezTo>
                  <a:lnTo>
                    <a:pt x="1731" y="2882"/>
                  </a:lnTo>
                  <a:lnTo>
                    <a:pt x="1874" y="3221"/>
                  </a:lnTo>
                  <a:lnTo>
                    <a:pt x="2329" y="3230"/>
                  </a:lnTo>
                  <a:lnTo>
                    <a:pt x="2329" y="3230"/>
                  </a:lnTo>
                  <a:lnTo>
                    <a:pt x="2186" y="2891"/>
                  </a:lnTo>
                  <a:lnTo>
                    <a:pt x="2570" y="2900"/>
                  </a:lnTo>
                  <a:cubicBezTo>
                    <a:pt x="2650" y="2900"/>
                    <a:pt x="2721" y="2874"/>
                    <a:pt x="2766" y="2829"/>
                  </a:cubicBezTo>
                  <a:cubicBezTo>
                    <a:pt x="2811" y="2784"/>
                    <a:pt x="2837" y="2722"/>
                    <a:pt x="2846" y="2642"/>
                  </a:cubicBezTo>
                  <a:cubicBezTo>
                    <a:pt x="2846" y="2570"/>
                    <a:pt x="2829" y="2481"/>
                    <a:pt x="2793" y="2383"/>
                  </a:cubicBezTo>
                  <a:lnTo>
                    <a:pt x="2695" y="2160"/>
                  </a:lnTo>
                  <a:lnTo>
                    <a:pt x="2240" y="2151"/>
                  </a:lnTo>
                  <a:lnTo>
                    <a:pt x="2329" y="2356"/>
                  </a:lnTo>
                  <a:lnTo>
                    <a:pt x="1963" y="2347"/>
                  </a:lnTo>
                  <a:lnTo>
                    <a:pt x="1776" y="1901"/>
                  </a:lnTo>
                  <a:lnTo>
                    <a:pt x="2151" y="1910"/>
                  </a:lnTo>
                  <a:cubicBezTo>
                    <a:pt x="2240" y="1910"/>
                    <a:pt x="2302" y="1892"/>
                    <a:pt x="2347" y="1848"/>
                  </a:cubicBezTo>
                  <a:cubicBezTo>
                    <a:pt x="2400" y="1803"/>
                    <a:pt x="2427" y="1741"/>
                    <a:pt x="2427" y="1660"/>
                  </a:cubicBezTo>
                  <a:cubicBezTo>
                    <a:pt x="2436" y="1580"/>
                    <a:pt x="2418" y="1491"/>
                    <a:pt x="2374" y="1393"/>
                  </a:cubicBezTo>
                  <a:lnTo>
                    <a:pt x="2159" y="893"/>
                  </a:lnTo>
                  <a:cubicBezTo>
                    <a:pt x="2124" y="795"/>
                    <a:pt x="2061" y="706"/>
                    <a:pt x="1990" y="625"/>
                  </a:cubicBezTo>
                  <a:cubicBezTo>
                    <a:pt x="1927" y="545"/>
                    <a:pt x="1847" y="483"/>
                    <a:pt x="1758" y="438"/>
                  </a:cubicBezTo>
                  <a:cubicBezTo>
                    <a:pt x="1678" y="385"/>
                    <a:pt x="1588" y="367"/>
                    <a:pt x="1499" y="358"/>
                  </a:cubicBezTo>
                  <a:lnTo>
                    <a:pt x="1116" y="349"/>
                  </a:lnTo>
                  <a:lnTo>
                    <a:pt x="973" y="10"/>
                  </a:lnTo>
                  <a:lnTo>
                    <a:pt x="51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2" name="Shape 1412"/>
        <p:cNvGrpSpPr/>
        <p:nvPr/>
      </p:nvGrpSpPr>
      <p:grpSpPr>
        <a:xfrm>
          <a:off x="0" y="0"/>
          <a:ext cx="0" cy="0"/>
          <a:chOff x="0" y="0"/>
          <a:chExt cx="0" cy="0"/>
        </a:xfrm>
      </p:grpSpPr>
      <p:sp>
        <p:nvSpPr>
          <p:cNvPr id="1413" name="Google Shape;1413;p32"/>
          <p:cNvSpPr txBox="1"/>
          <p:nvPr>
            <p:ph idx="1" type="body"/>
          </p:nvPr>
        </p:nvSpPr>
        <p:spPr>
          <a:xfrm>
            <a:off x="720000" y="471950"/>
            <a:ext cx="7704000" cy="416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Roboto"/>
                <a:ea typeface="Roboto"/>
                <a:cs typeface="Roboto"/>
                <a:sym typeface="Roboto"/>
              </a:rPr>
              <a:t>1.</a:t>
            </a:r>
            <a:r>
              <a:rPr lang="en" sz="1400">
                <a:latin typeface="Roboto"/>
                <a:ea typeface="Roboto"/>
                <a:cs typeface="Roboto"/>
                <a:sym typeface="Roboto"/>
              </a:rPr>
              <a:t>Bank</a:t>
            </a:r>
            <a:r>
              <a:rPr lang="en" sz="1400">
                <a:latin typeface="Roboto"/>
                <a:ea typeface="Roboto"/>
                <a:cs typeface="Roboto"/>
                <a:sym typeface="Roboto"/>
              </a:rPr>
              <a:t> Executives and Managers:</a:t>
            </a:r>
            <a:endParaRPr sz="1400">
              <a:latin typeface="Roboto"/>
              <a:ea typeface="Roboto"/>
              <a:cs typeface="Roboto"/>
              <a:sym typeface="Roboto"/>
            </a:endParaRPr>
          </a:p>
          <a:p>
            <a:pPr indent="0" lvl="0" marL="0" rtl="0" algn="l">
              <a:spcBef>
                <a:spcPts val="0"/>
              </a:spcBef>
              <a:spcAft>
                <a:spcPts val="0"/>
              </a:spcAft>
              <a:buNone/>
            </a:pPr>
            <a:r>
              <a:rPr lang="en" sz="1400">
                <a:latin typeface="Roboto"/>
                <a:ea typeface="Roboto"/>
                <a:cs typeface="Roboto"/>
                <a:sym typeface="Roboto"/>
              </a:rPr>
              <a:t>Bank executives and managers are primarily concerned with the overall performance and profitability of the bank. They rely on churn prediction models to understand customer behavior, identify trends, and make strategic decisions to retain valuable customers and optimize business operations.</a:t>
            </a:r>
            <a:endParaRPr sz="1400">
              <a:latin typeface="Roboto"/>
              <a:ea typeface="Roboto"/>
              <a:cs typeface="Roboto"/>
              <a:sym typeface="Roboto"/>
            </a:endParaRPr>
          </a:p>
          <a:p>
            <a:pPr indent="0" lvl="0" marL="0" rtl="0" algn="l">
              <a:spcBef>
                <a:spcPts val="0"/>
              </a:spcBef>
              <a:spcAft>
                <a:spcPts val="0"/>
              </a:spcAft>
              <a:buNone/>
            </a:pPr>
            <a:r>
              <a:t/>
            </a:r>
            <a:endParaRPr sz="1400">
              <a:latin typeface="Roboto"/>
              <a:ea typeface="Roboto"/>
              <a:cs typeface="Roboto"/>
              <a:sym typeface="Roboto"/>
            </a:endParaRPr>
          </a:p>
          <a:p>
            <a:pPr indent="0" lvl="0" marL="0" rtl="0" algn="l">
              <a:spcBef>
                <a:spcPts val="0"/>
              </a:spcBef>
              <a:spcAft>
                <a:spcPts val="0"/>
              </a:spcAft>
              <a:buNone/>
            </a:pPr>
            <a:r>
              <a:rPr lang="en" sz="1400">
                <a:latin typeface="Roboto"/>
                <a:ea typeface="Roboto"/>
                <a:cs typeface="Roboto"/>
                <a:sym typeface="Roboto"/>
              </a:rPr>
              <a:t>2.Customer Relationship Managers:</a:t>
            </a:r>
            <a:endParaRPr sz="1400">
              <a:latin typeface="Roboto"/>
              <a:ea typeface="Roboto"/>
              <a:cs typeface="Roboto"/>
              <a:sym typeface="Roboto"/>
            </a:endParaRPr>
          </a:p>
          <a:p>
            <a:pPr indent="0" lvl="0" marL="0" rtl="0" algn="l">
              <a:spcBef>
                <a:spcPts val="0"/>
              </a:spcBef>
              <a:spcAft>
                <a:spcPts val="0"/>
              </a:spcAft>
              <a:buNone/>
            </a:pPr>
            <a:r>
              <a:rPr lang="en" sz="1400">
                <a:latin typeface="Roboto"/>
                <a:ea typeface="Roboto"/>
                <a:cs typeface="Roboto"/>
                <a:sym typeface="Roboto"/>
              </a:rPr>
              <a:t>Customer relationship managers play a crucial role in maintaining relationships with individual customers. They use churn prediction insights to proactively reach out to at-risk customers, address their concerns, and offer personalized solutions to enhance customer satisfaction and loyalty.</a:t>
            </a:r>
            <a:endParaRPr sz="1400">
              <a:latin typeface="Roboto"/>
              <a:ea typeface="Roboto"/>
              <a:cs typeface="Roboto"/>
              <a:sym typeface="Roboto"/>
            </a:endParaRPr>
          </a:p>
          <a:p>
            <a:pPr indent="0" lvl="0" marL="0" rtl="0" algn="l">
              <a:spcBef>
                <a:spcPts val="0"/>
              </a:spcBef>
              <a:spcAft>
                <a:spcPts val="0"/>
              </a:spcAft>
              <a:buNone/>
            </a:pPr>
            <a:r>
              <a:t/>
            </a:r>
            <a:endParaRPr sz="1400">
              <a:latin typeface="Roboto"/>
              <a:ea typeface="Roboto"/>
              <a:cs typeface="Roboto"/>
              <a:sym typeface="Roboto"/>
            </a:endParaRPr>
          </a:p>
          <a:p>
            <a:pPr indent="0" lvl="0" marL="0" rtl="0" algn="l">
              <a:spcBef>
                <a:spcPts val="0"/>
              </a:spcBef>
              <a:spcAft>
                <a:spcPts val="0"/>
              </a:spcAft>
              <a:buNone/>
            </a:pPr>
            <a:r>
              <a:rPr lang="en" sz="1400">
                <a:latin typeface="Roboto"/>
                <a:ea typeface="Roboto"/>
                <a:cs typeface="Roboto"/>
                <a:sym typeface="Roboto"/>
              </a:rPr>
              <a:t>3.Marketing and Sales Teams:</a:t>
            </a:r>
            <a:endParaRPr sz="1400">
              <a:latin typeface="Roboto"/>
              <a:ea typeface="Roboto"/>
              <a:cs typeface="Roboto"/>
              <a:sym typeface="Roboto"/>
            </a:endParaRPr>
          </a:p>
          <a:p>
            <a:pPr indent="0" lvl="0" marL="0" rtl="0" algn="l">
              <a:spcBef>
                <a:spcPts val="0"/>
              </a:spcBef>
              <a:spcAft>
                <a:spcPts val="0"/>
              </a:spcAft>
              <a:buNone/>
            </a:pPr>
            <a:r>
              <a:rPr lang="en" sz="1400">
                <a:latin typeface="Roboto"/>
                <a:ea typeface="Roboto"/>
                <a:cs typeface="Roboto"/>
                <a:sym typeface="Roboto"/>
              </a:rPr>
              <a:t>Marketing and sales teams leverage churn prediction models to design targeted marketing campaigns and promotions aimed at retaining existing customers and acquiring new ones. By identifying customers at risk of churn, they can tailor their messaging and offers to meet specific customer needs and preferences.</a:t>
            </a:r>
            <a:endParaRPr sz="1400">
              <a:latin typeface="Roboto"/>
              <a:ea typeface="Roboto"/>
              <a:cs typeface="Roboto"/>
              <a:sym typeface="Roboto"/>
            </a:endParaRPr>
          </a:p>
          <a:p>
            <a:pPr indent="0" lvl="0" marL="0" rtl="0" algn="l">
              <a:spcBef>
                <a:spcPts val="0"/>
              </a:spcBef>
              <a:spcAft>
                <a:spcPts val="0"/>
              </a:spcAft>
              <a:buNone/>
            </a:pPr>
            <a:r>
              <a:t/>
            </a:r>
            <a:endParaRPr>
              <a:solidFill>
                <a:srgbClr val="ECECEC"/>
              </a:solidFill>
              <a:highlight>
                <a:srgbClr val="212121"/>
              </a:highlight>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7" name="Shape 1417"/>
        <p:cNvGrpSpPr/>
        <p:nvPr/>
      </p:nvGrpSpPr>
      <p:grpSpPr>
        <a:xfrm>
          <a:off x="0" y="0"/>
          <a:ext cx="0" cy="0"/>
          <a:chOff x="0" y="0"/>
          <a:chExt cx="0" cy="0"/>
        </a:xfrm>
      </p:grpSpPr>
      <p:sp>
        <p:nvSpPr>
          <p:cNvPr id="1418" name="Google Shape;1418;p33"/>
          <p:cNvSpPr txBox="1"/>
          <p:nvPr>
            <p:ph idx="1" type="body"/>
          </p:nvPr>
        </p:nvSpPr>
        <p:spPr>
          <a:xfrm>
            <a:off x="720000" y="482825"/>
            <a:ext cx="7704000" cy="4149300"/>
          </a:xfrm>
          <a:prstGeom prst="rect">
            <a:avLst/>
          </a:prstGeom>
        </p:spPr>
        <p:txBody>
          <a:bodyPr anchorCtr="0" anchor="t" bIns="91425" lIns="91425" spcFirstLastPara="1" rIns="91425" wrap="square" tIns="91425">
            <a:noAutofit/>
          </a:bodyPr>
          <a:lstStyle/>
          <a:p>
            <a:pPr indent="-228600" lvl="0" marL="457200" rtl="0" algn="l">
              <a:lnSpc>
                <a:spcPct val="115000"/>
              </a:lnSpc>
              <a:spcBef>
                <a:spcPts val="1500"/>
              </a:spcBef>
              <a:spcAft>
                <a:spcPts val="0"/>
              </a:spcAft>
              <a:buClr>
                <a:schemeClr val="dk2"/>
              </a:buClr>
              <a:buSzPts val="1400"/>
              <a:buFont typeface="Roboto"/>
              <a:buNone/>
            </a:pPr>
            <a:r>
              <a:rPr lang="en" sz="1400">
                <a:latin typeface="Roboto"/>
                <a:ea typeface="Roboto"/>
                <a:cs typeface="Roboto"/>
                <a:sym typeface="Roboto"/>
              </a:rPr>
              <a:t>4.Data Analysts and Data Scientists:Data analysts and data scientists are responsible for developing and implementing churn prediction models using artificial neural networks. They work with large volumes of customer data, conduct exploratory data analysis, and build predictive models to identify key drivers of churn and improve model performance.</a:t>
            </a:r>
            <a:endParaRPr sz="1400">
              <a:latin typeface="Roboto"/>
              <a:ea typeface="Roboto"/>
              <a:cs typeface="Roboto"/>
              <a:sym typeface="Roboto"/>
            </a:endParaRPr>
          </a:p>
          <a:p>
            <a:pPr indent="-228600" lvl="0" marL="457200" rtl="0" algn="l">
              <a:lnSpc>
                <a:spcPct val="115000"/>
              </a:lnSpc>
              <a:spcBef>
                <a:spcPts val="0"/>
              </a:spcBef>
              <a:spcAft>
                <a:spcPts val="0"/>
              </a:spcAft>
              <a:buClr>
                <a:schemeClr val="dk2"/>
              </a:buClr>
              <a:buSzPts val="1400"/>
              <a:buFont typeface="Roboto"/>
              <a:buNone/>
            </a:pPr>
            <a:r>
              <a:rPr lang="en" sz="1400">
                <a:latin typeface="Roboto"/>
                <a:ea typeface="Roboto"/>
                <a:cs typeface="Roboto"/>
                <a:sym typeface="Roboto"/>
              </a:rPr>
              <a:t>5.Risk Management Professionals:Risk management professionals use churn prediction models to assess and mitigate the financial risks associated with customer attrition. By accurately predicting churn, they can quantify the potential impact on revenue and develop strategies to minimize losses and preserve the bank's financial stability.</a:t>
            </a:r>
            <a:endParaRPr sz="1400">
              <a:latin typeface="Roboto"/>
              <a:ea typeface="Roboto"/>
              <a:cs typeface="Roboto"/>
              <a:sym typeface="Roboto"/>
            </a:endParaRPr>
          </a:p>
          <a:p>
            <a:pPr indent="-228600" lvl="0" marL="457200" rtl="0" algn="l">
              <a:lnSpc>
                <a:spcPct val="115000"/>
              </a:lnSpc>
              <a:spcBef>
                <a:spcPts val="0"/>
              </a:spcBef>
              <a:spcAft>
                <a:spcPts val="0"/>
              </a:spcAft>
              <a:buClr>
                <a:schemeClr val="dk2"/>
              </a:buClr>
              <a:buSzPts val="1400"/>
              <a:buFont typeface="Roboto"/>
              <a:buNone/>
            </a:pPr>
            <a:r>
              <a:rPr lang="en" sz="1400">
                <a:latin typeface="Roboto"/>
                <a:ea typeface="Roboto"/>
                <a:cs typeface="Roboto"/>
                <a:sym typeface="Roboto"/>
              </a:rPr>
              <a:t>6.Customer Service Representatives:Customer service representatives interact directly with customers and play a vital role in addressing their concerns and resolving issues. They may use churn prediction insights to prioritize customer inquiries, provide proactive assistance to at-risk customers, and offer retention incentives to prevent churn.</a:t>
            </a:r>
            <a:endParaRPr sz="1400">
              <a:latin typeface="Roboto"/>
              <a:ea typeface="Roboto"/>
              <a:cs typeface="Roboto"/>
              <a:sym typeface="Roboto"/>
            </a:endParaRPr>
          </a:p>
          <a:p>
            <a:pPr indent="-228600" lvl="0" marL="457200" rtl="0" algn="l">
              <a:lnSpc>
                <a:spcPct val="115000"/>
              </a:lnSpc>
              <a:spcBef>
                <a:spcPts val="0"/>
              </a:spcBef>
              <a:spcAft>
                <a:spcPts val="0"/>
              </a:spcAft>
              <a:buClr>
                <a:schemeClr val="dk2"/>
              </a:buClr>
              <a:buSzPts val="1400"/>
              <a:buFont typeface="Roboto"/>
              <a:buNone/>
            </a:pPr>
            <a:r>
              <a:t/>
            </a:r>
            <a:endParaRPr sz="1400">
              <a:latin typeface="Roboto"/>
              <a:ea typeface="Roboto"/>
              <a:cs typeface="Roboto"/>
              <a:sym typeface="Roboto"/>
            </a:endParaRPr>
          </a:p>
          <a:p>
            <a:pPr indent="0" lvl="0" marL="0" rtl="0" algn="l">
              <a:spcBef>
                <a:spcPts val="1500"/>
              </a:spcBef>
              <a:spcAft>
                <a:spcPts val="0"/>
              </a:spcAft>
              <a:buNone/>
            </a:pPr>
            <a:r>
              <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Investment Banking Expert Portfolio by Slidesgo">
  <a:themeElements>
    <a:clrScheme name="Simple Light">
      <a:dk1>
        <a:srgbClr val="FFFFFF"/>
      </a:dk1>
      <a:lt1>
        <a:srgbClr val="FCFEF3"/>
      </a:lt1>
      <a:dk2>
        <a:srgbClr val="1A2644"/>
      </a:dk2>
      <a:lt2>
        <a:srgbClr val="4661BC"/>
      </a:lt2>
      <a:accent1>
        <a:srgbClr val="83A8ED"/>
      </a:accent1>
      <a:accent2>
        <a:srgbClr val="EFEFE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