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7" d="100"/>
          <a:sy n="67"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storage\emulated\0\Android\data\cn.wps.moffice_eng\.Cloud\i18n\566107103\f\5b8ef6f3-ca3a-4972-b4a4-6c14d0365233\employee_data.csv"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3.0</c:v>
                </c:pt>
                <c:pt idx="2">
                  <c:v>1.0</c:v>
                </c:pt>
                <c:pt idx="3">
                  <c:v>5.0</c:v>
                </c:pt>
                <c:pt idx="5">
                  <c:v>21.0</c:v>
                </c:pt>
                <c:pt idx="6">
                  <c:v>4.0</c:v>
                </c:pt>
                <c:pt idx="7">
                  <c:v>3.0</c:v>
                </c:pt>
                <c:pt idx="8">
                  <c:v>10.0</c:v>
                </c:pt>
                <c:pt idx="9">
                  <c:v>2.0</c:v>
                </c:pt>
                <c:pt idx="10">
                  <c:v>3.0</c:v>
                </c:pt>
                <c:pt idx="12">
                  <c:v>5.0</c:v>
                </c:pt>
                <c:pt idx="13">
                  <c:v>1.0</c:v>
                </c:pt>
                <c:pt idx="15">
                  <c:v>2.0</c:v>
                </c:pt>
                <c:pt idx="16">
                  <c:v>1.0</c:v>
                </c:pt>
                <c:pt idx="19">
                  <c:v>3.0</c:v>
                </c:pt>
                <c:pt idx="20">
                  <c:v>3.0</c:v>
                </c:pt>
                <c:pt idx="21">
                  <c:v>67.0</c:v>
                </c:pt>
              </c:numCache>
            </c:numRef>
          </c:val>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8.0</c:v>
                </c:pt>
                <c:pt idx="2">
                  <c:v>4.0</c:v>
                </c:pt>
                <c:pt idx="3">
                  <c:v>4.0</c:v>
                </c:pt>
                <c:pt idx="5">
                  <c:v>30.0</c:v>
                </c:pt>
                <c:pt idx="6">
                  <c:v>5.0</c:v>
                </c:pt>
                <c:pt idx="7">
                  <c:v>4.0</c:v>
                </c:pt>
                <c:pt idx="8">
                  <c:v>17.0</c:v>
                </c:pt>
                <c:pt idx="9">
                  <c:v>3.0</c:v>
                </c:pt>
                <c:pt idx="10">
                  <c:v>5.0</c:v>
                </c:pt>
                <c:pt idx="11">
                  <c:v>2.0</c:v>
                </c:pt>
                <c:pt idx="12">
                  <c:v>8.0</c:v>
                </c:pt>
                <c:pt idx="13">
                  <c:v>2.0</c:v>
                </c:pt>
                <c:pt idx="14">
                  <c:v>5.0</c:v>
                </c:pt>
                <c:pt idx="15">
                  <c:v>3.0</c:v>
                </c:pt>
                <c:pt idx="17">
                  <c:v>1.0</c:v>
                </c:pt>
                <c:pt idx="18">
                  <c:v>2.0</c:v>
                </c:pt>
                <c:pt idx="19">
                  <c:v>9.0</c:v>
                </c:pt>
                <c:pt idx="20">
                  <c:v>2.0</c:v>
                </c:pt>
                <c:pt idx="21">
                  <c:v>114.0</c:v>
                </c:pt>
              </c:numCache>
            </c:numRef>
          </c:val>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5.0</c:v>
                </c:pt>
                <c:pt idx="1">
                  <c:v>3.0</c:v>
                </c:pt>
                <c:pt idx="2">
                  <c:v>3.0</c:v>
                </c:pt>
                <c:pt idx="3">
                  <c:v>12.0</c:v>
                </c:pt>
                <c:pt idx="4">
                  <c:v>2.0</c:v>
                </c:pt>
                <c:pt idx="5">
                  <c:v>27.0</c:v>
                </c:pt>
                <c:pt idx="7">
                  <c:v>3.0</c:v>
                </c:pt>
                <c:pt idx="8">
                  <c:v>12.0</c:v>
                </c:pt>
                <c:pt idx="9">
                  <c:v>1.0</c:v>
                </c:pt>
                <c:pt idx="10">
                  <c:v>2.0</c:v>
                </c:pt>
                <c:pt idx="11">
                  <c:v>1.0</c:v>
                </c:pt>
                <c:pt idx="12">
                  <c:v>3.0</c:v>
                </c:pt>
                <c:pt idx="14">
                  <c:v>1.0</c:v>
                </c:pt>
                <c:pt idx="15">
                  <c:v>4.0</c:v>
                </c:pt>
                <c:pt idx="17">
                  <c:v>3.0</c:v>
                </c:pt>
                <c:pt idx="18">
                  <c:v>1.0</c:v>
                </c:pt>
                <c:pt idx="19">
                  <c:v>3.0</c:v>
                </c:pt>
                <c:pt idx="20">
                  <c:v>2.0</c:v>
                </c:pt>
                <c:pt idx="21">
                  <c:v>88.0</c:v>
                </c:pt>
              </c:numCache>
            </c:numRef>
          </c:val>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2.0</c:v>
                </c:pt>
                <c:pt idx="3">
                  <c:v>3.0</c:v>
                </c:pt>
                <c:pt idx="5">
                  <c:v>10.0</c:v>
                </c:pt>
                <c:pt idx="6">
                  <c:v>1.0</c:v>
                </c:pt>
                <c:pt idx="8">
                  <c:v>3.0</c:v>
                </c:pt>
                <c:pt idx="9">
                  <c:v>1.0</c:v>
                </c:pt>
                <c:pt idx="10">
                  <c:v>2.0</c:v>
                </c:pt>
                <c:pt idx="12">
                  <c:v>3.0</c:v>
                </c:pt>
                <c:pt idx="14">
                  <c:v>1.0</c:v>
                </c:pt>
                <c:pt idx="15">
                  <c:v>1.0</c:v>
                </c:pt>
                <c:pt idx="17">
                  <c:v>1.0</c:v>
                </c:pt>
                <c:pt idx="19">
                  <c:v>1.0</c:v>
                </c:pt>
                <c:pt idx="21">
                  <c:v>29.0</c:v>
                </c:pt>
              </c:numCache>
            </c:numRef>
          </c:val>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18.0</c:v>
                </c:pt>
                <c:pt idx="1">
                  <c:v>3.0</c:v>
                </c:pt>
                <c:pt idx="2">
                  <c:v>8.0</c:v>
                </c:pt>
                <c:pt idx="3">
                  <c:v>24.0</c:v>
                </c:pt>
                <c:pt idx="4">
                  <c:v>2.0</c:v>
                </c:pt>
                <c:pt idx="5">
                  <c:v>88.0</c:v>
                </c:pt>
                <c:pt idx="6">
                  <c:v>10.0</c:v>
                </c:pt>
                <c:pt idx="7">
                  <c:v>10.0</c:v>
                </c:pt>
                <c:pt idx="8">
                  <c:v>42.0</c:v>
                </c:pt>
                <c:pt idx="9">
                  <c:v>7.0</c:v>
                </c:pt>
                <c:pt idx="10">
                  <c:v>12.0</c:v>
                </c:pt>
                <c:pt idx="11">
                  <c:v>3.0</c:v>
                </c:pt>
                <c:pt idx="12">
                  <c:v>19.0</c:v>
                </c:pt>
                <c:pt idx="13">
                  <c:v>3.0</c:v>
                </c:pt>
                <c:pt idx="14">
                  <c:v>7.0</c:v>
                </c:pt>
                <c:pt idx="15">
                  <c:v>10.0</c:v>
                </c:pt>
                <c:pt idx="16">
                  <c:v>1.0</c:v>
                </c:pt>
                <c:pt idx="17">
                  <c:v>5.0</c:v>
                </c:pt>
                <c:pt idx="18">
                  <c:v>3.0</c:v>
                </c:pt>
                <c:pt idx="19">
                  <c:v>16.0</c:v>
                </c:pt>
                <c:pt idx="20">
                  <c:v>7.0</c:v>
                </c:pt>
                <c:pt idx="21">
                  <c:v>298.0</c:v>
                </c:pt>
              </c:numCache>
            </c:numRef>
          </c:val>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7363691" cy="1551940"/>
          </a:xfrm>
          <a:prstGeom prst="rect"/>
          <a:noFill/>
        </p:spPr>
        <p:txBody>
          <a:bodyPr rtlCol="0" wrap="square">
            <a:spAutoFit/>
          </a:bodyPr>
          <a:p>
            <a:r>
              <a:rPr dirty="0" sz="2400" lang="en-US"/>
              <a:t>STUDENT NAME : </a:t>
            </a:r>
            <a:r>
              <a:rPr dirty="0" sz="2400" lang="en-US"/>
              <a:t>M</a:t>
            </a:r>
            <a:r>
              <a:rPr dirty="0" sz="2400" lang="en-US"/>
              <a:t>Y</a:t>
            </a:r>
            <a:r>
              <a:rPr dirty="0" sz="2400" lang="en-US"/>
              <a:t>T</a:t>
            </a:r>
            <a:r>
              <a:rPr dirty="0" sz="2400" lang="en-US"/>
              <a:t>H</a:t>
            </a:r>
            <a:r>
              <a:rPr dirty="0" sz="2400" lang="en-US"/>
              <a:t>I</a:t>
            </a:r>
            <a:r>
              <a:rPr dirty="0" sz="2400" lang="en-US"/>
              <a:t>L</a:t>
            </a:r>
            <a:r>
              <a:rPr dirty="0" sz="2400" lang="en-US"/>
              <a:t>I</a:t>
            </a:r>
            <a:r>
              <a:rPr dirty="0" sz="2400" lang="en-US"/>
              <a:t> </a:t>
            </a:r>
            <a:r>
              <a:rPr dirty="0" sz="2400" lang="en-US"/>
              <a:t>.</a:t>
            </a:r>
            <a:r>
              <a:rPr dirty="0" sz="2400" lang="en-US"/>
              <a:t>P</a:t>
            </a:r>
            <a:endParaRPr altLang="en-US" lang="zh-CN"/>
          </a:p>
          <a:p>
            <a:r>
              <a:rPr dirty="0" sz="2400" lang="en-US"/>
              <a:t>REGISTER NO.     </a:t>
            </a:r>
            <a:r>
              <a:rPr sz="2400" lang="en-US"/>
              <a:t>: 31220</a:t>
            </a:r>
            <a:r>
              <a:rPr sz="2400" lang="en-US"/>
              <a:t>5</a:t>
            </a:r>
            <a:r>
              <a:rPr sz="2400" lang="en-US"/>
              <a:t>4</a:t>
            </a:r>
            <a:r>
              <a:rPr sz="2400" lang="en-US"/>
              <a:t>1</a:t>
            </a:r>
            <a:r>
              <a:rPr sz="2400" lang="en-US"/>
              <a:t>8</a:t>
            </a:r>
            <a:endParaRPr altLang="en-US" dirty="0" lang="zh-CN"/>
          </a:p>
          <a:p>
            <a:r>
              <a:rPr dirty="0" sz="2400" lang="en-US"/>
              <a:t>DEPARTMENT     :  COMMERCE </a:t>
            </a:r>
            <a:endParaRPr altLang="en-US" dirty="0" lang="zh-CN"/>
          </a:p>
          <a:p>
            <a:r>
              <a:rPr dirty="0" sz="2400" lang="en-US"/>
              <a:t>COLLEGE              : SRIDEVI ARTS AND SCIENCE COLLEGE </a:t>
            </a:r>
            <a:endParaRPr altLang="en-US" dirty="0"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5975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048682"/>
          <p:cNvSpPr txBox="1"/>
          <p:nvPr/>
        </p:nvSpPr>
        <p:spPr>
          <a:xfrm>
            <a:off x="739775" y="1633002"/>
            <a:ext cx="10140000" cy="2834640"/>
          </a:xfrm>
          <a:prstGeom prst="rect"/>
        </p:spPr>
        <p:txBody>
          <a:bodyPr rtlCol="0" wrap="square">
            <a:spAutoFit/>
          </a:bodyPr>
          <a:p>
            <a:r>
              <a:rPr b="1" sz="2800" lang="en-US">
                <a:solidFill>
                  <a:srgbClr val="000000"/>
                </a:solidFill>
              </a:rPr>
              <a:t>Data collection : </a:t>
            </a:r>
            <a:r>
              <a:rPr b="0" sz="2800" lang="en-US">
                <a:solidFill>
                  <a:srgbClr val="000000"/>
                </a:solidFill>
              </a:rPr>
              <a:t>naan mudhalvan</a:t>
            </a:r>
            <a:endParaRPr sz="2800" lang="en-US">
              <a:solidFill>
                <a:srgbClr val="000000"/>
              </a:solidFill>
            </a:endParaRPr>
          </a:p>
          <a:p>
            <a:r>
              <a:rPr b="1" sz="2800" lang="en-US">
                <a:solidFill>
                  <a:srgbClr val="000000"/>
                </a:solidFill>
              </a:rPr>
              <a:t>Data cleaning : </a:t>
            </a:r>
            <a:r>
              <a:rPr b="0" sz="2800" lang="en-US">
                <a:solidFill>
                  <a:srgbClr val="000000"/>
                </a:solidFill>
              </a:rPr>
              <a:t>I have cleared the many data form it.</a:t>
            </a:r>
            <a:endParaRPr sz="2800" lang="en-US">
              <a:solidFill>
                <a:srgbClr val="000000"/>
              </a:solidFill>
            </a:endParaRPr>
          </a:p>
          <a:p>
            <a:r>
              <a:rPr b="1" sz="2800" lang="en-US">
                <a:solidFill>
                  <a:srgbClr val="000000"/>
                </a:solidFill>
              </a:rPr>
              <a:t>Techniques : </a:t>
            </a:r>
            <a:r>
              <a:rPr b="0" sz="2800" lang="en-US">
                <a:solidFill>
                  <a:srgbClr val="000000"/>
                </a:solidFill>
              </a:rPr>
              <a:t>chart, pivot table, filter etc.</a:t>
            </a:r>
            <a:endParaRPr sz="2800" lang="en-US">
              <a:solidFill>
                <a:srgbClr val="000000"/>
              </a:solidFill>
            </a:endParaRPr>
          </a:p>
          <a:p>
            <a:r>
              <a:rPr b="1" sz="2800" lang="en-US">
                <a:solidFill>
                  <a:srgbClr val="000000"/>
                </a:solidFill>
              </a:rPr>
              <a:t>Results : </a:t>
            </a:r>
            <a:r>
              <a:rPr b="0" sz="2800" lang="en-US">
                <a:solidFill>
                  <a:srgbClr val="000000"/>
                </a:solidFill>
              </a:rPr>
              <a:t>From the pivot table take a chart .</a:t>
            </a:r>
            <a:endParaRPr sz="2800" lang="en-US">
              <a:solidFill>
                <a:srgbClr val="000000"/>
              </a:solidFill>
            </a:endParaRPr>
          </a:p>
          <a:p>
            <a:r>
              <a:rPr b="1" sz="2800" lang="en-US">
                <a:solidFill>
                  <a:srgbClr val="000000"/>
                </a:solidFill>
              </a:rPr>
              <a:t>Pivot table: </a:t>
            </a:r>
            <a:r>
              <a:rPr b="0" sz="2800" lang="en-US">
                <a:solidFill>
                  <a:srgbClr val="000000"/>
                </a:solidFill>
              </a:rPr>
              <a:t>Taking particular details from the data collection .</a:t>
            </a:r>
            <a:endParaRPr sz="2800" lang="en-US">
              <a:solidFill>
                <a:srgbClr val="000000"/>
              </a:solidFill>
            </a:endParaRPr>
          </a:p>
          <a:p>
            <a:r>
              <a:rPr b="1" sz="2800" lang="en-US">
                <a:solidFill>
                  <a:srgbClr val="000000"/>
                </a:solidFill>
              </a:rPr>
              <a:t>Chat and graph : </a:t>
            </a:r>
            <a:r>
              <a:rPr b="0" sz="2800" lang="en-US">
                <a:solidFill>
                  <a:srgbClr val="000000"/>
                </a:solidFill>
              </a:rPr>
              <a:t>From the pivot table taking information and putting enter the chart.</a:t>
            </a:r>
            <a:endParaRPr sz="2800" lang="en-US">
              <a:solidFill>
                <a:srgbClr val="000000"/>
              </a:solidFill>
            </a:endParaRPr>
          </a:p>
          <a:p>
            <a:r>
              <a:rPr b="1" sz="2800" lang="en-US">
                <a:solidFill>
                  <a:srgbClr val="000000"/>
                </a:solidFill>
              </a:rPr>
              <a:t>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818130" cy="597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1463041"/>
          </a:xfrm>
          <a:prstGeom prst="rect"/>
        </p:spPr>
        <p:txBody>
          <a:bodyPr rtlCol="0" wrap="square">
            <a:spAutoFit/>
          </a:bodyPr>
          <a:p>
            <a:r>
              <a:rPr sz="2800" lang="en-US">
                <a:solidFill>
                  <a:srgbClr val="000000"/>
                </a:solidFill>
              </a:rPr>
              <a:t>                             It can make work easy to find about the employee performance and data in company or organization it is known as the employee performance analysis.</a:t>
            </a:r>
          </a:p>
          <a:p>
            <a:r>
              <a:rPr sz="2800" lang="en-US">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686165"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017895" cy="5245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48"/>
          <p:cNvSpPr txBox="1"/>
          <p:nvPr/>
        </p:nvSpPr>
        <p:spPr>
          <a:xfrm>
            <a:off x="676275" y="2221229"/>
            <a:ext cx="6988402" cy="1805941"/>
          </a:xfrm>
          <a:prstGeom prst="rect"/>
        </p:spPr>
        <p:txBody>
          <a:bodyPr rtlCol="0" wrap="square">
            <a:spAutoFit/>
          </a:bodyPr>
          <a:p>
            <a:r>
              <a:rPr sz="2800" lang="en-US">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1805941"/>
          </a:xfrm>
          <a:prstGeom prst="rect"/>
        </p:spPr>
        <p:txBody>
          <a:bodyPr rtlCol="0" wrap="square">
            <a:spAutoFit/>
          </a:bodyPr>
          <a:p>
            <a:r>
              <a:rPr sz="2800" lang="en-US">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1048661"/>
          <p:cNvSpPr txBox="1"/>
          <p:nvPr/>
        </p:nvSpPr>
        <p:spPr>
          <a:xfrm>
            <a:off x="699452" y="2304797"/>
            <a:ext cx="8392478" cy="2834640"/>
          </a:xfrm>
          <a:prstGeom prst="rect"/>
        </p:spPr>
        <p:txBody>
          <a:bodyPr rtlCol="0" wrap="square">
            <a:spAutoFit/>
          </a:bodyPr>
          <a:p>
            <a:pPr indent="-457200" marL="457200">
              <a:buFont typeface="Wingdings" charset="2"/>
              <a:buChar char="n"/>
            </a:pPr>
            <a:r>
              <a:rPr sz="2800" lang="en-US">
                <a:solidFill>
                  <a:srgbClr val="000000"/>
                </a:solidFill>
              </a:rPr>
              <a:t>Employee </a:t>
            </a:r>
          </a:p>
          <a:p>
            <a:pPr indent="-457200" marL="457200">
              <a:buFont typeface="Wingdings" charset="2"/>
              <a:buChar char="n"/>
            </a:pPr>
            <a:r>
              <a:rPr sz="2800" lang="en-US">
                <a:solidFill>
                  <a:srgbClr val="000000"/>
                </a:solidFill>
              </a:rPr>
              <a:t>Employer</a:t>
            </a:r>
          </a:p>
          <a:p>
            <a:pPr indent="-457200" marL="457200">
              <a:buFont typeface="Wingdings" charset="2"/>
              <a:buChar char="n"/>
            </a:pPr>
            <a:r>
              <a:rPr sz="2800" lang="en-US">
                <a:solidFill>
                  <a:srgbClr val="000000"/>
                </a:solidFill>
              </a:rPr>
              <a:t>Companies</a:t>
            </a:r>
          </a:p>
          <a:p>
            <a:pPr indent="-457200" marL="457200">
              <a:buFont typeface="Wingdings" charset="2"/>
              <a:buChar char="n"/>
            </a:pPr>
            <a:r>
              <a:rPr sz="2800" lang="en-US">
                <a:solidFill>
                  <a:srgbClr val="000000"/>
                </a:solidFill>
              </a:rPr>
              <a:t>Organization </a:t>
            </a:r>
          </a:p>
          <a:p>
            <a:pPr indent="-457200" marL="457200">
              <a:buFont typeface="Wingdings" charset="2"/>
              <a:buChar char="n"/>
            </a:pPr>
            <a:r>
              <a:rPr sz="2800" lang="en-US">
                <a:solidFill>
                  <a:srgbClr val="000000"/>
                </a:solidFill>
              </a:rPr>
              <a:t>Different industries </a:t>
            </a:r>
          </a:p>
          <a:p>
            <a:pPr indent="-457200" marL="457200">
              <a:buFont typeface="Wingdings" charset="2"/>
              <a:buChar char="n"/>
            </a:pPr>
            <a:r>
              <a:rPr sz="2800" lang="en-US">
                <a:solidFill>
                  <a:srgbClr val="000000"/>
                </a:solidFill>
              </a:rPr>
              <a:t>IT sector</a:t>
            </a:r>
          </a:p>
          <a:p>
            <a:pPr indent="-457200" marL="457200">
              <a:buFont typeface="Wingdings" charset="2"/>
              <a:buChar char="n"/>
            </a:pPr>
            <a:endParaRPr sz="2800" lang="en-US">
              <a:solidFill>
                <a:srgbClr val="000000"/>
              </a:solidFill>
            </a:endParaRPr>
          </a:p>
          <a:p>
            <a:pPr indent="-457200" marL="457200">
              <a:buFont typeface="Wingdings" charset="2"/>
              <a:buChar char="n"/>
            </a:pP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45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1048667"/>
          <p:cNvSpPr txBox="1"/>
          <p:nvPr/>
        </p:nvSpPr>
        <p:spPr>
          <a:xfrm>
            <a:off x="2819399" y="2499360"/>
            <a:ext cx="8901963" cy="1463041"/>
          </a:xfrm>
          <a:prstGeom prst="rect"/>
        </p:spPr>
        <p:txBody>
          <a:bodyPr rtlCol="0" wrap="square">
            <a:spAutoFit/>
          </a:bodyPr>
          <a:p>
            <a:r>
              <a:rPr sz="2800" lang="en-US">
                <a:solidFill>
                  <a:srgbClr val="000000"/>
                </a:solidFill>
              </a:rPr>
              <a:t>Filtering - missing values to remove </a:t>
            </a:r>
          </a:p>
          <a:p>
            <a:r>
              <a:rPr sz="2800" lang="en-US">
                <a:solidFill>
                  <a:srgbClr val="000000"/>
                </a:solidFill>
              </a:rPr>
              <a:t>Conditional formatting - To highlight the blank values</a:t>
            </a:r>
          </a:p>
          <a:p>
            <a:r>
              <a:rPr sz="2800" lang="en-US">
                <a:solidFill>
                  <a:srgbClr val="000000"/>
                </a:solidFill>
              </a:rPr>
              <a:t>Pivot table - To create the chart graph </a:t>
            </a:r>
          </a:p>
          <a:p>
            <a:r>
              <a:rPr sz="2800" lang="en-US">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84200"/>
          </a:xfrm>
        </p:spPr>
        <p:txBody>
          <a:bodyPr/>
          <a:p>
            <a:r>
              <a:rPr dirty="0" lang="en-IN"/>
              <a:t>Dataset Description</a:t>
            </a:r>
          </a:p>
        </p:txBody>
      </p:sp>
      <p:sp>
        <p:nvSpPr>
          <p:cNvPr id="1048670" name="TextBox 1048669"/>
          <p:cNvSpPr txBox="1"/>
          <p:nvPr/>
        </p:nvSpPr>
        <p:spPr>
          <a:xfrm>
            <a:off x="755332" y="1400485"/>
            <a:ext cx="8067752" cy="3863341"/>
          </a:xfrm>
          <a:prstGeom prst="rect"/>
        </p:spPr>
        <p:txBody>
          <a:bodyPr rtlCol="0" wrap="square">
            <a:spAutoFit/>
          </a:bodyPr>
          <a:p>
            <a:r>
              <a:rPr sz="2800" lang="en-US">
                <a:solidFill>
                  <a:srgbClr val="000000"/>
                </a:solidFill>
              </a:rPr>
              <a:t>Employee dataset - kaggle</a:t>
            </a:r>
          </a:p>
          <a:p>
            <a:r>
              <a:rPr sz="2800" lang="en-US">
                <a:solidFill>
                  <a:srgbClr val="000000"/>
                </a:solidFill>
              </a:rPr>
              <a:t>26 features</a:t>
            </a:r>
          </a:p>
          <a:p>
            <a:r>
              <a:rPr sz="2800" lang="en-US">
                <a:solidFill>
                  <a:srgbClr val="000000"/>
                </a:solidFill>
              </a:rPr>
              <a:t>Features -9 features</a:t>
            </a:r>
          </a:p>
          <a:p>
            <a:r>
              <a:rPr sz="2800" lang="en-US">
                <a:solidFill>
                  <a:srgbClr val="000000"/>
                </a:solidFill>
              </a:rPr>
              <a:t>Employee id - numbers </a:t>
            </a:r>
          </a:p>
          <a:p>
            <a:r>
              <a:rPr sz="2800" lang="en-US">
                <a:solidFill>
                  <a:srgbClr val="000000"/>
                </a:solidFill>
              </a:rPr>
              <a:t>Gender - male, female </a:t>
            </a:r>
          </a:p>
          <a:p>
            <a:r>
              <a:rPr sz="2800" lang="en-US">
                <a:solidFill>
                  <a:srgbClr val="000000"/>
                </a:solidFill>
              </a:rPr>
              <a:t>Performance - very high, High, Low </a:t>
            </a:r>
          </a:p>
          <a:p>
            <a:r>
              <a:rPr sz="2800" lang="en-US">
                <a:solidFill>
                  <a:srgbClr val="000000"/>
                </a:solidFill>
              </a:rPr>
              <a:t>Business unit - numerical data</a:t>
            </a:r>
          </a:p>
          <a:p>
            <a:r>
              <a:rPr sz="2800" lang="en-US">
                <a:solidFill>
                  <a:srgbClr val="000000"/>
                </a:solidFill>
              </a:rPr>
              <a:t>Name- employe name</a:t>
            </a:r>
          </a:p>
          <a:p>
            <a:r>
              <a:rPr sz="2800" lang="en-US">
                <a:solidFill>
                  <a:srgbClr val="000000"/>
                </a:solidFill>
              </a:rPr>
              <a:t>Rating - numerical </a:t>
            </a:r>
          </a:p>
          <a:p>
            <a:r>
              <a:rPr sz="2800" lang="en-US">
                <a:solidFill>
                  <a:srgbClr val="000000"/>
                </a:solidFill>
              </a:rPr>
              <a:t>Degree - completed in college </a:t>
            </a:r>
          </a:p>
          <a:p>
            <a:r>
              <a:rPr sz="2800" lang="en-US">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777241"/>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434340"/>
          </a:xfrm>
          <a:prstGeom prst="rect"/>
        </p:spPr>
        <p:txBody>
          <a:bodyPr rtlCol="0" wrap="square">
            <a:spAutoFit/>
          </a:bodyPr>
          <a:p>
            <a:r>
              <a:rPr sz="2800" lang="en-US">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AI LAB</cp:lastModifiedBy>
  <dcterms:created xsi:type="dcterms:W3CDTF">2024-03-25T23:07:22Z</dcterms:created>
  <dcterms:modified xsi:type="dcterms:W3CDTF">2024-11-11T05:33:11Z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f3e5778b05444f2bb3c91f1620e90c28</vt:lpwstr>
  </property>
</Properties>
</file>