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6"/>
  </p:notesMasterIdLst>
  <p:sldIdLst>
    <p:sldId id="256" r:id="rId2"/>
    <p:sldId id="259" r:id="rId3"/>
    <p:sldId id="262" r:id="rId4"/>
    <p:sldId id="273" r:id="rId5"/>
    <p:sldId id="274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1DF72-8508-47E4-9787-68475FCFA57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875F-3158-4482-86FB-D709D46FC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13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1D8-A20C-46D1-80FB-A0796BD9285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FD2-25C1-4A32-9177-2590B890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58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1D8-A20C-46D1-80FB-A0796BD9285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FD2-25C1-4A32-9177-2590B890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5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1D8-A20C-46D1-80FB-A0796BD9285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FD2-25C1-4A32-9177-2590B89022F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5848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1D8-A20C-46D1-80FB-A0796BD9285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FD2-25C1-4A32-9177-2590B890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087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1D8-A20C-46D1-80FB-A0796BD9285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FD2-25C1-4A32-9177-2590B89022F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8388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1D8-A20C-46D1-80FB-A0796BD9285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FD2-25C1-4A32-9177-2590B890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34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1D8-A20C-46D1-80FB-A0796BD9285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FD2-25C1-4A32-9177-2590B890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980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1D8-A20C-46D1-80FB-A0796BD9285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FD2-25C1-4A32-9177-2590B890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63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1D8-A20C-46D1-80FB-A0796BD9285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FD2-25C1-4A32-9177-2590B890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70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1D8-A20C-46D1-80FB-A0796BD9285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FD2-25C1-4A32-9177-2590B890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82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1D8-A20C-46D1-80FB-A0796BD9285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FD2-25C1-4A32-9177-2590B890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2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1D8-A20C-46D1-80FB-A0796BD9285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FD2-25C1-4A32-9177-2590B890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93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1D8-A20C-46D1-80FB-A0796BD9285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FD2-25C1-4A32-9177-2590B890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68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1D8-A20C-46D1-80FB-A0796BD9285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FD2-25C1-4A32-9177-2590B890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43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1D8-A20C-46D1-80FB-A0796BD9285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FD2-25C1-4A32-9177-2590B890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22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21D8-A20C-46D1-80FB-A0796BD9285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48FD2-25C1-4A32-9177-2590B890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07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21D8-A20C-46D1-80FB-A0796BD92850}" type="datetimeFigureOut">
              <a:rPr lang="en-IN" smtClean="0"/>
              <a:t>03-11-2020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348FD2-25C1-4A32-9177-2590B890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38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8788-2830-45E8-AFD7-B7A11C73B9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1482F-E207-412D-8EFB-581FFA8D51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71C1C-C1E3-42FD-BD55-AEB1D857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102" y="17585"/>
            <a:ext cx="12244102" cy="6903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02A9D3-503C-44AB-AFFD-6EDF8A054399}"/>
              </a:ext>
            </a:extLst>
          </p:cNvPr>
          <p:cNvSpPr txBox="1"/>
          <p:nvPr/>
        </p:nvSpPr>
        <p:spPr>
          <a:xfrm>
            <a:off x="1838325" y="409575"/>
            <a:ext cx="9886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HOLOGRAPHIC TECHNOLOGIES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12EAA-491A-4240-81E7-C01FF3FBD376}"/>
              </a:ext>
            </a:extLst>
          </p:cNvPr>
          <p:cNvSpPr txBox="1"/>
          <p:nvPr/>
        </p:nvSpPr>
        <p:spPr>
          <a:xfrm>
            <a:off x="7110698" y="4429919"/>
            <a:ext cx="4714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BY</a:t>
            </a:r>
          </a:p>
          <a:p>
            <a:r>
              <a:rPr lang="en-US" sz="2400" dirty="0">
                <a:solidFill>
                  <a:schemeClr val="bg1"/>
                </a:solidFill>
              </a:rPr>
              <a:t>JAYAPRIYA J</a:t>
            </a:r>
          </a:p>
          <a:p>
            <a:r>
              <a:rPr lang="en-US" sz="2400" dirty="0">
                <a:solidFill>
                  <a:schemeClr val="bg1"/>
                </a:solidFill>
              </a:rPr>
              <a:t>NANTHINI K</a:t>
            </a:r>
          </a:p>
          <a:p>
            <a:r>
              <a:rPr lang="en-US" sz="2400" dirty="0">
                <a:solidFill>
                  <a:schemeClr val="bg1"/>
                </a:solidFill>
              </a:rPr>
              <a:t>MYTHILY 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KONGU ENGINEERING COLLEGE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24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B2D6-3B01-4C93-A334-B6CB3103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896815"/>
            <a:ext cx="4004324" cy="861647"/>
          </a:xfrm>
        </p:spPr>
        <p:txBody>
          <a:bodyPr>
            <a:normAutofit fontScale="90000"/>
          </a:bodyPr>
          <a:lstStyle/>
          <a:p>
            <a:pPr algn="r"/>
            <a:r>
              <a:rPr lang="en-IN" sz="3600" dirty="0">
                <a:solidFill>
                  <a:schemeClr val="accent5"/>
                </a:solidFill>
              </a:rPr>
              <a:t> 	MEDICAL DOMAIN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64B689-75CA-4948-B266-698C46413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492" y="1532202"/>
            <a:ext cx="6652846" cy="37935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6B90F-0C93-4727-A822-26BBC18AD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925515"/>
            <a:ext cx="3854528" cy="4739054"/>
          </a:xfrm>
        </p:spPr>
        <p:txBody>
          <a:bodyPr>
            <a:normAutofit fontScale="25000" lnSpcReduction="20000"/>
          </a:bodyPr>
          <a:lstStyle/>
          <a:p>
            <a:pPr marL="285750" indent="-285750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IN" sz="7200" dirty="0"/>
              <a:t>Visualising patient data</a:t>
            </a:r>
          </a:p>
          <a:p>
            <a:pPr marL="285750" indent="-28575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sz="7200" dirty="0"/>
              <a:t>Produce computer-generated 3d holographic images</a:t>
            </a:r>
          </a:p>
          <a:p>
            <a:pPr marL="285750" indent="-285750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IN" sz="7200" dirty="0"/>
              <a:t>Used for training students and surgeons</a:t>
            </a:r>
          </a:p>
          <a:p>
            <a:pPr marL="285750" indent="-285750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IN" sz="7200" dirty="0"/>
              <a:t>Storing several different images in the same hologram</a:t>
            </a:r>
          </a:p>
          <a:p>
            <a:pPr marL="285750" indent="-285750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7200" dirty="0"/>
              <a:t>B</a:t>
            </a:r>
            <a:r>
              <a:rPr lang="en-IN" sz="7200" dirty="0" err="1"/>
              <a:t>io</a:t>
            </a:r>
            <a:r>
              <a:rPr lang="en-IN" sz="7200" dirty="0"/>
              <a:t>-medical applications such as </a:t>
            </a:r>
          </a:p>
          <a:p>
            <a:pPr algn="just">
              <a:lnSpc>
                <a:spcPct val="170000"/>
              </a:lnSpc>
            </a:pPr>
            <a:r>
              <a:rPr lang="en-US" sz="7200" dirty="0"/>
              <a:t>    X</a:t>
            </a:r>
            <a:r>
              <a:rPr lang="en-IN" sz="7200" dirty="0"/>
              <a:t>-ray and endoscopic holography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24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4923-E96E-4642-9BB5-83ECF2E0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387" y="503768"/>
            <a:ext cx="3854528" cy="1278466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FF0000"/>
                </a:solidFill>
              </a:rPr>
              <a:t> </a:t>
            </a:r>
            <a:r>
              <a:rPr lang="en-IN" sz="3600" dirty="0">
                <a:solidFill>
                  <a:schemeClr val="accent5"/>
                </a:solidFill>
              </a:rPr>
              <a:t>DOMAIN OF</a:t>
            </a:r>
            <a:r>
              <a:rPr lang="en-IN" sz="3600" dirty="0">
                <a:solidFill>
                  <a:srgbClr val="FF0000"/>
                </a:solidFill>
              </a:rPr>
              <a:t> </a:t>
            </a:r>
            <a:r>
              <a:rPr lang="en-IN" sz="3600" dirty="0">
                <a:solidFill>
                  <a:schemeClr val="accent5"/>
                </a:solidFill>
              </a:rPr>
              <a:t>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64C602-BCAD-4239-A026-603C40903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10" y="1143001"/>
            <a:ext cx="5249924" cy="394021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B5F22-AEF0-45D1-BF71-8BADCBF3A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387" y="2136775"/>
            <a:ext cx="3854528" cy="2584449"/>
          </a:xfrm>
        </p:spPr>
        <p:txBody>
          <a:bodyPr>
            <a:noAutofit/>
          </a:bodyPr>
          <a:lstStyle/>
          <a:p>
            <a:r>
              <a:rPr lang="en-IN" sz="1800" dirty="0"/>
              <a:t>3D recording opportunities of holograms is used 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dirty="0"/>
              <a:t>Bend and cut space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1800" dirty="0"/>
              <a:t>Construct multiple, visually                          solids, objects in the same volume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1800" dirty="0"/>
              <a:t>Combine collections of still images or videos to produce animated 3d works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1800" dirty="0"/>
              <a:t>To sculpt pure light</a:t>
            </a:r>
          </a:p>
        </p:txBody>
      </p:sp>
    </p:spTree>
    <p:extLst>
      <p:ext uri="{BB962C8B-B14F-4D97-AF65-F5344CB8AC3E}">
        <p14:creationId xmlns:p14="http://schemas.microsoft.com/office/powerpoint/2010/main" val="1910947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51CFC8-5FCA-4CF2-9C5B-7053BFB7DB06}"/>
              </a:ext>
            </a:extLst>
          </p:cNvPr>
          <p:cNvSpPr txBox="1"/>
          <p:nvPr/>
        </p:nvSpPr>
        <p:spPr>
          <a:xfrm>
            <a:off x="1481212" y="681403"/>
            <a:ext cx="9060180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5"/>
                </a:solidFill>
              </a:rPr>
              <a:t>HOLOGRAPHIC INTERFEROMETRIC</a:t>
            </a:r>
          </a:p>
          <a:p>
            <a:pPr algn="ctr"/>
            <a:endParaRPr lang="en-IN" sz="32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   It is a way to perform interferometric measurement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   Way to trace changes in objects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   At least one of the waves is reconstructed by an hologram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   </a:t>
            </a:r>
            <a:r>
              <a:rPr lang="en-IN" dirty="0">
                <a:solidFill>
                  <a:srgbClr val="92D050"/>
                </a:solidFill>
              </a:rPr>
              <a:t>Examples: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            Non-destructive testing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            Analysis of vibrating surfaces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	     Holographic contouring of objects </a:t>
            </a:r>
          </a:p>
          <a:p>
            <a:pPr algn="just"/>
            <a:r>
              <a:rPr lang="en-IN" sz="1600" dirty="0"/>
              <a:t>					</a:t>
            </a:r>
          </a:p>
          <a:p>
            <a:pPr algn="just"/>
            <a:r>
              <a:rPr lang="en-IN" sz="1600" dirty="0"/>
              <a:t>					</a:t>
            </a:r>
          </a:p>
          <a:p>
            <a:pPr algn="just"/>
            <a:r>
              <a:rPr lang="en-IN" sz="1600" dirty="0">
                <a:solidFill>
                  <a:schemeClr val="accent5"/>
                </a:solidFill>
              </a:rPr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918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EA717F-8676-4F6E-AE96-0938AB8BC8A4}"/>
              </a:ext>
            </a:extLst>
          </p:cNvPr>
          <p:cNvSpPr txBox="1"/>
          <p:nvPr/>
        </p:nvSpPr>
        <p:spPr>
          <a:xfrm>
            <a:off x="580292" y="1176877"/>
            <a:ext cx="10840915" cy="450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5"/>
                </a:solidFill>
              </a:rPr>
              <a:t>ADVANTAGES OF HOLOGRAM</a:t>
            </a:r>
            <a:endParaRPr lang="en-IN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It is cost effective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Higher storage capacity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Increased feasibility of objects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Ability to combine with other technologies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algn="ctr"/>
            <a:r>
              <a:rPr lang="en-IN" sz="2800" dirty="0">
                <a:solidFill>
                  <a:schemeClr val="accent5"/>
                </a:solidFill>
              </a:rPr>
              <a:t>DISADVANTAGES OF HOLOGRAM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Not easily use under florescent lighting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Requires more lighting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Applications to products is costly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Time consuming when it comes to constructing images</a:t>
            </a:r>
          </a:p>
        </p:txBody>
      </p:sp>
    </p:spTree>
    <p:extLst>
      <p:ext uri="{BB962C8B-B14F-4D97-AF65-F5344CB8AC3E}">
        <p14:creationId xmlns:p14="http://schemas.microsoft.com/office/powerpoint/2010/main" val="279025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49097C-63E8-409C-B37A-0A6F361671AC}"/>
              </a:ext>
            </a:extLst>
          </p:cNvPr>
          <p:cNvSpPr txBox="1"/>
          <p:nvPr/>
        </p:nvSpPr>
        <p:spPr>
          <a:xfrm>
            <a:off x="731520" y="1287194"/>
            <a:ext cx="9250680" cy="4480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5"/>
                </a:solidFill>
              </a:rPr>
              <a:t>CONCLUSION</a:t>
            </a:r>
          </a:p>
          <a:p>
            <a:pPr algn="ctr"/>
            <a:endParaRPr lang="en-IN" sz="2400" dirty="0">
              <a:solidFill>
                <a:schemeClr val="accent5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Phase information of the light is recorded by utilizing the interference phenomenon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Breakthrough on laser technology lead to the rapid development of holography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The applications are changing lives, saving lives and stimulating creative and intellectual discussion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							</a:t>
            </a:r>
            <a:r>
              <a:rPr lang="en-IN" sz="4000" dirty="0">
                <a:solidFill>
                  <a:srgbClr val="00B0F0"/>
                </a:solidFill>
              </a:rPr>
              <a:t>   </a:t>
            </a:r>
            <a:r>
              <a:rPr lang="en-IN" sz="4800" dirty="0">
                <a:solidFill>
                  <a:srgbClr val="00B0F0"/>
                </a:solidFill>
              </a:rPr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421084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5B6F-541A-4E7B-83FF-AFA7FCA0C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550"/>
            <a:ext cx="9144000" cy="16287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CONTENTS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5BAAC-C542-4FD0-9C97-2B19A14F4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71575"/>
            <a:ext cx="9144000" cy="561022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WORKING OF HOLOGRAM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APPLICATIONS OF HOLOGRAM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HOLOGRAPHIC INTERFEROMETRIC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ADVANTAGES OF HOLOGRAM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DISADVANTAGES OF HOLOGRAM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CONCLUSION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1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2C71-A144-4BA4-8ECD-57A0C546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4775"/>
            <a:ext cx="3854528" cy="203898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INTRODUCTION</a:t>
            </a:r>
            <a:br>
              <a:rPr lang="en-US" sz="4000" dirty="0"/>
            </a:br>
            <a:br>
              <a:rPr lang="en-US" sz="3200" dirty="0"/>
            </a:br>
            <a:r>
              <a:rPr lang="en-US" dirty="0"/>
              <a:t>	</a:t>
            </a:r>
            <a:r>
              <a:rPr lang="en-US" dirty="0">
                <a:solidFill>
                  <a:schemeClr val="accent4"/>
                </a:solidFill>
              </a:rPr>
              <a:t>DENNIS GABOR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-Father of hologram and holographic technologies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ED7BB0-ED8D-4CAD-BFC5-45A7C49D5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51" y="575896"/>
            <a:ext cx="3737686" cy="55276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1DB33-CFA8-4B61-A4F2-E1B246B90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43760"/>
            <a:ext cx="3854528" cy="451104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HOLOGRAM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‘HOLO’-whole or entirely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‘GRAM’-message or recording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Physical structure that diffracts 	light into an image</a:t>
            </a:r>
          </a:p>
          <a:p>
            <a:r>
              <a:rPr lang="en-US" sz="2000" dirty="0">
                <a:solidFill>
                  <a:schemeClr val="accent5"/>
                </a:solidFill>
              </a:rPr>
              <a:t>HOLOGRAPHY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Holography is a technique used to create holograms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9414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5782-0CF7-485E-9E47-E1E72B66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96" y="25562"/>
            <a:ext cx="3854528" cy="1278466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5"/>
                </a:solidFill>
              </a:rPr>
              <a:t>WORKING OF HOLOGRAM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8372E-590D-4BC1-A392-8041AE6F6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6850" y="1271870"/>
            <a:ext cx="4844234" cy="495308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900" dirty="0">
                <a:solidFill>
                  <a:schemeClr val="tx1"/>
                </a:solidFill>
              </a:rPr>
              <a:t>The holography consists of two processes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Recording of hologram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Reconstruction of image</a:t>
            </a:r>
          </a:p>
          <a:p>
            <a:pPr algn="ctr">
              <a:lnSpc>
                <a:spcPct val="120000"/>
              </a:lnSpc>
            </a:pPr>
            <a:r>
              <a:rPr lang="en-US" sz="2000" dirty="0">
                <a:solidFill>
                  <a:schemeClr val="accent5"/>
                </a:solidFill>
              </a:rPr>
              <a:t>RECORDING OF HOLOGRAM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It is based on the phenomenon of interference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Beam splitter split the laser beam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tx1"/>
                </a:solidFill>
              </a:rPr>
              <a:t>One part of the </a:t>
            </a:r>
            <a:r>
              <a:rPr lang="en-US" sz="1900" dirty="0" err="1">
                <a:solidFill>
                  <a:schemeClr val="tx1"/>
                </a:solidFill>
              </a:rPr>
              <a:t>splitted</a:t>
            </a:r>
            <a:r>
              <a:rPr lang="en-US" sz="1900" dirty="0">
                <a:solidFill>
                  <a:schemeClr val="tx1"/>
                </a:solidFill>
              </a:rPr>
              <a:t> beam is called reference  beam and the other is called object beam.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sz="8000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E2F3DBE-059C-4C45-BA79-7828AD3DC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04" y="1071847"/>
            <a:ext cx="6859587" cy="5634079"/>
          </a:xfrm>
        </p:spPr>
      </p:pic>
    </p:spTree>
    <p:extLst>
      <p:ext uri="{BB962C8B-B14F-4D97-AF65-F5344CB8AC3E}">
        <p14:creationId xmlns:p14="http://schemas.microsoft.com/office/powerpoint/2010/main" val="263618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9EDE-DAEE-4E86-8A01-9A1EC27DD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611" y="777634"/>
            <a:ext cx="3854528" cy="1278466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RECONSTRUCTION OF IMAGE</a:t>
            </a:r>
            <a:endParaRPr lang="en-IN" sz="2400" dirty="0">
              <a:solidFill>
                <a:schemeClr val="accent5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F0D8A4-959B-4280-ABF3-126A7A8D5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055" y="694593"/>
            <a:ext cx="6492492" cy="61634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F3C60-CC9C-4107-9673-21481BA2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6611" y="2363831"/>
            <a:ext cx="3854528" cy="4239192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Based on the principle of diffraction</a:t>
            </a:r>
          </a:p>
          <a:p>
            <a:pPr marL="285750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Hologram illuminated by the laser beam</a:t>
            </a:r>
            <a:r>
              <a:rPr lang="en-IN" sz="1600" dirty="0"/>
              <a:t> is called reconstruction beam</a:t>
            </a:r>
          </a:p>
          <a:p>
            <a:pPr marL="285750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H</a:t>
            </a:r>
            <a:r>
              <a:rPr lang="en-IN" sz="1600" dirty="0" err="1"/>
              <a:t>ologram</a:t>
            </a:r>
            <a:r>
              <a:rPr lang="en-IN" sz="1600" dirty="0"/>
              <a:t> acts as diffraction grating</a:t>
            </a:r>
          </a:p>
          <a:p>
            <a:pPr marL="285750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R</a:t>
            </a:r>
            <a:r>
              <a:rPr lang="en-IN" sz="1600" dirty="0" err="1"/>
              <a:t>eal</a:t>
            </a:r>
            <a:r>
              <a:rPr lang="en-IN" sz="1600" dirty="0"/>
              <a:t> image is recorded on the photographic plate</a:t>
            </a:r>
          </a:p>
          <a:p>
            <a:pPr marL="285750" indent="-28575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192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A01A3-3C8D-45A5-9930-6A32A30D3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024" y="-32266"/>
            <a:ext cx="3344004" cy="3344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CBEC36-8291-48CC-B4B0-18BE73558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030" y="0"/>
            <a:ext cx="3765062" cy="3428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85323-3F0F-4FBC-802C-C7E46AA57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024" y="3276599"/>
            <a:ext cx="3511059" cy="3581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295A0A-FD0B-40FE-A1C0-4136BA9E8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92" y="3418010"/>
            <a:ext cx="3606800" cy="3428999"/>
          </a:xfrm>
          <a:prstGeom prst="rect">
            <a:avLst/>
          </a:prstGeom>
        </p:spPr>
      </p:pic>
      <p:sp>
        <p:nvSpPr>
          <p:cNvPr id="11" name="AutoShape 2" descr="See the source image">
            <a:extLst>
              <a:ext uri="{FF2B5EF4-FFF2-40B4-BE49-F238E27FC236}">
                <a16:creationId xmlns:a16="http://schemas.microsoft.com/office/drawing/2014/main" id="{1A6E60EE-2F9E-439C-933B-5D93DE35D6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0D694D50-9CBC-4198-81EF-869FBCD5E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642" y="2486025"/>
            <a:ext cx="2781301" cy="186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FBE49E7-FD3C-4744-B09B-654C3F7FF4A8}"/>
              </a:ext>
            </a:extLst>
          </p:cNvPr>
          <p:cNvSpPr/>
          <p:nvPr/>
        </p:nvSpPr>
        <p:spPr>
          <a:xfrm>
            <a:off x="1" y="272534"/>
            <a:ext cx="5079022" cy="4779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APPLICATIONS OF HOLOGRAM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MILITARY MAPPING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INFORMATION STORAGE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SECURITY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MEDICAL DOMAIN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DOMAIN OF ART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5772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7B38-0980-4807-AF2F-A555807E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9" y="91834"/>
            <a:ext cx="6513214" cy="1278466"/>
          </a:xfrm>
        </p:spPr>
        <p:txBody>
          <a:bodyPr/>
          <a:lstStyle/>
          <a:p>
            <a:r>
              <a:rPr lang="en-IN" dirty="0"/>
              <a:t>			</a:t>
            </a:r>
            <a:r>
              <a:rPr lang="en-IN" sz="3600" dirty="0">
                <a:solidFill>
                  <a:schemeClr val="accent5"/>
                </a:solidFill>
              </a:rPr>
              <a:t>MILITARY MAPPING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358EC-B403-47ED-A4F2-50BF5514C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9523" y="2077915"/>
            <a:ext cx="4457700" cy="4516316"/>
          </a:xfrm>
        </p:spPr>
        <p:txBody>
          <a:bodyPr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1800" dirty="0"/>
              <a:t> </a:t>
            </a:r>
            <a:r>
              <a:rPr lang="en-IN" sz="1800" dirty="0">
                <a:cs typeface="Times New Roman" panose="02020603050405020304" pitchFamily="18" charset="0"/>
              </a:rPr>
              <a:t>Three dimensional holographic maps for the geographical intelligence in military</a:t>
            </a:r>
          </a:p>
          <a:p>
            <a:pPr algn="just"/>
            <a:endParaRPr lang="en-IN" sz="1800" dirty="0"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1800" dirty="0">
                <a:cs typeface="Times New Roman" panose="02020603050405020304" pitchFamily="18" charset="0"/>
              </a:rPr>
              <a:t>13,000 3D holographic maps of “battle-spaces”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1800" dirty="0"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1800" dirty="0">
                <a:cs typeface="Times New Roman" panose="02020603050405020304" pitchFamily="18" charset="0"/>
              </a:rPr>
              <a:t>Easy storage and transportation</a:t>
            </a:r>
          </a:p>
          <a:p>
            <a:pPr algn="just"/>
            <a:endParaRPr lang="en-IN" sz="1800" dirty="0"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1800" dirty="0">
                <a:cs typeface="Times New Roman" panose="02020603050405020304" pitchFamily="18" charset="0"/>
              </a:rPr>
              <a:t>Useful in disaster evacuation and rescue scenario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207582-0846-4059-844D-28C7A7254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961" y="1471246"/>
            <a:ext cx="4044364" cy="451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2723-42D4-435B-B783-4EF5F490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80" y="408843"/>
            <a:ext cx="3854528" cy="870438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accent4"/>
                </a:solidFill>
              </a:rPr>
              <a:t>INFORMATION STORAGE</a:t>
            </a:r>
            <a:endParaRPr lang="en-IN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3D6260-254A-4046-BE38-2FD77C621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59" y="844062"/>
            <a:ext cx="4513262" cy="45174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C683F-89C6-4367-8EB6-770A4FCA1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880" y="1793631"/>
            <a:ext cx="4694766" cy="4580792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/>
              <a:t>Recording process stores all information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/>
              <a:t>Stores massive amount of information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/>
              <a:t>Optical hologram can reconstruct the data from any of the pieces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/>
              <a:t>Data storage for over 50 years</a:t>
            </a:r>
          </a:p>
        </p:txBody>
      </p:sp>
    </p:spTree>
    <p:extLst>
      <p:ext uri="{BB962C8B-B14F-4D97-AF65-F5344CB8AC3E}">
        <p14:creationId xmlns:p14="http://schemas.microsoft.com/office/powerpoint/2010/main" val="47344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5571-15BE-4D1A-A077-2B12A218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47" y="589083"/>
            <a:ext cx="3854528" cy="694593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chemeClr val="accent5"/>
                </a:solidFill>
              </a:rPr>
              <a:t>  			</a:t>
            </a:r>
            <a:r>
              <a:rPr lang="en-IN" sz="3600" dirty="0">
                <a:solidFill>
                  <a:schemeClr val="accent5"/>
                </a:solidFill>
              </a:rPr>
              <a:t>SECURITY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DDD3E1-DEEE-4484-B104-E1786D8B8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977" y="1283676"/>
            <a:ext cx="4484076" cy="426426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22490-D24F-4522-AFB0-73A8E3B5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4495" y="1740878"/>
            <a:ext cx="4683369" cy="3024063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Labels with hologram printed  for safe security reasons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Widely in several bank notes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Incredible advantage in the commercial security market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Silver rectangle of dove</a:t>
            </a:r>
          </a:p>
        </p:txBody>
      </p:sp>
    </p:spTree>
    <p:extLst>
      <p:ext uri="{BB962C8B-B14F-4D97-AF65-F5344CB8AC3E}">
        <p14:creationId xmlns:p14="http://schemas.microsoft.com/office/powerpoint/2010/main" val="13194336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463</TotalTime>
  <Words>429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PowerPoint Presentation</vt:lpstr>
      <vt:lpstr>CONTENTS </vt:lpstr>
      <vt:lpstr>INTRODUCTION   DENNIS GABOR-Father of hologram and holographic technologies</vt:lpstr>
      <vt:lpstr>WORKING OF HOLOGRAM</vt:lpstr>
      <vt:lpstr>RECONSTRUCTION OF IMAGE</vt:lpstr>
      <vt:lpstr>PowerPoint Presentation</vt:lpstr>
      <vt:lpstr>   MILITARY MAPPING</vt:lpstr>
      <vt:lpstr>INFORMATION STORAGE</vt:lpstr>
      <vt:lpstr>     SECURITY</vt:lpstr>
      <vt:lpstr>  MEDICAL DOMAIN</vt:lpstr>
      <vt:lpstr> DOMAIN OF ART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Mythily Sivakumar</dc:creator>
  <cp:lastModifiedBy>Mythily Sivakumar</cp:lastModifiedBy>
  <cp:revision>43</cp:revision>
  <dcterms:created xsi:type="dcterms:W3CDTF">2020-01-26T13:44:23Z</dcterms:created>
  <dcterms:modified xsi:type="dcterms:W3CDTF">2020-11-03T08:32:04Z</dcterms:modified>
</cp:coreProperties>
</file>