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6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9F57-4BD7-4186-A0C6-276260A11E4F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E53B-EA8E-44B6-931A-40561AE31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6858000" cy="8077200"/>
          </a:xfrm>
          <a:prstGeom prst="rect">
            <a:avLst/>
          </a:prstGeom>
          <a:solidFill>
            <a:srgbClr val="1A1A1A"/>
          </a:solidFill>
          <a:ln w="28575">
            <a:solidFill>
              <a:srgbClr val="24E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1791" y="130150"/>
            <a:ext cx="44659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JEEVANANDHAM N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3" y="628008"/>
            <a:ext cx="172238" cy="172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1" y="846392"/>
            <a:ext cx="172239" cy="17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7" y="1307351"/>
            <a:ext cx="188843" cy="1888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6" y="1066897"/>
            <a:ext cx="190921" cy="190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1" y="1554926"/>
            <a:ext cx="172237" cy="1695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8990" y="548281"/>
            <a:ext cx="340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jeeva0607001@gmail.com</a:t>
            </a:r>
            <a:endParaRPr lang="en-IN" sz="1200" dirty="0">
              <a:solidFill>
                <a:srgbClr val="5E5E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8989" y="789316"/>
            <a:ext cx="295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+91 8124310902</a:t>
            </a:r>
            <a:endParaRPr lang="en-IN" sz="1200" dirty="0">
              <a:solidFill>
                <a:srgbClr val="5E5E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988" y="1038290"/>
            <a:ext cx="2278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IN" sz="1200" dirty="0" smtClean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lightningnet.blogspot.com/</a:t>
            </a:r>
            <a:endParaRPr lang="en-IN" sz="1200" dirty="0">
              <a:solidFill>
                <a:srgbClr val="5E5E5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8988" y="1263171"/>
            <a:ext cx="379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https://github.com/JeevaNagarajan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8988" y="1504206"/>
            <a:ext cx="557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https://www.linkedin.com/in/jeeva-nagarajan-10800b1ba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00" y="1965935"/>
            <a:ext cx="1895071" cy="30777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OBJECTIVE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69" y="2269028"/>
            <a:ext cx="6634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 Intend to be a part of the company, Where I can constantly learn and develop my technical skills and make the best use of them for the growth of the company and capable of mastering the new technologies.</a:t>
            </a:r>
          </a:p>
          <a:p>
            <a:pPr algn="just"/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3337926" y="3100025"/>
            <a:ext cx="27590" cy="64111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15" y="175401"/>
            <a:ext cx="1556830" cy="1501389"/>
          </a:xfrm>
          <a:prstGeom prst="ellipse">
            <a:avLst/>
          </a:prstGeom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40674" y="2951193"/>
            <a:ext cx="1211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203" y="7238261"/>
            <a:ext cx="1936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 OF INTEREST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52" y="7501583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Concept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225" y="8180625"/>
            <a:ext cx="1845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52435" y="2950143"/>
            <a:ext cx="199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endParaRPr lang="en-IN" sz="1400" dirty="0">
              <a:solidFill>
                <a:srgbClr val="24E4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0444" y="3820848"/>
            <a:ext cx="23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EXPOSURE</a:t>
            </a:r>
            <a:endParaRPr lang="en-IN" sz="1400" dirty="0">
              <a:solidFill>
                <a:srgbClr val="24E4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5335" y="5578346"/>
            <a:ext cx="2485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en-IN" sz="1400" dirty="0">
              <a:solidFill>
                <a:srgbClr val="24E4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2435" y="6266167"/>
            <a:ext cx="213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endParaRPr lang="en-IN" sz="1400" dirty="0">
              <a:solidFill>
                <a:srgbClr val="24E4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68" y="6104274"/>
            <a:ext cx="242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SKILLS</a:t>
            </a:r>
            <a:endParaRPr lang="en-IN" sz="1400" dirty="0">
              <a:solidFill>
                <a:srgbClr val="24E4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145" y="6357962"/>
            <a:ext cx="191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Optimistic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Creativity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78330" y="3207216"/>
            <a:ext cx="3297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 Course (GUVI) – Python.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the Course (Udemy) – Java for Beginners.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73388" y="6511817"/>
            <a:ext cx="330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the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- Vishwakarma Awards - 2020</a:t>
            </a: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done a Mobile A</a:t>
            </a: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 under </a:t>
            </a:r>
            <a:r>
              <a:rPr lang="en-US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category of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value added agricultural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Processes, Products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Handicrafts</a:t>
            </a: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 selected in the Regional Convention Level</a:t>
            </a: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8330" y="5813059"/>
            <a:ext cx="303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Video Streaming For Road Traffic Video Surveillance.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0934" y="4081654"/>
            <a:ext cx="3138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Visit to Regional Telecom Training Centre of BSNL.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Visit to Infoziant Pvt.Ltd.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2435" y="4702850"/>
            <a:ext cx="306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AND WORKSHOP</a:t>
            </a:r>
            <a:endParaRPr lang="en-IN" sz="1400" dirty="0">
              <a:solidFill>
                <a:srgbClr val="24E4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78330" y="4960696"/>
            <a:ext cx="30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at DLK Technologies – Cloud Computing.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Attended a Workshop on Android.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098" y="8442910"/>
            <a:ext cx="227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IN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52" y="8701388"/>
            <a:ext cx="18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634" y="9144532"/>
            <a:ext cx="227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507" y="9372677"/>
            <a:ext cx="190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070" y="3234486"/>
            <a:ext cx="328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>
                    <a:lumMod val="95000"/>
                  </a:schemeClr>
                </a:solidFill>
              </a:rPr>
              <a:t>B.Tech</a:t>
            </a:r>
            <a:r>
              <a:rPr lang="en-IN" sz="1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IN" sz="1200" b="1" dirty="0" smtClean="0">
                <a:solidFill>
                  <a:schemeClr val="bg1">
                    <a:lumMod val="95000"/>
                  </a:schemeClr>
                </a:solidFill>
              </a:rPr>
              <a:t>- Information Technology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955" y="3456050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SRM Valliammai Engineering College</a:t>
            </a: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Kattankulathur</a:t>
            </a: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955" y="3894907"/>
            <a:ext cx="2505869" cy="27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– 2022		CGPA – 7.975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322" y="4159137"/>
            <a:ext cx="123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HSC</a:t>
            </a:r>
            <a:endParaRPr lang="en-IN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805" y="4835791"/>
            <a:ext cx="282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Percentage - 83% 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207" y="4382048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Bharathidasan Matriculation Higher Secondary School, Kanchipuram.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322" y="5094943"/>
            <a:ext cx="1231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SSLC</a:t>
            </a:r>
            <a:endParaRPr lang="en-IN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322" y="5330818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Bharathidasan Matriculation Higher Secondary School, </a:t>
            </a: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Kanchipuram.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839" y="5784378"/>
            <a:ext cx="3429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		            Percentage - 93.2% </a:t>
            </a:r>
          </a:p>
          <a:p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37924" y="7662544"/>
            <a:ext cx="2508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CURICULAR ACTIVITIES</a:t>
            </a:r>
            <a:endParaRPr lang="en-IN" sz="1400" dirty="0">
              <a:solidFill>
                <a:srgbClr val="24E4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25" y="823603"/>
            <a:ext cx="141114" cy="19215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038642" y="776511"/>
            <a:ext cx="1931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Kanchipuram</a:t>
            </a:r>
            <a:endParaRPr lang="en-IN" sz="1200" dirty="0">
              <a:solidFill>
                <a:srgbClr val="5E5E5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2388" y="7895965"/>
            <a:ext cx="324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the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Guinness World Record Even</a:t>
            </a: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conducted by GUVI.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Attended and 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 100% </a:t>
            </a: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QUIZZARD V.1</a:t>
            </a:r>
            <a:r>
              <a:rPr lang="en-US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conducted by Sairam Engineering College.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1784" y="8903472"/>
            <a:ext cx="182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rgbClr val="24E4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HOBBIES</a:t>
            </a:r>
            <a:endParaRPr lang="en-IN" sz="1400" dirty="0">
              <a:solidFill>
                <a:srgbClr val="24E4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81784" y="9134003"/>
            <a:ext cx="303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BABAB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Blogging</a:t>
            </a:r>
            <a:endParaRPr lang="en-IN" sz="1200" dirty="0">
              <a:solidFill>
                <a:srgbClr val="BABAB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8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A4 Paper (210x297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</dc:creator>
  <cp:lastModifiedBy>Hai</cp:lastModifiedBy>
  <cp:revision>1</cp:revision>
  <dcterms:created xsi:type="dcterms:W3CDTF">2021-05-17T12:20:42Z</dcterms:created>
  <dcterms:modified xsi:type="dcterms:W3CDTF">2021-05-17T12:21:04Z</dcterms:modified>
</cp:coreProperties>
</file>