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62" r:id="rId7"/>
    <p:sldId id="263" r:id="rId8"/>
    <p:sldId id="268" r:id="rId9"/>
    <p:sldId id="265" r:id="rId10"/>
    <p:sldId id="267" r:id="rId11"/>
    <p:sldId id="269"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bha Hande" userId="907266a4fa8546d4" providerId="LiveId" clId="{6DE47CEB-9A7F-4D8A-8D52-8A41AD7E6179}"/>
    <pc:docChg chg="undo custSel addSld delSld modSld sldOrd">
      <pc:chgData name="Shobha Hande" userId="907266a4fa8546d4" providerId="LiveId" clId="{6DE47CEB-9A7F-4D8A-8D52-8A41AD7E6179}" dt="2021-04-14T05:52:54.157" v="5907" actId="255"/>
      <pc:docMkLst>
        <pc:docMk/>
      </pc:docMkLst>
      <pc:sldChg chg="addSp modSp mod setBg">
        <pc:chgData name="Shobha Hande" userId="907266a4fa8546d4" providerId="LiveId" clId="{6DE47CEB-9A7F-4D8A-8D52-8A41AD7E6179}" dt="2021-04-14T05:52:54.157" v="5907" actId="255"/>
        <pc:sldMkLst>
          <pc:docMk/>
          <pc:sldMk cId="739313424" sldId="256"/>
        </pc:sldMkLst>
        <pc:spChg chg="mod">
          <ac:chgData name="Shobha Hande" userId="907266a4fa8546d4" providerId="LiveId" clId="{6DE47CEB-9A7F-4D8A-8D52-8A41AD7E6179}" dt="2021-04-14T05:52:54.157" v="5907" actId="255"/>
          <ac:spMkLst>
            <pc:docMk/>
            <pc:sldMk cId="739313424" sldId="256"/>
            <ac:spMk id="2" creationId="{4FA0D40E-77FB-4229-B8C8-7940F7AF0AAE}"/>
          </ac:spMkLst>
        </pc:spChg>
        <pc:spChg chg="mod">
          <ac:chgData name="Shobha Hande" userId="907266a4fa8546d4" providerId="LiveId" clId="{6DE47CEB-9A7F-4D8A-8D52-8A41AD7E6179}" dt="2021-04-14T05:49:33.835" v="5899" actId="20577"/>
          <ac:spMkLst>
            <pc:docMk/>
            <pc:sldMk cId="739313424" sldId="256"/>
            <ac:spMk id="3" creationId="{58D2B47C-5121-4E05-861A-BD93FA9660AC}"/>
          </ac:spMkLst>
        </pc:spChg>
        <pc:picChg chg="add mod">
          <ac:chgData name="Shobha Hande" userId="907266a4fa8546d4" providerId="LiveId" clId="{6DE47CEB-9A7F-4D8A-8D52-8A41AD7E6179}" dt="2021-04-14T05:50:27.768" v="5903" actId="1076"/>
          <ac:picMkLst>
            <pc:docMk/>
            <pc:sldMk cId="739313424" sldId="256"/>
            <ac:picMk id="4" creationId="{696D098D-DB85-4DA4-9ACD-A3299A0A2733}"/>
          </ac:picMkLst>
        </pc:picChg>
        <pc:picChg chg="add mod">
          <ac:chgData name="Shobha Hande" userId="907266a4fa8546d4" providerId="LiveId" clId="{6DE47CEB-9A7F-4D8A-8D52-8A41AD7E6179}" dt="2021-04-14T05:50:54.523" v="5905" actId="1076"/>
          <ac:picMkLst>
            <pc:docMk/>
            <pc:sldMk cId="739313424" sldId="256"/>
            <ac:picMk id="5" creationId="{8591A3F4-E210-4C30-AE23-4B2DBAF8C4C4}"/>
          </ac:picMkLst>
        </pc:picChg>
      </pc:sldChg>
      <pc:sldChg chg="addSp delSp modSp new mod setBg">
        <pc:chgData name="Shobha Hande" userId="907266a4fa8546d4" providerId="LiveId" clId="{6DE47CEB-9A7F-4D8A-8D52-8A41AD7E6179}" dt="2021-04-13T14:08:06.231" v="1671"/>
        <pc:sldMkLst>
          <pc:docMk/>
          <pc:sldMk cId="890433005" sldId="258"/>
        </pc:sldMkLst>
        <pc:spChg chg="mod">
          <ac:chgData name="Shobha Hande" userId="907266a4fa8546d4" providerId="LiveId" clId="{6DE47CEB-9A7F-4D8A-8D52-8A41AD7E6179}" dt="2021-04-13T05:05:41.824" v="645" actId="1076"/>
          <ac:spMkLst>
            <pc:docMk/>
            <pc:sldMk cId="890433005" sldId="258"/>
            <ac:spMk id="2" creationId="{F07CC97A-E0F7-46FD-9382-298E028E68B9}"/>
          </ac:spMkLst>
        </pc:spChg>
        <pc:spChg chg="del">
          <ac:chgData name="Shobha Hande" userId="907266a4fa8546d4" providerId="LiveId" clId="{6DE47CEB-9A7F-4D8A-8D52-8A41AD7E6179}" dt="2021-04-13T05:01:37.707" v="397"/>
          <ac:spMkLst>
            <pc:docMk/>
            <pc:sldMk cId="890433005" sldId="258"/>
            <ac:spMk id="3" creationId="{FFA50399-4269-4E41-B146-2B07DE5A888C}"/>
          </ac:spMkLst>
        </pc:spChg>
        <pc:spChg chg="mod">
          <ac:chgData name="Shobha Hande" userId="907266a4fa8546d4" providerId="LiveId" clId="{6DE47CEB-9A7F-4D8A-8D52-8A41AD7E6179}" dt="2021-04-13T05:05:49.675" v="646" actId="1076"/>
          <ac:spMkLst>
            <pc:docMk/>
            <pc:sldMk cId="890433005" sldId="258"/>
            <ac:spMk id="4" creationId="{AD2C7434-A097-4836-AFAA-D7EF9E05DD74}"/>
          </ac:spMkLst>
        </pc:spChg>
        <pc:spChg chg="add del mod">
          <ac:chgData name="Shobha Hande" userId="907266a4fa8546d4" providerId="LiveId" clId="{6DE47CEB-9A7F-4D8A-8D52-8A41AD7E6179}" dt="2021-04-13T05:02:45.194" v="408" actId="478"/>
          <ac:spMkLst>
            <pc:docMk/>
            <pc:sldMk cId="890433005" sldId="258"/>
            <ac:spMk id="9" creationId="{5F7C0E7F-0299-4068-9408-1618B3095C82}"/>
          </ac:spMkLst>
        </pc:spChg>
        <pc:picChg chg="add del mod">
          <ac:chgData name="Shobha Hande" userId="907266a4fa8546d4" providerId="LiveId" clId="{6DE47CEB-9A7F-4D8A-8D52-8A41AD7E6179}" dt="2021-04-13T05:05:55.846" v="649" actId="478"/>
          <ac:picMkLst>
            <pc:docMk/>
            <pc:sldMk cId="890433005" sldId="258"/>
            <ac:picMk id="5" creationId="{F82CE22C-C5ED-47E4-A0AB-5A4A49FFDC4D}"/>
          </ac:picMkLst>
        </pc:picChg>
        <pc:picChg chg="add del mod">
          <ac:chgData name="Shobha Hande" userId="907266a4fa8546d4" providerId="LiveId" clId="{6DE47CEB-9A7F-4D8A-8D52-8A41AD7E6179}" dt="2021-04-13T05:01:56.594" v="399" actId="21"/>
          <ac:picMkLst>
            <pc:docMk/>
            <pc:sldMk cId="890433005" sldId="258"/>
            <ac:picMk id="6" creationId="{96E1E025-7E78-4EAA-B707-A405CA2ED1DD}"/>
          </ac:picMkLst>
        </pc:picChg>
        <pc:picChg chg="add del mod">
          <ac:chgData name="Shobha Hande" userId="907266a4fa8546d4" providerId="LiveId" clId="{6DE47CEB-9A7F-4D8A-8D52-8A41AD7E6179}" dt="2021-04-13T05:05:57.895" v="650" actId="478"/>
          <ac:picMkLst>
            <pc:docMk/>
            <pc:sldMk cId="890433005" sldId="258"/>
            <ac:picMk id="7" creationId="{F10A38BA-F2CE-4E7A-BE2E-7448340C2F87}"/>
          </ac:picMkLst>
        </pc:picChg>
      </pc:sldChg>
      <pc:sldChg chg="new del">
        <pc:chgData name="Shobha Hande" userId="907266a4fa8546d4" providerId="LiveId" clId="{6DE47CEB-9A7F-4D8A-8D52-8A41AD7E6179}" dt="2021-04-13T13:42:08.165" v="653" actId="2696"/>
        <pc:sldMkLst>
          <pc:docMk/>
          <pc:sldMk cId="2745862716" sldId="259"/>
        </pc:sldMkLst>
      </pc:sldChg>
      <pc:sldChg chg="addSp delSp modSp new mod setBg">
        <pc:chgData name="Shobha Hande" userId="907266a4fa8546d4" providerId="LiveId" clId="{6DE47CEB-9A7F-4D8A-8D52-8A41AD7E6179}" dt="2021-04-13T13:54:01.186" v="1155"/>
        <pc:sldMkLst>
          <pc:docMk/>
          <pc:sldMk cId="1018392582" sldId="260"/>
        </pc:sldMkLst>
        <pc:spChg chg="del">
          <ac:chgData name="Shobha Hande" userId="907266a4fa8546d4" providerId="LiveId" clId="{6DE47CEB-9A7F-4D8A-8D52-8A41AD7E6179}" dt="2021-04-13T13:42:20.241" v="654"/>
          <ac:spMkLst>
            <pc:docMk/>
            <pc:sldMk cId="1018392582" sldId="260"/>
            <ac:spMk id="2" creationId="{FAF93A1B-2F79-41CF-A81E-A54C293CC734}"/>
          </ac:spMkLst>
        </pc:spChg>
        <pc:spChg chg="del">
          <ac:chgData name="Shobha Hande" userId="907266a4fa8546d4" providerId="LiveId" clId="{6DE47CEB-9A7F-4D8A-8D52-8A41AD7E6179}" dt="2021-04-13T13:42:20.241" v="654"/>
          <ac:spMkLst>
            <pc:docMk/>
            <pc:sldMk cId="1018392582" sldId="260"/>
            <ac:spMk id="3" creationId="{A0A96C5E-6A49-4279-8731-C9522A4EC3A4}"/>
          </ac:spMkLst>
        </pc:spChg>
        <pc:spChg chg="del">
          <ac:chgData name="Shobha Hande" userId="907266a4fa8546d4" providerId="LiveId" clId="{6DE47CEB-9A7F-4D8A-8D52-8A41AD7E6179}" dt="2021-04-13T13:42:20.241" v="654"/>
          <ac:spMkLst>
            <pc:docMk/>
            <pc:sldMk cId="1018392582" sldId="260"/>
            <ac:spMk id="4" creationId="{D96DF241-9A6D-42D0-9CF0-7384FAF2096B}"/>
          </ac:spMkLst>
        </pc:spChg>
        <pc:spChg chg="add mod">
          <ac:chgData name="Shobha Hande" userId="907266a4fa8546d4" providerId="LiveId" clId="{6DE47CEB-9A7F-4D8A-8D52-8A41AD7E6179}" dt="2021-04-13T13:49:02.182" v="868" actId="2711"/>
          <ac:spMkLst>
            <pc:docMk/>
            <pc:sldMk cId="1018392582" sldId="260"/>
            <ac:spMk id="5" creationId="{AAD46B5F-C081-49F8-99F1-A4F69E382D41}"/>
          </ac:spMkLst>
        </pc:spChg>
        <pc:spChg chg="add mod">
          <ac:chgData name="Shobha Hande" userId="907266a4fa8546d4" providerId="LiveId" clId="{6DE47CEB-9A7F-4D8A-8D52-8A41AD7E6179}" dt="2021-04-13T13:53:34.615" v="1039" actId="1076"/>
          <ac:spMkLst>
            <pc:docMk/>
            <pc:sldMk cId="1018392582" sldId="260"/>
            <ac:spMk id="6" creationId="{D3E2AA3D-DDD4-4318-B6C7-5B9F57F9A477}"/>
          </ac:spMkLst>
        </pc:spChg>
      </pc:sldChg>
      <pc:sldChg chg="modSp new del mod">
        <pc:chgData name="Shobha Hande" userId="907266a4fa8546d4" providerId="LiveId" clId="{6DE47CEB-9A7F-4D8A-8D52-8A41AD7E6179}" dt="2021-04-13T16:28:11.097" v="2996" actId="2696"/>
        <pc:sldMkLst>
          <pc:docMk/>
          <pc:sldMk cId="3120849198" sldId="261"/>
        </pc:sldMkLst>
        <pc:spChg chg="mod">
          <ac:chgData name="Shobha Hande" userId="907266a4fa8546d4" providerId="LiveId" clId="{6DE47CEB-9A7F-4D8A-8D52-8A41AD7E6179}" dt="2021-04-13T13:56:09.037" v="1295" actId="20577"/>
          <ac:spMkLst>
            <pc:docMk/>
            <pc:sldMk cId="3120849198" sldId="261"/>
            <ac:spMk id="2" creationId="{8E6F1D1F-58D3-4F95-A03B-5122B04A90C3}"/>
          </ac:spMkLst>
        </pc:spChg>
        <pc:spChg chg="mod">
          <ac:chgData name="Shobha Hande" userId="907266a4fa8546d4" providerId="LiveId" clId="{6DE47CEB-9A7F-4D8A-8D52-8A41AD7E6179}" dt="2021-04-13T13:55:43.494" v="1258" actId="20577"/>
          <ac:spMkLst>
            <pc:docMk/>
            <pc:sldMk cId="3120849198" sldId="261"/>
            <ac:spMk id="3" creationId="{9A82B25D-7777-4D2A-BD22-9769C3E7A1F3}"/>
          </ac:spMkLst>
        </pc:spChg>
      </pc:sldChg>
      <pc:sldChg chg="modSp new mod setBg">
        <pc:chgData name="Shobha Hande" userId="907266a4fa8546d4" providerId="LiveId" clId="{6DE47CEB-9A7F-4D8A-8D52-8A41AD7E6179}" dt="2021-04-13T14:46:15.742" v="2545" actId="20577"/>
        <pc:sldMkLst>
          <pc:docMk/>
          <pc:sldMk cId="2709769568" sldId="262"/>
        </pc:sldMkLst>
        <pc:spChg chg="mod">
          <ac:chgData name="Shobha Hande" userId="907266a4fa8546d4" providerId="LiveId" clId="{6DE47CEB-9A7F-4D8A-8D52-8A41AD7E6179}" dt="2021-04-13T14:46:15.742" v="2545" actId="20577"/>
          <ac:spMkLst>
            <pc:docMk/>
            <pc:sldMk cId="2709769568" sldId="262"/>
            <ac:spMk id="2" creationId="{CB0A5442-3D0F-4D81-9014-1511E0DEB8F9}"/>
          </ac:spMkLst>
        </pc:spChg>
        <pc:spChg chg="mod">
          <ac:chgData name="Shobha Hande" userId="907266a4fa8546d4" providerId="LiveId" clId="{6DE47CEB-9A7F-4D8A-8D52-8A41AD7E6179}" dt="2021-04-13T14:07:26.354" v="1611" actId="2711"/>
          <ac:spMkLst>
            <pc:docMk/>
            <pc:sldMk cId="2709769568" sldId="262"/>
            <ac:spMk id="3" creationId="{FD6B427A-865E-4465-A847-D7B875FA4BEA}"/>
          </ac:spMkLst>
        </pc:spChg>
      </pc:sldChg>
      <pc:sldChg chg="modSp new mod setBg">
        <pc:chgData name="Shobha Hande" userId="907266a4fa8546d4" providerId="LiveId" clId="{6DE47CEB-9A7F-4D8A-8D52-8A41AD7E6179}" dt="2021-04-13T18:25:26.821" v="3755" actId="27636"/>
        <pc:sldMkLst>
          <pc:docMk/>
          <pc:sldMk cId="1734509174" sldId="263"/>
        </pc:sldMkLst>
        <pc:spChg chg="mod">
          <ac:chgData name="Shobha Hande" userId="907266a4fa8546d4" providerId="LiveId" clId="{6DE47CEB-9A7F-4D8A-8D52-8A41AD7E6179}" dt="2021-04-13T18:25:26.821" v="3755" actId="27636"/>
          <ac:spMkLst>
            <pc:docMk/>
            <pc:sldMk cId="1734509174" sldId="263"/>
            <ac:spMk id="2" creationId="{0BBF661B-7E6D-4932-9DD9-4FE43640DFB1}"/>
          </ac:spMkLst>
        </pc:spChg>
        <pc:spChg chg="mod">
          <ac:chgData name="Shobha Hande" userId="907266a4fa8546d4" providerId="LiveId" clId="{6DE47CEB-9A7F-4D8A-8D52-8A41AD7E6179}" dt="2021-04-13T14:50:10.583" v="2566" actId="20577"/>
          <ac:spMkLst>
            <pc:docMk/>
            <pc:sldMk cId="1734509174" sldId="263"/>
            <ac:spMk id="3" creationId="{DB1B5AE0-4EC2-46FB-AE74-73C62608B876}"/>
          </ac:spMkLst>
        </pc:spChg>
      </pc:sldChg>
      <pc:sldChg chg="modSp new del mod ord setBg">
        <pc:chgData name="Shobha Hande" userId="907266a4fa8546d4" providerId="LiveId" clId="{6DE47CEB-9A7F-4D8A-8D52-8A41AD7E6179}" dt="2021-04-13T16:59:20.713" v="3017" actId="2696"/>
        <pc:sldMkLst>
          <pc:docMk/>
          <pc:sldMk cId="1935227717" sldId="264"/>
        </pc:sldMkLst>
        <pc:spChg chg="mod">
          <ac:chgData name="Shobha Hande" userId="907266a4fa8546d4" providerId="LiveId" clId="{6DE47CEB-9A7F-4D8A-8D52-8A41AD7E6179}" dt="2021-04-13T14:38:18.937" v="2450" actId="2711"/>
          <ac:spMkLst>
            <pc:docMk/>
            <pc:sldMk cId="1935227717" sldId="264"/>
            <ac:spMk id="2" creationId="{4EF73FD7-E96B-4AE3-9369-EC26921EB3C2}"/>
          </ac:spMkLst>
        </pc:spChg>
        <pc:spChg chg="mod">
          <ac:chgData name="Shobha Hande" userId="907266a4fa8546d4" providerId="LiveId" clId="{6DE47CEB-9A7F-4D8A-8D52-8A41AD7E6179}" dt="2021-04-13T14:44:57.133" v="2544" actId="27636"/>
          <ac:spMkLst>
            <pc:docMk/>
            <pc:sldMk cId="1935227717" sldId="264"/>
            <ac:spMk id="3" creationId="{BC80794C-D722-487D-8F75-BDC4E8499CE4}"/>
          </ac:spMkLst>
        </pc:spChg>
      </pc:sldChg>
      <pc:sldChg chg="addSp delSp modSp new del mod setBg">
        <pc:chgData name="Shobha Hande" userId="907266a4fa8546d4" providerId="LiveId" clId="{6DE47CEB-9A7F-4D8A-8D52-8A41AD7E6179}" dt="2021-04-13T14:33:25.231" v="2362" actId="2696"/>
        <pc:sldMkLst>
          <pc:docMk/>
          <pc:sldMk cId="2448570755" sldId="264"/>
        </pc:sldMkLst>
        <pc:spChg chg="mod">
          <ac:chgData name="Shobha Hande" userId="907266a4fa8546d4" providerId="LiveId" clId="{6DE47CEB-9A7F-4D8A-8D52-8A41AD7E6179}" dt="2021-04-13T14:29:13.663" v="2325"/>
          <ac:spMkLst>
            <pc:docMk/>
            <pc:sldMk cId="2448570755" sldId="264"/>
            <ac:spMk id="2" creationId="{B059347B-2AB9-495A-B214-0B3F8BFA5E7F}"/>
          </ac:spMkLst>
        </pc:spChg>
        <pc:spChg chg="del mod">
          <ac:chgData name="Shobha Hande" userId="907266a4fa8546d4" providerId="LiveId" clId="{6DE47CEB-9A7F-4D8A-8D52-8A41AD7E6179}" dt="2021-04-13T14:29:13.663" v="2325"/>
          <ac:spMkLst>
            <pc:docMk/>
            <pc:sldMk cId="2448570755" sldId="264"/>
            <ac:spMk id="3" creationId="{D19F1C99-916F-4930-821D-461462CE7F49}"/>
          </ac:spMkLst>
        </pc:spChg>
        <pc:spChg chg="add mod">
          <ac:chgData name="Shobha Hande" userId="907266a4fa8546d4" providerId="LiveId" clId="{6DE47CEB-9A7F-4D8A-8D52-8A41AD7E6179}" dt="2021-04-13T14:30:29.735" v="2359" actId="12"/>
          <ac:spMkLst>
            <pc:docMk/>
            <pc:sldMk cId="2448570755" sldId="264"/>
            <ac:spMk id="4" creationId="{4134066C-0825-47FF-9356-25F387C0C482}"/>
          </ac:spMkLst>
        </pc:spChg>
        <pc:spChg chg="add mod">
          <ac:chgData name="Shobha Hande" userId="907266a4fa8546d4" providerId="LiveId" clId="{6DE47CEB-9A7F-4D8A-8D52-8A41AD7E6179}" dt="2021-04-13T14:31:46.665" v="2361" actId="120"/>
          <ac:spMkLst>
            <pc:docMk/>
            <pc:sldMk cId="2448570755" sldId="264"/>
            <ac:spMk id="5" creationId="{0FBE75FD-1F82-4309-AC10-7703B812401F}"/>
          </ac:spMkLst>
        </pc:spChg>
      </pc:sldChg>
      <pc:sldChg chg="modSp new mod ord setBg">
        <pc:chgData name="Shobha Hande" userId="907266a4fa8546d4" providerId="LiveId" clId="{6DE47CEB-9A7F-4D8A-8D52-8A41AD7E6179}" dt="2021-04-13T20:50:14.804" v="5105"/>
        <pc:sldMkLst>
          <pc:docMk/>
          <pc:sldMk cId="3221133580" sldId="265"/>
        </pc:sldMkLst>
        <pc:spChg chg="mod">
          <ac:chgData name="Shobha Hande" userId="907266a4fa8546d4" providerId="LiveId" clId="{6DE47CEB-9A7F-4D8A-8D52-8A41AD7E6179}" dt="2021-04-13T17:53:28.215" v="3751" actId="20577"/>
          <ac:spMkLst>
            <pc:docMk/>
            <pc:sldMk cId="3221133580" sldId="265"/>
            <ac:spMk id="2" creationId="{FF49BF57-1731-450D-8BF3-48FE30084937}"/>
          </ac:spMkLst>
        </pc:spChg>
        <pc:spChg chg="mod">
          <ac:chgData name="Shobha Hande" userId="907266a4fa8546d4" providerId="LiveId" clId="{6DE47CEB-9A7F-4D8A-8D52-8A41AD7E6179}" dt="2021-04-13T17:12:12.831" v="3261" actId="20577"/>
          <ac:spMkLst>
            <pc:docMk/>
            <pc:sldMk cId="3221133580" sldId="265"/>
            <ac:spMk id="3" creationId="{F5508EB1-0FDC-4F1B-A15C-B5AC72BCF2B2}"/>
          </ac:spMkLst>
        </pc:spChg>
      </pc:sldChg>
      <pc:sldChg chg="modSp new mod ord">
        <pc:chgData name="Shobha Hande" userId="907266a4fa8546d4" providerId="LiveId" clId="{6DE47CEB-9A7F-4D8A-8D52-8A41AD7E6179}" dt="2021-04-13T17:07:39.234" v="3139"/>
        <pc:sldMkLst>
          <pc:docMk/>
          <pc:sldMk cId="3987017468" sldId="266"/>
        </pc:sldMkLst>
        <pc:spChg chg="mod">
          <ac:chgData name="Shobha Hande" userId="907266a4fa8546d4" providerId="LiveId" clId="{6DE47CEB-9A7F-4D8A-8D52-8A41AD7E6179}" dt="2021-04-13T17:03:56.200" v="3058" actId="2711"/>
          <ac:spMkLst>
            <pc:docMk/>
            <pc:sldMk cId="3987017468" sldId="266"/>
            <ac:spMk id="2" creationId="{C9804322-B168-4463-B439-3290E0C942F2}"/>
          </ac:spMkLst>
        </pc:spChg>
        <pc:spChg chg="mod">
          <ac:chgData name="Shobha Hande" userId="907266a4fa8546d4" providerId="LiveId" clId="{6DE47CEB-9A7F-4D8A-8D52-8A41AD7E6179}" dt="2021-04-13T17:07:13.994" v="3137" actId="20577"/>
          <ac:spMkLst>
            <pc:docMk/>
            <pc:sldMk cId="3987017468" sldId="266"/>
            <ac:spMk id="3" creationId="{1C9B0B8B-42F4-4101-8A39-AB96E54DEBAF}"/>
          </ac:spMkLst>
        </pc:spChg>
      </pc:sldChg>
      <pc:sldChg chg="addSp delSp modSp new mod setBg">
        <pc:chgData name="Shobha Hande" userId="907266a4fa8546d4" providerId="LiveId" clId="{6DE47CEB-9A7F-4D8A-8D52-8A41AD7E6179}" dt="2021-04-13T20:56:16.090" v="5294" actId="27636"/>
        <pc:sldMkLst>
          <pc:docMk/>
          <pc:sldMk cId="2246438588" sldId="267"/>
        </pc:sldMkLst>
        <pc:spChg chg="del">
          <ac:chgData name="Shobha Hande" userId="907266a4fa8546d4" providerId="LiveId" clId="{6DE47CEB-9A7F-4D8A-8D52-8A41AD7E6179}" dt="2021-04-13T17:15:46.452" v="3263"/>
          <ac:spMkLst>
            <pc:docMk/>
            <pc:sldMk cId="2246438588" sldId="267"/>
            <ac:spMk id="2" creationId="{458B7FD8-19F9-4CBB-93F1-1EDFFE6426B3}"/>
          </ac:spMkLst>
        </pc:spChg>
        <pc:spChg chg="del">
          <ac:chgData name="Shobha Hande" userId="907266a4fa8546d4" providerId="LiveId" clId="{6DE47CEB-9A7F-4D8A-8D52-8A41AD7E6179}" dt="2021-04-13T17:15:46.452" v="3263"/>
          <ac:spMkLst>
            <pc:docMk/>
            <pc:sldMk cId="2246438588" sldId="267"/>
            <ac:spMk id="3" creationId="{3F93808E-7140-40EE-AC7F-BEDCD91BB181}"/>
          </ac:spMkLst>
        </pc:spChg>
        <pc:spChg chg="add del mod">
          <ac:chgData name="Shobha Hande" userId="907266a4fa8546d4" providerId="LiveId" clId="{6DE47CEB-9A7F-4D8A-8D52-8A41AD7E6179}" dt="2021-04-13T17:16:02.523" v="3265" actId="478"/>
          <ac:spMkLst>
            <pc:docMk/>
            <pc:sldMk cId="2246438588" sldId="267"/>
            <ac:spMk id="4" creationId="{297ED533-3EF5-4CA2-8D55-DF6483DFB8F9}"/>
          </ac:spMkLst>
        </pc:spChg>
        <pc:spChg chg="add mod">
          <ac:chgData name="Shobha Hande" userId="907266a4fa8546d4" providerId="LiveId" clId="{6DE47CEB-9A7F-4D8A-8D52-8A41AD7E6179}" dt="2021-04-13T20:56:16.090" v="5294" actId="27636"/>
          <ac:spMkLst>
            <pc:docMk/>
            <pc:sldMk cId="2246438588" sldId="267"/>
            <ac:spMk id="5" creationId="{C2F53656-2945-4E2E-BB2D-EE9BE3A3D172}"/>
          </ac:spMkLst>
        </pc:spChg>
        <pc:spChg chg="add mod">
          <ac:chgData name="Shobha Hande" userId="907266a4fa8546d4" providerId="LiveId" clId="{6DE47CEB-9A7F-4D8A-8D52-8A41AD7E6179}" dt="2021-04-13T17:38:03.318" v="3628" actId="20577"/>
          <ac:spMkLst>
            <pc:docMk/>
            <pc:sldMk cId="2246438588" sldId="267"/>
            <ac:spMk id="6" creationId="{473E93B0-013A-4A6D-9149-7D558AEFB989}"/>
          </ac:spMkLst>
        </pc:spChg>
      </pc:sldChg>
      <pc:sldChg chg="modSp new mod ord setBg">
        <pc:chgData name="Shobha Hande" userId="907266a4fa8546d4" providerId="LiveId" clId="{6DE47CEB-9A7F-4D8A-8D52-8A41AD7E6179}" dt="2021-04-13T20:47:30.826" v="4709"/>
        <pc:sldMkLst>
          <pc:docMk/>
          <pc:sldMk cId="4292914549" sldId="268"/>
        </pc:sldMkLst>
        <pc:spChg chg="mod">
          <ac:chgData name="Shobha Hande" userId="907266a4fa8546d4" providerId="LiveId" clId="{6DE47CEB-9A7F-4D8A-8D52-8A41AD7E6179}" dt="2021-04-13T17:37:26.202" v="3621" actId="2711"/>
          <ac:spMkLst>
            <pc:docMk/>
            <pc:sldMk cId="4292914549" sldId="268"/>
            <ac:spMk id="2" creationId="{7CD875BD-24D6-4564-BCC5-727FE95CBDF3}"/>
          </ac:spMkLst>
        </pc:spChg>
        <pc:spChg chg="mod">
          <ac:chgData name="Shobha Hande" userId="907266a4fa8546d4" providerId="LiveId" clId="{6DE47CEB-9A7F-4D8A-8D52-8A41AD7E6179}" dt="2021-04-13T17:35:59.730" v="3528" actId="12"/>
          <ac:spMkLst>
            <pc:docMk/>
            <pc:sldMk cId="4292914549" sldId="268"/>
            <ac:spMk id="3" creationId="{002F90AC-F44F-419B-826C-A9818404D9D5}"/>
          </ac:spMkLst>
        </pc:spChg>
      </pc:sldChg>
      <pc:sldChg chg="modSp new mod setBg">
        <pc:chgData name="Shobha Hande" userId="907266a4fa8546d4" providerId="LiveId" clId="{6DE47CEB-9A7F-4D8A-8D52-8A41AD7E6179}" dt="2021-04-13T20:57:09.711" v="5378"/>
        <pc:sldMkLst>
          <pc:docMk/>
          <pc:sldMk cId="2231996626" sldId="269"/>
        </pc:sldMkLst>
        <pc:spChg chg="mod">
          <ac:chgData name="Shobha Hande" userId="907266a4fa8546d4" providerId="LiveId" clId="{6DE47CEB-9A7F-4D8A-8D52-8A41AD7E6179}" dt="2021-04-13T17:52:40.499" v="3748" actId="12"/>
          <ac:spMkLst>
            <pc:docMk/>
            <pc:sldMk cId="2231996626" sldId="269"/>
            <ac:spMk id="2" creationId="{28D39604-63AA-4A86-8AFB-C274CD3BF194}"/>
          </ac:spMkLst>
        </pc:spChg>
        <pc:spChg chg="mod">
          <ac:chgData name="Shobha Hande" userId="907266a4fa8546d4" providerId="LiveId" clId="{6DE47CEB-9A7F-4D8A-8D52-8A41AD7E6179}" dt="2021-04-13T17:51:50.694" v="3702" actId="20577"/>
          <ac:spMkLst>
            <pc:docMk/>
            <pc:sldMk cId="2231996626" sldId="269"/>
            <ac:spMk id="3" creationId="{14857839-3447-4476-9FA0-9A9749556FC6}"/>
          </ac:spMkLst>
        </pc:spChg>
      </pc:sldChg>
      <pc:sldChg chg="addSp delSp modSp new del mod">
        <pc:chgData name="Shobha Hande" userId="907266a4fa8546d4" providerId="LiveId" clId="{6DE47CEB-9A7F-4D8A-8D52-8A41AD7E6179}" dt="2021-04-13T21:29:46.644" v="5827" actId="2696"/>
        <pc:sldMkLst>
          <pc:docMk/>
          <pc:sldMk cId="57150912" sldId="270"/>
        </pc:sldMkLst>
        <pc:spChg chg="mod">
          <ac:chgData name="Shobha Hande" userId="907266a4fa8546d4" providerId="LiveId" clId="{6DE47CEB-9A7F-4D8A-8D52-8A41AD7E6179}" dt="2021-04-13T19:01:01.943" v="3878" actId="21"/>
          <ac:spMkLst>
            <pc:docMk/>
            <pc:sldMk cId="57150912" sldId="270"/>
            <ac:spMk id="2" creationId="{7104496D-6F48-4778-9CBB-61C43EF0B4F4}"/>
          </ac:spMkLst>
        </pc:spChg>
        <pc:spChg chg="del mod">
          <ac:chgData name="Shobha Hande" userId="907266a4fa8546d4" providerId="LiveId" clId="{6DE47CEB-9A7F-4D8A-8D52-8A41AD7E6179}" dt="2021-04-13T18:49:30.026" v="3761"/>
          <ac:spMkLst>
            <pc:docMk/>
            <pc:sldMk cId="57150912" sldId="270"/>
            <ac:spMk id="3" creationId="{4D35E7D5-37F3-4A07-ADEB-325239829AE9}"/>
          </ac:spMkLst>
        </pc:spChg>
        <pc:picChg chg="add mod">
          <ac:chgData name="Shobha Hande" userId="907266a4fa8546d4" providerId="LiveId" clId="{6DE47CEB-9A7F-4D8A-8D52-8A41AD7E6179}" dt="2021-04-13T18:56:15.612" v="3773"/>
          <ac:picMkLst>
            <pc:docMk/>
            <pc:sldMk cId="57150912" sldId="270"/>
            <ac:picMk id="4" creationId="{E4B66C26-9004-4651-8B6E-DC859D3CE9DF}"/>
          </ac:picMkLst>
        </pc:picChg>
        <pc:picChg chg="add mod">
          <ac:chgData name="Shobha Hande" userId="907266a4fa8546d4" providerId="LiveId" clId="{6DE47CEB-9A7F-4D8A-8D52-8A41AD7E6179}" dt="2021-04-13T18:56:26.958" v="3775" actId="1076"/>
          <ac:picMkLst>
            <pc:docMk/>
            <pc:sldMk cId="57150912" sldId="270"/>
            <ac:picMk id="5" creationId="{065CABED-02C0-4363-BB73-ACC87E6F972D}"/>
          </ac:picMkLst>
        </pc:picChg>
        <pc:picChg chg="add mod">
          <ac:chgData name="Shobha Hande" userId="907266a4fa8546d4" providerId="LiveId" clId="{6DE47CEB-9A7F-4D8A-8D52-8A41AD7E6179}" dt="2021-04-13T18:51:39.078" v="3769" actId="1076"/>
          <ac:picMkLst>
            <pc:docMk/>
            <pc:sldMk cId="57150912" sldId="270"/>
            <ac:picMk id="6" creationId="{E9AE10B0-5962-4C79-800B-9D4D70707BC2}"/>
          </ac:picMkLst>
        </pc:picChg>
        <pc:picChg chg="add mod">
          <ac:chgData name="Shobha Hande" userId="907266a4fa8546d4" providerId="LiveId" clId="{6DE47CEB-9A7F-4D8A-8D52-8A41AD7E6179}" dt="2021-04-13T18:56:25.401" v="3774" actId="1076"/>
          <ac:picMkLst>
            <pc:docMk/>
            <pc:sldMk cId="57150912" sldId="270"/>
            <ac:picMk id="7" creationId="{5AB164D9-F56E-40BC-BF19-5771817C87B2}"/>
          </ac:picMkLst>
        </pc:picChg>
      </pc:sldChg>
      <pc:sldChg chg="modSp new mod setBg">
        <pc:chgData name="Shobha Hande" userId="907266a4fa8546d4" providerId="LiveId" clId="{6DE47CEB-9A7F-4D8A-8D52-8A41AD7E6179}" dt="2021-04-13T20:58:45.066" v="5457" actId="207"/>
        <pc:sldMkLst>
          <pc:docMk/>
          <pc:sldMk cId="574516384" sldId="271"/>
        </pc:sldMkLst>
        <pc:spChg chg="mod">
          <ac:chgData name="Shobha Hande" userId="907266a4fa8546d4" providerId="LiveId" clId="{6DE47CEB-9A7F-4D8A-8D52-8A41AD7E6179}" dt="2021-04-13T19:01:27.927" v="3895" actId="20577"/>
          <ac:spMkLst>
            <pc:docMk/>
            <pc:sldMk cId="574516384" sldId="271"/>
            <ac:spMk id="2" creationId="{FA890263-F035-43D9-BCA5-AE87DBF5B910}"/>
          </ac:spMkLst>
        </pc:spChg>
        <pc:spChg chg="mod">
          <ac:chgData name="Shobha Hande" userId="907266a4fa8546d4" providerId="LiveId" clId="{6DE47CEB-9A7F-4D8A-8D52-8A41AD7E6179}" dt="2021-04-13T20:58:45.066" v="5457" actId="207"/>
          <ac:spMkLst>
            <pc:docMk/>
            <pc:sldMk cId="574516384" sldId="271"/>
            <ac:spMk id="3" creationId="{644B9B3F-059C-4A6A-A2B0-BA0571E3AA9A}"/>
          </ac:spMkLst>
        </pc:spChg>
      </pc:sldChg>
      <pc:sldChg chg="modSp new mod">
        <pc:chgData name="Shobha Hande" userId="907266a4fa8546d4" providerId="LiveId" clId="{6DE47CEB-9A7F-4D8A-8D52-8A41AD7E6179}" dt="2021-04-13T19:28:45.336" v="3928" actId="12"/>
        <pc:sldMkLst>
          <pc:docMk/>
          <pc:sldMk cId="2378170235" sldId="272"/>
        </pc:sldMkLst>
        <pc:spChg chg="mod">
          <ac:chgData name="Shobha Hande" userId="907266a4fa8546d4" providerId="LiveId" clId="{6DE47CEB-9A7F-4D8A-8D52-8A41AD7E6179}" dt="2021-04-13T19:27:43.735" v="3920" actId="2711"/>
          <ac:spMkLst>
            <pc:docMk/>
            <pc:sldMk cId="2378170235" sldId="272"/>
            <ac:spMk id="2" creationId="{73277B80-46F9-4AE6-9360-C46C67A3139F}"/>
          </ac:spMkLst>
        </pc:spChg>
        <pc:spChg chg="mod">
          <ac:chgData name="Shobha Hande" userId="907266a4fa8546d4" providerId="LiveId" clId="{6DE47CEB-9A7F-4D8A-8D52-8A41AD7E6179}" dt="2021-04-13T19:28:45.336" v="3928" actId="12"/>
          <ac:spMkLst>
            <pc:docMk/>
            <pc:sldMk cId="2378170235" sldId="272"/>
            <ac:spMk id="3" creationId="{92969E82-F888-4673-A2C4-699CA2F2DD30}"/>
          </ac:spMkLst>
        </pc:spChg>
      </pc:sldChg>
      <pc:sldChg chg="modSp new mod setBg">
        <pc:chgData name="Shobha Hande" userId="907266a4fa8546d4" providerId="LiveId" clId="{6DE47CEB-9A7F-4D8A-8D52-8A41AD7E6179}" dt="2021-04-13T21:01:14.941" v="5512"/>
        <pc:sldMkLst>
          <pc:docMk/>
          <pc:sldMk cId="3670705427" sldId="273"/>
        </pc:sldMkLst>
        <pc:spChg chg="mod">
          <ac:chgData name="Shobha Hande" userId="907266a4fa8546d4" providerId="LiveId" clId="{6DE47CEB-9A7F-4D8A-8D52-8A41AD7E6179}" dt="2021-04-13T21:00:17.009" v="5510" actId="27636"/>
          <ac:spMkLst>
            <pc:docMk/>
            <pc:sldMk cId="3670705427" sldId="273"/>
            <ac:spMk id="2" creationId="{B8AF3039-2B80-468A-AE84-ADB4BB481B10}"/>
          </ac:spMkLst>
        </pc:spChg>
        <pc:spChg chg="mod">
          <ac:chgData name="Shobha Hande" userId="907266a4fa8546d4" providerId="LiveId" clId="{6DE47CEB-9A7F-4D8A-8D52-8A41AD7E6179}" dt="2021-04-13T20:25:20.918" v="4108" actId="20577"/>
          <ac:spMkLst>
            <pc:docMk/>
            <pc:sldMk cId="3670705427" sldId="273"/>
            <ac:spMk id="3" creationId="{0DB150DD-98C5-4A85-97FF-59584A39CD08}"/>
          </ac:spMkLst>
        </pc:spChg>
      </pc:sldChg>
      <pc:sldChg chg="addSp delSp modSp new mod setBg">
        <pc:chgData name="Shobha Hande" userId="907266a4fa8546d4" providerId="LiveId" clId="{6DE47CEB-9A7F-4D8A-8D52-8A41AD7E6179}" dt="2021-04-13T21:13:04.343" v="5598"/>
        <pc:sldMkLst>
          <pc:docMk/>
          <pc:sldMk cId="1060708243" sldId="274"/>
        </pc:sldMkLst>
        <pc:spChg chg="mod">
          <ac:chgData name="Shobha Hande" userId="907266a4fa8546d4" providerId="LiveId" clId="{6DE47CEB-9A7F-4D8A-8D52-8A41AD7E6179}" dt="2021-04-13T20:23:04.395" v="3986" actId="2711"/>
          <ac:spMkLst>
            <pc:docMk/>
            <pc:sldMk cId="1060708243" sldId="274"/>
            <ac:spMk id="2" creationId="{414D33CA-67FF-4C8C-80DD-E1A03D91B5C3}"/>
          </ac:spMkLst>
        </pc:spChg>
        <pc:spChg chg="del">
          <ac:chgData name="Shobha Hande" userId="907266a4fa8546d4" providerId="LiveId" clId="{6DE47CEB-9A7F-4D8A-8D52-8A41AD7E6179}" dt="2021-04-13T20:26:28.569" v="4109"/>
          <ac:spMkLst>
            <pc:docMk/>
            <pc:sldMk cId="1060708243" sldId="274"/>
            <ac:spMk id="3" creationId="{8DEEBE42-CB41-4C51-ABE1-3AC11D282950}"/>
          </ac:spMkLst>
        </pc:spChg>
        <pc:spChg chg="add mod">
          <ac:chgData name="Shobha Hande" userId="907266a4fa8546d4" providerId="LiveId" clId="{6DE47CEB-9A7F-4D8A-8D52-8A41AD7E6179}" dt="2021-04-13T21:12:52.731" v="5594" actId="207"/>
          <ac:spMkLst>
            <pc:docMk/>
            <pc:sldMk cId="1060708243" sldId="274"/>
            <ac:spMk id="6" creationId="{A7FD6645-5242-42E0-A513-9E2AA16CDCA9}"/>
          </ac:spMkLst>
        </pc:spChg>
        <pc:picChg chg="add del mod">
          <ac:chgData name="Shobha Hande" userId="907266a4fa8546d4" providerId="LiveId" clId="{6DE47CEB-9A7F-4D8A-8D52-8A41AD7E6179}" dt="2021-04-13T20:26:48.195" v="4113" actId="478"/>
          <ac:picMkLst>
            <pc:docMk/>
            <pc:sldMk cId="1060708243" sldId="274"/>
            <ac:picMk id="4" creationId="{6F3AEF05-5443-4397-A779-A1D5CE5CD2E3}"/>
          </ac:picMkLst>
        </pc:picChg>
      </pc:sldChg>
      <pc:sldChg chg="addSp delSp modSp new mod setBg">
        <pc:chgData name="Shobha Hande" userId="907266a4fa8546d4" providerId="LiveId" clId="{6DE47CEB-9A7F-4D8A-8D52-8A41AD7E6179}" dt="2021-04-14T05:49:52.166" v="5901" actId="1076"/>
        <pc:sldMkLst>
          <pc:docMk/>
          <pc:sldMk cId="3086596124" sldId="275"/>
        </pc:sldMkLst>
        <pc:spChg chg="del mod">
          <ac:chgData name="Shobha Hande" userId="907266a4fa8546d4" providerId="LiveId" clId="{6DE47CEB-9A7F-4D8A-8D52-8A41AD7E6179}" dt="2021-04-13T21:14:15.447" v="5603" actId="478"/>
          <ac:spMkLst>
            <pc:docMk/>
            <pc:sldMk cId="3086596124" sldId="275"/>
            <ac:spMk id="2" creationId="{D8FDF8B7-1C52-4200-BB18-AA3BAD1A4017}"/>
          </ac:spMkLst>
        </pc:spChg>
        <pc:spChg chg="del">
          <ac:chgData name="Shobha Hande" userId="907266a4fa8546d4" providerId="LiveId" clId="{6DE47CEB-9A7F-4D8A-8D52-8A41AD7E6179}" dt="2021-04-13T21:14:08.182" v="5600"/>
          <ac:spMkLst>
            <pc:docMk/>
            <pc:sldMk cId="3086596124" sldId="275"/>
            <ac:spMk id="3" creationId="{81921877-0EBB-4591-95A6-B72FF1968799}"/>
          </ac:spMkLst>
        </pc:spChg>
        <pc:spChg chg="add mod">
          <ac:chgData name="Shobha Hande" userId="907266a4fa8546d4" providerId="LiveId" clId="{6DE47CEB-9A7F-4D8A-8D52-8A41AD7E6179}" dt="2021-04-13T21:29:34.678" v="5826" actId="1076"/>
          <ac:spMkLst>
            <pc:docMk/>
            <pc:sldMk cId="3086596124" sldId="275"/>
            <ac:spMk id="5" creationId="{AC10361C-8CFB-4F24-97A2-B0DC816B791B}"/>
          </ac:spMkLst>
        </pc:spChg>
        <pc:spChg chg="add mod">
          <ac:chgData name="Shobha Hande" userId="907266a4fa8546d4" providerId="LiveId" clId="{6DE47CEB-9A7F-4D8A-8D52-8A41AD7E6179}" dt="2021-04-14T05:49:52.166" v="5901" actId="1076"/>
          <ac:spMkLst>
            <pc:docMk/>
            <pc:sldMk cId="3086596124" sldId="275"/>
            <ac:spMk id="8" creationId="{1DABDCDC-7773-4185-92FF-6240B7A165CD}"/>
          </ac:spMkLst>
        </pc:spChg>
        <pc:spChg chg="add mod">
          <ac:chgData name="Shobha Hande" userId="907266a4fa8546d4" providerId="LiveId" clId="{6DE47CEB-9A7F-4D8A-8D52-8A41AD7E6179}" dt="2021-04-13T21:29:09.985" v="5822" actId="1076"/>
          <ac:spMkLst>
            <pc:docMk/>
            <pc:sldMk cId="3086596124" sldId="275"/>
            <ac:spMk id="9" creationId="{31A5B06B-85A8-4576-9AE0-20A2DD2700F0}"/>
          </ac:spMkLst>
        </pc:spChg>
        <pc:picChg chg="add mod">
          <ac:chgData name="Shobha Hande" userId="907266a4fa8546d4" providerId="LiveId" clId="{6DE47CEB-9A7F-4D8A-8D52-8A41AD7E6179}" dt="2021-04-13T21:29:14.121" v="5823" actId="1076"/>
          <ac:picMkLst>
            <pc:docMk/>
            <pc:sldMk cId="3086596124" sldId="275"/>
            <ac:picMk id="4" creationId="{84604C7B-4230-4C8B-BFD4-701A6C59C64A}"/>
          </ac:picMkLst>
        </pc:picChg>
        <pc:picChg chg="add del mod">
          <ac:chgData name="Shobha Hande" userId="907266a4fa8546d4" providerId="LiveId" clId="{6DE47CEB-9A7F-4D8A-8D52-8A41AD7E6179}" dt="2021-04-13T21:25:03.283" v="5770" actId="478"/>
          <ac:picMkLst>
            <pc:docMk/>
            <pc:sldMk cId="3086596124" sldId="275"/>
            <ac:picMk id="6" creationId="{4AC35FF1-3539-4861-B92F-7711B621F1F5}"/>
          </ac:picMkLst>
        </pc:picChg>
        <pc:picChg chg="add mod">
          <ac:chgData name="Shobha Hande" userId="907266a4fa8546d4" providerId="LiveId" clId="{6DE47CEB-9A7F-4D8A-8D52-8A41AD7E6179}" dt="2021-04-14T05:49:45.035" v="5900" actId="1076"/>
          <ac:picMkLst>
            <pc:docMk/>
            <pc:sldMk cId="3086596124" sldId="275"/>
            <ac:picMk id="7" creationId="{73921582-2B41-4676-9091-3F0104DDEE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A685-91AF-47CD-B4AC-C5F1902118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76FE4D-94D2-41AB-BDA8-D8E7244F1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D47A46-B2D1-4961-AC73-A04473199CCA}"/>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5" name="Footer Placeholder 4">
            <a:extLst>
              <a:ext uri="{FF2B5EF4-FFF2-40B4-BE49-F238E27FC236}">
                <a16:creationId xmlns:a16="http://schemas.microsoft.com/office/drawing/2014/main" id="{3621F728-187F-43E9-AB94-AEFE98985B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6258B9-3EB3-4E23-B650-FBAB3D3C961F}"/>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137084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3AB1-8053-4C8F-B4C7-5BECC928AC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24EBEE-3625-4C95-947C-90A3E0E48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BF433-AA08-4890-81CC-E895BBAC588E}"/>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5" name="Footer Placeholder 4">
            <a:extLst>
              <a:ext uri="{FF2B5EF4-FFF2-40B4-BE49-F238E27FC236}">
                <a16:creationId xmlns:a16="http://schemas.microsoft.com/office/drawing/2014/main" id="{EBAF4B87-873B-4B94-A077-90888FAB6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F134FC-E18E-4B7A-A8DD-9E78354F36B8}"/>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318196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D4922-0FFB-448A-8BB4-6EAF240974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ACA988-AAED-4964-8ED6-9B9A5029C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E7E4E2-946F-49FF-A2AB-4EE3F1C33E39}"/>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5" name="Footer Placeholder 4">
            <a:extLst>
              <a:ext uri="{FF2B5EF4-FFF2-40B4-BE49-F238E27FC236}">
                <a16:creationId xmlns:a16="http://schemas.microsoft.com/office/drawing/2014/main" id="{770FD5A8-E7A3-4281-ABFD-CEABF535E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1FE5AE-73E6-4A9D-8A63-2200AEFC3AD5}"/>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359771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D979-E1C3-4635-8317-B78DEE4B4E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2A45D8-A69C-4D30-B978-3A5D141D1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099D8-DA27-46E0-BBCB-B7F4CA39FD72}"/>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5" name="Footer Placeholder 4">
            <a:extLst>
              <a:ext uri="{FF2B5EF4-FFF2-40B4-BE49-F238E27FC236}">
                <a16:creationId xmlns:a16="http://schemas.microsoft.com/office/drawing/2014/main" id="{1ACA22F4-1193-455D-9749-A5754126A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BFA2D-294B-4CB4-BEDA-AA428E9C3E92}"/>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46378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48E1-5108-42BB-A816-4E7D94DD9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DC3386-D641-4ECD-957B-808DEE69F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68E12-473A-4F60-B96D-7E8C460850D2}"/>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5" name="Footer Placeholder 4">
            <a:extLst>
              <a:ext uri="{FF2B5EF4-FFF2-40B4-BE49-F238E27FC236}">
                <a16:creationId xmlns:a16="http://schemas.microsoft.com/office/drawing/2014/main" id="{DB07AF60-DBFD-4012-94DF-F1C590C9BA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4ED87E-9B31-4844-9F30-725B730C4891}"/>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321989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2EFC-4578-4ADA-A48B-F5F47D0597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36DECF-6501-4A7E-BE64-33F5CABF8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60FF3D-A58D-4F5D-94D4-973AA9A8C5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4CF280-7718-453F-8AEC-205EB3A059A3}"/>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6" name="Footer Placeholder 5">
            <a:extLst>
              <a:ext uri="{FF2B5EF4-FFF2-40B4-BE49-F238E27FC236}">
                <a16:creationId xmlns:a16="http://schemas.microsoft.com/office/drawing/2014/main" id="{66AABF2E-54C9-491D-BEC7-1C1C55305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20CF9-CD8B-44A9-9BC2-4839F88D0E90}"/>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121769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4E3F-8945-4B95-BD73-23515BF856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CC066C-F978-414A-8930-98EDE941A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3DA754-1096-43A9-8184-93E09B3AB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BBD997-D521-4E70-B196-591237624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59D0F4-9DFD-4FCA-A23A-6CE70C63F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B8A364-9158-49BC-8B2E-34C2EF3C6D01}"/>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8" name="Footer Placeholder 7">
            <a:extLst>
              <a:ext uri="{FF2B5EF4-FFF2-40B4-BE49-F238E27FC236}">
                <a16:creationId xmlns:a16="http://schemas.microsoft.com/office/drawing/2014/main" id="{695D2713-D48F-4ACB-B6C7-767A139371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8A00B5-B266-4C03-BA86-1BBE7153F74B}"/>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156163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FF1E-6405-47A7-9552-D297CADA44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B08FF7-4CE7-44E9-8CCE-BDA871B9FEE3}"/>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4" name="Footer Placeholder 3">
            <a:extLst>
              <a:ext uri="{FF2B5EF4-FFF2-40B4-BE49-F238E27FC236}">
                <a16:creationId xmlns:a16="http://schemas.microsoft.com/office/drawing/2014/main" id="{3EA0D1C2-7E83-4315-89A8-69D96F446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4CE0C6-F443-441F-90B3-745A93AAA34A}"/>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94205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DF408-A69E-4FC7-9745-12A1E7608046}"/>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3" name="Footer Placeholder 2">
            <a:extLst>
              <a:ext uri="{FF2B5EF4-FFF2-40B4-BE49-F238E27FC236}">
                <a16:creationId xmlns:a16="http://schemas.microsoft.com/office/drawing/2014/main" id="{C20D45BD-74D4-47B6-9C14-083BEFC224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A73497-F547-424F-8323-1BBAA421FBB9}"/>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274091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C24D-6AEB-47A3-9AE0-BDE84DF81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D10C78-55C1-424B-B0CD-A35423A4E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6A8470-2A99-479B-863D-A8AE9BD42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4E9F4-830F-43F8-8FBF-89E241D52F2F}"/>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6" name="Footer Placeholder 5">
            <a:extLst>
              <a:ext uri="{FF2B5EF4-FFF2-40B4-BE49-F238E27FC236}">
                <a16:creationId xmlns:a16="http://schemas.microsoft.com/office/drawing/2014/main" id="{C552E1EB-05AC-4051-A66C-E070321A31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DC496E-C820-483B-8E56-B5752B3F8A3E}"/>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364077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E7AC-3F71-4933-A34B-D6147C8E8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0B9E0B-192D-4DB9-A9ED-272826823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33683A-1061-4A46-83BE-EB2C39A0D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2B62A-AA1C-449E-93CA-F4ECE9D3AE7A}"/>
              </a:ext>
            </a:extLst>
          </p:cNvPr>
          <p:cNvSpPr>
            <a:spLocks noGrp="1"/>
          </p:cNvSpPr>
          <p:nvPr>
            <p:ph type="dt" sz="half" idx="10"/>
          </p:nvPr>
        </p:nvSpPr>
        <p:spPr/>
        <p:txBody>
          <a:bodyPr/>
          <a:lstStyle/>
          <a:p>
            <a:fld id="{237F7E9E-C0D9-451F-9098-F05CA6D72D38}" type="datetimeFigureOut">
              <a:rPr lang="en-IN" smtClean="0"/>
              <a:t>14-04-2021</a:t>
            </a:fld>
            <a:endParaRPr lang="en-IN"/>
          </a:p>
        </p:txBody>
      </p:sp>
      <p:sp>
        <p:nvSpPr>
          <p:cNvPr id="6" name="Footer Placeholder 5">
            <a:extLst>
              <a:ext uri="{FF2B5EF4-FFF2-40B4-BE49-F238E27FC236}">
                <a16:creationId xmlns:a16="http://schemas.microsoft.com/office/drawing/2014/main" id="{EE153DA3-3A63-4E86-B6D5-FD785D6BFA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B64F61-EE5D-47CC-B144-53FB7A682360}"/>
              </a:ext>
            </a:extLst>
          </p:cNvPr>
          <p:cNvSpPr>
            <a:spLocks noGrp="1"/>
          </p:cNvSpPr>
          <p:nvPr>
            <p:ph type="sldNum" sz="quarter" idx="12"/>
          </p:nvPr>
        </p:nvSpPr>
        <p:spPr/>
        <p:txBody>
          <a:bodyPr/>
          <a:lstStyle/>
          <a:p>
            <a:fld id="{BB761545-9FD9-4152-AF64-F707768B4396}" type="slidenum">
              <a:rPr lang="en-IN" smtClean="0"/>
              <a:t>‹#›</a:t>
            </a:fld>
            <a:endParaRPr lang="en-IN"/>
          </a:p>
        </p:txBody>
      </p:sp>
    </p:spTree>
    <p:extLst>
      <p:ext uri="{BB962C8B-B14F-4D97-AF65-F5344CB8AC3E}">
        <p14:creationId xmlns:p14="http://schemas.microsoft.com/office/powerpoint/2010/main" val="259927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lum/>
          </a:blip>
          <a:srcRect/>
          <a:stretch>
            <a:fillRect l="36000" t="-19000" r="-6000" b="-2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0A7608-838E-4C21-A3D6-53177D6DE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6D8D5A-4A4C-438F-BC14-04AF0810C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30A527-CC6B-466D-8888-C5D0F8476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F7E9E-C0D9-451F-9098-F05CA6D72D38}" type="datetimeFigureOut">
              <a:rPr lang="en-IN" smtClean="0"/>
              <a:t>14-04-2021</a:t>
            </a:fld>
            <a:endParaRPr lang="en-IN"/>
          </a:p>
        </p:txBody>
      </p:sp>
      <p:sp>
        <p:nvSpPr>
          <p:cNvPr id="5" name="Footer Placeholder 4">
            <a:extLst>
              <a:ext uri="{FF2B5EF4-FFF2-40B4-BE49-F238E27FC236}">
                <a16:creationId xmlns:a16="http://schemas.microsoft.com/office/drawing/2014/main" id="{A0890E19-7095-454A-BEDD-00DDAE91B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362AFB-E377-4C81-A6FF-458B7590C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61545-9FD9-4152-AF64-F707768B4396}" type="slidenum">
              <a:rPr lang="en-IN" smtClean="0"/>
              <a:t>‹#›</a:t>
            </a:fld>
            <a:endParaRPr lang="en-IN"/>
          </a:p>
        </p:txBody>
      </p:sp>
    </p:spTree>
    <p:extLst>
      <p:ext uri="{BB962C8B-B14F-4D97-AF65-F5344CB8AC3E}">
        <p14:creationId xmlns:p14="http://schemas.microsoft.com/office/powerpoint/2010/main" val="4066247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D40E-77FB-4229-B8C8-7940F7AF0AAE}"/>
              </a:ext>
            </a:extLst>
          </p:cNvPr>
          <p:cNvSpPr>
            <a:spLocks noGrp="1"/>
          </p:cNvSpPr>
          <p:nvPr>
            <p:ph type="ctrTitle"/>
          </p:nvPr>
        </p:nvSpPr>
        <p:spPr/>
        <p:txBody>
          <a:bodyPr>
            <a:normAutofit/>
          </a:bodyPr>
          <a:lstStyle/>
          <a:p>
            <a:r>
              <a:rPr lang="en-US" sz="9600" dirty="0">
                <a:latin typeface="Segoe Print" panose="02000600000000000000" pitchFamily="2" charset="0"/>
              </a:rPr>
              <a:t>Health tech</a:t>
            </a:r>
            <a:endParaRPr lang="en-IN" sz="9600" dirty="0">
              <a:latin typeface="Segoe Print" panose="02000600000000000000" pitchFamily="2" charset="0"/>
            </a:endParaRPr>
          </a:p>
        </p:txBody>
      </p:sp>
      <p:sp>
        <p:nvSpPr>
          <p:cNvPr id="3" name="Subtitle 2">
            <a:extLst>
              <a:ext uri="{FF2B5EF4-FFF2-40B4-BE49-F238E27FC236}">
                <a16:creationId xmlns:a16="http://schemas.microsoft.com/office/drawing/2014/main" id="{58D2B47C-5121-4E05-861A-BD93FA9660AC}"/>
              </a:ext>
            </a:extLst>
          </p:cNvPr>
          <p:cNvSpPr>
            <a:spLocks noGrp="1"/>
          </p:cNvSpPr>
          <p:nvPr>
            <p:ph type="subTitle" idx="1"/>
          </p:nvPr>
        </p:nvSpPr>
        <p:spPr/>
        <p:txBody>
          <a:bodyPr/>
          <a:lstStyle/>
          <a:p>
            <a:r>
              <a:rPr lang="en-US" dirty="0"/>
              <a:t>By team </a:t>
            </a:r>
            <a:endParaRPr lang="en-IN" dirty="0"/>
          </a:p>
        </p:txBody>
      </p:sp>
      <p:pic>
        <p:nvPicPr>
          <p:cNvPr id="4" name="Picture 3">
            <a:extLst>
              <a:ext uri="{FF2B5EF4-FFF2-40B4-BE49-F238E27FC236}">
                <a16:creationId xmlns:a16="http://schemas.microsoft.com/office/drawing/2014/main" id="{696D098D-DB85-4DA4-9ACD-A3299A0A2733}"/>
              </a:ext>
            </a:extLst>
          </p:cNvPr>
          <p:cNvPicPr>
            <a:picLocks noChangeAspect="1"/>
          </p:cNvPicPr>
          <p:nvPr/>
        </p:nvPicPr>
        <p:blipFill>
          <a:blip r:embed="rId3"/>
          <a:stretch>
            <a:fillRect/>
          </a:stretch>
        </p:blipFill>
        <p:spPr>
          <a:xfrm>
            <a:off x="4287705" y="4266693"/>
            <a:ext cx="1597290" cy="1438781"/>
          </a:xfrm>
          <a:prstGeom prst="rect">
            <a:avLst/>
          </a:prstGeom>
        </p:spPr>
      </p:pic>
      <p:pic>
        <p:nvPicPr>
          <p:cNvPr id="5" name="Picture 4">
            <a:extLst>
              <a:ext uri="{FF2B5EF4-FFF2-40B4-BE49-F238E27FC236}">
                <a16:creationId xmlns:a16="http://schemas.microsoft.com/office/drawing/2014/main" id="{8591A3F4-E210-4C30-AE23-4B2DBAF8C4C4}"/>
              </a:ext>
            </a:extLst>
          </p:cNvPr>
          <p:cNvPicPr>
            <a:picLocks noChangeAspect="1"/>
          </p:cNvPicPr>
          <p:nvPr/>
        </p:nvPicPr>
        <p:blipFill>
          <a:blip r:embed="rId4"/>
          <a:stretch>
            <a:fillRect/>
          </a:stretch>
        </p:blipFill>
        <p:spPr>
          <a:xfrm>
            <a:off x="5697665" y="4429919"/>
            <a:ext cx="2578832" cy="1347333"/>
          </a:xfrm>
          <a:prstGeom prst="rect">
            <a:avLst/>
          </a:prstGeom>
        </p:spPr>
      </p:pic>
    </p:spTree>
    <p:extLst>
      <p:ext uri="{BB962C8B-B14F-4D97-AF65-F5344CB8AC3E}">
        <p14:creationId xmlns:p14="http://schemas.microsoft.com/office/powerpoint/2010/main" val="73931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extLst>
              <a:ext uri="{96DAC541-7B7A-43D3-8B79-37D633B846F1}">
                <asvg:svgBlip xmlns:asvg="http://schemas.microsoft.com/office/drawing/2016/SVG/main" r:embed="rId3"/>
              </a:ext>
            </a:extLst>
          </a:blip>
          <a:srcRect/>
          <a:stretch>
            <a:fillRect r="-90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3E93B0-013A-4A6D-9149-7D558AEFB989}"/>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dirty="0">
                <a:latin typeface="Segoe Print" panose="02000600000000000000" pitchFamily="2" charset="0"/>
              </a:rPr>
              <a:t>Data confidentiality and security</a:t>
            </a:r>
            <a:endParaRPr lang="en-IN" dirty="0"/>
          </a:p>
        </p:txBody>
      </p:sp>
      <p:sp>
        <p:nvSpPr>
          <p:cNvPr id="5" name="Content Placeholder 4">
            <a:extLst>
              <a:ext uri="{FF2B5EF4-FFF2-40B4-BE49-F238E27FC236}">
                <a16:creationId xmlns:a16="http://schemas.microsoft.com/office/drawing/2014/main" id="{C2F53656-2945-4E2E-BB2D-EE9BE3A3D172}"/>
              </a:ext>
            </a:extLst>
          </p:cNvPr>
          <p:cNvSpPr>
            <a:spLocks noGrp="1"/>
          </p:cNvSpPr>
          <p:nvPr>
            <p:ph idx="1"/>
          </p:nvPr>
        </p:nvSpPr>
        <p:spPr/>
        <p:txBody>
          <a:bodyPr>
            <a:normAutofit fontScale="92500"/>
          </a:bodyPr>
          <a:lstStyle/>
          <a:p>
            <a:r>
              <a:rPr lang="en-US" dirty="0">
                <a:latin typeface="Century Gothic" panose="020B0502020202020204" pitchFamily="34" charset="0"/>
                <a:ea typeface="MS Mincho" panose="02020609040205080304" pitchFamily="49" charset="-128"/>
              </a:rPr>
              <a:t>By using two-factor authentication to secure user accounts.</a:t>
            </a:r>
          </a:p>
          <a:p>
            <a:r>
              <a:rPr lang="en-US" dirty="0">
                <a:latin typeface="Century Gothic" panose="020B0502020202020204" pitchFamily="34" charset="0"/>
                <a:ea typeface="MS Mincho" panose="02020609040205080304" pitchFamily="49" charset="-128"/>
              </a:rPr>
              <a:t>By encrypting personal medical data at two points in time: when the data is collected on the device and when it’s transferred to the server.</a:t>
            </a:r>
          </a:p>
          <a:p>
            <a:r>
              <a:rPr lang="en-US" dirty="0">
                <a:latin typeface="Century Gothic" panose="020B0502020202020204" pitchFamily="34" charset="0"/>
                <a:ea typeface="MS Mincho" panose="02020609040205080304" pitchFamily="49" charset="-128"/>
              </a:rPr>
              <a:t>By incorporating a wipe feature to erase personal data from a device before the data can be stolen and misused.</a:t>
            </a:r>
          </a:p>
          <a:p>
            <a:r>
              <a:rPr lang="en-US" dirty="0">
                <a:latin typeface="Century Gothic" panose="020B0502020202020204" pitchFamily="34" charset="0"/>
                <a:ea typeface="MS Mincho" panose="02020609040205080304" pitchFamily="49" charset="-128"/>
              </a:rPr>
              <a:t>By ensuring regular app testing and updates.</a:t>
            </a:r>
          </a:p>
          <a:p>
            <a:r>
              <a:rPr lang="en-US" dirty="0">
                <a:latin typeface="Century Gothic" panose="020B0502020202020204" pitchFamily="34" charset="0"/>
                <a:ea typeface="MS Mincho" panose="02020609040205080304" pitchFamily="49" charset="-128"/>
              </a:rPr>
              <a:t>Lastly by offering automatic data restoration if a device is lost.</a:t>
            </a:r>
            <a:endParaRPr lang="en-IN" dirty="0">
              <a:latin typeface="Century Gothic" panose="020B0502020202020204" pitchFamily="34" charset="0"/>
              <a:ea typeface="MS Mincho" panose="02020609040205080304" pitchFamily="49" charset="-128"/>
            </a:endParaRPr>
          </a:p>
        </p:txBody>
      </p:sp>
    </p:spTree>
    <p:extLst>
      <p:ext uri="{BB962C8B-B14F-4D97-AF65-F5344CB8AC3E}">
        <p14:creationId xmlns:p14="http://schemas.microsoft.com/office/powerpoint/2010/main" val="224643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9604-63AA-4A86-8AFB-C274CD3BF194}"/>
              </a:ext>
            </a:extLst>
          </p:cNvPr>
          <p:cNvSpPr>
            <a:spLocks noGrp="1"/>
          </p:cNvSpPr>
          <p:nvPr>
            <p:ph type="title"/>
          </p:nvPr>
        </p:nvSpPr>
        <p:spPr/>
        <p:txBody>
          <a:bodyPr/>
          <a:lstStyle/>
          <a:p>
            <a:pPr marL="571500" indent="-571500">
              <a:buFont typeface="Wingdings" panose="05000000000000000000" pitchFamily="2" charset="2"/>
              <a:buChar char="Ø"/>
            </a:pPr>
            <a:r>
              <a:rPr lang="en-US" dirty="0">
                <a:latin typeface="Segoe Print" panose="02000600000000000000" pitchFamily="2" charset="0"/>
              </a:rPr>
              <a:t>Timely access to the right record</a:t>
            </a:r>
            <a:endParaRPr lang="en-IN" dirty="0">
              <a:latin typeface="Segoe Print" panose="02000600000000000000" pitchFamily="2" charset="0"/>
            </a:endParaRPr>
          </a:p>
        </p:txBody>
      </p:sp>
      <p:sp>
        <p:nvSpPr>
          <p:cNvPr id="3" name="Content Placeholder 2">
            <a:extLst>
              <a:ext uri="{FF2B5EF4-FFF2-40B4-BE49-F238E27FC236}">
                <a16:creationId xmlns:a16="http://schemas.microsoft.com/office/drawing/2014/main" id="{14857839-3447-4476-9FA0-9A9749556FC6}"/>
              </a:ext>
            </a:extLst>
          </p:cNvPr>
          <p:cNvSpPr>
            <a:spLocks noGrp="1"/>
          </p:cNvSpPr>
          <p:nvPr>
            <p:ph idx="1"/>
          </p:nvPr>
        </p:nvSpPr>
        <p:spPr/>
        <p:txBody>
          <a:bodyPr>
            <a:normAutofit lnSpcReduction="10000"/>
          </a:bodyPr>
          <a:lstStyle/>
          <a:p>
            <a:r>
              <a:rPr lang="en-US" dirty="0"/>
              <a:t>Identifying the Critical Systems and Information</a:t>
            </a:r>
          </a:p>
          <a:p>
            <a:pPr marL="0" indent="0">
              <a:buNone/>
            </a:pPr>
            <a:r>
              <a:rPr lang="en-US" dirty="0"/>
              <a:t> This asset list serves as an important tool to prioritize incident response efforts, strengthening protections around those systems and restoring them first in the event of a service disruption.</a:t>
            </a:r>
          </a:p>
          <a:p>
            <a:r>
              <a:rPr lang="en-US" dirty="0"/>
              <a:t> Updating Responses to Specific Threats</a:t>
            </a:r>
          </a:p>
          <a:p>
            <a:pPr marL="0" indent="0">
              <a:buNone/>
            </a:pPr>
            <a:r>
              <a:rPr lang="en-US" dirty="0"/>
              <a:t>For example, ransomware attacks have increased dramatically over the past year. While we might treat this threat as similar to other malware threats from a prevention standpoint, ransomware raises new questions from an incident response perspective.</a:t>
            </a:r>
          </a:p>
          <a:p>
            <a:r>
              <a:rPr lang="en-US" dirty="0"/>
              <a:t>Lastly, by ensuring regular app testing and updates</a:t>
            </a:r>
            <a:endParaRPr lang="en-IN" dirty="0"/>
          </a:p>
        </p:txBody>
      </p:sp>
    </p:spTree>
    <p:extLst>
      <p:ext uri="{BB962C8B-B14F-4D97-AF65-F5344CB8AC3E}">
        <p14:creationId xmlns:p14="http://schemas.microsoft.com/office/powerpoint/2010/main" val="223199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extLst>
              <a:ext uri="{96DAC541-7B7A-43D3-8B79-37D633B846F1}">
                <asvg:svgBlip xmlns:asvg="http://schemas.microsoft.com/office/drawing/2016/SVG/main" r:embed="rId3"/>
              </a:ext>
            </a:extLst>
          </a:blip>
          <a:srcRect/>
          <a:stretch>
            <a:fillRect l="-4000" t="-2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0263-F035-43D9-BCA5-AE87DBF5B910}"/>
              </a:ext>
            </a:extLst>
          </p:cNvPr>
          <p:cNvSpPr>
            <a:spLocks noGrp="1"/>
          </p:cNvSpPr>
          <p:nvPr>
            <p:ph type="title"/>
          </p:nvPr>
        </p:nvSpPr>
        <p:spPr/>
        <p:txBody>
          <a:bodyPr/>
          <a:lstStyle/>
          <a:p>
            <a:pPr marL="571500" indent="-571500">
              <a:buFont typeface="Wingdings" panose="05000000000000000000" pitchFamily="2" charset="2"/>
              <a:buChar char="q"/>
            </a:pPr>
            <a:r>
              <a:rPr lang="en-IN" dirty="0">
                <a:latin typeface="Segoe Print" panose="02000600000000000000" pitchFamily="2" charset="0"/>
              </a:rPr>
              <a:t>Personal medical assistance in Health tech</a:t>
            </a:r>
            <a:endParaRPr lang="en-IN" dirty="0"/>
          </a:p>
        </p:txBody>
      </p:sp>
      <p:sp>
        <p:nvSpPr>
          <p:cNvPr id="3" name="Content Placeholder 2">
            <a:extLst>
              <a:ext uri="{FF2B5EF4-FFF2-40B4-BE49-F238E27FC236}">
                <a16:creationId xmlns:a16="http://schemas.microsoft.com/office/drawing/2014/main" id="{644B9B3F-059C-4A6A-A2B0-BA0571E3AA9A}"/>
              </a:ext>
            </a:extLst>
          </p:cNvPr>
          <p:cNvSpPr>
            <a:spLocks noGrp="1"/>
          </p:cNvSpPr>
          <p:nvPr>
            <p:ph idx="1"/>
          </p:nvPr>
        </p:nvSpPr>
        <p:spPr/>
        <p:txBody>
          <a:bodyPr>
            <a:normAutofit fontScale="92500" lnSpcReduction="10000"/>
          </a:bodyPr>
          <a:lstStyle/>
          <a:p>
            <a:pPr marL="0" indent="0">
              <a:buNone/>
            </a:pPr>
            <a:r>
              <a:rPr lang="en-US" dirty="0"/>
              <a:t>One way of providing personal medical assistance in health tech is via </a:t>
            </a:r>
            <a:r>
              <a:rPr lang="en-US" dirty="0">
                <a:solidFill>
                  <a:schemeClr val="accent1">
                    <a:lumMod val="75000"/>
                  </a:schemeClr>
                </a:solidFill>
              </a:rPr>
              <a:t>digital health care.</a:t>
            </a:r>
          </a:p>
          <a:p>
            <a:pPr marL="0" indent="0">
              <a:buNone/>
            </a:pPr>
            <a:r>
              <a:rPr lang="en-US" dirty="0"/>
              <a:t>The broad scope of digital health includes categories such as </a:t>
            </a:r>
            <a:r>
              <a:rPr lang="en-US" dirty="0">
                <a:solidFill>
                  <a:srgbClr val="FF0000"/>
                </a:solidFill>
              </a:rPr>
              <a:t>mobile health </a:t>
            </a:r>
            <a:r>
              <a:rPr lang="en-US" dirty="0"/>
              <a:t>(mHealth), </a:t>
            </a:r>
            <a:r>
              <a:rPr lang="en-US" dirty="0">
                <a:solidFill>
                  <a:srgbClr val="FF0000"/>
                </a:solidFill>
              </a:rPr>
              <a:t>health information technology </a:t>
            </a:r>
            <a:r>
              <a:rPr lang="en-US" dirty="0"/>
              <a:t>(IT), wearable devices, telehealth and telemedicine, and personalized medicine.</a:t>
            </a:r>
          </a:p>
          <a:p>
            <a:pPr marL="0" indent="0">
              <a:buNone/>
            </a:pPr>
            <a:endParaRPr lang="en-US" dirty="0"/>
          </a:p>
          <a:p>
            <a:pPr marL="0" indent="0">
              <a:buNone/>
            </a:pPr>
            <a:r>
              <a:rPr lang="en-US" dirty="0"/>
              <a:t>From mobile medical apps and software that support the clinical decisions doctors make every day to artificial intelligence and machine learning, digital technology has been driving a revolution in health care. Digital health tools have the vast potential to improve our ability to accurately diagnose and treat disease and to enhance the delivery of health care for the individual.</a:t>
            </a:r>
            <a:endParaRPr lang="en-IN" dirty="0"/>
          </a:p>
        </p:txBody>
      </p:sp>
    </p:spTree>
    <p:extLst>
      <p:ext uri="{BB962C8B-B14F-4D97-AF65-F5344CB8AC3E}">
        <p14:creationId xmlns:p14="http://schemas.microsoft.com/office/powerpoint/2010/main" val="57451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7B80-46F9-4AE6-9360-C46C67A3139F}"/>
              </a:ext>
            </a:extLst>
          </p:cNvPr>
          <p:cNvSpPr>
            <a:spLocks noGrp="1"/>
          </p:cNvSpPr>
          <p:nvPr>
            <p:ph type="title"/>
          </p:nvPr>
        </p:nvSpPr>
        <p:spPr/>
        <p:txBody>
          <a:bodyPr/>
          <a:lstStyle/>
          <a:p>
            <a:r>
              <a:rPr lang="en-US" dirty="0"/>
              <a:t> </a:t>
            </a:r>
            <a:r>
              <a:rPr lang="en-US" dirty="0">
                <a:latin typeface="Segoe Print" panose="02000600000000000000" pitchFamily="2" charset="0"/>
              </a:rPr>
              <a:t>Benefits of Digital Health Technologies</a:t>
            </a:r>
            <a:endParaRPr lang="en-IN" dirty="0">
              <a:latin typeface="Segoe Print" panose="02000600000000000000" pitchFamily="2" charset="0"/>
            </a:endParaRPr>
          </a:p>
        </p:txBody>
      </p:sp>
      <p:sp>
        <p:nvSpPr>
          <p:cNvPr id="3" name="Content Placeholder 2">
            <a:extLst>
              <a:ext uri="{FF2B5EF4-FFF2-40B4-BE49-F238E27FC236}">
                <a16:creationId xmlns:a16="http://schemas.microsoft.com/office/drawing/2014/main" id="{92969E82-F888-4673-A2C4-699CA2F2DD30}"/>
              </a:ext>
            </a:extLst>
          </p:cNvPr>
          <p:cNvSpPr>
            <a:spLocks noGrp="1"/>
          </p:cNvSpPr>
          <p:nvPr>
            <p:ph idx="1"/>
          </p:nvPr>
        </p:nvSpPr>
        <p:spPr/>
        <p:txBody>
          <a:bodyPr/>
          <a:lstStyle/>
          <a:p>
            <a:pPr marL="0" indent="0">
              <a:buNone/>
            </a:pPr>
            <a:r>
              <a:rPr lang="en-US" dirty="0"/>
              <a:t>Digital tools are giving providers a more holistic view of patient health through access to data and giving patients more control over their health.</a:t>
            </a:r>
          </a:p>
          <a:p>
            <a:r>
              <a:rPr lang="en-US" dirty="0"/>
              <a:t>Reduce inefficiencies,</a:t>
            </a:r>
          </a:p>
          <a:p>
            <a:r>
              <a:rPr lang="en-US" dirty="0"/>
              <a:t>Improve access,</a:t>
            </a:r>
          </a:p>
          <a:p>
            <a:r>
              <a:rPr lang="en-US" dirty="0"/>
              <a:t>Reduce costs,</a:t>
            </a:r>
          </a:p>
          <a:p>
            <a:r>
              <a:rPr lang="en-US" dirty="0"/>
              <a:t>Increase quality, and</a:t>
            </a:r>
          </a:p>
          <a:p>
            <a:r>
              <a:rPr lang="en-US" dirty="0"/>
              <a:t>Make medicine more personalized for patients.</a:t>
            </a:r>
            <a:endParaRPr lang="en-IN" dirty="0"/>
          </a:p>
        </p:txBody>
      </p:sp>
    </p:spTree>
    <p:extLst>
      <p:ext uri="{BB962C8B-B14F-4D97-AF65-F5344CB8AC3E}">
        <p14:creationId xmlns:p14="http://schemas.microsoft.com/office/powerpoint/2010/main" val="237817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3039-2B80-468A-AE84-ADB4BB481B10}"/>
              </a:ext>
            </a:extLst>
          </p:cNvPr>
          <p:cNvSpPr>
            <a:spLocks noGrp="1"/>
          </p:cNvSpPr>
          <p:nvPr>
            <p:ph type="title"/>
          </p:nvPr>
        </p:nvSpPr>
        <p:spPr/>
        <p:txBody>
          <a:bodyPr>
            <a:normAutofit/>
          </a:bodyPr>
          <a:lstStyle/>
          <a:p>
            <a:r>
              <a:rPr lang="en-US" sz="3600" dirty="0">
                <a:latin typeface="Segoe Print" panose="02000600000000000000" pitchFamily="2" charset="0"/>
              </a:rPr>
              <a:t>Lets consider Personal medical assistance through mobile health technology</a:t>
            </a:r>
            <a:endParaRPr lang="en-IN" sz="3600" dirty="0">
              <a:latin typeface="Segoe Print" panose="02000600000000000000" pitchFamily="2" charset="0"/>
            </a:endParaRPr>
          </a:p>
        </p:txBody>
      </p:sp>
      <p:sp>
        <p:nvSpPr>
          <p:cNvPr id="3" name="Content Placeholder 2">
            <a:extLst>
              <a:ext uri="{FF2B5EF4-FFF2-40B4-BE49-F238E27FC236}">
                <a16:creationId xmlns:a16="http://schemas.microsoft.com/office/drawing/2014/main" id="{0DB150DD-98C5-4A85-97FF-59584A39CD08}"/>
              </a:ext>
            </a:extLst>
          </p:cNvPr>
          <p:cNvSpPr>
            <a:spLocks noGrp="1"/>
          </p:cNvSpPr>
          <p:nvPr>
            <p:ph idx="1"/>
          </p:nvPr>
        </p:nvSpPr>
        <p:spPr/>
        <p:txBody>
          <a:bodyPr>
            <a:normAutofit lnSpcReduction="10000"/>
          </a:bodyPr>
          <a:lstStyle/>
          <a:p>
            <a:r>
              <a:rPr lang="en-US" dirty="0"/>
              <a:t>Mobile health, abbreviated as mHealth is a collection of everything about public health, medicines, and patient care using mobile devices like tablets, laptops, cellphones, wireless infrastructure, and digital assistance</a:t>
            </a:r>
          </a:p>
          <a:p>
            <a:r>
              <a:rPr lang="en-US" dirty="0"/>
              <a:t>A signal processing algorithm looks for anomalies in an activity of vital organs that occur before serious, life or health threatening conditions like cardiac arrest, seizures, diabetic coma, etc. When an anomaly is detected, an alarm is triggered to warn the user and give him time to prevent or at least prepare for an upcoming attack.</a:t>
            </a:r>
          </a:p>
          <a:p>
            <a:r>
              <a:rPr lang="en-US" dirty="0"/>
              <a:t>The main application of mHealth is educating and creating awareness among the public.</a:t>
            </a:r>
            <a:endParaRPr lang="en-IN" dirty="0"/>
          </a:p>
        </p:txBody>
      </p:sp>
    </p:spTree>
    <p:extLst>
      <p:ext uri="{BB962C8B-B14F-4D97-AF65-F5344CB8AC3E}">
        <p14:creationId xmlns:p14="http://schemas.microsoft.com/office/powerpoint/2010/main" val="367070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blip>
          <a:srcRect/>
          <a:stretch>
            <a:fillRect l="-4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33CA-67FF-4C8C-80DD-E1A03D91B5C3}"/>
              </a:ext>
            </a:extLst>
          </p:cNvPr>
          <p:cNvSpPr>
            <a:spLocks noGrp="1"/>
          </p:cNvSpPr>
          <p:nvPr>
            <p:ph type="title"/>
          </p:nvPr>
        </p:nvSpPr>
        <p:spPr/>
        <p:txBody>
          <a:bodyPr/>
          <a:lstStyle/>
          <a:p>
            <a:r>
              <a:rPr lang="en-US" dirty="0">
                <a:latin typeface="Segoe Print" panose="02000600000000000000" pitchFamily="2" charset="0"/>
              </a:rPr>
              <a:t>How does it work?</a:t>
            </a:r>
            <a:endParaRPr lang="en-IN" dirty="0">
              <a:latin typeface="Segoe Print" panose="02000600000000000000" pitchFamily="2" charset="0"/>
            </a:endParaRPr>
          </a:p>
        </p:txBody>
      </p:sp>
      <p:sp>
        <p:nvSpPr>
          <p:cNvPr id="6" name="Content Placeholder 5">
            <a:extLst>
              <a:ext uri="{FF2B5EF4-FFF2-40B4-BE49-F238E27FC236}">
                <a16:creationId xmlns:a16="http://schemas.microsoft.com/office/drawing/2014/main" id="{A7FD6645-5242-42E0-A513-9E2AA16CDCA9}"/>
              </a:ext>
            </a:extLst>
          </p:cNvPr>
          <p:cNvSpPr>
            <a:spLocks noGrp="1"/>
          </p:cNvSpPr>
          <p:nvPr>
            <p:ph idx="1"/>
          </p:nvPr>
        </p:nvSpPr>
        <p:spPr>
          <a:noFill/>
          <a:scene3d>
            <a:camera prst="obliqueTopRight"/>
            <a:lightRig rig="threePt" dir="t"/>
          </a:scene3d>
        </p:spPr>
        <p:txBody>
          <a:bodyPr>
            <a:normAutofit fontScale="62500" lnSpcReduction="20000"/>
          </a:bodyPr>
          <a:lstStyle/>
          <a:p>
            <a:r>
              <a:rPr lang="en-US" dirty="0">
                <a:latin typeface="Century Gothic" panose="020B0502020202020204" pitchFamily="34" charset="0"/>
              </a:rPr>
              <a:t>mHealth apps </a:t>
            </a:r>
            <a:r>
              <a:rPr lang="en-US" b="0" i="0" dirty="0">
                <a:solidFill>
                  <a:srgbClr val="333333"/>
                </a:solidFill>
                <a:effectLst/>
                <a:latin typeface="Century Gothic" panose="020B0502020202020204" pitchFamily="34" charset="0"/>
              </a:rPr>
              <a:t>can include nutrition and fitness tracking apps, calorie counters, and other general wellness apps.</a:t>
            </a:r>
          </a:p>
          <a:p>
            <a:r>
              <a:rPr lang="en-US" dirty="0">
                <a:latin typeface="Century Gothic" panose="020B0502020202020204" pitchFamily="34" charset="0"/>
              </a:rPr>
              <a:t>Identify a problem that needs to be solved : The key to successful mobile health application design lies in knowing how and why users will want to use the app</a:t>
            </a:r>
          </a:p>
          <a:p>
            <a:r>
              <a:rPr lang="en-IN" dirty="0">
                <a:latin typeface="Century Gothic" panose="020B0502020202020204" pitchFamily="34" charset="0"/>
              </a:rPr>
              <a:t>Know the target audience </a:t>
            </a:r>
            <a:r>
              <a:rPr lang="en-US" dirty="0">
                <a:latin typeface="Century Gothic" panose="020B0502020202020204" pitchFamily="34" charset="0"/>
              </a:rPr>
              <a:t> : providers need to know who will use this new app, and why</a:t>
            </a:r>
          </a:p>
          <a:p>
            <a:r>
              <a:rPr lang="en-US" dirty="0">
                <a:latin typeface="Century Gothic" panose="020B0502020202020204" pitchFamily="34" charset="0"/>
              </a:rPr>
              <a:t>Combining text messages with	links to secure websites, case managers can communicate:</a:t>
            </a:r>
          </a:p>
          <a:p>
            <a:r>
              <a:rPr lang="en-US" dirty="0">
                <a:latin typeface="Century Gothic" panose="020B0502020202020204" pitchFamily="34" charset="0"/>
              </a:rPr>
              <a:t> Self-care</a:t>
            </a:r>
          </a:p>
          <a:p>
            <a:r>
              <a:rPr lang="en-US" dirty="0">
                <a:latin typeface="Century Gothic" panose="020B0502020202020204" pitchFamily="34" charset="0"/>
              </a:rPr>
              <a:t> Testing and medication reminders</a:t>
            </a:r>
          </a:p>
          <a:p>
            <a:r>
              <a:rPr lang="en-US" dirty="0">
                <a:latin typeface="Century Gothic" panose="020B0502020202020204" pitchFamily="34" charset="0"/>
              </a:rPr>
              <a:t>Questionnaires</a:t>
            </a:r>
          </a:p>
          <a:p>
            <a:r>
              <a:rPr lang="en-US" dirty="0">
                <a:latin typeface="Century Gothic" panose="020B0502020202020204" pitchFamily="34" charset="0"/>
              </a:rPr>
              <a:t>Collection of participant data</a:t>
            </a:r>
          </a:p>
          <a:p>
            <a:r>
              <a:rPr lang="en-US" dirty="0">
                <a:latin typeface="Century Gothic" panose="020B0502020202020204" pitchFamily="34" charset="0"/>
              </a:rPr>
              <a:t>Participant-specific health tips</a:t>
            </a:r>
          </a:p>
          <a:p>
            <a:r>
              <a:rPr lang="en-US" dirty="0">
                <a:latin typeface="Century Gothic" panose="020B0502020202020204" pitchFamily="34" charset="0"/>
              </a:rPr>
              <a:t>Appointment reminders</a:t>
            </a:r>
          </a:p>
          <a:p>
            <a:r>
              <a:rPr lang="en-US" dirty="0">
                <a:latin typeface="Century Gothic" panose="020B0502020202020204" pitchFamily="34" charset="0"/>
              </a:rPr>
              <a:t>Case manager and doctor notifications for certain triggers.</a:t>
            </a:r>
          </a:p>
          <a:p>
            <a:endParaRPr lang="en-US" dirty="0">
              <a:latin typeface="Century Gothic" panose="020B0502020202020204" pitchFamily="34" charset="0"/>
            </a:endParaRPr>
          </a:p>
        </p:txBody>
      </p:sp>
    </p:spTree>
    <p:extLst>
      <p:ext uri="{BB962C8B-B14F-4D97-AF65-F5344CB8AC3E}">
        <p14:creationId xmlns:p14="http://schemas.microsoft.com/office/powerpoint/2010/main" val="106070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4604C7B-4230-4C8B-BFD4-701A6C59C64A}"/>
              </a:ext>
            </a:extLst>
          </p:cNvPr>
          <p:cNvPicPr>
            <a:picLocks noGrp="1" noChangeAspect="1"/>
          </p:cNvPicPr>
          <p:nvPr>
            <p:ph idx="1"/>
          </p:nvPr>
        </p:nvPicPr>
        <p:blipFill>
          <a:blip r:embed="rId2"/>
          <a:stretch>
            <a:fillRect/>
          </a:stretch>
        </p:blipFill>
        <p:spPr>
          <a:xfrm>
            <a:off x="472442" y="2188517"/>
            <a:ext cx="2857500" cy="2857500"/>
          </a:xfrm>
          <a:prstGeom prst="rect">
            <a:avLst/>
          </a:prstGeom>
        </p:spPr>
      </p:pic>
      <p:sp>
        <p:nvSpPr>
          <p:cNvPr id="5" name="TextBox 4">
            <a:extLst>
              <a:ext uri="{FF2B5EF4-FFF2-40B4-BE49-F238E27FC236}">
                <a16:creationId xmlns:a16="http://schemas.microsoft.com/office/drawing/2014/main" id="{AC10361C-8CFB-4F24-97A2-B0DC816B791B}"/>
              </a:ext>
            </a:extLst>
          </p:cNvPr>
          <p:cNvSpPr txBox="1"/>
          <p:nvPr/>
        </p:nvSpPr>
        <p:spPr>
          <a:xfrm flipH="1">
            <a:off x="8338184" y="2274838"/>
            <a:ext cx="3649981" cy="2308324"/>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Segoe Print" panose="02000600000000000000" pitchFamily="2" charset="0"/>
              </a:rPr>
              <a:t>TEAM MEMBERS:</a:t>
            </a:r>
          </a:p>
          <a:p>
            <a:pPr marL="285750" indent="-285750">
              <a:buFont typeface="Courier New" panose="02070309020205020404" pitchFamily="49" charset="0"/>
              <a:buChar char="o"/>
            </a:pPr>
            <a:r>
              <a:rPr lang="en-US" b="1" dirty="0">
                <a:effectLst>
                  <a:outerShdw blurRad="38100" dist="38100" dir="2700000" algn="tl">
                    <a:srgbClr val="000000">
                      <a:alpha val="43137"/>
                    </a:srgbClr>
                  </a:outerShdw>
                </a:effectLst>
                <a:latin typeface="Segoe Print" panose="02000600000000000000" pitchFamily="2" charset="0"/>
              </a:rPr>
              <a:t>KAVYASHREE S L  (1KS19CS042)</a:t>
            </a:r>
          </a:p>
          <a:p>
            <a:pPr marL="342900" indent="-342900">
              <a:buFont typeface="Courier New" panose="02070309020205020404" pitchFamily="49" charset="0"/>
              <a:buChar char="o"/>
            </a:pPr>
            <a:r>
              <a:rPr lang="en-US" b="1" dirty="0">
                <a:effectLst>
                  <a:outerShdw blurRad="38100" dist="38100" dir="2700000" algn="tl">
                    <a:srgbClr val="000000">
                      <a:alpha val="43137"/>
                    </a:srgbClr>
                  </a:outerShdw>
                </a:effectLst>
                <a:latin typeface="Segoe Print" panose="02000600000000000000" pitchFamily="2" charset="0"/>
              </a:rPr>
              <a:t>MYTHREYI U (1KS19CS055)</a:t>
            </a:r>
          </a:p>
          <a:p>
            <a:pPr marL="285750" indent="-285750">
              <a:buFont typeface="Courier New" panose="02070309020205020404" pitchFamily="49" charset="0"/>
              <a:buChar char="o"/>
            </a:pPr>
            <a:r>
              <a:rPr lang="en-US" b="1" dirty="0">
                <a:effectLst>
                  <a:outerShdw blurRad="38100" dist="38100" dir="2700000" algn="tl">
                    <a:srgbClr val="000000">
                      <a:alpha val="43137"/>
                    </a:srgbClr>
                  </a:outerShdw>
                </a:effectLst>
                <a:latin typeface="Segoe Print" panose="02000600000000000000" pitchFamily="2" charset="0"/>
              </a:rPr>
              <a:t>NETHRA R (1KS19CS061)</a:t>
            </a:r>
          </a:p>
          <a:p>
            <a:pPr marL="285750" indent="-285750">
              <a:buFont typeface="Courier New" panose="02070309020205020404" pitchFamily="49" charset="0"/>
              <a:buChar char="o"/>
            </a:pPr>
            <a:r>
              <a:rPr lang="en-US" b="1" dirty="0">
                <a:effectLst>
                  <a:outerShdw blurRad="38100" dist="38100" dir="2700000" algn="tl">
                    <a:srgbClr val="000000">
                      <a:alpha val="43137"/>
                    </a:srgbClr>
                  </a:outerShdw>
                </a:effectLst>
                <a:latin typeface="Segoe Print" panose="02000600000000000000" pitchFamily="2" charset="0"/>
              </a:rPr>
              <a:t>NITHYA S N (1KS19CS063)</a:t>
            </a:r>
            <a:endParaRPr lang="en-IN" b="1" dirty="0">
              <a:effectLst>
                <a:outerShdw blurRad="38100" dist="38100" dir="2700000" algn="tl">
                  <a:srgbClr val="000000">
                    <a:alpha val="43137"/>
                  </a:srgbClr>
                </a:outerShdw>
              </a:effectLst>
              <a:latin typeface="Segoe Print" panose="02000600000000000000" pitchFamily="2" charset="0"/>
            </a:endParaRPr>
          </a:p>
        </p:txBody>
      </p:sp>
      <p:pic>
        <p:nvPicPr>
          <p:cNvPr id="7" name="Picture 6">
            <a:extLst>
              <a:ext uri="{FF2B5EF4-FFF2-40B4-BE49-F238E27FC236}">
                <a16:creationId xmlns:a16="http://schemas.microsoft.com/office/drawing/2014/main" id="{73921582-2B41-4676-9091-3F0104DDEED0}"/>
              </a:ext>
            </a:extLst>
          </p:cNvPr>
          <p:cNvPicPr>
            <a:picLocks noChangeAspect="1"/>
          </p:cNvPicPr>
          <p:nvPr/>
        </p:nvPicPr>
        <p:blipFill>
          <a:blip r:embed="rId3"/>
          <a:stretch>
            <a:fillRect/>
          </a:stretch>
        </p:blipFill>
        <p:spPr>
          <a:xfrm>
            <a:off x="4233863" y="2717601"/>
            <a:ext cx="1600200" cy="1438275"/>
          </a:xfrm>
          <a:prstGeom prst="rect">
            <a:avLst/>
          </a:prstGeom>
        </p:spPr>
      </p:pic>
      <p:sp>
        <p:nvSpPr>
          <p:cNvPr id="8" name="TextBox 7">
            <a:extLst>
              <a:ext uri="{FF2B5EF4-FFF2-40B4-BE49-F238E27FC236}">
                <a16:creationId xmlns:a16="http://schemas.microsoft.com/office/drawing/2014/main" id="{1DABDCDC-7773-4185-92FF-6240B7A165CD}"/>
              </a:ext>
            </a:extLst>
          </p:cNvPr>
          <p:cNvSpPr txBox="1"/>
          <p:nvPr/>
        </p:nvSpPr>
        <p:spPr>
          <a:xfrm>
            <a:off x="5918834" y="2890391"/>
            <a:ext cx="2419350" cy="1077218"/>
          </a:xfrm>
          <a:prstGeom prst="rect">
            <a:avLst/>
          </a:prstGeom>
          <a:noFill/>
        </p:spPr>
        <p:txBody>
          <a:bodyPr wrap="square" rtlCol="0">
            <a:spAutoFit/>
          </a:bodyPr>
          <a:lstStyle/>
          <a:p>
            <a:r>
              <a:rPr lang="en-US" sz="3200" dirty="0">
                <a:solidFill>
                  <a:srgbClr val="002060"/>
                </a:solidFill>
                <a:latin typeface="Bahnschrift Light SemiCondensed" panose="020B0502040204020203" pitchFamily="34" charset="0"/>
              </a:rPr>
              <a:t>UNICORN </a:t>
            </a:r>
          </a:p>
          <a:p>
            <a:r>
              <a:rPr lang="en-US" sz="3200" dirty="0">
                <a:solidFill>
                  <a:srgbClr val="002060"/>
                </a:solidFill>
                <a:latin typeface="Bahnschrift Light SemiCondensed" panose="020B0502040204020203" pitchFamily="34" charset="0"/>
              </a:rPr>
              <a:t>UNITY</a:t>
            </a:r>
            <a:endParaRPr lang="en-IN" sz="3200" dirty="0">
              <a:solidFill>
                <a:srgbClr val="002060"/>
              </a:solidFill>
              <a:latin typeface="Bahnschrift Light SemiCondensed" panose="020B0502040204020203" pitchFamily="34" charset="0"/>
            </a:endParaRPr>
          </a:p>
        </p:txBody>
      </p:sp>
      <p:sp>
        <p:nvSpPr>
          <p:cNvPr id="9" name="TextBox 8">
            <a:extLst>
              <a:ext uri="{FF2B5EF4-FFF2-40B4-BE49-F238E27FC236}">
                <a16:creationId xmlns:a16="http://schemas.microsoft.com/office/drawing/2014/main" id="{31A5B06B-85A8-4576-9AE0-20A2DD2700F0}"/>
              </a:ext>
            </a:extLst>
          </p:cNvPr>
          <p:cNvSpPr txBox="1"/>
          <p:nvPr/>
        </p:nvSpPr>
        <p:spPr>
          <a:xfrm>
            <a:off x="4477702" y="1619250"/>
            <a:ext cx="2419350" cy="830997"/>
          </a:xfrm>
          <a:prstGeom prst="rect">
            <a:avLst/>
          </a:prstGeom>
          <a:noFill/>
        </p:spPr>
        <p:txBody>
          <a:bodyPr wrap="square" rtlCol="0">
            <a:spAutoFit/>
          </a:bodyPr>
          <a:lstStyle/>
          <a:p>
            <a:pPr algn="ctr"/>
            <a:r>
              <a:rPr lang="en-US" sz="4800" dirty="0"/>
              <a:t>TEAM</a:t>
            </a:r>
            <a:endParaRPr lang="en-IN" sz="4800" dirty="0"/>
          </a:p>
        </p:txBody>
      </p:sp>
    </p:spTree>
    <p:extLst>
      <p:ext uri="{BB962C8B-B14F-4D97-AF65-F5344CB8AC3E}">
        <p14:creationId xmlns:p14="http://schemas.microsoft.com/office/powerpoint/2010/main" val="308659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8873-980A-4704-8887-C2123515EEBA}"/>
              </a:ext>
            </a:extLst>
          </p:cNvPr>
          <p:cNvSpPr>
            <a:spLocks noGrp="1"/>
          </p:cNvSpPr>
          <p:nvPr>
            <p:ph type="title"/>
          </p:nvPr>
        </p:nvSpPr>
        <p:spPr>
          <a:xfrm>
            <a:off x="838200" y="223082"/>
            <a:ext cx="10515600" cy="1325563"/>
          </a:xfrm>
        </p:spPr>
        <p:txBody>
          <a:bodyPr/>
          <a:lstStyle/>
          <a:p>
            <a:r>
              <a:rPr lang="en-US" b="1" dirty="0">
                <a:latin typeface="Ink Free" panose="03080402000500000000" pitchFamily="66" charset="0"/>
              </a:rPr>
              <a:t>What exactly is Health tech?</a:t>
            </a:r>
            <a:endParaRPr lang="en-IN" b="1" dirty="0">
              <a:latin typeface="Ink Free" panose="03080402000500000000" pitchFamily="66" charset="0"/>
            </a:endParaRPr>
          </a:p>
        </p:txBody>
      </p:sp>
      <p:sp>
        <p:nvSpPr>
          <p:cNvPr id="3" name="Content Placeholder 2">
            <a:extLst>
              <a:ext uri="{FF2B5EF4-FFF2-40B4-BE49-F238E27FC236}">
                <a16:creationId xmlns:a16="http://schemas.microsoft.com/office/drawing/2014/main" id="{D69DEC73-5E46-4C08-98E9-5FEE2684A950}"/>
              </a:ext>
            </a:extLst>
          </p:cNvPr>
          <p:cNvSpPr>
            <a:spLocks noGrp="1"/>
          </p:cNvSpPr>
          <p:nvPr>
            <p:ph idx="1"/>
          </p:nvPr>
        </p:nvSpPr>
        <p:spPr>
          <a:xfrm>
            <a:off x="838200" y="1825625"/>
            <a:ext cx="5438313" cy="4351338"/>
          </a:xfrm>
        </p:spPr>
        <p:txBody>
          <a:bodyPr>
            <a:normAutofit fontScale="92500" lnSpcReduction="10000"/>
          </a:bodyPr>
          <a:lstStyle/>
          <a:p>
            <a:pPr marL="0" indent="0">
              <a:buNone/>
            </a:pPr>
            <a:r>
              <a:rPr lang="en-US" dirty="0">
                <a:latin typeface="Segoe Print" panose="02000600000000000000" pitchFamily="2" charset="0"/>
              </a:rPr>
              <a:t>Healthcare technology ,commonly referred to as </a:t>
            </a:r>
            <a:r>
              <a:rPr lang="en-US" dirty="0">
                <a:solidFill>
                  <a:schemeClr val="accent1">
                    <a:lumMod val="75000"/>
                  </a:schemeClr>
                </a:solidFill>
                <a:latin typeface="Segoe Print" panose="02000600000000000000" pitchFamily="2" charset="0"/>
              </a:rPr>
              <a:t>“health tech” </a:t>
            </a:r>
            <a:r>
              <a:rPr lang="en-US" dirty="0">
                <a:latin typeface="Segoe Print" panose="02000600000000000000" pitchFamily="2" charset="0"/>
              </a:rPr>
              <a:t>refers to the use of technologies developed for the purposed of improving any or all aspects of healthcare system . It is the application of organized knowledge and skill in the form of devices ,medicines, procedures and systems developed to solve a health problem and improve quality of lives</a:t>
            </a:r>
            <a:endParaRPr lang="en-IN" dirty="0">
              <a:latin typeface="Segoe Print" panose="02000600000000000000" pitchFamily="2" charset="0"/>
            </a:endParaRPr>
          </a:p>
        </p:txBody>
      </p:sp>
    </p:spTree>
    <p:extLst>
      <p:ext uri="{BB962C8B-B14F-4D97-AF65-F5344CB8AC3E}">
        <p14:creationId xmlns:p14="http://schemas.microsoft.com/office/powerpoint/2010/main" val="188630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2000"/>
            <a:lum/>
          </a:blip>
          <a:srcRect/>
          <a:stretch>
            <a:fillRect l="2000" t="8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C97A-E0F7-46FD-9382-298E028E68B9}"/>
              </a:ext>
            </a:extLst>
          </p:cNvPr>
          <p:cNvSpPr>
            <a:spLocks noGrp="1"/>
          </p:cNvSpPr>
          <p:nvPr>
            <p:ph type="title"/>
          </p:nvPr>
        </p:nvSpPr>
        <p:spPr>
          <a:xfrm>
            <a:off x="584821" y="561975"/>
            <a:ext cx="3932237" cy="1600200"/>
          </a:xfrm>
        </p:spPr>
        <p:txBody>
          <a:bodyPr/>
          <a:lstStyle/>
          <a:p>
            <a:r>
              <a:rPr lang="en-US" b="1" dirty="0">
                <a:latin typeface="Ink Free" panose="03080402000500000000" pitchFamily="66" charset="0"/>
              </a:rPr>
              <a:t>Rise of mobile tech in health care over the years</a:t>
            </a:r>
            <a:endParaRPr lang="en-IN" b="1" dirty="0">
              <a:latin typeface="Ink Free" panose="03080402000500000000" pitchFamily="66" charset="0"/>
            </a:endParaRPr>
          </a:p>
        </p:txBody>
      </p:sp>
      <p:sp>
        <p:nvSpPr>
          <p:cNvPr id="4" name="Text Placeholder 3">
            <a:extLst>
              <a:ext uri="{FF2B5EF4-FFF2-40B4-BE49-F238E27FC236}">
                <a16:creationId xmlns:a16="http://schemas.microsoft.com/office/drawing/2014/main" id="{AD2C7434-A097-4836-AFAA-D7EF9E05DD74}"/>
              </a:ext>
            </a:extLst>
          </p:cNvPr>
          <p:cNvSpPr>
            <a:spLocks noGrp="1"/>
          </p:cNvSpPr>
          <p:nvPr>
            <p:ph type="body" sz="half" idx="2"/>
          </p:nvPr>
        </p:nvSpPr>
        <p:spPr>
          <a:xfrm>
            <a:off x="584820" y="2564607"/>
            <a:ext cx="3932237" cy="3811588"/>
          </a:xfrm>
        </p:spPr>
        <p:txBody>
          <a:bodyPr>
            <a:normAutofit fontScale="92500" lnSpcReduction="10000"/>
          </a:bodyPr>
          <a:lstStyle/>
          <a:p>
            <a:r>
              <a:rPr lang="en-US" sz="2400" dirty="0">
                <a:latin typeface="Century Gothic" panose="020B0502020202020204" pitchFamily="34" charset="0"/>
              </a:rPr>
              <a:t>Mobile computing carts in hospitals allow physicians to better engage patients under their care ,telemedicine means that the patient can access their care they need from wherever they are and wearable devices can be used to monitor at risk patients while minimizing cost through healthcare system</a:t>
            </a:r>
            <a:r>
              <a:rPr lang="en-US" dirty="0"/>
              <a:t>.</a:t>
            </a:r>
            <a:endParaRPr lang="en-IN" dirty="0"/>
          </a:p>
        </p:txBody>
      </p:sp>
    </p:spTree>
    <p:extLst>
      <p:ext uri="{BB962C8B-B14F-4D97-AF65-F5344CB8AC3E}">
        <p14:creationId xmlns:p14="http://schemas.microsoft.com/office/powerpoint/2010/main" val="89043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l="50000" r="-7000" b="1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D46B5F-C081-49F8-99F1-A4F69E382D41}"/>
              </a:ext>
            </a:extLst>
          </p:cNvPr>
          <p:cNvSpPr>
            <a:spLocks noGrp="1"/>
          </p:cNvSpPr>
          <p:nvPr>
            <p:ph type="title"/>
          </p:nvPr>
        </p:nvSpPr>
        <p:spPr/>
        <p:txBody>
          <a:bodyPr/>
          <a:lstStyle/>
          <a:p>
            <a:r>
              <a:rPr lang="en-US" dirty="0">
                <a:latin typeface="Segoe Print" panose="02000600000000000000" pitchFamily="2" charset="0"/>
              </a:rPr>
              <a:t>Patient centered care</a:t>
            </a:r>
            <a:endParaRPr lang="en-IN" dirty="0">
              <a:latin typeface="Segoe Print" panose="02000600000000000000" pitchFamily="2" charset="0"/>
            </a:endParaRPr>
          </a:p>
        </p:txBody>
      </p:sp>
      <p:sp>
        <p:nvSpPr>
          <p:cNvPr id="6" name="Content Placeholder 5">
            <a:extLst>
              <a:ext uri="{FF2B5EF4-FFF2-40B4-BE49-F238E27FC236}">
                <a16:creationId xmlns:a16="http://schemas.microsoft.com/office/drawing/2014/main" id="{D3E2AA3D-DDD4-4318-B6C7-5B9F57F9A477}"/>
              </a:ext>
            </a:extLst>
          </p:cNvPr>
          <p:cNvSpPr>
            <a:spLocks noGrp="1"/>
          </p:cNvSpPr>
          <p:nvPr>
            <p:ph idx="1"/>
          </p:nvPr>
        </p:nvSpPr>
        <p:spPr>
          <a:xfrm>
            <a:off x="838200" y="1606550"/>
            <a:ext cx="6362700" cy="4351338"/>
          </a:xfrm>
        </p:spPr>
        <p:txBody>
          <a:bodyPr>
            <a:noAutofit/>
          </a:bodyPr>
          <a:lstStyle/>
          <a:p>
            <a:pPr marL="0" indent="0">
              <a:buNone/>
            </a:pPr>
            <a:r>
              <a:rPr lang="en-US" sz="2200" b="1" dirty="0">
                <a:latin typeface="MS Mincho" panose="02020609040205080304" pitchFamily="49" charset="-128"/>
                <a:ea typeface="MS Mincho" panose="02020609040205080304" pitchFamily="49" charset="-128"/>
              </a:rPr>
              <a:t>Providing care that is respective of ,and responsive to individual patient preferences ,needs and values ,and ensuring that patient values guide all clinical decisions.</a:t>
            </a:r>
          </a:p>
          <a:p>
            <a:pPr marL="0" indent="0">
              <a:buNone/>
            </a:pPr>
            <a:r>
              <a:rPr lang="en-US" sz="2200" b="1" dirty="0">
                <a:latin typeface="MS Mincho" panose="02020609040205080304" pitchFamily="49" charset="-128"/>
                <a:ea typeface="MS Mincho" panose="02020609040205080304" pitchFamily="49" charset="-128"/>
              </a:rPr>
              <a:t>While the primary goal of any patient-centered care plan is to improve individual health outcomes, healthcare providers also stand to benefit through improved patient satisfaction scores, higher staff productivity and morale, reductions in the overall cost of care, and more. This makes patient- or family-centered care an approach worth exploring in almost any healthcare delivery setting.</a:t>
            </a:r>
            <a:endParaRPr lang="en-IN" sz="22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1839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4322-B168-4463-B439-3290E0C942F2}"/>
              </a:ext>
            </a:extLst>
          </p:cNvPr>
          <p:cNvSpPr>
            <a:spLocks noGrp="1"/>
          </p:cNvSpPr>
          <p:nvPr>
            <p:ph type="title"/>
          </p:nvPr>
        </p:nvSpPr>
        <p:spPr/>
        <p:txBody>
          <a:bodyPr/>
          <a:lstStyle/>
          <a:p>
            <a:r>
              <a:rPr lang="en-US" dirty="0">
                <a:latin typeface="Ink Free" panose="03080402000500000000" pitchFamily="66" charset="0"/>
              </a:rPr>
              <a:t>How do we begin?</a:t>
            </a:r>
            <a:endParaRPr lang="en-IN" dirty="0">
              <a:latin typeface="Ink Free" panose="03080402000500000000" pitchFamily="66" charset="0"/>
            </a:endParaRPr>
          </a:p>
        </p:txBody>
      </p:sp>
      <p:sp>
        <p:nvSpPr>
          <p:cNvPr id="3" name="Content Placeholder 2">
            <a:extLst>
              <a:ext uri="{FF2B5EF4-FFF2-40B4-BE49-F238E27FC236}">
                <a16:creationId xmlns:a16="http://schemas.microsoft.com/office/drawing/2014/main" id="{1C9B0B8B-42F4-4101-8A39-AB96E54DEBAF}"/>
              </a:ext>
            </a:extLst>
          </p:cNvPr>
          <p:cNvSpPr>
            <a:spLocks noGrp="1"/>
          </p:cNvSpPr>
          <p:nvPr>
            <p:ph idx="1"/>
          </p:nvPr>
        </p:nvSpPr>
        <p:spPr>
          <a:xfrm>
            <a:off x="838200" y="1428750"/>
            <a:ext cx="10515600" cy="4748213"/>
          </a:xfrm>
        </p:spPr>
        <p:txBody>
          <a:bodyPr>
            <a:normAutofit/>
          </a:bodyPr>
          <a:lstStyle/>
          <a:p>
            <a:r>
              <a:rPr lang="en-IN" sz="2400" dirty="0">
                <a:solidFill>
                  <a:schemeClr val="accent1">
                    <a:lumMod val="50000"/>
                  </a:schemeClr>
                </a:solidFill>
                <a:latin typeface="Century Gothic" panose="020B0502020202020204" pitchFamily="34" charset="0"/>
              </a:rPr>
              <a:t>Creating the website</a:t>
            </a:r>
          </a:p>
          <a:p>
            <a:r>
              <a:rPr lang="en-US" sz="2400" dirty="0">
                <a:solidFill>
                  <a:schemeClr val="accent1">
                    <a:lumMod val="50000"/>
                  </a:schemeClr>
                </a:solidFill>
                <a:latin typeface="Century Gothic" panose="020B0502020202020204" pitchFamily="34" charset="0"/>
              </a:rPr>
              <a:t>Links : </a:t>
            </a:r>
            <a:r>
              <a:rPr lang="en-US" sz="2400" dirty="0">
                <a:latin typeface="Century Gothic" panose="020B0502020202020204" pitchFamily="34" charset="0"/>
              </a:rPr>
              <a:t>Links with other websites are essential to allow patients to view similar information that may approach a problem from a different angle or in more detail and from a source that you would consider reliable.</a:t>
            </a:r>
          </a:p>
          <a:p>
            <a:r>
              <a:rPr lang="en-IN" sz="2400" dirty="0">
                <a:solidFill>
                  <a:schemeClr val="accent1">
                    <a:lumMod val="50000"/>
                  </a:schemeClr>
                </a:solidFill>
                <a:latin typeface="Century Gothic" panose="020B0502020202020204" pitchFamily="34" charset="0"/>
              </a:rPr>
              <a:t>Readability : </a:t>
            </a:r>
            <a:r>
              <a:rPr lang="en-US" sz="2400" dirty="0">
                <a:latin typeface="Century Gothic" panose="020B0502020202020204" pitchFamily="34" charset="0"/>
              </a:rPr>
              <a:t>This is the reading age to aim for in most patient information</a:t>
            </a:r>
            <a:endParaRPr lang="en-IN" sz="2400" dirty="0">
              <a:latin typeface="Century Gothic" panose="020B0502020202020204" pitchFamily="34" charset="0"/>
            </a:endParaRPr>
          </a:p>
          <a:p>
            <a:r>
              <a:rPr lang="en-US" sz="2400" dirty="0">
                <a:solidFill>
                  <a:schemeClr val="accent1">
                    <a:lumMod val="50000"/>
                  </a:schemeClr>
                </a:solidFill>
                <a:latin typeface="Century Gothic" panose="020B0502020202020204" pitchFamily="34" charset="0"/>
              </a:rPr>
              <a:t>Quality : </a:t>
            </a:r>
            <a:r>
              <a:rPr lang="en-US" sz="2400" dirty="0">
                <a:latin typeface="Century Gothic" panose="020B0502020202020204" pitchFamily="34" charset="0"/>
              </a:rPr>
              <a:t>Increasingly, patients obtain information from the Internet before the consultation and not all this material is of high quality</a:t>
            </a:r>
          </a:p>
          <a:p>
            <a:r>
              <a:rPr lang="en-US" sz="2400" dirty="0">
                <a:solidFill>
                  <a:schemeClr val="accent1">
                    <a:lumMod val="50000"/>
                  </a:schemeClr>
                </a:solidFill>
                <a:latin typeface="Century Gothic" panose="020B0502020202020204" pitchFamily="34" charset="0"/>
              </a:rPr>
              <a:t>Advertisement :</a:t>
            </a:r>
            <a:r>
              <a:rPr lang="en-US" sz="2400" dirty="0">
                <a:latin typeface="Century Gothic" panose="020B0502020202020204" pitchFamily="34" charset="0"/>
              </a:rPr>
              <a:t>Patients need to know about your website.</a:t>
            </a:r>
          </a:p>
          <a:p>
            <a:r>
              <a:rPr lang="en-US" sz="2400" dirty="0">
                <a:solidFill>
                  <a:schemeClr val="accent1">
                    <a:lumMod val="50000"/>
                  </a:schemeClr>
                </a:solidFill>
                <a:latin typeface="Century Gothic" panose="020B0502020202020204" pitchFamily="34" charset="0"/>
              </a:rPr>
              <a:t>Funding : </a:t>
            </a:r>
            <a:r>
              <a:rPr lang="en-US" sz="2400" dirty="0">
                <a:latin typeface="Century Gothic" panose="020B0502020202020204" pitchFamily="34" charset="0"/>
              </a:rPr>
              <a:t>When setting up a website you need to calculate the staffing and funding requirements</a:t>
            </a:r>
            <a:endParaRPr lang="en-IN" sz="2400" dirty="0">
              <a:latin typeface="Century Gothic" panose="020B0502020202020204" pitchFamily="34" charset="0"/>
            </a:endParaRPr>
          </a:p>
        </p:txBody>
      </p:sp>
    </p:spTree>
    <p:extLst>
      <p:ext uri="{BB962C8B-B14F-4D97-AF65-F5344CB8AC3E}">
        <p14:creationId xmlns:p14="http://schemas.microsoft.com/office/powerpoint/2010/main" val="39870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l="46000" t="17000" r="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5442-3D0F-4D81-9014-1511E0DEB8F9}"/>
              </a:ext>
            </a:extLst>
          </p:cNvPr>
          <p:cNvSpPr>
            <a:spLocks noGrp="1"/>
          </p:cNvSpPr>
          <p:nvPr>
            <p:ph type="title"/>
          </p:nvPr>
        </p:nvSpPr>
        <p:spPr/>
        <p:txBody>
          <a:bodyPr/>
          <a:lstStyle/>
          <a:p>
            <a:r>
              <a:rPr lang="en-US" dirty="0">
                <a:latin typeface="Segoe Print" panose="02000600000000000000" pitchFamily="2" charset="0"/>
              </a:rPr>
              <a:t>So what are the problems faced by the health tech ?</a:t>
            </a:r>
            <a:endParaRPr lang="en-IN" dirty="0">
              <a:latin typeface="Segoe Print" panose="02000600000000000000" pitchFamily="2" charset="0"/>
            </a:endParaRPr>
          </a:p>
        </p:txBody>
      </p:sp>
      <p:sp>
        <p:nvSpPr>
          <p:cNvPr id="3" name="Content Placeholder 2">
            <a:extLst>
              <a:ext uri="{FF2B5EF4-FFF2-40B4-BE49-F238E27FC236}">
                <a16:creationId xmlns:a16="http://schemas.microsoft.com/office/drawing/2014/main" id="{FD6B427A-865E-4465-A847-D7B875FA4BEA}"/>
              </a:ext>
            </a:extLst>
          </p:cNvPr>
          <p:cNvSpPr>
            <a:spLocks noGrp="1"/>
          </p:cNvSpPr>
          <p:nvPr>
            <p:ph idx="1"/>
          </p:nvPr>
        </p:nvSpPr>
        <p:spPr>
          <a:xfrm>
            <a:off x="838200" y="1825625"/>
            <a:ext cx="4638675" cy="4351338"/>
          </a:xfrm>
        </p:spPr>
        <p:txBody>
          <a:bodyPr/>
          <a:lstStyle/>
          <a:p>
            <a:r>
              <a:rPr lang="en-US" dirty="0">
                <a:latin typeface="Century Gothic" panose="020B0502020202020204" pitchFamily="34" charset="0"/>
              </a:rPr>
              <a:t>Enabling a patient centered information exchange system</a:t>
            </a:r>
          </a:p>
          <a:p>
            <a:r>
              <a:rPr lang="en-US" dirty="0">
                <a:latin typeface="Century Gothic" panose="020B0502020202020204" pitchFamily="34" charset="0"/>
              </a:rPr>
              <a:t>Personal medical assistance</a:t>
            </a:r>
            <a:endParaRPr lang="en-IN" dirty="0">
              <a:latin typeface="Century Gothic" panose="020B0502020202020204" pitchFamily="34" charset="0"/>
            </a:endParaRPr>
          </a:p>
        </p:txBody>
      </p:sp>
    </p:spTree>
    <p:extLst>
      <p:ext uri="{BB962C8B-B14F-4D97-AF65-F5344CB8AC3E}">
        <p14:creationId xmlns:p14="http://schemas.microsoft.com/office/powerpoint/2010/main" val="270976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2000"/>
            <a:lum/>
          </a:blip>
          <a:srcRect/>
          <a:stretch>
            <a:fillRect l="45000" t="30000" r="-1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661B-7E6D-4932-9DD9-4FE43640DFB1}"/>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IN" sz="3600" dirty="0">
                <a:latin typeface="Segoe Print" panose="02000600000000000000" pitchFamily="2" charset="0"/>
              </a:rPr>
              <a:t>Requirements while enabling a patient centred information exchange system</a:t>
            </a:r>
          </a:p>
        </p:txBody>
      </p:sp>
      <p:sp>
        <p:nvSpPr>
          <p:cNvPr id="3" name="Content Placeholder 2">
            <a:extLst>
              <a:ext uri="{FF2B5EF4-FFF2-40B4-BE49-F238E27FC236}">
                <a16:creationId xmlns:a16="http://schemas.microsoft.com/office/drawing/2014/main" id="{DB1B5AE0-4EC2-46FB-AE74-73C62608B876}"/>
              </a:ext>
            </a:extLst>
          </p:cNvPr>
          <p:cNvSpPr>
            <a:spLocks noGrp="1"/>
          </p:cNvSpPr>
          <p:nvPr>
            <p:ph idx="1"/>
          </p:nvPr>
        </p:nvSpPr>
        <p:spPr>
          <a:xfrm>
            <a:off x="838200" y="1825625"/>
            <a:ext cx="4581525" cy="4351338"/>
          </a:xfrm>
        </p:spPr>
        <p:txBody>
          <a:bodyPr/>
          <a:lstStyle/>
          <a:p>
            <a:r>
              <a:rPr lang="en-US" dirty="0">
                <a:latin typeface="Century Gothic" panose="020B0502020202020204" pitchFamily="34" charset="0"/>
              </a:rPr>
              <a:t>Authorization</a:t>
            </a:r>
          </a:p>
          <a:p>
            <a:r>
              <a:rPr lang="en-US" dirty="0">
                <a:latin typeface="Century Gothic" panose="020B0502020202020204" pitchFamily="34" charset="0"/>
              </a:rPr>
              <a:t>Confidentiality and Privacy of Patient Data</a:t>
            </a:r>
          </a:p>
          <a:p>
            <a:r>
              <a:rPr lang="en-US" dirty="0">
                <a:latin typeface="Century Gothic" panose="020B0502020202020204" pitchFamily="34" charset="0"/>
              </a:rPr>
              <a:t>Data inconsistency</a:t>
            </a:r>
          </a:p>
          <a:p>
            <a:r>
              <a:rPr lang="en-US" dirty="0">
                <a:latin typeface="Century Gothic" panose="020B0502020202020204" pitchFamily="34" charset="0"/>
              </a:rPr>
              <a:t>Timely access to the right record</a:t>
            </a:r>
          </a:p>
          <a:p>
            <a:pPr marL="0" indent="0">
              <a:buNone/>
            </a:pPr>
            <a:endParaRPr lang="en-IN" dirty="0"/>
          </a:p>
        </p:txBody>
      </p:sp>
    </p:spTree>
    <p:extLst>
      <p:ext uri="{BB962C8B-B14F-4D97-AF65-F5344CB8AC3E}">
        <p14:creationId xmlns:p14="http://schemas.microsoft.com/office/powerpoint/2010/main" val="173450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75BD-24D6-4564-BCC5-727FE95CBDF3}"/>
              </a:ext>
            </a:extLst>
          </p:cNvPr>
          <p:cNvSpPr>
            <a:spLocks noGrp="1"/>
          </p:cNvSpPr>
          <p:nvPr>
            <p:ph type="title"/>
          </p:nvPr>
        </p:nvSpPr>
        <p:spPr/>
        <p:txBody>
          <a:bodyPr/>
          <a:lstStyle/>
          <a:p>
            <a:pPr marL="571500" indent="-571500">
              <a:buFont typeface="Wingdings" panose="05000000000000000000" pitchFamily="2" charset="2"/>
              <a:buChar char="Ø"/>
            </a:pPr>
            <a:r>
              <a:rPr lang="en-US" dirty="0">
                <a:latin typeface="Segoe Print" panose="02000600000000000000" pitchFamily="2" charset="0"/>
              </a:rPr>
              <a:t>Authorization</a:t>
            </a:r>
            <a:endParaRPr lang="en-IN" dirty="0">
              <a:latin typeface="Segoe Print" panose="02000600000000000000" pitchFamily="2" charset="0"/>
            </a:endParaRPr>
          </a:p>
        </p:txBody>
      </p:sp>
      <p:sp>
        <p:nvSpPr>
          <p:cNvPr id="3" name="Content Placeholder 2">
            <a:extLst>
              <a:ext uri="{FF2B5EF4-FFF2-40B4-BE49-F238E27FC236}">
                <a16:creationId xmlns:a16="http://schemas.microsoft.com/office/drawing/2014/main" id="{002F90AC-F44F-419B-826C-A9818404D9D5}"/>
              </a:ext>
            </a:extLst>
          </p:cNvPr>
          <p:cNvSpPr>
            <a:spLocks noGrp="1"/>
          </p:cNvSpPr>
          <p:nvPr>
            <p:ph idx="1"/>
          </p:nvPr>
        </p:nvSpPr>
        <p:spPr/>
        <p:txBody>
          <a:bodyPr>
            <a:normAutofit fontScale="92500"/>
          </a:bodyPr>
          <a:lstStyle/>
          <a:p>
            <a:r>
              <a:rPr lang="en-US" dirty="0"/>
              <a:t>Identity and access management (IAM) systems reside at the center of cybersecurity strategies, providing the core identification, authentication and authorization services required to create secure technology environments</a:t>
            </a:r>
          </a:p>
          <a:p>
            <a:r>
              <a:rPr lang="en-US" dirty="0"/>
              <a:t>The signing of an authorization requires that providers retain a copy of each authorization and provides that an authorization may not permit the release of health record information relating to health care that is to be provided more than 90 days in the future. (Exceptions are made for disclosures to third-party payers, but they would be irrelevant for HDOs.) </a:t>
            </a:r>
          </a:p>
          <a:p>
            <a:r>
              <a:rPr lang="en-US" dirty="0"/>
              <a:t>Finally, a patient may revoke a disclosure authorization in writing at any time. </a:t>
            </a:r>
            <a:endParaRPr lang="en-IN" dirty="0"/>
          </a:p>
        </p:txBody>
      </p:sp>
    </p:spTree>
    <p:extLst>
      <p:ext uri="{BB962C8B-B14F-4D97-AF65-F5344CB8AC3E}">
        <p14:creationId xmlns:p14="http://schemas.microsoft.com/office/powerpoint/2010/main" val="429291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BF57-1731-450D-8BF3-48FE30084937}"/>
              </a:ext>
            </a:extLst>
          </p:cNvPr>
          <p:cNvSpPr>
            <a:spLocks noGrp="1"/>
          </p:cNvSpPr>
          <p:nvPr>
            <p:ph type="title"/>
          </p:nvPr>
        </p:nvSpPr>
        <p:spPr/>
        <p:txBody>
          <a:bodyPr/>
          <a:lstStyle/>
          <a:p>
            <a:pPr marL="571500" indent="-571500">
              <a:buFont typeface="Wingdings" panose="05000000000000000000" pitchFamily="2" charset="2"/>
              <a:buChar char="Ø"/>
            </a:pPr>
            <a:r>
              <a:rPr lang="en-US" dirty="0">
                <a:latin typeface="Segoe Print" panose="02000600000000000000" pitchFamily="2" charset="0"/>
              </a:rPr>
              <a:t>Privacy of Patient Data</a:t>
            </a:r>
            <a:endParaRPr lang="en-IN" dirty="0">
              <a:latin typeface="Segoe Print" panose="02000600000000000000" pitchFamily="2" charset="0"/>
            </a:endParaRPr>
          </a:p>
        </p:txBody>
      </p:sp>
      <p:sp>
        <p:nvSpPr>
          <p:cNvPr id="3" name="Content Placeholder 2">
            <a:extLst>
              <a:ext uri="{FF2B5EF4-FFF2-40B4-BE49-F238E27FC236}">
                <a16:creationId xmlns:a16="http://schemas.microsoft.com/office/drawing/2014/main" id="{F5508EB1-0FDC-4F1B-A15C-B5AC72BCF2B2}"/>
              </a:ext>
            </a:extLst>
          </p:cNvPr>
          <p:cNvSpPr>
            <a:spLocks noGrp="1"/>
          </p:cNvSpPr>
          <p:nvPr>
            <p:ph idx="1"/>
          </p:nvPr>
        </p:nvSpPr>
        <p:spPr>
          <a:xfrm>
            <a:off x="1038225" y="2073275"/>
            <a:ext cx="10515600" cy="4351338"/>
          </a:xfrm>
        </p:spPr>
        <p:txBody>
          <a:bodyPr/>
          <a:lstStyle/>
          <a:p>
            <a:pPr marL="0" indent="0">
              <a:buNone/>
            </a:pPr>
            <a:r>
              <a:rPr lang="en-US" dirty="0">
                <a:latin typeface="Bahnschrift Light" panose="020B0502040204020203" pitchFamily="34" charset="0"/>
              </a:rPr>
              <a:t>In the context of health record information, confidentiality implies controlled access and protection against unauthorized access to, modification of, or destruction of health data.</a:t>
            </a:r>
          </a:p>
          <a:p>
            <a:pPr marL="0" indent="0">
              <a:buNone/>
            </a:pPr>
            <a:r>
              <a:rPr lang="en-US" dirty="0">
                <a:latin typeface="Bahnschrift Light" panose="020B0502040204020203" pitchFamily="34" charset="0"/>
              </a:rPr>
              <a:t> We can manage this requirement by </a:t>
            </a:r>
          </a:p>
          <a:p>
            <a:r>
              <a:rPr lang="en-IN" dirty="0">
                <a:latin typeface="Bahnschrift Light" panose="020B0502040204020203" pitchFamily="34" charset="0"/>
              </a:rPr>
              <a:t>Personnel control [</a:t>
            </a:r>
            <a:r>
              <a:rPr lang="en-IN" dirty="0" err="1">
                <a:latin typeface="Bahnschrift Light" panose="020B0502040204020203" pitchFamily="34" charset="0"/>
              </a:rPr>
              <a:t>eg</a:t>
            </a:r>
            <a:r>
              <a:rPr lang="en-IN" dirty="0">
                <a:latin typeface="Bahnschrift Light" panose="020B0502040204020203" pitchFamily="34" charset="0"/>
              </a:rPr>
              <a:t>: </a:t>
            </a:r>
            <a:r>
              <a:rPr lang="en-US" dirty="0">
                <a:latin typeface="Bahnschrift Light" panose="020B0502040204020203" pitchFamily="34" charset="0"/>
              </a:rPr>
              <a:t>badges or other mechanisms to control entry or limit movement]</a:t>
            </a:r>
            <a:endParaRPr lang="en-IN" dirty="0">
              <a:latin typeface="Bahnschrift Light" panose="020B0502040204020203" pitchFamily="34" charset="0"/>
            </a:endParaRPr>
          </a:p>
          <a:p>
            <a:r>
              <a:rPr lang="en-IN" dirty="0">
                <a:latin typeface="Bahnschrift Light" panose="020B0502040204020203" pitchFamily="34" charset="0"/>
              </a:rPr>
              <a:t>Management oversight [</a:t>
            </a:r>
            <a:r>
              <a:rPr lang="en-IN" dirty="0" err="1">
                <a:latin typeface="Bahnschrift Light" panose="020B0502040204020203" pitchFamily="34" charset="0"/>
              </a:rPr>
              <a:t>eg</a:t>
            </a:r>
            <a:r>
              <a:rPr lang="en-IN" dirty="0">
                <a:latin typeface="Bahnschrift Light" panose="020B0502040204020203" pitchFamily="34" charset="0"/>
              </a:rPr>
              <a:t>:</a:t>
            </a:r>
            <a:r>
              <a:rPr lang="en-US" dirty="0">
                <a:latin typeface="Bahnschrift Light" panose="020B0502040204020203" pitchFamily="34" charset="0"/>
              </a:rPr>
              <a:t> periodic review of safeguards, unexpected inspections, policy guidance].</a:t>
            </a:r>
            <a:endParaRPr lang="en-IN" dirty="0">
              <a:latin typeface="Bahnschrift Light" panose="020B0502040204020203" pitchFamily="34" charset="0"/>
            </a:endParaRPr>
          </a:p>
        </p:txBody>
      </p:sp>
    </p:spTree>
    <p:extLst>
      <p:ext uri="{BB962C8B-B14F-4D97-AF65-F5344CB8AC3E}">
        <p14:creationId xmlns:p14="http://schemas.microsoft.com/office/powerpoint/2010/main" val="3221133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1167</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MS Mincho</vt:lpstr>
      <vt:lpstr>Arial</vt:lpstr>
      <vt:lpstr>Bahnschrift Light</vt:lpstr>
      <vt:lpstr>Bahnschrift Light SemiCondensed</vt:lpstr>
      <vt:lpstr>Calibri</vt:lpstr>
      <vt:lpstr>Calibri Light</vt:lpstr>
      <vt:lpstr>Century Gothic</vt:lpstr>
      <vt:lpstr>Courier New</vt:lpstr>
      <vt:lpstr>Ink Free</vt:lpstr>
      <vt:lpstr>Segoe Print</vt:lpstr>
      <vt:lpstr>Wingdings</vt:lpstr>
      <vt:lpstr>Office Theme</vt:lpstr>
      <vt:lpstr>Health tech</vt:lpstr>
      <vt:lpstr>What exactly is Health tech?</vt:lpstr>
      <vt:lpstr>Rise of mobile tech in health care over the years</vt:lpstr>
      <vt:lpstr>Patient centered care</vt:lpstr>
      <vt:lpstr>How do we begin?</vt:lpstr>
      <vt:lpstr>So what are the problems faced by the health tech ?</vt:lpstr>
      <vt:lpstr>Requirements while enabling a patient centred information exchange system</vt:lpstr>
      <vt:lpstr>Authorization</vt:lpstr>
      <vt:lpstr>Privacy of Patient Data</vt:lpstr>
      <vt:lpstr>Data confidentiality and security</vt:lpstr>
      <vt:lpstr>Timely access to the right record</vt:lpstr>
      <vt:lpstr>Personal medical assistance in Health tech</vt:lpstr>
      <vt:lpstr> Benefits of Digital Health Technologies</vt:lpstr>
      <vt:lpstr>Lets consider Personal medical assistance through mobile health technology</vt:lpstr>
      <vt:lpstr>How does it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Shobha Hande</dc:creator>
  <cp:lastModifiedBy>Shobha Hande</cp:lastModifiedBy>
  <cp:revision>31</cp:revision>
  <dcterms:created xsi:type="dcterms:W3CDTF">2021-04-13T04:19:03Z</dcterms:created>
  <dcterms:modified xsi:type="dcterms:W3CDTF">2021-04-14T05:53:01Z</dcterms:modified>
</cp:coreProperties>
</file>