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12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92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65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35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05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03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77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66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9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5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40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7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6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9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6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1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B441EAA-B199-477A-9832-5C314681B33D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64A0F6-20BE-471B-AF7F-F8445864A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97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9AF2-4AFA-11BE-306D-02C3D784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n-IN" dirty="0"/>
              <a:t>WOMEN SAFETY APPLICATION</a:t>
            </a:r>
          </a:p>
        </p:txBody>
      </p:sp>
    </p:spTree>
    <p:extLst>
      <p:ext uri="{BB962C8B-B14F-4D97-AF65-F5344CB8AC3E}">
        <p14:creationId xmlns:p14="http://schemas.microsoft.com/office/powerpoint/2010/main" val="3403454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8C5FF3-78DA-E699-01CA-D9367C0E9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3" y="730300"/>
            <a:ext cx="2838846" cy="5029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977E41-1158-59F7-FBE2-29ADD9FB2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93" y="730300"/>
            <a:ext cx="2838846" cy="50299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E3FE97-D385-E30A-E305-6ED11FE7E51C}"/>
              </a:ext>
            </a:extLst>
          </p:cNvPr>
          <p:cNvSpPr txBox="1"/>
          <p:nvPr/>
        </p:nvSpPr>
        <p:spPr>
          <a:xfrm>
            <a:off x="2154116" y="5943034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Menu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2ABA3-287A-41C5-546D-06D7B504C89C}"/>
              </a:ext>
            </a:extLst>
          </p:cNvPr>
          <p:cNvSpPr txBox="1"/>
          <p:nvPr/>
        </p:nvSpPr>
        <p:spPr>
          <a:xfrm>
            <a:off x="8243323" y="5876836"/>
            <a:ext cx="184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Registration Process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AE361A-5B49-ADFC-81B1-C37995D10342}"/>
              </a:ext>
            </a:extLst>
          </p:cNvPr>
          <p:cNvCxnSpPr>
            <a:cxnSpLocks/>
          </p:cNvCxnSpPr>
          <p:nvPr/>
        </p:nvCxnSpPr>
        <p:spPr>
          <a:xfrm>
            <a:off x="4870938" y="2998177"/>
            <a:ext cx="2338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2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526BE-8E68-5BA8-BAB8-6DADFABF2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09" y="914049"/>
            <a:ext cx="2876951" cy="50299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729E6-80EE-4A1B-937A-63F73EFAA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458" y="914049"/>
            <a:ext cx="2876951" cy="5029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BED84-CBB0-8572-DDDC-2575498E6D48}"/>
              </a:ext>
            </a:extLst>
          </p:cNvPr>
          <p:cNvSpPr txBox="1"/>
          <p:nvPr/>
        </p:nvSpPr>
        <p:spPr>
          <a:xfrm>
            <a:off x="8212015" y="2963145"/>
            <a:ext cx="2708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Instructions/necessary steps to be followed during an emergency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30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BF78C-0357-8FF5-B2CC-23000B3E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14" y="890233"/>
            <a:ext cx="2762636" cy="5077534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BA03B-7877-104F-2B72-5189A197EB58}"/>
              </a:ext>
            </a:extLst>
          </p:cNvPr>
          <p:cNvSpPr txBox="1"/>
          <p:nvPr/>
        </p:nvSpPr>
        <p:spPr>
          <a:xfrm>
            <a:off x="8519746" y="1925514"/>
            <a:ext cx="2199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Finally shake your phone in case of emergency to notify the guardians</a:t>
            </a:r>
          </a:p>
        </p:txBody>
      </p:sp>
    </p:spTree>
    <p:extLst>
      <p:ext uri="{BB962C8B-B14F-4D97-AF65-F5344CB8AC3E}">
        <p14:creationId xmlns:p14="http://schemas.microsoft.com/office/powerpoint/2010/main" val="816763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</TotalTime>
  <Words>29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WOMEN SAFETY APPLICATION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SAFETY APPLICATION</dc:title>
  <dc:creator>Shobha Hande</dc:creator>
  <cp:lastModifiedBy>Shobha Hande</cp:lastModifiedBy>
  <cp:revision>1</cp:revision>
  <dcterms:created xsi:type="dcterms:W3CDTF">2022-10-07T17:17:18Z</dcterms:created>
  <dcterms:modified xsi:type="dcterms:W3CDTF">2022-10-07T17:38:01Z</dcterms:modified>
</cp:coreProperties>
</file>