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1"/>
  </p:notesMasterIdLst>
  <p:sldIdLst>
    <p:sldId id="256" r:id="rId2"/>
    <p:sldId id="258" r:id="rId3"/>
    <p:sldId id="261" r:id="rId4"/>
    <p:sldId id="263" r:id="rId5"/>
    <p:sldId id="262" r:id="rId6"/>
    <p:sldId id="267" r:id="rId7"/>
    <p:sldId id="264" r:id="rId8"/>
    <p:sldId id="265" r:id="rId9"/>
    <p:sldId id="294" r:id="rId10"/>
    <p:sldId id="295" r:id="rId11"/>
    <p:sldId id="296" r:id="rId12"/>
    <p:sldId id="297" r:id="rId13"/>
    <p:sldId id="298" r:id="rId14"/>
    <p:sldId id="300" r:id="rId15"/>
    <p:sldId id="299" r:id="rId16"/>
    <p:sldId id="302" r:id="rId17"/>
    <p:sldId id="303" r:id="rId18"/>
    <p:sldId id="304" r:id="rId19"/>
    <p:sldId id="260" r:id="rId20"/>
  </p:sldIdLst>
  <p:sldSz cx="9144000" cy="5143500" type="screen16x9"/>
  <p:notesSz cx="6858000" cy="9144000"/>
  <p:embeddedFontLst>
    <p:embeddedFont>
      <p:font typeface="Anaheim" pitchFamily="2" charset="77"/>
      <p:regular r:id="rId22"/>
      <p:bold r:id="rId23"/>
    </p:embeddedFont>
    <p:embeddedFont>
      <p:font typeface="Bebas Neue" panose="020B0606020202050201" pitchFamily="34" charset="77"/>
      <p:regular r:id="rId24"/>
    </p:embeddedFont>
    <p:embeddedFont>
      <p:font typeface="Nunito Light" panose="020F0302020204030204" pitchFamily="34" charset="0"/>
      <p:regular r:id="rId25"/>
      <p:italic r:id="rId26"/>
    </p:embeddedFont>
    <p:embeddedFont>
      <p:font typeface="Raleway" pitchFamily="2" charset="77"/>
      <p:regular r:id="rId27"/>
      <p:bold r:id="rId28"/>
      <p:italic r:id="rId29"/>
      <p:boldItalic r:id="rId30"/>
    </p:embeddedFont>
    <p:embeddedFont>
      <p:font typeface="Rambla" panose="02000503000000020004" pitchFamily="2" charset="77"/>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FC892A-726F-4B4C-A1C3-028A5093544C}">
  <a:tblStyle styleId="{D2FC892A-726F-4B4C-A1C3-028A509354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0E80717-29D4-41FE-A3E0-289DEA48DA9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9"/>
    <p:restoredTop sz="94650"/>
  </p:normalViewPr>
  <p:slideViewPr>
    <p:cSldViewPr snapToGrid="0">
      <p:cViewPr>
        <p:scale>
          <a:sx n="138" d="100"/>
          <a:sy n="138" d="100"/>
        </p:scale>
        <p:origin x="1128"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presProps" Target="pres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1eb847568c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1eb847568c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2287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1eb847568c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1eb847568c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5682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1eb847568c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1eb847568c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8811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1eb847568c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1eb847568c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2473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1eb847568c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1eb847568c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9958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1eb847568c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1eb847568c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576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1eb847568c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1eb847568c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287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1eb847568c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1eb847568c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6906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1eb847568c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1eb847568c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859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9da88838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9da88838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1eb847568c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1eb847568c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1eb847568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1eb847568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1eb847568c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1eb847568c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1eb847568c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1eb847568c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8612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837" y="638725"/>
            <a:ext cx="5008200" cy="15270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4600">
                <a:latin typeface="Rambla"/>
                <a:ea typeface="Rambla"/>
                <a:cs typeface="Rambla"/>
                <a:sym typeface="Rambl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20825" y="2307600"/>
            <a:ext cx="2463900" cy="66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54"/>
        <p:cNvGrpSpPr/>
        <p:nvPr/>
      </p:nvGrpSpPr>
      <p:grpSpPr>
        <a:xfrm>
          <a:off x="0" y="0"/>
          <a:ext cx="0" cy="0"/>
          <a:chOff x="0" y="0"/>
          <a:chExt cx="0" cy="0"/>
        </a:xfrm>
      </p:grpSpPr>
      <p:grpSp>
        <p:nvGrpSpPr>
          <p:cNvPr id="255" name="Google Shape;255;p23"/>
          <p:cNvGrpSpPr/>
          <p:nvPr/>
        </p:nvGrpSpPr>
        <p:grpSpPr>
          <a:xfrm>
            <a:off x="-118900" y="890445"/>
            <a:ext cx="11011607" cy="4798868"/>
            <a:chOff x="-118900" y="890445"/>
            <a:chExt cx="11011607" cy="4798868"/>
          </a:xfrm>
        </p:grpSpPr>
        <p:grpSp>
          <p:nvGrpSpPr>
            <p:cNvPr id="256" name="Google Shape;256;p23"/>
            <p:cNvGrpSpPr/>
            <p:nvPr/>
          </p:nvGrpSpPr>
          <p:grpSpPr>
            <a:xfrm rot="7536696" flipH="1">
              <a:off x="245452" y="3916184"/>
              <a:ext cx="1308762" cy="1568777"/>
              <a:chOff x="1112130" y="2868093"/>
              <a:chExt cx="1308734" cy="1568744"/>
            </a:xfrm>
          </p:grpSpPr>
          <p:sp>
            <p:nvSpPr>
              <p:cNvPr id="257" name="Google Shape;257;p23"/>
              <p:cNvSpPr/>
              <p:nvPr/>
            </p:nvSpPr>
            <p:spPr>
              <a:xfrm>
                <a:off x="1112130" y="2926901"/>
                <a:ext cx="1211973" cy="1509936"/>
              </a:xfrm>
              <a:custGeom>
                <a:avLst/>
                <a:gdLst/>
                <a:ahLst/>
                <a:cxnLst/>
                <a:rect l="l" t="t" r="r" b="b"/>
                <a:pathLst>
                  <a:path w="1211973" h="1509936" extrusionOk="0">
                    <a:moveTo>
                      <a:pt x="43795" y="881313"/>
                    </a:moveTo>
                    <a:cubicBezTo>
                      <a:pt x="51130" y="862823"/>
                      <a:pt x="59554" y="844784"/>
                      <a:pt x="69025" y="827292"/>
                    </a:cubicBezTo>
                    <a:cubicBezTo>
                      <a:pt x="72616" y="820676"/>
                      <a:pt x="80892" y="818223"/>
                      <a:pt x="87511" y="821812"/>
                    </a:cubicBezTo>
                    <a:cubicBezTo>
                      <a:pt x="94126" y="825405"/>
                      <a:pt x="96579" y="833675"/>
                      <a:pt x="92992" y="840291"/>
                    </a:cubicBezTo>
                    <a:cubicBezTo>
                      <a:pt x="77967" y="868182"/>
                      <a:pt x="65665" y="897455"/>
                      <a:pt x="56254" y="927704"/>
                    </a:cubicBezTo>
                    <a:cubicBezTo>
                      <a:pt x="54027" y="934872"/>
                      <a:pt x="46408" y="938878"/>
                      <a:pt x="39237" y="936652"/>
                    </a:cubicBezTo>
                    <a:cubicBezTo>
                      <a:pt x="39213" y="936645"/>
                      <a:pt x="39188" y="936637"/>
                      <a:pt x="39164" y="936629"/>
                    </a:cubicBezTo>
                    <a:cubicBezTo>
                      <a:pt x="31979" y="934376"/>
                      <a:pt x="27982" y="926728"/>
                      <a:pt x="30236" y="919546"/>
                    </a:cubicBezTo>
                    <a:cubicBezTo>
                      <a:pt x="30236" y="919546"/>
                      <a:pt x="30236" y="919545"/>
                      <a:pt x="30237" y="919545"/>
                    </a:cubicBezTo>
                    <a:cubicBezTo>
                      <a:pt x="34320" y="906533"/>
                      <a:pt x="38882" y="893670"/>
                      <a:pt x="43795" y="881313"/>
                    </a:cubicBezTo>
                    <a:close/>
                    <a:moveTo>
                      <a:pt x="9076" y="1013732"/>
                    </a:moveTo>
                    <a:cubicBezTo>
                      <a:pt x="11416" y="1007866"/>
                      <a:pt x="17479" y="1004374"/>
                      <a:pt x="23729" y="1005293"/>
                    </a:cubicBezTo>
                    <a:cubicBezTo>
                      <a:pt x="31179" y="1006388"/>
                      <a:pt x="36330" y="1013312"/>
                      <a:pt x="35235" y="1020759"/>
                    </a:cubicBezTo>
                    <a:cubicBezTo>
                      <a:pt x="30668" y="1052420"/>
                      <a:pt x="28090" y="1084336"/>
                      <a:pt x="27515" y="1116320"/>
                    </a:cubicBezTo>
                    <a:cubicBezTo>
                      <a:pt x="27361" y="1123844"/>
                      <a:pt x="21137" y="1129819"/>
                      <a:pt x="13610" y="1129670"/>
                    </a:cubicBezTo>
                    <a:cubicBezTo>
                      <a:pt x="6081" y="1129519"/>
                      <a:pt x="101" y="1123296"/>
                      <a:pt x="252" y="1115771"/>
                    </a:cubicBezTo>
                    <a:cubicBezTo>
                      <a:pt x="252" y="1115770"/>
                      <a:pt x="252" y="1115770"/>
                      <a:pt x="252" y="1115769"/>
                    </a:cubicBezTo>
                    <a:cubicBezTo>
                      <a:pt x="850" y="1082643"/>
                      <a:pt x="3524" y="1049586"/>
                      <a:pt x="8257" y="1016794"/>
                    </a:cubicBezTo>
                    <a:cubicBezTo>
                      <a:pt x="8410" y="1015745"/>
                      <a:pt x="8685" y="1014717"/>
                      <a:pt x="9076" y="1013732"/>
                    </a:cubicBezTo>
                    <a:close/>
                    <a:moveTo>
                      <a:pt x="123821" y="748734"/>
                    </a:moveTo>
                    <a:cubicBezTo>
                      <a:pt x="124393" y="747295"/>
                      <a:pt x="125207" y="745964"/>
                      <a:pt x="126228" y="744799"/>
                    </a:cubicBezTo>
                    <a:cubicBezTo>
                      <a:pt x="148368" y="719500"/>
                      <a:pt x="173342" y="696828"/>
                      <a:pt x="200661" y="677229"/>
                    </a:cubicBezTo>
                    <a:cubicBezTo>
                      <a:pt x="206777" y="672840"/>
                      <a:pt x="215296" y="674238"/>
                      <a:pt x="219688" y="680352"/>
                    </a:cubicBezTo>
                    <a:cubicBezTo>
                      <a:pt x="224079" y="686466"/>
                      <a:pt x="222681" y="694981"/>
                      <a:pt x="216564" y="699371"/>
                    </a:cubicBezTo>
                    <a:cubicBezTo>
                      <a:pt x="190945" y="717750"/>
                      <a:pt x="167523" y="739011"/>
                      <a:pt x="146760" y="762735"/>
                    </a:cubicBezTo>
                    <a:cubicBezTo>
                      <a:pt x="141805" y="768402"/>
                      <a:pt x="133193" y="768982"/>
                      <a:pt x="127523" y="764030"/>
                    </a:cubicBezTo>
                    <a:cubicBezTo>
                      <a:pt x="127523" y="764029"/>
                      <a:pt x="127522" y="764029"/>
                      <a:pt x="127521" y="764028"/>
                    </a:cubicBezTo>
                    <a:cubicBezTo>
                      <a:pt x="123172" y="760228"/>
                      <a:pt x="121689" y="754101"/>
                      <a:pt x="123821" y="748734"/>
                    </a:cubicBezTo>
                    <a:close/>
                    <a:moveTo>
                      <a:pt x="4306" y="1208582"/>
                    </a:moveTo>
                    <a:cubicBezTo>
                      <a:pt x="6222" y="1203754"/>
                      <a:pt x="10717" y="1200434"/>
                      <a:pt x="15896" y="1200022"/>
                    </a:cubicBezTo>
                    <a:cubicBezTo>
                      <a:pt x="23401" y="1199420"/>
                      <a:pt x="29972" y="1205012"/>
                      <a:pt x="30574" y="1212513"/>
                    </a:cubicBezTo>
                    <a:cubicBezTo>
                      <a:pt x="30575" y="1212515"/>
                      <a:pt x="30575" y="1212516"/>
                      <a:pt x="30575" y="1212518"/>
                    </a:cubicBezTo>
                    <a:cubicBezTo>
                      <a:pt x="33043" y="1243335"/>
                      <a:pt x="36982" y="1275575"/>
                      <a:pt x="42280" y="1308340"/>
                    </a:cubicBezTo>
                    <a:cubicBezTo>
                      <a:pt x="43481" y="1315771"/>
                      <a:pt x="38429" y="1322768"/>
                      <a:pt x="30996" y="1323970"/>
                    </a:cubicBezTo>
                    <a:cubicBezTo>
                      <a:pt x="23562" y="1325171"/>
                      <a:pt x="16562" y="1320121"/>
                      <a:pt x="15361" y="1312690"/>
                    </a:cubicBezTo>
                    <a:cubicBezTo>
                      <a:pt x="9946" y="1279205"/>
                      <a:pt x="5920" y="1246235"/>
                      <a:pt x="3394" y="1214692"/>
                    </a:cubicBezTo>
                    <a:cubicBezTo>
                      <a:pt x="3224" y="1212612"/>
                      <a:pt x="3536" y="1210521"/>
                      <a:pt x="4306" y="1208582"/>
                    </a:cubicBezTo>
                    <a:close/>
                    <a:moveTo>
                      <a:pt x="280917" y="635517"/>
                    </a:moveTo>
                    <a:cubicBezTo>
                      <a:pt x="282252" y="632145"/>
                      <a:pt x="284880" y="629448"/>
                      <a:pt x="288216" y="628023"/>
                    </a:cubicBezTo>
                    <a:cubicBezTo>
                      <a:pt x="319015" y="614900"/>
                      <a:pt x="351021" y="604814"/>
                      <a:pt x="383780" y="597906"/>
                    </a:cubicBezTo>
                    <a:cubicBezTo>
                      <a:pt x="391145" y="596336"/>
                      <a:pt x="398388" y="601031"/>
                      <a:pt x="399959" y="608392"/>
                    </a:cubicBezTo>
                    <a:cubicBezTo>
                      <a:pt x="401530" y="615753"/>
                      <a:pt x="396833" y="622993"/>
                      <a:pt x="389469" y="624563"/>
                    </a:cubicBezTo>
                    <a:cubicBezTo>
                      <a:pt x="389463" y="624564"/>
                      <a:pt x="389457" y="624566"/>
                      <a:pt x="389451" y="624567"/>
                    </a:cubicBezTo>
                    <a:cubicBezTo>
                      <a:pt x="358431" y="631104"/>
                      <a:pt x="328124" y="640652"/>
                      <a:pt x="298960" y="653075"/>
                    </a:cubicBezTo>
                    <a:cubicBezTo>
                      <a:pt x="292039" y="656041"/>
                      <a:pt x="284023" y="652837"/>
                      <a:pt x="281056" y="645919"/>
                    </a:cubicBezTo>
                    <a:cubicBezTo>
                      <a:pt x="279636" y="642606"/>
                      <a:pt x="279586" y="638866"/>
                      <a:pt x="280917" y="635516"/>
                    </a:cubicBezTo>
                    <a:close/>
                    <a:moveTo>
                      <a:pt x="34990" y="1401296"/>
                    </a:moveTo>
                    <a:cubicBezTo>
                      <a:pt x="36641" y="1397127"/>
                      <a:pt x="40239" y="1394037"/>
                      <a:pt x="44612" y="1393036"/>
                    </a:cubicBezTo>
                    <a:cubicBezTo>
                      <a:pt x="51951" y="1391351"/>
                      <a:pt x="59267" y="1395931"/>
                      <a:pt x="60953" y="1403266"/>
                    </a:cubicBezTo>
                    <a:cubicBezTo>
                      <a:pt x="67626" y="1432294"/>
                      <a:pt x="75404" y="1462400"/>
                      <a:pt x="84068" y="1492748"/>
                    </a:cubicBezTo>
                    <a:cubicBezTo>
                      <a:pt x="86134" y="1499986"/>
                      <a:pt x="81939" y="1507528"/>
                      <a:pt x="74698" y="1509594"/>
                    </a:cubicBezTo>
                    <a:cubicBezTo>
                      <a:pt x="67457" y="1511659"/>
                      <a:pt x="59913" y="1507466"/>
                      <a:pt x="57847" y="1500229"/>
                    </a:cubicBezTo>
                    <a:cubicBezTo>
                      <a:pt x="57847" y="1500229"/>
                      <a:pt x="57846" y="1500228"/>
                      <a:pt x="57846" y="1500227"/>
                    </a:cubicBezTo>
                    <a:cubicBezTo>
                      <a:pt x="49052" y="1469427"/>
                      <a:pt x="41157" y="1438856"/>
                      <a:pt x="34377" y="1409371"/>
                    </a:cubicBezTo>
                    <a:cubicBezTo>
                      <a:pt x="33754" y="1406680"/>
                      <a:pt x="33968" y="1403863"/>
                      <a:pt x="34990" y="1401296"/>
                    </a:cubicBezTo>
                    <a:close/>
                    <a:moveTo>
                      <a:pt x="470834" y="594563"/>
                    </a:moveTo>
                    <a:cubicBezTo>
                      <a:pt x="472838" y="589518"/>
                      <a:pt x="477645" y="586142"/>
                      <a:pt x="483073" y="585969"/>
                    </a:cubicBezTo>
                    <a:cubicBezTo>
                      <a:pt x="516440" y="584898"/>
                      <a:pt x="549838" y="586685"/>
                      <a:pt x="582900" y="591310"/>
                    </a:cubicBezTo>
                    <a:cubicBezTo>
                      <a:pt x="590357" y="592362"/>
                      <a:pt x="595548" y="599256"/>
                      <a:pt x="594497" y="606709"/>
                    </a:cubicBezTo>
                    <a:cubicBezTo>
                      <a:pt x="593445" y="614156"/>
                      <a:pt x="586558" y="619345"/>
                      <a:pt x="579106" y="618302"/>
                    </a:cubicBezTo>
                    <a:cubicBezTo>
                      <a:pt x="572377" y="617357"/>
                      <a:pt x="565618" y="616536"/>
                      <a:pt x="558830" y="615839"/>
                    </a:cubicBezTo>
                    <a:cubicBezTo>
                      <a:pt x="560415" y="647029"/>
                      <a:pt x="564965" y="677997"/>
                      <a:pt x="572419" y="708326"/>
                    </a:cubicBezTo>
                    <a:cubicBezTo>
                      <a:pt x="574247" y="715627"/>
                      <a:pt x="569808" y="723028"/>
                      <a:pt x="562503" y="724856"/>
                    </a:cubicBezTo>
                    <a:cubicBezTo>
                      <a:pt x="555198" y="726684"/>
                      <a:pt x="547794" y="722247"/>
                      <a:pt x="545965" y="714945"/>
                    </a:cubicBezTo>
                    <a:cubicBezTo>
                      <a:pt x="545956" y="714909"/>
                      <a:pt x="545947" y="714872"/>
                      <a:pt x="545938" y="714836"/>
                    </a:cubicBezTo>
                    <a:cubicBezTo>
                      <a:pt x="537951" y="682334"/>
                      <a:pt x="533123" y="649137"/>
                      <a:pt x="531522" y="615707"/>
                    </a:cubicBezTo>
                    <a:cubicBezTo>
                      <a:pt x="531489" y="615044"/>
                      <a:pt x="531506" y="614378"/>
                      <a:pt x="531570" y="613717"/>
                    </a:cubicBezTo>
                    <a:cubicBezTo>
                      <a:pt x="515719" y="612873"/>
                      <a:pt x="499811" y="612702"/>
                      <a:pt x="483948" y="613212"/>
                    </a:cubicBezTo>
                    <a:cubicBezTo>
                      <a:pt x="476418" y="613450"/>
                      <a:pt x="470121" y="607541"/>
                      <a:pt x="469883" y="600014"/>
                    </a:cubicBezTo>
                    <a:cubicBezTo>
                      <a:pt x="469824" y="598151"/>
                      <a:pt x="470148" y="596296"/>
                      <a:pt x="470834" y="594563"/>
                    </a:cubicBezTo>
                    <a:close/>
                    <a:moveTo>
                      <a:pt x="561840" y="418274"/>
                    </a:moveTo>
                    <a:cubicBezTo>
                      <a:pt x="564624" y="411280"/>
                      <a:pt x="572552" y="407867"/>
                      <a:pt x="579549" y="410649"/>
                    </a:cubicBezTo>
                    <a:cubicBezTo>
                      <a:pt x="586434" y="413387"/>
                      <a:pt x="589871" y="421121"/>
                      <a:pt x="587287" y="428064"/>
                    </a:cubicBezTo>
                    <a:cubicBezTo>
                      <a:pt x="576271" y="457726"/>
                      <a:pt x="568327" y="488439"/>
                      <a:pt x="563579" y="519721"/>
                    </a:cubicBezTo>
                    <a:cubicBezTo>
                      <a:pt x="562462" y="527164"/>
                      <a:pt x="555519" y="532292"/>
                      <a:pt x="548072" y="531175"/>
                    </a:cubicBezTo>
                    <a:cubicBezTo>
                      <a:pt x="540626" y="530058"/>
                      <a:pt x="535495" y="523118"/>
                      <a:pt x="536613" y="515675"/>
                    </a:cubicBezTo>
                    <a:cubicBezTo>
                      <a:pt x="536616" y="515660"/>
                      <a:pt x="536618" y="515645"/>
                      <a:pt x="536620" y="515630"/>
                    </a:cubicBezTo>
                    <a:cubicBezTo>
                      <a:pt x="541649" y="482501"/>
                      <a:pt x="550062" y="449975"/>
                      <a:pt x="561729" y="418561"/>
                    </a:cubicBezTo>
                    <a:close/>
                    <a:moveTo>
                      <a:pt x="604990" y="330887"/>
                    </a:moveTo>
                    <a:cubicBezTo>
                      <a:pt x="605296" y="330116"/>
                      <a:pt x="605672" y="329374"/>
                      <a:pt x="606112" y="328672"/>
                    </a:cubicBezTo>
                    <a:cubicBezTo>
                      <a:pt x="623918" y="300380"/>
                      <a:pt x="644347" y="273825"/>
                      <a:pt x="667132" y="249361"/>
                    </a:cubicBezTo>
                    <a:cubicBezTo>
                      <a:pt x="672263" y="243852"/>
                      <a:pt x="680890" y="243544"/>
                      <a:pt x="686401" y="248674"/>
                    </a:cubicBezTo>
                    <a:cubicBezTo>
                      <a:pt x="691900" y="253791"/>
                      <a:pt x="692221" y="262390"/>
                      <a:pt x="687119" y="267902"/>
                    </a:cubicBezTo>
                    <a:cubicBezTo>
                      <a:pt x="665501" y="291110"/>
                      <a:pt x="646117" y="316300"/>
                      <a:pt x="629222" y="343140"/>
                    </a:cubicBezTo>
                    <a:cubicBezTo>
                      <a:pt x="625225" y="349519"/>
                      <a:pt x="616811" y="351451"/>
                      <a:pt x="610429" y="347456"/>
                    </a:cubicBezTo>
                    <a:cubicBezTo>
                      <a:pt x="604856" y="343967"/>
                      <a:pt x="602568" y="336998"/>
                      <a:pt x="604990" y="330887"/>
                    </a:cubicBezTo>
                    <a:close/>
                    <a:moveTo>
                      <a:pt x="736616" y="187948"/>
                    </a:moveTo>
                    <a:cubicBezTo>
                      <a:pt x="737516" y="185683"/>
                      <a:pt x="739010" y="183702"/>
                      <a:pt x="740940" y="182214"/>
                    </a:cubicBezTo>
                    <a:cubicBezTo>
                      <a:pt x="767243" y="161975"/>
                      <a:pt x="794897" y="143555"/>
                      <a:pt x="823710" y="127080"/>
                    </a:cubicBezTo>
                    <a:cubicBezTo>
                      <a:pt x="830240" y="123331"/>
                      <a:pt x="838573" y="125583"/>
                      <a:pt x="842324" y="132109"/>
                    </a:cubicBezTo>
                    <a:cubicBezTo>
                      <a:pt x="846075" y="138636"/>
                      <a:pt x="843822" y="146966"/>
                      <a:pt x="837293" y="150715"/>
                    </a:cubicBezTo>
                    <a:cubicBezTo>
                      <a:pt x="809561" y="166569"/>
                      <a:pt x="782943" y="184296"/>
                      <a:pt x="757627" y="203773"/>
                    </a:cubicBezTo>
                    <a:cubicBezTo>
                      <a:pt x="751669" y="208378"/>
                      <a:pt x="743104" y="207284"/>
                      <a:pt x="738497" y="201328"/>
                    </a:cubicBezTo>
                    <a:cubicBezTo>
                      <a:pt x="735547" y="197514"/>
                      <a:pt x="734832" y="192427"/>
                      <a:pt x="736616" y="187948"/>
                    </a:cubicBezTo>
                    <a:close/>
                    <a:moveTo>
                      <a:pt x="579217" y="798440"/>
                    </a:moveTo>
                    <a:cubicBezTo>
                      <a:pt x="581999" y="791445"/>
                      <a:pt x="589926" y="788030"/>
                      <a:pt x="596924" y="790810"/>
                    </a:cubicBezTo>
                    <a:cubicBezTo>
                      <a:pt x="600108" y="792075"/>
                      <a:pt x="602698" y="794492"/>
                      <a:pt x="604180" y="797580"/>
                    </a:cubicBezTo>
                    <a:cubicBezTo>
                      <a:pt x="617479" y="826007"/>
                      <a:pt x="634579" y="852496"/>
                      <a:pt x="655012" y="876322"/>
                    </a:cubicBezTo>
                    <a:cubicBezTo>
                      <a:pt x="659975" y="881982"/>
                      <a:pt x="659408" y="890593"/>
                      <a:pt x="653745" y="895555"/>
                    </a:cubicBezTo>
                    <a:cubicBezTo>
                      <a:pt x="648082" y="900516"/>
                      <a:pt x="639468" y="899949"/>
                      <a:pt x="634504" y="894289"/>
                    </a:cubicBezTo>
                    <a:cubicBezTo>
                      <a:pt x="612436" y="868599"/>
                      <a:pt x="593963" y="840031"/>
                      <a:pt x="579593" y="809369"/>
                    </a:cubicBezTo>
                    <a:cubicBezTo>
                      <a:pt x="577943" y="805939"/>
                      <a:pt x="577807" y="801975"/>
                      <a:pt x="579217" y="798440"/>
                    </a:cubicBezTo>
                    <a:close/>
                    <a:moveTo>
                      <a:pt x="663360" y="622098"/>
                    </a:moveTo>
                    <a:cubicBezTo>
                      <a:pt x="666045" y="615358"/>
                      <a:pt x="673542" y="611902"/>
                      <a:pt x="680413" y="614237"/>
                    </a:cubicBezTo>
                    <a:cubicBezTo>
                      <a:pt x="687922" y="616787"/>
                      <a:pt x="695395" y="619536"/>
                      <a:pt x="702626" y="622408"/>
                    </a:cubicBezTo>
                    <a:cubicBezTo>
                      <a:pt x="726687" y="631831"/>
                      <a:pt x="749754" y="643616"/>
                      <a:pt x="771489" y="657588"/>
                    </a:cubicBezTo>
                    <a:cubicBezTo>
                      <a:pt x="777799" y="661696"/>
                      <a:pt x="779583" y="670140"/>
                      <a:pt x="775473" y="676447"/>
                    </a:cubicBezTo>
                    <a:cubicBezTo>
                      <a:pt x="771363" y="682754"/>
                      <a:pt x="762916" y="684537"/>
                      <a:pt x="756606" y="680429"/>
                    </a:cubicBezTo>
                    <a:cubicBezTo>
                      <a:pt x="736390" y="667443"/>
                      <a:pt x="714935" y="656492"/>
                      <a:pt x="692556" y="647739"/>
                    </a:cubicBezTo>
                    <a:cubicBezTo>
                      <a:pt x="685752" y="645036"/>
                      <a:pt x="678715" y="642449"/>
                      <a:pt x="671640" y="640044"/>
                    </a:cubicBezTo>
                    <a:cubicBezTo>
                      <a:pt x="664511" y="637623"/>
                      <a:pt x="660695" y="629883"/>
                      <a:pt x="663117" y="622756"/>
                    </a:cubicBezTo>
                    <a:cubicBezTo>
                      <a:pt x="663117" y="622756"/>
                      <a:pt x="663117" y="622756"/>
                      <a:pt x="663117" y="622756"/>
                    </a:cubicBezTo>
                    <a:cubicBezTo>
                      <a:pt x="663193" y="622532"/>
                      <a:pt x="663273" y="622314"/>
                      <a:pt x="663360" y="622098"/>
                    </a:cubicBezTo>
                    <a:close/>
                    <a:moveTo>
                      <a:pt x="905161" y="90253"/>
                    </a:moveTo>
                    <a:cubicBezTo>
                      <a:pt x="906489" y="86899"/>
                      <a:pt x="909097" y="84211"/>
                      <a:pt x="912410" y="82780"/>
                    </a:cubicBezTo>
                    <a:cubicBezTo>
                      <a:pt x="941565" y="70150"/>
                      <a:pt x="972689" y="58388"/>
                      <a:pt x="1004916" y="47823"/>
                    </a:cubicBezTo>
                    <a:cubicBezTo>
                      <a:pt x="1012071" y="45477"/>
                      <a:pt x="1019774" y="49373"/>
                      <a:pt x="1022121" y="56524"/>
                    </a:cubicBezTo>
                    <a:cubicBezTo>
                      <a:pt x="1024468" y="63676"/>
                      <a:pt x="1020571" y="71375"/>
                      <a:pt x="1013416" y="73721"/>
                    </a:cubicBezTo>
                    <a:cubicBezTo>
                      <a:pt x="981980" y="84028"/>
                      <a:pt x="951645" y="95490"/>
                      <a:pt x="923253" y="107790"/>
                    </a:cubicBezTo>
                    <a:cubicBezTo>
                      <a:pt x="916343" y="110783"/>
                      <a:pt x="908315" y="107609"/>
                      <a:pt x="905321" y="100702"/>
                    </a:cubicBezTo>
                    <a:cubicBezTo>
                      <a:pt x="903881" y="97378"/>
                      <a:pt x="903824" y="93619"/>
                      <a:pt x="905161" y="90253"/>
                    </a:cubicBezTo>
                    <a:close/>
                    <a:moveTo>
                      <a:pt x="710842" y="935903"/>
                    </a:moveTo>
                    <a:cubicBezTo>
                      <a:pt x="713449" y="929368"/>
                      <a:pt x="720604" y="925890"/>
                      <a:pt x="727356" y="927876"/>
                    </a:cubicBezTo>
                    <a:cubicBezTo>
                      <a:pt x="755760" y="936229"/>
                      <a:pt x="781040" y="929035"/>
                      <a:pt x="802492" y="906490"/>
                    </a:cubicBezTo>
                    <a:cubicBezTo>
                      <a:pt x="807682" y="901036"/>
                      <a:pt x="816312" y="900820"/>
                      <a:pt x="821768" y="906007"/>
                    </a:cubicBezTo>
                    <a:cubicBezTo>
                      <a:pt x="827225" y="911194"/>
                      <a:pt x="827441" y="919821"/>
                      <a:pt x="822252" y="925275"/>
                    </a:cubicBezTo>
                    <a:cubicBezTo>
                      <a:pt x="793592" y="955392"/>
                      <a:pt x="758116" y="965335"/>
                      <a:pt x="719660" y="954025"/>
                    </a:cubicBezTo>
                    <a:cubicBezTo>
                      <a:pt x="712436" y="951901"/>
                      <a:pt x="708303" y="944325"/>
                      <a:pt x="710428" y="937105"/>
                    </a:cubicBezTo>
                    <a:cubicBezTo>
                      <a:pt x="710428" y="937104"/>
                      <a:pt x="710428" y="937104"/>
                      <a:pt x="710428" y="937104"/>
                    </a:cubicBezTo>
                    <a:cubicBezTo>
                      <a:pt x="710549" y="936694"/>
                      <a:pt x="710687" y="936293"/>
                      <a:pt x="710842" y="935903"/>
                    </a:cubicBezTo>
                    <a:close/>
                    <a:moveTo>
                      <a:pt x="1090404" y="28983"/>
                    </a:moveTo>
                    <a:cubicBezTo>
                      <a:pt x="1092028" y="24881"/>
                      <a:pt x="1095540" y="21820"/>
                      <a:pt x="1099827" y="20772"/>
                    </a:cubicBezTo>
                    <a:cubicBezTo>
                      <a:pt x="1130676" y="13195"/>
                      <a:pt x="1163110" y="6338"/>
                      <a:pt x="1196228" y="392"/>
                    </a:cubicBezTo>
                    <a:cubicBezTo>
                      <a:pt x="1203645" y="-910"/>
                      <a:pt x="1210713" y="4044"/>
                      <a:pt x="1212015" y="11458"/>
                    </a:cubicBezTo>
                    <a:cubicBezTo>
                      <a:pt x="1213311" y="18831"/>
                      <a:pt x="1208414" y="25869"/>
                      <a:pt x="1201048" y="27220"/>
                    </a:cubicBezTo>
                    <a:cubicBezTo>
                      <a:pt x="1168494" y="33063"/>
                      <a:pt x="1136628" y="39799"/>
                      <a:pt x="1106335" y="47239"/>
                    </a:cubicBezTo>
                    <a:cubicBezTo>
                      <a:pt x="1099022" y="49036"/>
                      <a:pt x="1091637" y="44567"/>
                      <a:pt x="1089839" y="37257"/>
                    </a:cubicBezTo>
                    <a:cubicBezTo>
                      <a:pt x="1089163" y="34507"/>
                      <a:pt x="1089361" y="31615"/>
                      <a:pt x="1090404" y="28983"/>
                    </a:cubicBezTo>
                    <a:close/>
                    <a:moveTo>
                      <a:pt x="821122" y="731297"/>
                    </a:moveTo>
                    <a:cubicBezTo>
                      <a:pt x="823909" y="724304"/>
                      <a:pt x="831839" y="720894"/>
                      <a:pt x="838835" y="723680"/>
                    </a:cubicBezTo>
                    <a:cubicBezTo>
                      <a:pt x="841500" y="724741"/>
                      <a:pt x="843762" y="726615"/>
                      <a:pt x="845300" y="729035"/>
                    </a:cubicBezTo>
                    <a:cubicBezTo>
                      <a:pt x="865372" y="759162"/>
                      <a:pt x="873541" y="795664"/>
                      <a:pt x="868223" y="831468"/>
                    </a:cubicBezTo>
                    <a:cubicBezTo>
                      <a:pt x="867110" y="838912"/>
                      <a:pt x="860170" y="844045"/>
                      <a:pt x="852723" y="842932"/>
                    </a:cubicBezTo>
                    <a:cubicBezTo>
                      <a:pt x="845275" y="841819"/>
                      <a:pt x="840141" y="834883"/>
                      <a:pt x="841254" y="827438"/>
                    </a:cubicBezTo>
                    <a:cubicBezTo>
                      <a:pt x="841255" y="827428"/>
                      <a:pt x="841257" y="827418"/>
                      <a:pt x="841259" y="827408"/>
                    </a:cubicBezTo>
                    <a:cubicBezTo>
                      <a:pt x="845527" y="798102"/>
                      <a:pt x="838764" y="768254"/>
                      <a:pt x="822280" y="743646"/>
                    </a:cubicBezTo>
                    <a:cubicBezTo>
                      <a:pt x="819931" y="739954"/>
                      <a:pt x="819500" y="735360"/>
                      <a:pt x="821122" y="731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23"/>
              <p:cNvSpPr/>
              <p:nvPr/>
            </p:nvSpPr>
            <p:spPr>
              <a:xfrm>
                <a:off x="2276430" y="2868093"/>
                <a:ext cx="144434" cy="153119"/>
              </a:xfrm>
              <a:custGeom>
                <a:avLst/>
                <a:gdLst/>
                <a:ahLst/>
                <a:cxnLst/>
                <a:rect l="l" t="t" r="r" b="b"/>
                <a:pathLst>
                  <a:path w="144434" h="153119" extrusionOk="0">
                    <a:moveTo>
                      <a:pt x="0" y="0"/>
                    </a:moveTo>
                    <a:lnTo>
                      <a:pt x="144435" y="56140"/>
                    </a:lnTo>
                    <a:lnTo>
                      <a:pt x="23579" y="153119"/>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9" name="Google Shape;259;p23"/>
            <p:cNvGrpSpPr/>
            <p:nvPr/>
          </p:nvGrpSpPr>
          <p:grpSpPr>
            <a:xfrm rot="-8298219">
              <a:off x="7536959" y="1599679"/>
              <a:ext cx="2987439" cy="2245090"/>
              <a:chOff x="2928576" y="0"/>
              <a:chExt cx="2987361" cy="2245032"/>
            </a:xfrm>
          </p:grpSpPr>
          <p:sp>
            <p:nvSpPr>
              <p:cNvPr id="260" name="Google Shape;260;p23"/>
              <p:cNvSpPr/>
              <p:nvPr/>
            </p:nvSpPr>
            <p:spPr>
              <a:xfrm>
                <a:off x="5825274" y="2079638"/>
                <a:ext cx="27165" cy="68669"/>
              </a:xfrm>
              <a:custGeom>
                <a:avLst/>
                <a:gdLst/>
                <a:ahLst/>
                <a:cxnLst/>
                <a:rect l="l" t="t" r="r" b="b"/>
                <a:pathLst>
                  <a:path w="27165" h="68669" extrusionOk="0">
                    <a:moveTo>
                      <a:pt x="12307" y="68533"/>
                    </a:moveTo>
                    <a:cubicBezTo>
                      <a:pt x="18940" y="70068"/>
                      <a:pt x="25561" y="65938"/>
                      <a:pt x="27097" y="59308"/>
                    </a:cubicBezTo>
                    <a:cubicBezTo>
                      <a:pt x="27318" y="58351"/>
                      <a:pt x="27425" y="57370"/>
                      <a:pt x="27414" y="56388"/>
                    </a:cubicBezTo>
                    <a:cubicBezTo>
                      <a:pt x="27228" y="41368"/>
                      <a:pt x="26355" y="26184"/>
                      <a:pt x="24818" y="11258"/>
                    </a:cubicBezTo>
                    <a:cubicBezTo>
                      <a:pt x="24134" y="4494"/>
                      <a:pt x="18094" y="-436"/>
                      <a:pt x="11327" y="247"/>
                    </a:cubicBezTo>
                    <a:cubicBezTo>
                      <a:pt x="4560" y="931"/>
                      <a:pt x="-371" y="6968"/>
                      <a:pt x="312" y="13732"/>
                    </a:cubicBezTo>
                    <a:cubicBezTo>
                      <a:pt x="314" y="13747"/>
                      <a:pt x="316" y="13762"/>
                      <a:pt x="317" y="13776"/>
                    </a:cubicBezTo>
                    <a:cubicBezTo>
                      <a:pt x="1777" y="27970"/>
                      <a:pt x="2608" y="42409"/>
                      <a:pt x="2785" y="56693"/>
                    </a:cubicBezTo>
                    <a:cubicBezTo>
                      <a:pt x="2855" y="62359"/>
                      <a:pt x="6785" y="67246"/>
                      <a:pt x="12307" y="685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3"/>
              <p:cNvSpPr/>
              <p:nvPr/>
            </p:nvSpPr>
            <p:spPr>
              <a:xfrm>
                <a:off x="2942024" y="131258"/>
                <a:ext cx="2890745" cy="1885233"/>
              </a:xfrm>
              <a:custGeom>
                <a:avLst/>
                <a:gdLst/>
                <a:ahLst/>
                <a:cxnLst/>
                <a:rect l="l" t="t" r="r" b="b"/>
                <a:pathLst>
                  <a:path w="2890745" h="1885233" extrusionOk="0">
                    <a:moveTo>
                      <a:pt x="2875908" y="1885099"/>
                    </a:moveTo>
                    <a:cubicBezTo>
                      <a:pt x="2882537" y="1886628"/>
                      <a:pt x="2889150" y="1882495"/>
                      <a:pt x="2890679" y="1875869"/>
                    </a:cubicBezTo>
                    <a:cubicBezTo>
                      <a:pt x="2891150" y="1873829"/>
                      <a:pt x="2891093" y="1871703"/>
                      <a:pt x="2890513" y="1869691"/>
                    </a:cubicBezTo>
                    <a:cubicBezTo>
                      <a:pt x="2882037" y="1840564"/>
                      <a:pt x="2871268" y="1812153"/>
                      <a:pt x="2858308" y="1784724"/>
                    </a:cubicBezTo>
                    <a:cubicBezTo>
                      <a:pt x="2855406" y="1778575"/>
                      <a:pt x="2848066" y="1775943"/>
                      <a:pt x="2841915" y="1778844"/>
                    </a:cubicBezTo>
                    <a:cubicBezTo>
                      <a:pt x="2835775" y="1781740"/>
                      <a:pt x="2833137" y="1789057"/>
                      <a:pt x="2836018" y="1795201"/>
                    </a:cubicBezTo>
                    <a:cubicBezTo>
                      <a:pt x="2848424" y="1821451"/>
                      <a:pt x="2858732" y="1848640"/>
                      <a:pt x="2866847" y="1876515"/>
                    </a:cubicBezTo>
                    <a:cubicBezTo>
                      <a:pt x="2868085" y="1880809"/>
                      <a:pt x="2871552" y="1884094"/>
                      <a:pt x="2875908" y="1885100"/>
                    </a:cubicBezTo>
                    <a:close/>
                    <a:moveTo>
                      <a:pt x="2800959" y="1724087"/>
                    </a:moveTo>
                    <a:cubicBezTo>
                      <a:pt x="2807585" y="1725623"/>
                      <a:pt x="2814202" y="1721500"/>
                      <a:pt x="2815739" y="1714877"/>
                    </a:cubicBezTo>
                    <a:cubicBezTo>
                      <a:pt x="2816492" y="1711632"/>
                      <a:pt x="2815897" y="1708221"/>
                      <a:pt x="2814091" y="1705421"/>
                    </a:cubicBezTo>
                    <a:cubicBezTo>
                      <a:pt x="2797632" y="1680044"/>
                      <a:pt x="2779816" y="1655573"/>
                      <a:pt x="2760720" y="1632114"/>
                    </a:cubicBezTo>
                    <a:cubicBezTo>
                      <a:pt x="2756430" y="1626838"/>
                      <a:pt x="2748673" y="1626038"/>
                      <a:pt x="2743395" y="1630327"/>
                    </a:cubicBezTo>
                    <a:cubicBezTo>
                      <a:pt x="2738127" y="1634607"/>
                      <a:pt x="2737318" y="1642342"/>
                      <a:pt x="2741587" y="1647619"/>
                    </a:cubicBezTo>
                    <a:cubicBezTo>
                      <a:pt x="2760122" y="1670389"/>
                      <a:pt x="2777416" y="1694140"/>
                      <a:pt x="2793395" y="1718769"/>
                    </a:cubicBezTo>
                    <a:cubicBezTo>
                      <a:pt x="2795126" y="1721460"/>
                      <a:pt x="2797841" y="1723368"/>
                      <a:pt x="2800959" y="1724087"/>
                    </a:cubicBezTo>
                    <a:close/>
                    <a:moveTo>
                      <a:pt x="2688917" y="1584978"/>
                    </a:moveTo>
                    <a:cubicBezTo>
                      <a:pt x="2695542" y="1586519"/>
                      <a:pt x="2702162" y="1582400"/>
                      <a:pt x="2703705" y="1575778"/>
                    </a:cubicBezTo>
                    <a:cubicBezTo>
                      <a:pt x="2704652" y="1571709"/>
                      <a:pt x="2703470" y="1567437"/>
                      <a:pt x="2700566" y="1564433"/>
                    </a:cubicBezTo>
                    <a:cubicBezTo>
                      <a:pt x="2680440" y="1543612"/>
                      <a:pt x="2658516" y="1522518"/>
                      <a:pt x="2635405" y="1501737"/>
                    </a:cubicBezTo>
                    <a:cubicBezTo>
                      <a:pt x="2630344" y="1497195"/>
                      <a:pt x="2622557" y="1497614"/>
                      <a:pt x="2618013" y="1502673"/>
                    </a:cubicBezTo>
                    <a:cubicBezTo>
                      <a:pt x="2613474" y="1507725"/>
                      <a:pt x="2613885" y="1515496"/>
                      <a:pt x="2618932" y="1520042"/>
                    </a:cubicBezTo>
                    <a:cubicBezTo>
                      <a:pt x="2641618" y="1540440"/>
                      <a:pt x="2663124" y="1561132"/>
                      <a:pt x="2682854" y="1581541"/>
                    </a:cubicBezTo>
                    <a:cubicBezTo>
                      <a:pt x="2684499" y="1583249"/>
                      <a:pt x="2686606" y="1584443"/>
                      <a:pt x="2688917" y="1584978"/>
                    </a:cubicBezTo>
                    <a:close/>
                    <a:moveTo>
                      <a:pt x="2556009" y="1464942"/>
                    </a:moveTo>
                    <a:cubicBezTo>
                      <a:pt x="2562635" y="1466482"/>
                      <a:pt x="2569255" y="1462361"/>
                      <a:pt x="2570795" y="1455738"/>
                    </a:cubicBezTo>
                    <a:cubicBezTo>
                      <a:pt x="2571868" y="1451126"/>
                      <a:pt x="2570200" y="1446308"/>
                      <a:pt x="2566504" y="1443346"/>
                    </a:cubicBezTo>
                    <a:cubicBezTo>
                      <a:pt x="2543877" y="1425211"/>
                      <a:pt x="2519741" y="1406801"/>
                      <a:pt x="2494764" y="1388626"/>
                    </a:cubicBezTo>
                    <a:cubicBezTo>
                      <a:pt x="2489265" y="1384625"/>
                      <a:pt x="2481562" y="1385837"/>
                      <a:pt x="2477559" y="1391333"/>
                    </a:cubicBezTo>
                    <a:cubicBezTo>
                      <a:pt x="2473556" y="1396829"/>
                      <a:pt x="2474768" y="1404529"/>
                      <a:pt x="2480267" y="1408530"/>
                    </a:cubicBezTo>
                    <a:cubicBezTo>
                      <a:pt x="2504936" y="1426482"/>
                      <a:pt x="2528766" y="1444658"/>
                      <a:pt x="2551097" y="1462553"/>
                    </a:cubicBezTo>
                    <a:cubicBezTo>
                      <a:pt x="2552534" y="1463709"/>
                      <a:pt x="2554213" y="1464526"/>
                      <a:pt x="2556009" y="1464943"/>
                    </a:cubicBezTo>
                    <a:close/>
                    <a:moveTo>
                      <a:pt x="2411187" y="1359258"/>
                    </a:moveTo>
                    <a:cubicBezTo>
                      <a:pt x="2417814" y="1360794"/>
                      <a:pt x="2424431" y="1356669"/>
                      <a:pt x="2425968" y="1350045"/>
                    </a:cubicBezTo>
                    <a:cubicBezTo>
                      <a:pt x="2427123" y="1345064"/>
                      <a:pt x="2425078" y="1339888"/>
                      <a:pt x="2420830" y="1337040"/>
                    </a:cubicBezTo>
                    <a:cubicBezTo>
                      <a:pt x="2396720" y="1320880"/>
                      <a:pt x="2371266" y="1304424"/>
                      <a:pt x="2345175" y="1288131"/>
                    </a:cubicBezTo>
                    <a:cubicBezTo>
                      <a:pt x="2339406" y="1284528"/>
                      <a:pt x="2331808" y="1286283"/>
                      <a:pt x="2328205" y="1292049"/>
                    </a:cubicBezTo>
                    <a:cubicBezTo>
                      <a:pt x="2324601" y="1297815"/>
                      <a:pt x="2326356" y="1305409"/>
                      <a:pt x="2332125" y="1309011"/>
                    </a:cubicBezTo>
                    <a:cubicBezTo>
                      <a:pt x="2357992" y="1325165"/>
                      <a:pt x="2383222" y="1341475"/>
                      <a:pt x="2407113" y="1357488"/>
                    </a:cubicBezTo>
                    <a:cubicBezTo>
                      <a:pt x="2408351" y="1358321"/>
                      <a:pt x="2409732" y="1358921"/>
                      <a:pt x="2411187" y="1359258"/>
                    </a:cubicBezTo>
                    <a:close/>
                    <a:moveTo>
                      <a:pt x="2259131" y="1264125"/>
                    </a:moveTo>
                    <a:cubicBezTo>
                      <a:pt x="2265759" y="1265658"/>
                      <a:pt x="2272375" y="1261531"/>
                      <a:pt x="2273908" y="1254906"/>
                    </a:cubicBezTo>
                    <a:cubicBezTo>
                      <a:pt x="2275122" y="1249664"/>
                      <a:pt x="2272789" y="1244242"/>
                      <a:pt x="2268149" y="1241516"/>
                    </a:cubicBezTo>
                    <a:cubicBezTo>
                      <a:pt x="2243098" y="1226804"/>
                      <a:pt x="2216809" y="1211782"/>
                      <a:pt x="2190014" y="1196869"/>
                    </a:cubicBezTo>
                    <a:cubicBezTo>
                      <a:pt x="2184067" y="1193569"/>
                      <a:pt x="2176570" y="1195713"/>
                      <a:pt x="2173269" y="1201657"/>
                    </a:cubicBezTo>
                    <a:cubicBezTo>
                      <a:pt x="2169973" y="1207591"/>
                      <a:pt x="2172104" y="1215071"/>
                      <a:pt x="2178032" y="1218380"/>
                    </a:cubicBezTo>
                    <a:cubicBezTo>
                      <a:pt x="2204661" y="1233202"/>
                      <a:pt x="2230783" y="1248128"/>
                      <a:pt x="2255672" y="1262743"/>
                    </a:cubicBezTo>
                    <a:cubicBezTo>
                      <a:pt x="2256748" y="1263377"/>
                      <a:pt x="2257915" y="1263843"/>
                      <a:pt x="2259131" y="1264125"/>
                    </a:cubicBezTo>
                    <a:close/>
                    <a:moveTo>
                      <a:pt x="2102424" y="1176788"/>
                    </a:moveTo>
                    <a:cubicBezTo>
                      <a:pt x="2109052" y="1178319"/>
                      <a:pt x="2115666" y="1174189"/>
                      <a:pt x="2117198" y="1167564"/>
                    </a:cubicBezTo>
                    <a:cubicBezTo>
                      <a:pt x="2118454" y="1162133"/>
                      <a:pt x="2115902" y="1156536"/>
                      <a:pt x="2110977" y="1153920"/>
                    </a:cubicBezTo>
                    <a:cubicBezTo>
                      <a:pt x="2085317" y="1140293"/>
                      <a:pt x="2058477" y="1126335"/>
                      <a:pt x="2031202" y="1112432"/>
                    </a:cubicBezTo>
                    <a:cubicBezTo>
                      <a:pt x="2025142" y="1109344"/>
                      <a:pt x="2017725" y="1111750"/>
                      <a:pt x="2014635" y="1117807"/>
                    </a:cubicBezTo>
                    <a:cubicBezTo>
                      <a:pt x="2011545" y="1123863"/>
                      <a:pt x="2013953" y="1131277"/>
                      <a:pt x="2020012" y="1134366"/>
                    </a:cubicBezTo>
                    <a:cubicBezTo>
                      <a:pt x="2047165" y="1148205"/>
                      <a:pt x="2073881" y="1162100"/>
                      <a:pt x="2099420" y="1175663"/>
                    </a:cubicBezTo>
                    <a:cubicBezTo>
                      <a:pt x="2100368" y="1176167"/>
                      <a:pt x="2101378" y="1176545"/>
                      <a:pt x="2102424" y="1176788"/>
                    </a:cubicBezTo>
                    <a:close/>
                    <a:moveTo>
                      <a:pt x="1942605" y="1095248"/>
                    </a:moveTo>
                    <a:cubicBezTo>
                      <a:pt x="1949234" y="1096777"/>
                      <a:pt x="1955848" y="1092646"/>
                      <a:pt x="1957378" y="1086021"/>
                    </a:cubicBezTo>
                    <a:cubicBezTo>
                      <a:pt x="1958664" y="1080451"/>
                      <a:pt x="1955946" y="1074730"/>
                      <a:pt x="1950815" y="1072205"/>
                    </a:cubicBezTo>
                    <a:cubicBezTo>
                      <a:pt x="1924751" y="1059388"/>
                      <a:pt x="1897534" y="1046216"/>
                      <a:pt x="1869924" y="1033055"/>
                    </a:cubicBezTo>
                    <a:cubicBezTo>
                      <a:pt x="1863786" y="1030126"/>
                      <a:pt x="1856434" y="1032726"/>
                      <a:pt x="1853504" y="1038861"/>
                    </a:cubicBezTo>
                    <a:cubicBezTo>
                      <a:pt x="1850573" y="1044997"/>
                      <a:pt x="1853174" y="1052346"/>
                      <a:pt x="1859312" y="1055275"/>
                    </a:cubicBezTo>
                    <a:cubicBezTo>
                      <a:pt x="1859316" y="1055276"/>
                      <a:pt x="1859320" y="1055278"/>
                      <a:pt x="1859323" y="1055280"/>
                    </a:cubicBezTo>
                    <a:cubicBezTo>
                      <a:pt x="1886843" y="1068397"/>
                      <a:pt x="1913967" y="1081524"/>
                      <a:pt x="1939943" y="1094297"/>
                    </a:cubicBezTo>
                    <a:cubicBezTo>
                      <a:pt x="1940791" y="1094715"/>
                      <a:pt x="1941685" y="1095034"/>
                      <a:pt x="1942605" y="1095248"/>
                    </a:cubicBezTo>
                    <a:close/>
                    <a:moveTo>
                      <a:pt x="1780664" y="1017990"/>
                    </a:moveTo>
                    <a:cubicBezTo>
                      <a:pt x="1787293" y="1019519"/>
                      <a:pt x="1793906" y="1015387"/>
                      <a:pt x="1795435" y="1008761"/>
                    </a:cubicBezTo>
                    <a:cubicBezTo>
                      <a:pt x="1796744" y="1003090"/>
                      <a:pt x="1793901" y="997278"/>
                      <a:pt x="1788621" y="994827"/>
                    </a:cubicBezTo>
                    <a:cubicBezTo>
                      <a:pt x="1762464" y="982688"/>
                      <a:pt x="1734996" y="970089"/>
                      <a:pt x="1706980" y="957379"/>
                    </a:cubicBezTo>
                    <a:cubicBezTo>
                      <a:pt x="1700791" y="954559"/>
                      <a:pt x="1693487" y="957288"/>
                      <a:pt x="1690666" y="963474"/>
                    </a:cubicBezTo>
                    <a:cubicBezTo>
                      <a:pt x="1687844" y="969660"/>
                      <a:pt x="1690574" y="976961"/>
                      <a:pt x="1696763" y="979781"/>
                    </a:cubicBezTo>
                    <a:cubicBezTo>
                      <a:pt x="1696775" y="979787"/>
                      <a:pt x="1696787" y="979792"/>
                      <a:pt x="1696799" y="979798"/>
                    </a:cubicBezTo>
                    <a:cubicBezTo>
                      <a:pt x="1724751" y="992479"/>
                      <a:pt x="1752155" y="1005049"/>
                      <a:pt x="1778248" y="1017158"/>
                    </a:cubicBezTo>
                    <a:cubicBezTo>
                      <a:pt x="1779023" y="1017518"/>
                      <a:pt x="1779832" y="1017797"/>
                      <a:pt x="1780664" y="1017990"/>
                    </a:cubicBezTo>
                    <a:close/>
                    <a:moveTo>
                      <a:pt x="1617452" y="943895"/>
                    </a:moveTo>
                    <a:cubicBezTo>
                      <a:pt x="1624080" y="945423"/>
                      <a:pt x="1630693" y="941291"/>
                      <a:pt x="1632221" y="934666"/>
                    </a:cubicBezTo>
                    <a:cubicBezTo>
                      <a:pt x="1633546" y="928925"/>
                      <a:pt x="1630616" y="923050"/>
                      <a:pt x="1625232" y="920653"/>
                    </a:cubicBezTo>
                    <a:cubicBezTo>
                      <a:pt x="1599173" y="909051"/>
                      <a:pt x="1571533" y="896842"/>
                      <a:pt x="1543081" y="884364"/>
                    </a:cubicBezTo>
                    <a:cubicBezTo>
                      <a:pt x="1536852" y="881632"/>
                      <a:pt x="1529587" y="884464"/>
                      <a:pt x="1526854" y="890690"/>
                    </a:cubicBezTo>
                    <a:cubicBezTo>
                      <a:pt x="1524121" y="896916"/>
                      <a:pt x="1526955" y="904178"/>
                      <a:pt x="1533183" y="906910"/>
                    </a:cubicBezTo>
                    <a:cubicBezTo>
                      <a:pt x="1561596" y="919369"/>
                      <a:pt x="1589193" y="931560"/>
                      <a:pt x="1615211" y="943143"/>
                    </a:cubicBezTo>
                    <a:cubicBezTo>
                      <a:pt x="1615932" y="943465"/>
                      <a:pt x="1616682" y="943717"/>
                      <a:pt x="1617452" y="943895"/>
                    </a:cubicBezTo>
                    <a:close/>
                    <a:moveTo>
                      <a:pt x="1452902" y="871690"/>
                    </a:moveTo>
                    <a:cubicBezTo>
                      <a:pt x="1459531" y="873218"/>
                      <a:pt x="1466143" y="869085"/>
                      <a:pt x="1467672" y="862459"/>
                    </a:cubicBezTo>
                    <a:cubicBezTo>
                      <a:pt x="1469006" y="856674"/>
                      <a:pt x="1466020" y="850761"/>
                      <a:pt x="1460572" y="848398"/>
                    </a:cubicBezTo>
                    <a:cubicBezTo>
                      <a:pt x="1433094" y="836486"/>
                      <a:pt x="1405626" y="824627"/>
                      <a:pt x="1378169" y="812823"/>
                    </a:cubicBezTo>
                    <a:cubicBezTo>
                      <a:pt x="1371921" y="810135"/>
                      <a:pt x="1364677" y="813019"/>
                      <a:pt x="1361988" y="819264"/>
                    </a:cubicBezTo>
                    <a:cubicBezTo>
                      <a:pt x="1359299" y="825509"/>
                      <a:pt x="1362184" y="832751"/>
                      <a:pt x="1368432" y="835439"/>
                    </a:cubicBezTo>
                    <a:cubicBezTo>
                      <a:pt x="1395855" y="847236"/>
                      <a:pt x="1423301" y="859086"/>
                      <a:pt x="1450771" y="870987"/>
                    </a:cubicBezTo>
                    <a:cubicBezTo>
                      <a:pt x="1451459" y="871285"/>
                      <a:pt x="1452172" y="871520"/>
                      <a:pt x="1452902" y="871690"/>
                    </a:cubicBezTo>
                    <a:close/>
                    <a:moveTo>
                      <a:pt x="1288082" y="800741"/>
                    </a:moveTo>
                    <a:cubicBezTo>
                      <a:pt x="1294710" y="802269"/>
                      <a:pt x="1301322" y="798136"/>
                      <a:pt x="1302851" y="791511"/>
                    </a:cubicBezTo>
                    <a:cubicBezTo>
                      <a:pt x="1304190" y="785706"/>
                      <a:pt x="1301180" y="779776"/>
                      <a:pt x="1295702" y="777429"/>
                    </a:cubicBezTo>
                    <a:lnTo>
                      <a:pt x="1213224" y="742108"/>
                    </a:lnTo>
                    <a:cubicBezTo>
                      <a:pt x="1206972" y="739430"/>
                      <a:pt x="1199732" y="742325"/>
                      <a:pt x="1197053" y="748574"/>
                    </a:cubicBezTo>
                    <a:cubicBezTo>
                      <a:pt x="1194373" y="754823"/>
                      <a:pt x="1197269" y="762060"/>
                      <a:pt x="1203521" y="764738"/>
                    </a:cubicBezTo>
                    <a:lnTo>
                      <a:pt x="1285999" y="800059"/>
                    </a:lnTo>
                    <a:cubicBezTo>
                      <a:pt x="1286672" y="800348"/>
                      <a:pt x="1287369" y="800576"/>
                      <a:pt x="1288082" y="800741"/>
                    </a:cubicBezTo>
                    <a:close/>
                    <a:moveTo>
                      <a:pt x="1123146" y="730048"/>
                    </a:moveTo>
                    <a:cubicBezTo>
                      <a:pt x="1129774" y="731576"/>
                      <a:pt x="1136387" y="727444"/>
                      <a:pt x="1137916" y="720819"/>
                    </a:cubicBezTo>
                    <a:cubicBezTo>
                      <a:pt x="1139254" y="715020"/>
                      <a:pt x="1136251" y="709094"/>
                      <a:pt x="1130782" y="706742"/>
                    </a:cubicBezTo>
                    <a:cubicBezTo>
                      <a:pt x="1103150" y="694863"/>
                      <a:pt x="1075699" y="683019"/>
                      <a:pt x="1048428" y="671211"/>
                    </a:cubicBezTo>
                    <a:cubicBezTo>
                      <a:pt x="1042185" y="668513"/>
                      <a:pt x="1034936" y="671386"/>
                      <a:pt x="1032237" y="677627"/>
                    </a:cubicBezTo>
                    <a:cubicBezTo>
                      <a:pt x="1029543" y="683858"/>
                      <a:pt x="1032404" y="691094"/>
                      <a:pt x="1038632" y="693800"/>
                    </a:cubicBezTo>
                    <a:cubicBezTo>
                      <a:pt x="1065912" y="705621"/>
                      <a:pt x="1093384" y="717474"/>
                      <a:pt x="1121049" y="729359"/>
                    </a:cubicBezTo>
                    <a:cubicBezTo>
                      <a:pt x="1121726" y="729650"/>
                      <a:pt x="1122428" y="729881"/>
                      <a:pt x="1123146" y="730048"/>
                    </a:cubicBezTo>
                    <a:close/>
                    <a:moveTo>
                      <a:pt x="958508" y="658651"/>
                    </a:moveTo>
                    <a:cubicBezTo>
                      <a:pt x="964276" y="659979"/>
                      <a:pt x="970174" y="657019"/>
                      <a:pt x="972554" y="651601"/>
                    </a:cubicBezTo>
                    <a:cubicBezTo>
                      <a:pt x="975287" y="645376"/>
                      <a:pt x="972455" y="638115"/>
                      <a:pt x="966228" y="635382"/>
                    </a:cubicBezTo>
                    <a:cubicBezTo>
                      <a:pt x="937188" y="622641"/>
                      <a:pt x="910369" y="610776"/>
                      <a:pt x="884241" y="599111"/>
                    </a:cubicBezTo>
                    <a:cubicBezTo>
                      <a:pt x="878034" y="596337"/>
                      <a:pt x="870751" y="599118"/>
                      <a:pt x="867976" y="605323"/>
                    </a:cubicBezTo>
                    <a:cubicBezTo>
                      <a:pt x="867975" y="605326"/>
                      <a:pt x="867974" y="605328"/>
                      <a:pt x="867973" y="605331"/>
                    </a:cubicBezTo>
                    <a:cubicBezTo>
                      <a:pt x="865200" y="611538"/>
                      <a:pt x="867985" y="618818"/>
                      <a:pt x="874194" y="621591"/>
                    </a:cubicBezTo>
                    <a:cubicBezTo>
                      <a:pt x="900373" y="633278"/>
                      <a:pt x="927238" y="645164"/>
                      <a:pt x="956326" y="657926"/>
                    </a:cubicBezTo>
                    <a:cubicBezTo>
                      <a:pt x="957029" y="658235"/>
                      <a:pt x="957759" y="658477"/>
                      <a:pt x="958507" y="658651"/>
                    </a:cubicBezTo>
                    <a:close/>
                    <a:moveTo>
                      <a:pt x="794662" y="585430"/>
                    </a:moveTo>
                    <a:cubicBezTo>
                      <a:pt x="800363" y="586744"/>
                      <a:pt x="806202" y="583869"/>
                      <a:pt x="808634" y="578550"/>
                    </a:cubicBezTo>
                    <a:cubicBezTo>
                      <a:pt x="811461" y="572368"/>
                      <a:pt x="808740" y="565065"/>
                      <a:pt x="802554" y="562238"/>
                    </a:cubicBezTo>
                    <a:cubicBezTo>
                      <a:pt x="802554" y="562238"/>
                      <a:pt x="802553" y="562237"/>
                      <a:pt x="802552" y="562237"/>
                    </a:cubicBezTo>
                    <a:cubicBezTo>
                      <a:pt x="774397" y="549375"/>
                      <a:pt x="747045" y="536703"/>
                      <a:pt x="721260" y="524571"/>
                    </a:cubicBezTo>
                    <a:cubicBezTo>
                      <a:pt x="715107" y="521675"/>
                      <a:pt x="707771" y="524314"/>
                      <a:pt x="704875" y="530464"/>
                    </a:cubicBezTo>
                    <a:cubicBezTo>
                      <a:pt x="704874" y="530465"/>
                      <a:pt x="704873" y="530466"/>
                      <a:pt x="704873" y="530467"/>
                    </a:cubicBezTo>
                    <a:cubicBezTo>
                      <a:pt x="701976" y="536618"/>
                      <a:pt x="704616" y="543952"/>
                      <a:pt x="710770" y="546847"/>
                    </a:cubicBezTo>
                    <a:cubicBezTo>
                      <a:pt x="736640" y="559017"/>
                      <a:pt x="764074" y="571729"/>
                      <a:pt x="792315" y="584630"/>
                    </a:cubicBezTo>
                    <a:cubicBezTo>
                      <a:pt x="793069" y="584975"/>
                      <a:pt x="793855" y="585243"/>
                      <a:pt x="794662" y="585430"/>
                    </a:cubicBezTo>
                    <a:close/>
                    <a:moveTo>
                      <a:pt x="632315" y="508949"/>
                    </a:moveTo>
                    <a:cubicBezTo>
                      <a:pt x="637901" y="510237"/>
                      <a:pt x="643638" y="507502"/>
                      <a:pt x="646154" y="502353"/>
                    </a:cubicBezTo>
                    <a:cubicBezTo>
                      <a:pt x="649139" y="496246"/>
                      <a:pt x="646605" y="488876"/>
                      <a:pt x="640495" y="485892"/>
                    </a:cubicBezTo>
                    <a:cubicBezTo>
                      <a:pt x="640494" y="485892"/>
                      <a:pt x="640493" y="485891"/>
                      <a:pt x="640492" y="485891"/>
                    </a:cubicBezTo>
                    <a:cubicBezTo>
                      <a:pt x="612698" y="472323"/>
                      <a:pt x="585752" y="458877"/>
                      <a:pt x="560402" y="445925"/>
                    </a:cubicBezTo>
                    <a:cubicBezTo>
                      <a:pt x="554346" y="442834"/>
                      <a:pt x="546929" y="445232"/>
                      <a:pt x="543831" y="451283"/>
                    </a:cubicBezTo>
                    <a:cubicBezTo>
                      <a:pt x="540736" y="457337"/>
                      <a:pt x="543136" y="464753"/>
                      <a:pt x="549192" y="467847"/>
                    </a:cubicBezTo>
                    <a:cubicBezTo>
                      <a:pt x="574673" y="480867"/>
                      <a:pt x="601755" y="494381"/>
                      <a:pt x="629684" y="508014"/>
                    </a:cubicBezTo>
                    <a:cubicBezTo>
                      <a:pt x="630523" y="508424"/>
                      <a:pt x="631405" y="508737"/>
                      <a:pt x="632315" y="508949"/>
                    </a:cubicBezTo>
                    <a:close/>
                    <a:moveTo>
                      <a:pt x="472576" y="427165"/>
                    </a:moveTo>
                    <a:cubicBezTo>
                      <a:pt x="477977" y="428412"/>
                      <a:pt x="483547" y="425900"/>
                      <a:pt x="486186" y="421026"/>
                    </a:cubicBezTo>
                    <a:cubicBezTo>
                      <a:pt x="489421" y="415046"/>
                      <a:pt x="487195" y="407576"/>
                      <a:pt x="481213" y="404341"/>
                    </a:cubicBezTo>
                    <a:cubicBezTo>
                      <a:pt x="453991" y="389621"/>
                      <a:pt x="427757" y="374942"/>
                      <a:pt x="403239" y="360711"/>
                    </a:cubicBezTo>
                    <a:cubicBezTo>
                      <a:pt x="397359" y="357296"/>
                      <a:pt x="389822" y="359293"/>
                      <a:pt x="386406" y="365171"/>
                    </a:cubicBezTo>
                    <a:cubicBezTo>
                      <a:pt x="386406" y="365172"/>
                      <a:pt x="386405" y="365173"/>
                      <a:pt x="386404" y="365174"/>
                    </a:cubicBezTo>
                    <a:cubicBezTo>
                      <a:pt x="382989" y="371054"/>
                      <a:pt x="384988" y="378588"/>
                      <a:pt x="390870" y="382002"/>
                    </a:cubicBezTo>
                    <a:cubicBezTo>
                      <a:pt x="390870" y="382002"/>
                      <a:pt x="390871" y="382002"/>
                      <a:pt x="390871" y="382002"/>
                    </a:cubicBezTo>
                    <a:cubicBezTo>
                      <a:pt x="415601" y="396357"/>
                      <a:pt x="442054" y="411158"/>
                      <a:pt x="469493" y="425995"/>
                    </a:cubicBezTo>
                    <a:cubicBezTo>
                      <a:pt x="470463" y="426521"/>
                      <a:pt x="471500" y="426915"/>
                      <a:pt x="472576" y="427165"/>
                    </a:cubicBezTo>
                    <a:close/>
                    <a:moveTo>
                      <a:pt x="317560" y="336866"/>
                    </a:moveTo>
                    <a:cubicBezTo>
                      <a:pt x="322653" y="338044"/>
                      <a:pt x="327936" y="335881"/>
                      <a:pt x="330740" y="331470"/>
                    </a:cubicBezTo>
                    <a:cubicBezTo>
                      <a:pt x="334386" y="325731"/>
                      <a:pt x="332687" y="318124"/>
                      <a:pt x="326945" y="314479"/>
                    </a:cubicBezTo>
                    <a:cubicBezTo>
                      <a:pt x="300677" y="297804"/>
                      <a:pt x="275811" y="281121"/>
                      <a:pt x="253041" y="264890"/>
                    </a:cubicBezTo>
                    <a:cubicBezTo>
                      <a:pt x="247502" y="260945"/>
                      <a:pt x="239813" y="262232"/>
                      <a:pt x="235863" y="267766"/>
                    </a:cubicBezTo>
                    <a:cubicBezTo>
                      <a:pt x="231914" y="273302"/>
                      <a:pt x="233202" y="280989"/>
                      <a:pt x="238739" y="284937"/>
                    </a:cubicBezTo>
                    <a:cubicBezTo>
                      <a:pt x="261867" y="301422"/>
                      <a:pt x="287102" y="318353"/>
                      <a:pt x="313740" y="335262"/>
                    </a:cubicBezTo>
                    <a:cubicBezTo>
                      <a:pt x="314913" y="336009"/>
                      <a:pt x="316205" y="336551"/>
                      <a:pt x="317560" y="336866"/>
                    </a:cubicBezTo>
                    <a:close/>
                    <a:moveTo>
                      <a:pt x="172031" y="232375"/>
                    </a:moveTo>
                    <a:cubicBezTo>
                      <a:pt x="176566" y="233429"/>
                      <a:pt x="181308" y="231838"/>
                      <a:pt x="184287" y="228261"/>
                    </a:cubicBezTo>
                    <a:cubicBezTo>
                      <a:pt x="188640" y="223039"/>
                      <a:pt x="187933" y="215278"/>
                      <a:pt x="182709" y="210926"/>
                    </a:cubicBezTo>
                    <a:cubicBezTo>
                      <a:pt x="182708" y="210925"/>
                      <a:pt x="182707" y="210925"/>
                      <a:pt x="182706" y="210924"/>
                    </a:cubicBezTo>
                    <a:cubicBezTo>
                      <a:pt x="160074" y="192211"/>
                      <a:pt x="138484" y="172273"/>
                      <a:pt x="118034" y="151199"/>
                    </a:cubicBezTo>
                    <a:cubicBezTo>
                      <a:pt x="113320" y="146299"/>
                      <a:pt x="105523" y="146147"/>
                      <a:pt x="100621" y="150860"/>
                    </a:cubicBezTo>
                    <a:cubicBezTo>
                      <a:pt x="100621" y="150860"/>
                      <a:pt x="100621" y="150860"/>
                      <a:pt x="100621" y="150860"/>
                    </a:cubicBezTo>
                    <a:cubicBezTo>
                      <a:pt x="95719" y="155573"/>
                      <a:pt x="95566" y="163365"/>
                      <a:pt x="100280" y="168265"/>
                    </a:cubicBezTo>
                    <a:cubicBezTo>
                      <a:pt x="121359" y="189992"/>
                      <a:pt x="143613" y="210548"/>
                      <a:pt x="166942" y="229841"/>
                    </a:cubicBezTo>
                    <a:cubicBezTo>
                      <a:pt x="168417" y="231073"/>
                      <a:pt x="170160" y="231941"/>
                      <a:pt x="172031" y="232375"/>
                    </a:cubicBezTo>
                    <a:close/>
                    <a:moveTo>
                      <a:pt x="49909" y="102964"/>
                    </a:moveTo>
                    <a:cubicBezTo>
                      <a:pt x="53251" y="103743"/>
                      <a:pt x="56766" y="103089"/>
                      <a:pt x="59603" y="101162"/>
                    </a:cubicBezTo>
                    <a:cubicBezTo>
                      <a:pt x="65234" y="97347"/>
                      <a:pt x="66704" y="89693"/>
                      <a:pt x="62889" y="84065"/>
                    </a:cubicBezTo>
                    <a:cubicBezTo>
                      <a:pt x="46721" y="60693"/>
                      <a:pt x="33718" y="35285"/>
                      <a:pt x="24217" y="8504"/>
                    </a:cubicBezTo>
                    <a:cubicBezTo>
                      <a:pt x="22012" y="2074"/>
                      <a:pt x="15008" y="-1352"/>
                      <a:pt x="8575" y="853"/>
                    </a:cubicBezTo>
                    <a:cubicBezTo>
                      <a:pt x="8574" y="853"/>
                      <a:pt x="8573" y="853"/>
                      <a:pt x="8572" y="854"/>
                    </a:cubicBezTo>
                    <a:cubicBezTo>
                      <a:pt x="2139" y="3059"/>
                      <a:pt x="-1288" y="10059"/>
                      <a:pt x="918" y="16489"/>
                    </a:cubicBezTo>
                    <a:cubicBezTo>
                      <a:pt x="918" y="16490"/>
                      <a:pt x="919" y="16491"/>
                      <a:pt x="919" y="16491"/>
                    </a:cubicBezTo>
                    <a:cubicBezTo>
                      <a:pt x="11126" y="45335"/>
                      <a:pt x="25107" y="72702"/>
                      <a:pt x="42498" y="97879"/>
                    </a:cubicBezTo>
                    <a:cubicBezTo>
                      <a:pt x="44237" y="100449"/>
                      <a:pt x="46885" y="102266"/>
                      <a:pt x="49909" y="1029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23"/>
              <p:cNvSpPr/>
              <p:nvPr/>
            </p:nvSpPr>
            <p:spPr>
              <a:xfrm>
                <a:off x="2928576" y="0"/>
                <a:ext cx="30338" cy="68295"/>
              </a:xfrm>
              <a:custGeom>
                <a:avLst/>
                <a:gdLst/>
                <a:ahLst/>
                <a:cxnLst/>
                <a:rect l="l" t="t" r="r" b="b"/>
                <a:pathLst>
                  <a:path w="30338" h="68295" extrusionOk="0">
                    <a:moveTo>
                      <a:pt x="9769" y="68161"/>
                    </a:moveTo>
                    <a:cubicBezTo>
                      <a:pt x="10541" y="68339"/>
                      <a:pt x="11328" y="68443"/>
                      <a:pt x="12119" y="68472"/>
                    </a:cubicBezTo>
                    <a:cubicBezTo>
                      <a:pt x="18916" y="68718"/>
                      <a:pt x="24626" y="63411"/>
                      <a:pt x="24874" y="56616"/>
                    </a:cubicBezTo>
                    <a:cubicBezTo>
                      <a:pt x="25401" y="42673"/>
                      <a:pt x="27214" y="28808"/>
                      <a:pt x="30292" y="15198"/>
                    </a:cubicBezTo>
                    <a:cubicBezTo>
                      <a:pt x="31765" y="8568"/>
                      <a:pt x="27603" y="1994"/>
                      <a:pt x="20978" y="486"/>
                    </a:cubicBezTo>
                    <a:cubicBezTo>
                      <a:pt x="14342" y="-1005"/>
                      <a:pt x="7753" y="3163"/>
                      <a:pt x="6260" y="9796"/>
                    </a:cubicBezTo>
                    <a:cubicBezTo>
                      <a:pt x="2850" y="24888"/>
                      <a:pt x="841" y="40262"/>
                      <a:pt x="257" y="55723"/>
                    </a:cubicBezTo>
                    <a:cubicBezTo>
                      <a:pt x="44" y="61609"/>
                      <a:pt x="4031" y="66822"/>
                      <a:pt x="9769" y="68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23"/>
              <p:cNvSpPr/>
              <p:nvPr/>
            </p:nvSpPr>
            <p:spPr>
              <a:xfrm>
                <a:off x="5764137" y="2107604"/>
                <a:ext cx="151800" cy="137428"/>
              </a:xfrm>
              <a:custGeom>
                <a:avLst/>
                <a:gdLst/>
                <a:ahLst/>
                <a:cxnLst/>
                <a:rect l="l" t="t" r="r" b="b"/>
                <a:pathLst>
                  <a:path w="151800" h="137428" extrusionOk="0">
                    <a:moveTo>
                      <a:pt x="0" y="0"/>
                    </a:moveTo>
                    <a:lnTo>
                      <a:pt x="65429" y="137429"/>
                    </a:lnTo>
                    <a:lnTo>
                      <a:pt x="151800" y="120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4" name="Google Shape;264;p23"/>
          <p:cNvGrpSpPr/>
          <p:nvPr/>
        </p:nvGrpSpPr>
        <p:grpSpPr>
          <a:xfrm>
            <a:off x="-1531329" y="-1695080"/>
            <a:ext cx="11745357" cy="9133226"/>
            <a:chOff x="-1531329" y="-1695080"/>
            <a:chExt cx="11745357" cy="9133226"/>
          </a:xfrm>
        </p:grpSpPr>
        <p:sp>
          <p:nvSpPr>
            <p:cNvPr id="265" name="Google Shape;265;p23"/>
            <p:cNvSpPr/>
            <p:nvPr/>
          </p:nvSpPr>
          <p:spPr>
            <a:xfrm rot="4573459">
              <a:off x="-2015474" y="-379834"/>
              <a:ext cx="5008025" cy="2931541"/>
            </a:xfrm>
            <a:custGeom>
              <a:avLst/>
              <a:gdLst/>
              <a:ahLst/>
              <a:cxnLst/>
              <a:rect l="l" t="t" r="r" b="b"/>
              <a:pathLst>
                <a:path w="3755962" h="2198623" extrusionOk="0">
                  <a:moveTo>
                    <a:pt x="887286" y="78253"/>
                  </a:moveTo>
                  <a:cubicBezTo>
                    <a:pt x="985997" y="339348"/>
                    <a:pt x="1144461" y="573715"/>
                    <a:pt x="1349995" y="762596"/>
                  </a:cubicBezTo>
                  <a:cubicBezTo>
                    <a:pt x="1933662" y="1297828"/>
                    <a:pt x="2798651" y="1389120"/>
                    <a:pt x="3468008" y="1812346"/>
                  </a:cubicBezTo>
                  <a:cubicBezTo>
                    <a:pt x="3579077" y="1882574"/>
                    <a:pt x="3686928" y="1964476"/>
                    <a:pt x="3756725" y="2075810"/>
                  </a:cubicBezTo>
                  <a:cubicBezTo>
                    <a:pt x="3658147" y="2081869"/>
                    <a:pt x="3561651" y="2050577"/>
                    <a:pt x="3464266" y="2034134"/>
                  </a:cubicBezTo>
                  <a:cubicBezTo>
                    <a:pt x="3290484" y="2004792"/>
                    <a:pt x="3112607" y="2022782"/>
                    <a:pt x="2937292" y="2040839"/>
                  </a:cubicBezTo>
                  <a:cubicBezTo>
                    <a:pt x="2577737" y="2077871"/>
                    <a:pt x="2218181" y="2114903"/>
                    <a:pt x="1858626" y="2151935"/>
                  </a:cubicBezTo>
                  <a:cubicBezTo>
                    <a:pt x="1327651" y="2206622"/>
                    <a:pt x="767138" y="2256841"/>
                    <a:pt x="281560" y="2035189"/>
                  </a:cubicBezTo>
                  <a:cubicBezTo>
                    <a:pt x="218991" y="2006629"/>
                    <a:pt x="157145" y="1972842"/>
                    <a:pt x="110557" y="1922248"/>
                  </a:cubicBezTo>
                  <a:cubicBezTo>
                    <a:pt x="25827" y="1830234"/>
                    <a:pt x="3927" y="1697078"/>
                    <a:pt x="1149" y="1572032"/>
                  </a:cubicBezTo>
                  <a:cubicBezTo>
                    <a:pt x="-8370" y="1143690"/>
                    <a:pt x="159462" y="733681"/>
                    <a:pt x="324394" y="338245"/>
                  </a:cubicBezTo>
                  <a:cubicBezTo>
                    <a:pt x="364350" y="242448"/>
                    <a:pt x="406573" y="143368"/>
                    <a:pt x="483491" y="73671"/>
                  </a:cubicBezTo>
                  <a:cubicBezTo>
                    <a:pt x="560410" y="3973"/>
                    <a:pt x="682622" y="-27328"/>
                    <a:pt x="769331" y="2973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23"/>
            <p:cNvSpPr/>
            <p:nvPr/>
          </p:nvSpPr>
          <p:spPr>
            <a:xfrm rot="673548" flipH="1">
              <a:off x="5870772" y="3833340"/>
              <a:ext cx="4066789" cy="3239947"/>
            </a:xfrm>
            <a:custGeom>
              <a:avLst/>
              <a:gdLst/>
              <a:ahLst/>
              <a:cxnLst/>
              <a:rect l="l" t="t" r="r" b="b"/>
              <a:pathLst>
                <a:path w="4060032" h="3234564" extrusionOk="0">
                  <a:moveTo>
                    <a:pt x="249" y="45192"/>
                  </a:moveTo>
                  <a:cubicBezTo>
                    <a:pt x="269487" y="-12410"/>
                    <a:pt x="547625" y="-14747"/>
                    <a:pt x="817794" y="38324"/>
                  </a:cubicBezTo>
                  <a:cubicBezTo>
                    <a:pt x="992831" y="72834"/>
                    <a:pt x="1173188" y="137272"/>
                    <a:pt x="1284308" y="276791"/>
                  </a:cubicBezTo>
                  <a:cubicBezTo>
                    <a:pt x="1430236" y="460012"/>
                    <a:pt x="1427533" y="735318"/>
                    <a:pt x="1591010" y="903082"/>
                  </a:cubicBezTo>
                  <a:cubicBezTo>
                    <a:pt x="1691415" y="1006119"/>
                    <a:pt x="1836723" y="1049287"/>
                    <a:pt x="1975738" y="1086446"/>
                  </a:cubicBezTo>
                  <a:cubicBezTo>
                    <a:pt x="2155871" y="1134596"/>
                    <a:pt x="2339429" y="1179582"/>
                    <a:pt x="2525874" y="1176947"/>
                  </a:cubicBezTo>
                  <a:cubicBezTo>
                    <a:pt x="2702848" y="1174444"/>
                    <a:pt x="2876528" y="1129077"/>
                    <a:pt x="3053104" y="1116965"/>
                  </a:cubicBezTo>
                  <a:cubicBezTo>
                    <a:pt x="3279101" y="1101462"/>
                    <a:pt x="3513389" y="1143435"/>
                    <a:pt x="3704967" y="1264267"/>
                  </a:cubicBezTo>
                  <a:cubicBezTo>
                    <a:pt x="3896545" y="1385099"/>
                    <a:pt x="4040017" y="1590458"/>
                    <a:pt x="4058161" y="1816160"/>
                  </a:cubicBezTo>
                  <a:cubicBezTo>
                    <a:pt x="4095786" y="2284203"/>
                    <a:pt x="3619387" y="2685752"/>
                    <a:pt x="3678317" y="3151595"/>
                  </a:cubicBezTo>
                  <a:cubicBezTo>
                    <a:pt x="3680501" y="3168863"/>
                    <a:pt x="3682116" y="3189621"/>
                    <a:pt x="3668418" y="3200365"/>
                  </a:cubicBezTo>
                  <a:cubicBezTo>
                    <a:pt x="3660715" y="3206407"/>
                    <a:pt x="3650277" y="3207248"/>
                    <a:pt x="3640505" y="3207847"/>
                  </a:cubicBezTo>
                  <a:cubicBezTo>
                    <a:pt x="3143593" y="3238329"/>
                    <a:pt x="2637212" y="3267995"/>
                    <a:pt x="2154600" y="3145832"/>
                  </a:cubicBezTo>
                  <a:cubicBezTo>
                    <a:pt x="1968662" y="3098766"/>
                    <a:pt x="1788894" y="3029702"/>
                    <a:pt x="1603199" y="2981685"/>
                  </a:cubicBezTo>
                  <a:cubicBezTo>
                    <a:pt x="1289120" y="2900471"/>
                    <a:pt x="961814" y="2880382"/>
                    <a:pt x="647308" y="2800835"/>
                  </a:cubicBezTo>
                  <a:cubicBezTo>
                    <a:pt x="489159" y="2760824"/>
                    <a:pt x="335135" y="2706000"/>
                    <a:pt x="187281" y="2637091"/>
                  </a:cubicBezTo>
                  <a:cubicBezTo>
                    <a:pt x="157960" y="2623423"/>
                    <a:pt x="127877" y="2608411"/>
                    <a:pt x="107739" y="2583100"/>
                  </a:cubicBezTo>
                  <a:cubicBezTo>
                    <a:pt x="77923" y="2545625"/>
                    <a:pt x="75902" y="2493861"/>
                    <a:pt x="75424" y="2445983"/>
                  </a:cubicBezTo>
                  <a:cubicBezTo>
                    <a:pt x="69005" y="1801817"/>
                    <a:pt x="103238" y="1157888"/>
                    <a:pt x="177918" y="5180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7" name="Google Shape;267;p23"/>
          <p:cNvSpPr txBox="1">
            <a:spLocks noGrp="1"/>
          </p:cNvSpPr>
          <p:nvPr>
            <p:ph type="subTitle" idx="1"/>
          </p:nvPr>
        </p:nvSpPr>
        <p:spPr>
          <a:xfrm>
            <a:off x="1561328" y="1692753"/>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8" name="Google Shape;268;p23"/>
          <p:cNvSpPr txBox="1">
            <a:spLocks noGrp="1"/>
          </p:cNvSpPr>
          <p:nvPr>
            <p:ph type="subTitle" idx="2"/>
          </p:nvPr>
        </p:nvSpPr>
        <p:spPr>
          <a:xfrm>
            <a:off x="5311680" y="1692753"/>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9" name="Google Shape;269;p23"/>
          <p:cNvSpPr txBox="1">
            <a:spLocks noGrp="1"/>
          </p:cNvSpPr>
          <p:nvPr>
            <p:ph type="subTitle" idx="3"/>
          </p:nvPr>
        </p:nvSpPr>
        <p:spPr>
          <a:xfrm>
            <a:off x="1561328" y="3353328"/>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0" name="Google Shape;270;p23"/>
          <p:cNvSpPr txBox="1">
            <a:spLocks noGrp="1"/>
          </p:cNvSpPr>
          <p:nvPr>
            <p:ph type="subTitle" idx="4"/>
          </p:nvPr>
        </p:nvSpPr>
        <p:spPr>
          <a:xfrm>
            <a:off x="5311680" y="3353328"/>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1" name="Google Shape;271;p23"/>
          <p:cNvSpPr txBox="1">
            <a:spLocks noGrp="1"/>
          </p:cNvSpPr>
          <p:nvPr>
            <p:ph type="subTitle" idx="5"/>
          </p:nvPr>
        </p:nvSpPr>
        <p:spPr>
          <a:xfrm>
            <a:off x="1561328" y="1323203"/>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100" b="1">
                <a:solidFill>
                  <a:schemeClr val="dk1"/>
                </a:solidFill>
                <a:latin typeface="Rambla"/>
                <a:ea typeface="Rambla"/>
                <a:cs typeface="Rambla"/>
                <a:sym typeface="Rambla"/>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72" name="Google Shape;272;p23"/>
          <p:cNvSpPr txBox="1">
            <a:spLocks noGrp="1"/>
          </p:cNvSpPr>
          <p:nvPr>
            <p:ph type="subTitle" idx="6"/>
          </p:nvPr>
        </p:nvSpPr>
        <p:spPr>
          <a:xfrm>
            <a:off x="1561328" y="2983853"/>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100" b="1">
                <a:solidFill>
                  <a:schemeClr val="dk1"/>
                </a:solidFill>
                <a:latin typeface="Rambla"/>
                <a:ea typeface="Rambla"/>
                <a:cs typeface="Rambla"/>
                <a:sym typeface="Rambla"/>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73" name="Google Shape;273;p23"/>
          <p:cNvSpPr txBox="1">
            <a:spLocks noGrp="1"/>
          </p:cNvSpPr>
          <p:nvPr>
            <p:ph type="subTitle" idx="7"/>
          </p:nvPr>
        </p:nvSpPr>
        <p:spPr>
          <a:xfrm>
            <a:off x="5311653" y="1323203"/>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100" b="1">
                <a:solidFill>
                  <a:schemeClr val="dk1"/>
                </a:solidFill>
                <a:latin typeface="Rambla"/>
                <a:ea typeface="Rambla"/>
                <a:cs typeface="Rambla"/>
                <a:sym typeface="Rambla"/>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74" name="Google Shape;274;p23"/>
          <p:cNvSpPr txBox="1">
            <a:spLocks noGrp="1"/>
          </p:cNvSpPr>
          <p:nvPr>
            <p:ph type="subTitle" idx="8"/>
          </p:nvPr>
        </p:nvSpPr>
        <p:spPr>
          <a:xfrm>
            <a:off x="5311653" y="2983853"/>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100" b="1">
                <a:solidFill>
                  <a:schemeClr val="dk1"/>
                </a:solidFill>
                <a:latin typeface="Rambla"/>
                <a:ea typeface="Rambla"/>
                <a:cs typeface="Rambla"/>
                <a:sym typeface="Rambla"/>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75" name="Google Shape;275;p23"/>
          <p:cNvSpPr txBox="1">
            <a:spLocks noGrp="1"/>
          </p:cNvSpPr>
          <p:nvPr>
            <p:ph type="title"/>
          </p:nvPr>
        </p:nvSpPr>
        <p:spPr>
          <a:xfrm>
            <a:off x="720000" y="397909"/>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75"/>
        <p:cNvGrpSpPr/>
        <p:nvPr/>
      </p:nvGrpSpPr>
      <p:grpSpPr>
        <a:xfrm>
          <a:off x="0" y="0"/>
          <a:ext cx="0" cy="0"/>
          <a:chOff x="0" y="0"/>
          <a:chExt cx="0" cy="0"/>
        </a:xfrm>
      </p:grpSpPr>
      <p:grpSp>
        <p:nvGrpSpPr>
          <p:cNvPr id="376" name="Google Shape;376;p30"/>
          <p:cNvGrpSpPr/>
          <p:nvPr/>
        </p:nvGrpSpPr>
        <p:grpSpPr>
          <a:xfrm>
            <a:off x="-1768480" y="-1180884"/>
            <a:ext cx="11138246" cy="8934862"/>
            <a:chOff x="-1768480" y="-1180884"/>
            <a:chExt cx="11138246" cy="8934862"/>
          </a:xfrm>
        </p:grpSpPr>
        <p:sp>
          <p:nvSpPr>
            <p:cNvPr id="377" name="Google Shape;377;p30"/>
            <p:cNvSpPr/>
            <p:nvPr/>
          </p:nvSpPr>
          <p:spPr>
            <a:xfrm rot="2286057" flipH="1">
              <a:off x="-1202671" y="3608369"/>
              <a:ext cx="4063000" cy="3236928"/>
            </a:xfrm>
            <a:custGeom>
              <a:avLst/>
              <a:gdLst/>
              <a:ahLst/>
              <a:cxnLst/>
              <a:rect l="l" t="t" r="r" b="b"/>
              <a:pathLst>
                <a:path w="4060032" h="3234564" extrusionOk="0">
                  <a:moveTo>
                    <a:pt x="249" y="45192"/>
                  </a:moveTo>
                  <a:cubicBezTo>
                    <a:pt x="269487" y="-12410"/>
                    <a:pt x="547625" y="-14747"/>
                    <a:pt x="817794" y="38324"/>
                  </a:cubicBezTo>
                  <a:cubicBezTo>
                    <a:pt x="992831" y="72834"/>
                    <a:pt x="1173188" y="137272"/>
                    <a:pt x="1284308" y="276791"/>
                  </a:cubicBezTo>
                  <a:cubicBezTo>
                    <a:pt x="1430236" y="460012"/>
                    <a:pt x="1427533" y="735318"/>
                    <a:pt x="1591010" y="903082"/>
                  </a:cubicBezTo>
                  <a:cubicBezTo>
                    <a:pt x="1691415" y="1006119"/>
                    <a:pt x="1836723" y="1049287"/>
                    <a:pt x="1975738" y="1086446"/>
                  </a:cubicBezTo>
                  <a:cubicBezTo>
                    <a:pt x="2155871" y="1134596"/>
                    <a:pt x="2339429" y="1179582"/>
                    <a:pt x="2525874" y="1176947"/>
                  </a:cubicBezTo>
                  <a:cubicBezTo>
                    <a:pt x="2702848" y="1174444"/>
                    <a:pt x="2876528" y="1129077"/>
                    <a:pt x="3053104" y="1116965"/>
                  </a:cubicBezTo>
                  <a:cubicBezTo>
                    <a:pt x="3279101" y="1101462"/>
                    <a:pt x="3513389" y="1143435"/>
                    <a:pt x="3704967" y="1264267"/>
                  </a:cubicBezTo>
                  <a:cubicBezTo>
                    <a:pt x="3896545" y="1385099"/>
                    <a:pt x="4040017" y="1590458"/>
                    <a:pt x="4058161" y="1816160"/>
                  </a:cubicBezTo>
                  <a:cubicBezTo>
                    <a:pt x="4095786" y="2284203"/>
                    <a:pt x="3619387" y="2685752"/>
                    <a:pt x="3678317" y="3151595"/>
                  </a:cubicBezTo>
                  <a:cubicBezTo>
                    <a:pt x="3680501" y="3168863"/>
                    <a:pt x="3682116" y="3189621"/>
                    <a:pt x="3668418" y="3200365"/>
                  </a:cubicBezTo>
                  <a:cubicBezTo>
                    <a:pt x="3660715" y="3206407"/>
                    <a:pt x="3650277" y="3207248"/>
                    <a:pt x="3640505" y="3207847"/>
                  </a:cubicBezTo>
                  <a:cubicBezTo>
                    <a:pt x="3143593" y="3238329"/>
                    <a:pt x="2637212" y="3267995"/>
                    <a:pt x="2154600" y="3145832"/>
                  </a:cubicBezTo>
                  <a:cubicBezTo>
                    <a:pt x="1968662" y="3098766"/>
                    <a:pt x="1788894" y="3029702"/>
                    <a:pt x="1603199" y="2981685"/>
                  </a:cubicBezTo>
                  <a:cubicBezTo>
                    <a:pt x="1289120" y="2900471"/>
                    <a:pt x="961814" y="2880382"/>
                    <a:pt x="647308" y="2800835"/>
                  </a:cubicBezTo>
                  <a:cubicBezTo>
                    <a:pt x="489159" y="2760824"/>
                    <a:pt x="335135" y="2706000"/>
                    <a:pt x="187281" y="2637091"/>
                  </a:cubicBezTo>
                  <a:cubicBezTo>
                    <a:pt x="157960" y="2623423"/>
                    <a:pt x="127877" y="2608411"/>
                    <a:pt x="107739" y="2583100"/>
                  </a:cubicBezTo>
                  <a:cubicBezTo>
                    <a:pt x="77923" y="2545625"/>
                    <a:pt x="75902" y="2493861"/>
                    <a:pt x="75424" y="2445983"/>
                  </a:cubicBezTo>
                  <a:cubicBezTo>
                    <a:pt x="69005" y="1801817"/>
                    <a:pt x="103238" y="1157888"/>
                    <a:pt x="177918" y="5180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30"/>
            <p:cNvSpPr/>
            <p:nvPr/>
          </p:nvSpPr>
          <p:spPr>
            <a:xfrm rot="5400000">
              <a:off x="6173877" y="-809000"/>
              <a:ext cx="3567774" cy="2824005"/>
            </a:xfrm>
            <a:custGeom>
              <a:avLst/>
              <a:gdLst/>
              <a:ahLst/>
              <a:cxnLst/>
              <a:rect l="l" t="t" r="r" b="b"/>
              <a:pathLst>
                <a:path w="3567774" h="2824005" extrusionOk="0">
                  <a:moveTo>
                    <a:pt x="3568024" y="10828"/>
                  </a:moveTo>
                  <a:cubicBezTo>
                    <a:pt x="3208635" y="577616"/>
                    <a:pt x="2386031" y="829154"/>
                    <a:pt x="1970736" y="799180"/>
                  </a:cubicBezTo>
                  <a:cubicBezTo>
                    <a:pt x="1555442" y="769206"/>
                    <a:pt x="1156119" y="944831"/>
                    <a:pt x="1235984" y="1232216"/>
                  </a:cubicBezTo>
                  <a:cubicBezTo>
                    <a:pt x="1315849" y="1519602"/>
                    <a:pt x="1620553" y="1687243"/>
                    <a:pt x="1591990" y="1974629"/>
                  </a:cubicBezTo>
                  <a:cubicBezTo>
                    <a:pt x="1563427" y="2262015"/>
                    <a:pt x="1395713" y="2789867"/>
                    <a:pt x="1124174" y="2817318"/>
                  </a:cubicBezTo>
                  <a:cubicBezTo>
                    <a:pt x="852635" y="2844768"/>
                    <a:pt x="46004" y="2822559"/>
                    <a:pt x="77950" y="2115200"/>
                  </a:cubicBezTo>
                  <a:cubicBezTo>
                    <a:pt x="109896" y="1407840"/>
                    <a:pt x="-497074" y="34777"/>
                    <a:pt x="1235984" y="10828"/>
                  </a:cubicBezTo>
                  <a:cubicBezTo>
                    <a:pt x="2969041" y="-13121"/>
                    <a:pt x="3568024" y="10828"/>
                    <a:pt x="3568024" y="1082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9" name="Google Shape;379;p30"/>
          <p:cNvGrpSpPr/>
          <p:nvPr/>
        </p:nvGrpSpPr>
        <p:grpSpPr>
          <a:xfrm>
            <a:off x="-612251" y="1170306"/>
            <a:ext cx="10984005" cy="3511387"/>
            <a:chOff x="-612251" y="1170306"/>
            <a:chExt cx="10984005" cy="3511387"/>
          </a:xfrm>
        </p:grpSpPr>
        <p:grpSp>
          <p:nvGrpSpPr>
            <p:cNvPr id="380" name="Google Shape;380;p30"/>
            <p:cNvGrpSpPr/>
            <p:nvPr/>
          </p:nvGrpSpPr>
          <p:grpSpPr>
            <a:xfrm rot="4385336">
              <a:off x="7369472" y="1803433"/>
              <a:ext cx="2987494" cy="2245132"/>
              <a:chOff x="2928576" y="0"/>
              <a:chExt cx="2987361" cy="2245032"/>
            </a:xfrm>
          </p:grpSpPr>
          <p:sp>
            <p:nvSpPr>
              <p:cNvPr id="381" name="Google Shape;381;p30"/>
              <p:cNvSpPr/>
              <p:nvPr/>
            </p:nvSpPr>
            <p:spPr>
              <a:xfrm>
                <a:off x="5825274" y="2079638"/>
                <a:ext cx="27165" cy="68669"/>
              </a:xfrm>
              <a:custGeom>
                <a:avLst/>
                <a:gdLst/>
                <a:ahLst/>
                <a:cxnLst/>
                <a:rect l="l" t="t" r="r" b="b"/>
                <a:pathLst>
                  <a:path w="27165" h="68669" extrusionOk="0">
                    <a:moveTo>
                      <a:pt x="12307" y="68533"/>
                    </a:moveTo>
                    <a:cubicBezTo>
                      <a:pt x="18940" y="70068"/>
                      <a:pt x="25561" y="65938"/>
                      <a:pt x="27097" y="59308"/>
                    </a:cubicBezTo>
                    <a:cubicBezTo>
                      <a:pt x="27318" y="58351"/>
                      <a:pt x="27425" y="57370"/>
                      <a:pt x="27414" y="56388"/>
                    </a:cubicBezTo>
                    <a:cubicBezTo>
                      <a:pt x="27228" y="41368"/>
                      <a:pt x="26355" y="26184"/>
                      <a:pt x="24818" y="11258"/>
                    </a:cubicBezTo>
                    <a:cubicBezTo>
                      <a:pt x="24134" y="4494"/>
                      <a:pt x="18094" y="-436"/>
                      <a:pt x="11327" y="247"/>
                    </a:cubicBezTo>
                    <a:cubicBezTo>
                      <a:pt x="4560" y="931"/>
                      <a:pt x="-371" y="6968"/>
                      <a:pt x="312" y="13732"/>
                    </a:cubicBezTo>
                    <a:cubicBezTo>
                      <a:pt x="314" y="13747"/>
                      <a:pt x="316" y="13762"/>
                      <a:pt x="317" y="13776"/>
                    </a:cubicBezTo>
                    <a:cubicBezTo>
                      <a:pt x="1777" y="27970"/>
                      <a:pt x="2608" y="42409"/>
                      <a:pt x="2785" y="56693"/>
                    </a:cubicBezTo>
                    <a:cubicBezTo>
                      <a:pt x="2855" y="62359"/>
                      <a:pt x="6785" y="67246"/>
                      <a:pt x="12307" y="685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30"/>
              <p:cNvSpPr/>
              <p:nvPr/>
            </p:nvSpPr>
            <p:spPr>
              <a:xfrm>
                <a:off x="2942024" y="131258"/>
                <a:ext cx="2890745" cy="1885233"/>
              </a:xfrm>
              <a:custGeom>
                <a:avLst/>
                <a:gdLst/>
                <a:ahLst/>
                <a:cxnLst/>
                <a:rect l="l" t="t" r="r" b="b"/>
                <a:pathLst>
                  <a:path w="2890745" h="1885233" extrusionOk="0">
                    <a:moveTo>
                      <a:pt x="2875908" y="1885099"/>
                    </a:moveTo>
                    <a:cubicBezTo>
                      <a:pt x="2882537" y="1886628"/>
                      <a:pt x="2889150" y="1882495"/>
                      <a:pt x="2890679" y="1875869"/>
                    </a:cubicBezTo>
                    <a:cubicBezTo>
                      <a:pt x="2891150" y="1873829"/>
                      <a:pt x="2891093" y="1871703"/>
                      <a:pt x="2890513" y="1869691"/>
                    </a:cubicBezTo>
                    <a:cubicBezTo>
                      <a:pt x="2882037" y="1840564"/>
                      <a:pt x="2871268" y="1812153"/>
                      <a:pt x="2858308" y="1784724"/>
                    </a:cubicBezTo>
                    <a:cubicBezTo>
                      <a:pt x="2855406" y="1778575"/>
                      <a:pt x="2848066" y="1775943"/>
                      <a:pt x="2841915" y="1778844"/>
                    </a:cubicBezTo>
                    <a:cubicBezTo>
                      <a:pt x="2835775" y="1781740"/>
                      <a:pt x="2833137" y="1789057"/>
                      <a:pt x="2836018" y="1795201"/>
                    </a:cubicBezTo>
                    <a:cubicBezTo>
                      <a:pt x="2848424" y="1821451"/>
                      <a:pt x="2858732" y="1848640"/>
                      <a:pt x="2866847" y="1876515"/>
                    </a:cubicBezTo>
                    <a:cubicBezTo>
                      <a:pt x="2868085" y="1880809"/>
                      <a:pt x="2871552" y="1884094"/>
                      <a:pt x="2875908" y="1885100"/>
                    </a:cubicBezTo>
                    <a:close/>
                    <a:moveTo>
                      <a:pt x="2800959" y="1724087"/>
                    </a:moveTo>
                    <a:cubicBezTo>
                      <a:pt x="2807585" y="1725623"/>
                      <a:pt x="2814202" y="1721500"/>
                      <a:pt x="2815739" y="1714877"/>
                    </a:cubicBezTo>
                    <a:cubicBezTo>
                      <a:pt x="2816492" y="1711632"/>
                      <a:pt x="2815897" y="1708221"/>
                      <a:pt x="2814091" y="1705421"/>
                    </a:cubicBezTo>
                    <a:cubicBezTo>
                      <a:pt x="2797632" y="1680044"/>
                      <a:pt x="2779816" y="1655573"/>
                      <a:pt x="2760720" y="1632114"/>
                    </a:cubicBezTo>
                    <a:cubicBezTo>
                      <a:pt x="2756430" y="1626838"/>
                      <a:pt x="2748673" y="1626038"/>
                      <a:pt x="2743395" y="1630327"/>
                    </a:cubicBezTo>
                    <a:cubicBezTo>
                      <a:pt x="2738127" y="1634607"/>
                      <a:pt x="2737318" y="1642342"/>
                      <a:pt x="2741587" y="1647619"/>
                    </a:cubicBezTo>
                    <a:cubicBezTo>
                      <a:pt x="2760122" y="1670389"/>
                      <a:pt x="2777416" y="1694140"/>
                      <a:pt x="2793395" y="1718769"/>
                    </a:cubicBezTo>
                    <a:cubicBezTo>
                      <a:pt x="2795126" y="1721460"/>
                      <a:pt x="2797841" y="1723368"/>
                      <a:pt x="2800959" y="1724087"/>
                    </a:cubicBezTo>
                    <a:close/>
                    <a:moveTo>
                      <a:pt x="2688917" y="1584978"/>
                    </a:moveTo>
                    <a:cubicBezTo>
                      <a:pt x="2695542" y="1586519"/>
                      <a:pt x="2702162" y="1582400"/>
                      <a:pt x="2703705" y="1575778"/>
                    </a:cubicBezTo>
                    <a:cubicBezTo>
                      <a:pt x="2704652" y="1571709"/>
                      <a:pt x="2703470" y="1567437"/>
                      <a:pt x="2700566" y="1564433"/>
                    </a:cubicBezTo>
                    <a:cubicBezTo>
                      <a:pt x="2680440" y="1543612"/>
                      <a:pt x="2658516" y="1522518"/>
                      <a:pt x="2635405" y="1501737"/>
                    </a:cubicBezTo>
                    <a:cubicBezTo>
                      <a:pt x="2630344" y="1497195"/>
                      <a:pt x="2622557" y="1497614"/>
                      <a:pt x="2618013" y="1502673"/>
                    </a:cubicBezTo>
                    <a:cubicBezTo>
                      <a:pt x="2613474" y="1507725"/>
                      <a:pt x="2613885" y="1515496"/>
                      <a:pt x="2618932" y="1520042"/>
                    </a:cubicBezTo>
                    <a:cubicBezTo>
                      <a:pt x="2641618" y="1540440"/>
                      <a:pt x="2663124" y="1561132"/>
                      <a:pt x="2682854" y="1581541"/>
                    </a:cubicBezTo>
                    <a:cubicBezTo>
                      <a:pt x="2684499" y="1583249"/>
                      <a:pt x="2686606" y="1584443"/>
                      <a:pt x="2688917" y="1584978"/>
                    </a:cubicBezTo>
                    <a:close/>
                    <a:moveTo>
                      <a:pt x="2556009" y="1464942"/>
                    </a:moveTo>
                    <a:cubicBezTo>
                      <a:pt x="2562635" y="1466482"/>
                      <a:pt x="2569255" y="1462361"/>
                      <a:pt x="2570795" y="1455738"/>
                    </a:cubicBezTo>
                    <a:cubicBezTo>
                      <a:pt x="2571868" y="1451126"/>
                      <a:pt x="2570200" y="1446308"/>
                      <a:pt x="2566504" y="1443346"/>
                    </a:cubicBezTo>
                    <a:cubicBezTo>
                      <a:pt x="2543877" y="1425211"/>
                      <a:pt x="2519741" y="1406801"/>
                      <a:pt x="2494764" y="1388626"/>
                    </a:cubicBezTo>
                    <a:cubicBezTo>
                      <a:pt x="2489265" y="1384625"/>
                      <a:pt x="2481562" y="1385837"/>
                      <a:pt x="2477559" y="1391333"/>
                    </a:cubicBezTo>
                    <a:cubicBezTo>
                      <a:pt x="2473556" y="1396829"/>
                      <a:pt x="2474768" y="1404529"/>
                      <a:pt x="2480267" y="1408530"/>
                    </a:cubicBezTo>
                    <a:cubicBezTo>
                      <a:pt x="2504936" y="1426482"/>
                      <a:pt x="2528766" y="1444658"/>
                      <a:pt x="2551097" y="1462553"/>
                    </a:cubicBezTo>
                    <a:cubicBezTo>
                      <a:pt x="2552534" y="1463709"/>
                      <a:pt x="2554213" y="1464526"/>
                      <a:pt x="2556009" y="1464943"/>
                    </a:cubicBezTo>
                    <a:close/>
                    <a:moveTo>
                      <a:pt x="2411187" y="1359258"/>
                    </a:moveTo>
                    <a:cubicBezTo>
                      <a:pt x="2417814" y="1360794"/>
                      <a:pt x="2424431" y="1356669"/>
                      <a:pt x="2425968" y="1350045"/>
                    </a:cubicBezTo>
                    <a:cubicBezTo>
                      <a:pt x="2427123" y="1345064"/>
                      <a:pt x="2425078" y="1339888"/>
                      <a:pt x="2420830" y="1337040"/>
                    </a:cubicBezTo>
                    <a:cubicBezTo>
                      <a:pt x="2396720" y="1320880"/>
                      <a:pt x="2371266" y="1304424"/>
                      <a:pt x="2345175" y="1288131"/>
                    </a:cubicBezTo>
                    <a:cubicBezTo>
                      <a:pt x="2339406" y="1284528"/>
                      <a:pt x="2331808" y="1286283"/>
                      <a:pt x="2328205" y="1292049"/>
                    </a:cubicBezTo>
                    <a:cubicBezTo>
                      <a:pt x="2324601" y="1297815"/>
                      <a:pt x="2326356" y="1305409"/>
                      <a:pt x="2332125" y="1309011"/>
                    </a:cubicBezTo>
                    <a:cubicBezTo>
                      <a:pt x="2357992" y="1325165"/>
                      <a:pt x="2383222" y="1341475"/>
                      <a:pt x="2407113" y="1357488"/>
                    </a:cubicBezTo>
                    <a:cubicBezTo>
                      <a:pt x="2408351" y="1358321"/>
                      <a:pt x="2409732" y="1358921"/>
                      <a:pt x="2411187" y="1359258"/>
                    </a:cubicBezTo>
                    <a:close/>
                    <a:moveTo>
                      <a:pt x="2259131" y="1264125"/>
                    </a:moveTo>
                    <a:cubicBezTo>
                      <a:pt x="2265759" y="1265658"/>
                      <a:pt x="2272375" y="1261531"/>
                      <a:pt x="2273908" y="1254906"/>
                    </a:cubicBezTo>
                    <a:cubicBezTo>
                      <a:pt x="2275122" y="1249664"/>
                      <a:pt x="2272789" y="1244242"/>
                      <a:pt x="2268149" y="1241516"/>
                    </a:cubicBezTo>
                    <a:cubicBezTo>
                      <a:pt x="2243098" y="1226804"/>
                      <a:pt x="2216809" y="1211782"/>
                      <a:pt x="2190014" y="1196869"/>
                    </a:cubicBezTo>
                    <a:cubicBezTo>
                      <a:pt x="2184067" y="1193569"/>
                      <a:pt x="2176570" y="1195713"/>
                      <a:pt x="2173269" y="1201657"/>
                    </a:cubicBezTo>
                    <a:cubicBezTo>
                      <a:pt x="2169973" y="1207591"/>
                      <a:pt x="2172104" y="1215071"/>
                      <a:pt x="2178032" y="1218380"/>
                    </a:cubicBezTo>
                    <a:cubicBezTo>
                      <a:pt x="2204661" y="1233202"/>
                      <a:pt x="2230783" y="1248128"/>
                      <a:pt x="2255672" y="1262743"/>
                    </a:cubicBezTo>
                    <a:cubicBezTo>
                      <a:pt x="2256748" y="1263377"/>
                      <a:pt x="2257915" y="1263843"/>
                      <a:pt x="2259131" y="1264125"/>
                    </a:cubicBezTo>
                    <a:close/>
                    <a:moveTo>
                      <a:pt x="2102424" y="1176788"/>
                    </a:moveTo>
                    <a:cubicBezTo>
                      <a:pt x="2109052" y="1178319"/>
                      <a:pt x="2115666" y="1174189"/>
                      <a:pt x="2117198" y="1167564"/>
                    </a:cubicBezTo>
                    <a:cubicBezTo>
                      <a:pt x="2118454" y="1162133"/>
                      <a:pt x="2115902" y="1156536"/>
                      <a:pt x="2110977" y="1153920"/>
                    </a:cubicBezTo>
                    <a:cubicBezTo>
                      <a:pt x="2085317" y="1140293"/>
                      <a:pt x="2058477" y="1126335"/>
                      <a:pt x="2031202" y="1112432"/>
                    </a:cubicBezTo>
                    <a:cubicBezTo>
                      <a:pt x="2025142" y="1109344"/>
                      <a:pt x="2017725" y="1111750"/>
                      <a:pt x="2014635" y="1117807"/>
                    </a:cubicBezTo>
                    <a:cubicBezTo>
                      <a:pt x="2011545" y="1123863"/>
                      <a:pt x="2013953" y="1131277"/>
                      <a:pt x="2020012" y="1134366"/>
                    </a:cubicBezTo>
                    <a:cubicBezTo>
                      <a:pt x="2047165" y="1148205"/>
                      <a:pt x="2073881" y="1162100"/>
                      <a:pt x="2099420" y="1175663"/>
                    </a:cubicBezTo>
                    <a:cubicBezTo>
                      <a:pt x="2100368" y="1176167"/>
                      <a:pt x="2101378" y="1176545"/>
                      <a:pt x="2102424" y="1176788"/>
                    </a:cubicBezTo>
                    <a:close/>
                    <a:moveTo>
                      <a:pt x="1942605" y="1095248"/>
                    </a:moveTo>
                    <a:cubicBezTo>
                      <a:pt x="1949234" y="1096777"/>
                      <a:pt x="1955848" y="1092646"/>
                      <a:pt x="1957378" y="1086021"/>
                    </a:cubicBezTo>
                    <a:cubicBezTo>
                      <a:pt x="1958664" y="1080451"/>
                      <a:pt x="1955946" y="1074730"/>
                      <a:pt x="1950815" y="1072205"/>
                    </a:cubicBezTo>
                    <a:cubicBezTo>
                      <a:pt x="1924751" y="1059388"/>
                      <a:pt x="1897534" y="1046216"/>
                      <a:pt x="1869924" y="1033055"/>
                    </a:cubicBezTo>
                    <a:cubicBezTo>
                      <a:pt x="1863786" y="1030126"/>
                      <a:pt x="1856434" y="1032726"/>
                      <a:pt x="1853504" y="1038861"/>
                    </a:cubicBezTo>
                    <a:cubicBezTo>
                      <a:pt x="1850573" y="1044997"/>
                      <a:pt x="1853174" y="1052346"/>
                      <a:pt x="1859312" y="1055275"/>
                    </a:cubicBezTo>
                    <a:cubicBezTo>
                      <a:pt x="1859316" y="1055276"/>
                      <a:pt x="1859320" y="1055278"/>
                      <a:pt x="1859323" y="1055280"/>
                    </a:cubicBezTo>
                    <a:cubicBezTo>
                      <a:pt x="1886843" y="1068397"/>
                      <a:pt x="1913967" y="1081524"/>
                      <a:pt x="1939943" y="1094297"/>
                    </a:cubicBezTo>
                    <a:cubicBezTo>
                      <a:pt x="1940791" y="1094715"/>
                      <a:pt x="1941685" y="1095034"/>
                      <a:pt x="1942605" y="1095248"/>
                    </a:cubicBezTo>
                    <a:close/>
                    <a:moveTo>
                      <a:pt x="1780664" y="1017990"/>
                    </a:moveTo>
                    <a:cubicBezTo>
                      <a:pt x="1787293" y="1019519"/>
                      <a:pt x="1793906" y="1015387"/>
                      <a:pt x="1795435" y="1008761"/>
                    </a:cubicBezTo>
                    <a:cubicBezTo>
                      <a:pt x="1796744" y="1003090"/>
                      <a:pt x="1793901" y="997278"/>
                      <a:pt x="1788621" y="994827"/>
                    </a:cubicBezTo>
                    <a:cubicBezTo>
                      <a:pt x="1762464" y="982688"/>
                      <a:pt x="1734996" y="970089"/>
                      <a:pt x="1706980" y="957379"/>
                    </a:cubicBezTo>
                    <a:cubicBezTo>
                      <a:pt x="1700791" y="954559"/>
                      <a:pt x="1693487" y="957288"/>
                      <a:pt x="1690666" y="963474"/>
                    </a:cubicBezTo>
                    <a:cubicBezTo>
                      <a:pt x="1687844" y="969660"/>
                      <a:pt x="1690574" y="976961"/>
                      <a:pt x="1696763" y="979781"/>
                    </a:cubicBezTo>
                    <a:cubicBezTo>
                      <a:pt x="1696775" y="979787"/>
                      <a:pt x="1696787" y="979792"/>
                      <a:pt x="1696799" y="979798"/>
                    </a:cubicBezTo>
                    <a:cubicBezTo>
                      <a:pt x="1724751" y="992479"/>
                      <a:pt x="1752155" y="1005049"/>
                      <a:pt x="1778248" y="1017158"/>
                    </a:cubicBezTo>
                    <a:cubicBezTo>
                      <a:pt x="1779023" y="1017518"/>
                      <a:pt x="1779832" y="1017797"/>
                      <a:pt x="1780664" y="1017990"/>
                    </a:cubicBezTo>
                    <a:close/>
                    <a:moveTo>
                      <a:pt x="1617452" y="943895"/>
                    </a:moveTo>
                    <a:cubicBezTo>
                      <a:pt x="1624080" y="945423"/>
                      <a:pt x="1630693" y="941291"/>
                      <a:pt x="1632221" y="934666"/>
                    </a:cubicBezTo>
                    <a:cubicBezTo>
                      <a:pt x="1633546" y="928925"/>
                      <a:pt x="1630616" y="923050"/>
                      <a:pt x="1625232" y="920653"/>
                    </a:cubicBezTo>
                    <a:cubicBezTo>
                      <a:pt x="1599173" y="909051"/>
                      <a:pt x="1571533" y="896842"/>
                      <a:pt x="1543081" y="884364"/>
                    </a:cubicBezTo>
                    <a:cubicBezTo>
                      <a:pt x="1536852" y="881632"/>
                      <a:pt x="1529587" y="884464"/>
                      <a:pt x="1526854" y="890690"/>
                    </a:cubicBezTo>
                    <a:cubicBezTo>
                      <a:pt x="1524121" y="896916"/>
                      <a:pt x="1526955" y="904178"/>
                      <a:pt x="1533183" y="906910"/>
                    </a:cubicBezTo>
                    <a:cubicBezTo>
                      <a:pt x="1561596" y="919369"/>
                      <a:pt x="1589193" y="931560"/>
                      <a:pt x="1615211" y="943143"/>
                    </a:cubicBezTo>
                    <a:cubicBezTo>
                      <a:pt x="1615932" y="943465"/>
                      <a:pt x="1616682" y="943717"/>
                      <a:pt x="1617452" y="943895"/>
                    </a:cubicBezTo>
                    <a:close/>
                    <a:moveTo>
                      <a:pt x="1452902" y="871690"/>
                    </a:moveTo>
                    <a:cubicBezTo>
                      <a:pt x="1459531" y="873218"/>
                      <a:pt x="1466143" y="869085"/>
                      <a:pt x="1467672" y="862459"/>
                    </a:cubicBezTo>
                    <a:cubicBezTo>
                      <a:pt x="1469006" y="856674"/>
                      <a:pt x="1466020" y="850761"/>
                      <a:pt x="1460572" y="848398"/>
                    </a:cubicBezTo>
                    <a:cubicBezTo>
                      <a:pt x="1433094" y="836486"/>
                      <a:pt x="1405626" y="824627"/>
                      <a:pt x="1378169" y="812823"/>
                    </a:cubicBezTo>
                    <a:cubicBezTo>
                      <a:pt x="1371921" y="810135"/>
                      <a:pt x="1364677" y="813019"/>
                      <a:pt x="1361988" y="819264"/>
                    </a:cubicBezTo>
                    <a:cubicBezTo>
                      <a:pt x="1359299" y="825509"/>
                      <a:pt x="1362184" y="832751"/>
                      <a:pt x="1368432" y="835439"/>
                    </a:cubicBezTo>
                    <a:cubicBezTo>
                      <a:pt x="1395855" y="847236"/>
                      <a:pt x="1423301" y="859086"/>
                      <a:pt x="1450771" y="870987"/>
                    </a:cubicBezTo>
                    <a:cubicBezTo>
                      <a:pt x="1451459" y="871285"/>
                      <a:pt x="1452172" y="871520"/>
                      <a:pt x="1452902" y="871690"/>
                    </a:cubicBezTo>
                    <a:close/>
                    <a:moveTo>
                      <a:pt x="1288082" y="800741"/>
                    </a:moveTo>
                    <a:cubicBezTo>
                      <a:pt x="1294710" y="802269"/>
                      <a:pt x="1301322" y="798136"/>
                      <a:pt x="1302851" y="791511"/>
                    </a:cubicBezTo>
                    <a:cubicBezTo>
                      <a:pt x="1304190" y="785706"/>
                      <a:pt x="1301180" y="779776"/>
                      <a:pt x="1295702" y="777429"/>
                    </a:cubicBezTo>
                    <a:lnTo>
                      <a:pt x="1213224" y="742108"/>
                    </a:lnTo>
                    <a:cubicBezTo>
                      <a:pt x="1206972" y="739430"/>
                      <a:pt x="1199732" y="742325"/>
                      <a:pt x="1197053" y="748574"/>
                    </a:cubicBezTo>
                    <a:cubicBezTo>
                      <a:pt x="1194373" y="754823"/>
                      <a:pt x="1197269" y="762060"/>
                      <a:pt x="1203521" y="764738"/>
                    </a:cubicBezTo>
                    <a:lnTo>
                      <a:pt x="1285999" y="800059"/>
                    </a:lnTo>
                    <a:cubicBezTo>
                      <a:pt x="1286672" y="800348"/>
                      <a:pt x="1287369" y="800576"/>
                      <a:pt x="1288082" y="800741"/>
                    </a:cubicBezTo>
                    <a:close/>
                    <a:moveTo>
                      <a:pt x="1123146" y="730048"/>
                    </a:moveTo>
                    <a:cubicBezTo>
                      <a:pt x="1129774" y="731576"/>
                      <a:pt x="1136387" y="727444"/>
                      <a:pt x="1137916" y="720819"/>
                    </a:cubicBezTo>
                    <a:cubicBezTo>
                      <a:pt x="1139254" y="715020"/>
                      <a:pt x="1136251" y="709094"/>
                      <a:pt x="1130782" y="706742"/>
                    </a:cubicBezTo>
                    <a:cubicBezTo>
                      <a:pt x="1103150" y="694863"/>
                      <a:pt x="1075699" y="683019"/>
                      <a:pt x="1048428" y="671211"/>
                    </a:cubicBezTo>
                    <a:cubicBezTo>
                      <a:pt x="1042185" y="668513"/>
                      <a:pt x="1034936" y="671386"/>
                      <a:pt x="1032237" y="677627"/>
                    </a:cubicBezTo>
                    <a:cubicBezTo>
                      <a:pt x="1029543" y="683858"/>
                      <a:pt x="1032404" y="691094"/>
                      <a:pt x="1038632" y="693800"/>
                    </a:cubicBezTo>
                    <a:cubicBezTo>
                      <a:pt x="1065912" y="705621"/>
                      <a:pt x="1093384" y="717474"/>
                      <a:pt x="1121049" y="729359"/>
                    </a:cubicBezTo>
                    <a:cubicBezTo>
                      <a:pt x="1121726" y="729650"/>
                      <a:pt x="1122428" y="729881"/>
                      <a:pt x="1123146" y="730048"/>
                    </a:cubicBezTo>
                    <a:close/>
                    <a:moveTo>
                      <a:pt x="958508" y="658651"/>
                    </a:moveTo>
                    <a:cubicBezTo>
                      <a:pt x="964276" y="659979"/>
                      <a:pt x="970174" y="657019"/>
                      <a:pt x="972554" y="651601"/>
                    </a:cubicBezTo>
                    <a:cubicBezTo>
                      <a:pt x="975287" y="645376"/>
                      <a:pt x="972455" y="638115"/>
                      <a:pt x="966228" y="635382"/>
                    </a:cubicBezTo>
                    <a:cubicBezTo>
                      <a:pt x="937188" y="622641"/>
                      <a:pt x="910369" y="610776"/>
                      <a:pt x="884241" y="599111"/>
                    </a:cubicBezTo>
                    <a:cubicBezTo>
                      <a:pt x="878034" y="596337"/>
                      <a:pt x="870751" y="599118"/>
                      <a:pt x="867976" y="605323"/>
                    </a:cubicBezTo>
                    <a:cubicBezTo>
                      <a:pt x="867975" y="605326"/>
                      <a:pt x="867974" y="605328"/>
                      <a:pt x="867973" y="605331"/>
                    </a:cubicBezTo>
                    <a:cubicBezTo>
                      <a:pt x="865200" y="611538"/>
                      <a:pt x="867985" y="618818"/>
                      <a:pt x="874194" y="621591"/>
                    </a:cubicBezTo>
                    <a:cubicBezTo>
                      <a:pt x="900373" y="633278"/>
                      <a:pt x="927238" y="645164"/>
                      <a:pt x="956326" y="657926"/>
                    </a:cubicBezTo>
                    <a:cubicBezTo>
                      <a:pt x="957029" y="658235"/>
                      <a:pt x="957759" y="658477"/>
                      <a:pt x="958507" y="658651"/>
                    </a:cubicBezTo>
                    <a:close/>
                    <a:moveTo>
                      <a:pt x="794662" y="585430"/>
                    </a:moveTo>
                    <a:cubicBezTo>
                      <a:pt x="800363" y="586744"/>
                      <a:pt x="806202" y="583869"/>
                      <a:pt x="808634" y="578550"/>
                    </a:cubicBezTo>
                    <a:cubicBezTo>
                      <a:pt x="811461" y="572368"/>
                      <a:pt x="808740" y="565065"/>
                      <a:pt x="802554" y="562238"/>
                    </a:cubicBezTo>
                    <a:cubicBezTo>
                      <a:pt x="802554" y="562238"/>
                      <a:pt x="802553" y="562237"/>
                      <a:pt x="802552" y="562237"/>
                    </a:cubicBezTo>
                    <a:cubicBezTo>
                      <a:pt x="774397" y="549375"/>
                      <a:pt x="747045" y="536703"/>
                      <a:pt x="721260" y="524571"/>
                    </a:cubicBezTo>
                    <a:cubicBezTo>
                      <a:pt x="715107" y="521675"/>
                      <a:pt x="707771" y="524314"/>
                      <a:pt x="704875" y="530464"/>
                    </a:cubicBezTo>
                    <a:cubicBezTo>
                      <a:pt x="704874" y="530465"/>
                      <a:pt x="704873" y="530466"/>
                      <a:pt x="704873" y="530467"/>
                    </a:cubicBezTo>
                    <a:cubicBezTo>
                      <a:pt x="701976" y="536618"/>
                      <a:pt x="704616" y="543952"/>
                      <a:pt x="710770" y="546847"/>
                    </a:cubicBezTo>
                    <a:cubicBezTo>
                      <a:pt x="736640" y="559017"/>
                      <a:pt x="764074" y="571729"/>
                      <a:pt x="792315" y="584630"/>
                    </a:cubicBezTo>
                    <a:cubicBezTo>
                      <a:pt x="793069" y="584975"/>
                      <a:pt x="793855" y="585243"/>
                      <a:pt x="794662" y="585430"/>
                    </a:cubicBezTo>
                    <a:close/>
                    <a:moveTo>
                      <a:pt x="632315" y="508949"/>
                    </a:moveTo>
                    <a:cubicBezTo>
                      <a:pt x="637901" y="510237"/>
                      <a:pt x="643638" y="507502"/>
                      <a:pt x="646154" y="502353"/>
                    </a:cubicBezTo>
                    <a:cubicBezTo>
                      <a:pt x="649139" y="496246"/>
                      <a:pt x="646605" y="488876"/>
                      <a:pt x="640495" y="485892"/>
                    </a:cubicBezTo>
                    <a:cubicBezTo>
                      <a:pt x="640494" y="485892"/>
                      <a:pt x="640493" y="485891"/>
                      <a:pt x="640492" y="485891"/>
                    </a:cubicBezTo>
                    <a:cubicBezTo>
                      <a:pt x="612698" y="472323"/>
                      <a:pt x="585752" y="458877"/>
                      <a:pt x="560402" y="445925"/>
                    </a:cubicBezTo>
                    <a:cubicBezTo>
                      <a:pt x="554346" y="442834"/>
                      <a:pt x="546929" y="445232"/>
                      <a:pt x="543831" y="451283"/>
                    </a:cubicBezTo>
                    <a:cubicBezTo>
                      <a:pt x="540736" y="457337"/>
                      <a:pt x="543136" y="464753"/>
                      <a:pt x="549192" y="467847"/>
                    </a:cubicBezTo>
                    <a:cubicBezTo>
                      <a:pt x="574673" y="480867"/>
                      <a:pt x="601755" y="494381"/>
                      <a:pt x="629684" y="508014"/>
                    </a:cubicBezTo>
                    <a:cubicBezTo>
                      <a:pt x="630523" y="508424"/>
                      <a:pt x="631405" y="508737"/>
                      <a:pt x="632315" y="508949"/>
                    </a:cubicBezTo>
                    <a:close/>
                    <a:moveTo>
                      <a:pt x="472576" y="427165"/>
                    </a:moveTo>
                    <a:cubicBezTo>
                      <a:pt x="477977" y="428412"/>
                      <a:pt x="483547" y="425900"/>
                      <a:pt x="486186" y="421026"/>
                    </a:cubicBezTo>
                    <a:cubicBezTo>
                      <a:pt x="489421" y="415046"/>
                      <a:pt x="487195" y="407576"/>
                      <a:pt x="481213" y="404341"/>
                    </a:cubicBezTo>
                    <a:cubicBezTo>
                      <a:pt x="453991" y="389621"/>
                      <a:pt x="427757" y="374942"/>
                      <a:pt x="403239" y="360711"/>
                    </a:cubicBezTo>
                    <a:cubicBezTo>
                      <a:pt x="397359" y="357296"/>
                      <a:pt x="389822" y="359293"/>
                      <a:pt x="386406" y="365171"/>
                    </a:cubicBezTo>
                    <a:cubicBezTo>
                      <a:pt x="386406" y="365172"/>
                      <a:pt x="386405" y="365173"/>
                      <a:pt x="386404" y="365174"/>
                    </a:cubicBezTo>
                    <a:cubicBezTo>
                      <a:pt x="382989" y="371054"/>
                      <a:pt x="384988" y="378588"/>
                      <a:pt x="390870" y="382002"/>
                    </a:cubicBezTo>
                    <a:cubicBezTo>
                      <a:pt x="390870" y="382002"/>
                      <a:pt x="390871" y="382002"/>
                      <a:pt x="390871" y="382002"/>
                    </a:cubicBezTo>
                    <a:cubicBezTo>
                      <a:pt x="415601" y="396357"/>
                      <a:pt x="442054" y="411158"/>
                      <a:pt x="469493" y="425995"/>
                    </a:cubicBezTo>
                    <a:cubicBezTo>
                      <a:pt x="470463" y="426521"/>
                      <a:pt x="471500" y="426915"/>
                      <a:pt x="472576" y="427165"/>
                    </a:cubicBezTo>
                    <a:close/>
                    <a:moveTo>
                      <a:pt x="317560" y="336866"/>
                    </a:moveTo>
                    <a:cubicBezTo>
                      <a:pt x="322653" y="338044"/>
                      <a:pt x="327936" y="335881"/>
                      <a:pt x="330740" y="331470"/>
                    </a:cubicBezTo>
                    <a:cubicBezTo>
                      <a:pt x="334386" y="325731"/>
                      <a:pt x="332687" y="318124"/>
                      <a:pt x="326945" y="314479"/>
                    </a:cubicBezTo>
                    <a:cubicBezTo>
                      <a:pt x="300677" y="297804"/>
                      <a:pt x="275811" y="281121"/>
                      <a:pt x="253041" y="264890"/>
                    </a:cubicBezTo>
                    <a:cubicBezTo>
                      <a:pt x="247502" y="260945"/>
                      <a:pt x="239813" y="262232"/>
                      <a:pt x="235863" y="267766"/>
                    </a:cubicBezTo>
                    <a:cubicBezTo>
                      <a:pt x="231914" y="273302"/>
                      <a:pt x="233202" y="280989"/>
                      <a:pt x="238739" y="284937"/>
                    </a:cubicBezTo>
                    <a:cubicBezTo>
                      <a:pt x="261867" y="301422"/>
                      <a:pt x="287102" y="318353"/>
                      <a:pt x="313740" y="335262"/>
                    </a:cubicBezTo>
                    <a:cubicBezTo>
                      <a:pt x="314913" y="336009"/>
                      <a:pt x="316205" y="336551"/>
                      <a:pt x="317560" y="336866"/>
                    </a:cubicBezTo>
                    <a:close/>
                    <a:moveTo>
                      <a:pt x="172031" y="232375"/>
                    </a:moveTo>
                    <a:cubicBezTo>
                      <a:pt x="176566" y="233429"/>
                      <a:pt x="181308" y="231838"/>
                      <a:pt x="184287" y="228261"/>
                    </a:cubicBezTo>
                    <a:cubicBezTo>
                      <a:pt x="188640" y="223039"/>
                      <a:pt x="187933" y="215278"/>
                      <a:pt x="182709" y="210926"/>
                    </a:cubicBezTo>
                    <a:cubicBezTo>
                      <a:pt x="182708" y="210925"/>
                      <a:pt x="182707" y="210925"/>
                      <a:pt x="182706" y="210924"/>
                    </a:cubicBezTo>
                    <a:cubicBezTo>
                      <a:pt x="160074" y="192211"/>
                      <a:pt x="138484" y="172273"/>
                      <a:pt x="118034" y="151199"/>
                    </a:cubicBezTo>
                    <a:cubicBezTo>
                      <a:pt x="113320" y="146299"/>
                      <a:pt x="105523" y="146147"/>
                      <a:pt x="100621" y="150860"/>
                    </a:cubicBezTo>
                    <a:cubicBezTo>
                      <a:pt x="100621" y="150860"/>
                      <a:pt x="100621" y="150860"/>
                      <a:pt x="100621" y="150860"/>
                    </a:cubicBezTo>
                    <a:cubicBezTo>
                      <a:pt x="95719" y="155573"/>
                      <a:pt x="95566" y="163365"/>
                      <a:pt x="100280" y="168265"/>
                    </a:cubicBezTo>
                    <a:cubicBezTo>
                      <a:pt x="121359" y="189992"/>
                      <a:pt x="143613" y="210548"/>
                      <a:pt x="166942" y="229841"/>
                    </a:cubicBezTo>
                    <a:cubicBezTo>
                      <a:pt x="168417" y="231073"/>
                      <a:pt x="170160" y="231941"/>
                      <a:pt x="172031" y="232375"/>
                    </a:cubicBezTo>
                    <a:close/>
                    <a:moveTo>
                      <a:pt x="49909" y="102964"/>
                    </a:moveTo>
                    <a:cubicBezTo>
                      <a:pt x="53251" y="103743"/>
                      <a:pt x="56766" y="103089"/>
                      <a:pt x="59603" y="101162"/>
                    </a:cubicBezTo>
                    <a:cubicBezTo>
                      <a:pt x="65234" y="97347"/>
                      <a:pt x="66704" y="89693"/>
                      <a:pt x="62889" y="84065"/>
                    </a:cubicBezTo>
                    <a:cubicBezTo>
                      <a:pt x="46721" y="60693"/>
                      <a:pt x="33718" y="35285"/>
                      <a:pt x="24217" y="8504"/>
                    </a:cubicBezTo>
                    <a:cubicBezTo>
                      <a:pt x="22012" y="2074"/>
                      <a:pt x="15008" y="-1352"/>
                      <a:pt x="8575" y="853"/>
                    </a:cubicBezTo>
                    <a:cubicBezTo>
                      <a:pt x="8574" y="853"/>
                      <a:pt x="8573" y="853"/>
                      <a:pt x="8572" y="854"/>
                    </a:cubicBezTo>
                    <a:cubicBezTo>
                      <a:pt x="2139" y="3059"/>
                      <a:pt x="-1288" y="10059"/>
                      <a:pt x="918" y="16489"/>
                    </a:cubicBezTo>
                    <a:cubicBezTo>
                      <a:pt x="918" y="16490"/>
                      <a:pt x="919" y="16491"/>
                      <a:pt x="919" y="16491"/>
                    </a:cubicBezTo>
                    <a:cubicBezTo>
                      <a:pt x="11126" y="45335"/>
                      <a:pt x="25107" y="72702"/>
                      <a:pt x="42498" y="97879"/>
                    </a:cubicBezTo>
                    <a:cubicBezTo>
                      <a:pt x="44237" y="100449"/>
                      <a:pt x="46885" y="102266"/>
                      <a:pt x="49909" y="1029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30"/>
              <p:cNvSpPr/>
              <p:nvPr/>
            </p:nvSpPr>
            <p:spPr>
              <a:xfrm>
                <a:off x="2928576" y="0"/>
                <a:ext cx="30338" cy="68295"/>
              </a:xfrm>
              <a:custGeom>
                <a:avLst/>
                <a:gdLst/>
                <a:ahLst/>
                <a:cxnLst/>
                <a:rect l="l" t="t" r="r" b="b"/>
                <a:pathLst>
                  <a:path w="30338" h="68295" extrusionOk="0">
                    <a:moveTo>
                      <a:pt x="9769" y="68161"/>
                    </a:moveTo>
                    <a:cubicBezTo>
                      <a:pt x="10541" y="68339"/>
                      <a:pt x="11328" y="68443"/>
                      <a:pt x="12119" y="68472"/>
                    </a:cubicBezTo>
                    <a:cubicBezTo>
                      <a:pt x="18916" y="68718"/>
                      <a:pt x="24626" y="63411"/>
                      <a:pt x="24874" y="56616"/>
                    </a:cubicBezTo>
                    <a:cubicBezTo>
                      <a:pt x="25401" y="42673"/>
                      <a:pt x="27214" y="28808"/>
                      <a:pt x="30292" y="15198"/>
                    </a:cubicBezTo>
                    <a:cubicBezTo>
                      <a:pt x="31765" y="8568"/>
                      <a:pt x="27603" y="1994"/>
                      <a:pt x="20978" y="486"/>
                    </a:cubicBezTo>
                    <a:cubicBezTo>
                      <a:pt x="14342" y="-1005"/>
                      <a:pt x="7753" y="3163"/>
                      <a:pt x="6260" y="9796"/>
                    </a:cubicBezTo>
                    <a:cubicBezTo>
                      <a:pt x="2850" y="24888"/>
                      <a:pt x="841" y="40262"/>
                      <a:pt x="257" y="55723"/>
                    </a:cubicBezTo>
                    <a:cubicBezTo>
                      <a:pt x="44" y="61609"/>
                      <a:pt x="4031" y="66822"/>
                      <a:pt x="9769" y="68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30"/>
              <p:cNvSpPr/>
              <p:nvPr/>
            </p:nvSpPr>
            <p:spPr>
              <a:xfrm>
                <a:off x="5764137" y="2107604"/>
                <a:ext cx="151800" cy="137428"/>
              </a:xfrm>
              <a:custGeom>
                <a:avLst/>
                <a:gdLst/>
                <a:ahLst/>
                <a:cxnLst/>
                <a:rect l="l" t="t" r="r" b="b"/>
                <a:pathLst>
                  <a:path w="151800" h="137428" extrusionOk="0">
                    <a:moveTo>
                      <a:pt x="0" y="0"/>
                    </a:moveTo>
                    <a:lnTo>
                      <a:pt x="65429" y="137429"/>
                    </a:lnTo>
                    <a:lnTo>
                      <a:pt x="151800" y="120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5" name="Google Shape;385;p30"/>
            <p:cNvGrpSpPr/>
            <p:nvPr/>
          </p:nvGrpSpPr>
          <p:grpSpPr>
            <a:xfrm rot="-571922">
              <a:off x="-491394" y="2581627"/>
              <a:ext cx="1308743" cy="1568755"/>
              <a:chOff x="1112130" y="2868093"/>
              <a:chExt cx="1308734" cy="1568744"/>
            </a:xfrm>
          </p:grpSpPr>
          <p:sp>
            <p:nvSpPr>
              <p:cNvPr id="386" name="Google Shape;386;p30"/>
              <p:cNvSpPr/>
              <p:nvPr/>
            </p:nvSpPr>
            <p:spPr>
              <a:xfrm>
                <a:off x="1112130" y="2926901"/>
                <a:ext cx="1211973" cy="1509936"/>
              </a:xfrm>
              <a:custGeom>
                <a:avLst/>
                <a:gdLst/>
                <a:ahLst/>
                <a:cxnLst/>
                <a:rect l="l" t="t" r="r" b="b"/>
                <a:pathLst>
                  <a:path w="1211973" h="1509936" extrusionOk="0">
                    <a:moveTo>
                      <a:pt x="43795" y="881313"/>
                    </a:moveTo>
                    <a:cubicBezTo>
                      <a:pt x="51130" y="862823"/>
                      <a:pt x="59554" y="844784"/>
                      <a:pt x="69025" y="827292"/>
                    </a:cubicBezTo>
                    <a:cubicBezTo>
                      <a:pt x="72616" y="820676"/>
                      <a:pt x="80892" y="818223"/>
                      <a:pt x="87511" y="821812"/>
                    </a:cubicBezTo>
                    <a:cubicBezTo>
                      <a:pt x="94126" y="825405"/>
                      <a:pt x="96579" y="833675"/>
                      <a:pt x="92992" y="840291"/>
                    </a:cubicBezTo>
                    <a:cubicBezTo>
                      <a:pt x="77967" y="868182"/>
                      <a:pt x="65665" y="897455"/>
                      <a:pt x="56254" y="927704"/>
                    </a:cubicBezTo>
                    <a:cubicBezTo>
                      <a:pt x="54027" y="934872"/>
                      <a:pt x="46408" y="938878"/>
                      <a:pt x="39237" y="936652"/>
                    </a:cubicBezTo>
                    <a:cubicBezTo>
                      <a:pt x="39213" y="936645"/>
                      <a:pt x="39188" y="936637"/>
                      <a:pt x="39164" y="936629"/>
                    </a:cubicBezTo>
                    <a:cubicBezTo>
                      <a:pt x="31979" y="934376"/>
                      <a:pt x="27982" y="926728"/>
                      <a:pt x="30236" y="919546"/>
                    </a:cubicBezTo>
                    <a:cubicBezTo>
                      <a:pt x="30236" y="919546"/>
                      <a:pt x="30236" y="919545"/>
                      <a:pt x="30237" y="919545"/>
                    </a:cubicBezTo>
                    <a:cubicBezTo>
                      <a:pt x="34320" y="906533"/>
                      <a:pt x="38882" y="893670"/>
                      <a:pt x="43795" y="881313"/>
                    </a:cubicBezTo>
                    <a:close/>
                    <a:moveTo>
                      <a:pt x="9076" y="1013732"/>
                    </a:moveTo>
                    <a:cubicBezTo>
                      <a:pt x="11416" y="1007866"/>
                      <a:pt x="17479" y="1004374"/>
                      <a:pt x="23729" y="1005293"/>
                    </a:cubicBezTo>
                    <a:cubicBezTo>
                      <a:pt x="31179" y="1006388"/>
                      <a:pt x="36330" y="1013312"/>
                      <a:pt x="35235" y="1020759"/>
                    </a:cubicBezTo>
                    <a:cubicBezTo>
                      <a:pt x="30668" y="1052420"/>
                      <a:pt x="28090" y="1084336"/>
                      <a:pt x="27515" y="1116320"/>
                    </a:cubicBezTo>
                    <a:cubicBezTo>
                      <a:pt x="27361" y="1123844"/>
                      <a:pt x="21137" y="1129819"/>
                      <a:pt x="13610" y="1129670"/>
                    </a:cubicBezTo>
                    <a:cubicBezTo>
                      <a:pt x="6081" y="1129519"/>
                      <a:pt x="101" y="1123296"/>
                      <a:pt x="252" y="1115771"/>
                    </a:cubicBezTo>
                    <a:cubicBezTo>
                      <a:pt x="252" y="1115770"/>
                      <a:pt x="252" y="1115770"/>
                      <a:pt x="252" y="1115769"/>
                    </a:cubicBezTo>
                    <a:cubicBezTo>
                      <a:pt x="850" y="1082643"/>
                      <a:pt x="3524" y="1049586"/>
                      <a:pt x="8257" y="1016794"/>
                    </a:cubicBezTo>
                    <a:cubicBezTo>
                      <a:pt x="8410" y="1015745"/>
                      <a:pt x="8685" y="1014717"/>
                      <a:pt x="9076" y="1013732"/>
                    </a:cubicBezTo>
                    <a:close/>
                    <a:moveTo>
                      <a:pt x="123821" y="748734"/>
                    </a:moveTo>
                    <a:cubicBezTo>
                      <a:pt x="124393" y="747295"/>
                      <a:pt x="125207" y="745964"/>
                      <a:pt x="126228" y="744799"/>
                    </a:cubicBezTo>
                    <a:cubicBezTo>
                      <a:pt x="148368" y="719500"/>
                      <a:pt x="173342" y="696828"/>
                      <a:pt x="200661" y="677229"/>
                    </a:cubicBezTo>
                    <a:cubicBezTo>
                      <a:pt x="206777" y="672840"/>
                      <a:pt x="215296" y="674238"/>
                      <a:pt x="219688" y="680352"/>
                    </a:cubicBezTo>
                    <a:cubicBezTo>
                      <a:pt x="224079" y="686466"/>
                      <a:pt x="222681" y="694981"/>
                      <a:pt x="216564" y="699371"/>
                    </a:cubicBezTo>
                    <a:cubicBezTo>
                      <a:pt x="190945" y="717750"/>
                      <a:pt x="167523" y="739011"/>
                      <a:pt x="146760" y="762735"/>
                    </a:cubicBezTo>
                    <a:cubicBezTo>
                      <a:pt x="141805" y="768402"/>
                      <a:pt x="133193" y="768982"/>
                      <a:pt x="127523" y="764030"/>
                    </a:cubicBezTo>
                    <a:cubicBezTo>
                      <a:pt x="127523" y="764029"/>
                      <a:pt x="127522" y="764029"/>
                      <a:pt x="127521" y="764028"/>
                    </a:cubicBezTo>
                    <a:cubicBezTo>
                      <a:pt x="123172" y="760228"/>
                      <a:pt x="121689" y="754101"/>
                      <a:pt x="123821" y="748734"/>
                    </a:cubicBezTo>
                    <a:close/>
                    <a:moveTo>
                      <a:pt x="4306" y="1208582"/>
                    </a:moveTo>
                    <a:cubicBezTo>
                      <a:pt x="6222" y="1203754"/>
                      <a:pt x="10717" y="1200434"/>
                      <a:pt x="15896" y="1200022"/>
                    </a:cubicBezTo>
                    <a:cubicBezTo>
                      <a:pt x="23401" y="1199420"/>
                      <a:pt x="29972" y="1205012"/>
                      <a:pt x="30574" y="1212513"/>
                    </a:cubicBezTo>
                    <a:cubicBezTo>
                      <a:pt x="30575" y="1212515"/>
                      <a:pt x="30575" y="1212516"/>
                      <a:pt x="30575" y="1212518"/>
                    </a:cubicBezTo>
                    <a:cubicBezTo>
                      <a:pt x="33043" y="1243335"/>
                      <a:pt x="36982" y="1275575"/>
                      <a:pt x="42280" y="1308340"/>
                    </a:cubicBezTo>
                    <a:cubicBezTo>
                      <a:pt x="43481" y="1315771"/>
                      <a:pt x="38429" y="1322768"/>
                      <a:pt x="30996" y="1323970"/>
                    </a:cubicBezTo>
                    <a:cubicBezTo>
                      <a:pt x="23562" y="1325171"/>
                      <a:pt x="16562" y="1320121"/>
                      <a:pt x="15361" y="1312690"/>
                    </a:cubicBezTo>
                    <a:cubicBezTo>
                      <a:pt x="9946" y="1279205"/>
                      <a:pt x="5920" y="1246235"/>
                      <a:pt x="3394" y="1214692"/>
                    </a:cubicBezTo>
                    <a:cubicBezTo>
                      <a:pt x="3224" y="1212612"/>
                      <a:pt x="3536" y="1210521"/>
                      <a:pt x="4306" y="1208582"/>
                    </a:cubicBezTo>
                    <a:close/>
                    <a:moveTo>
                      <a:pt x="280917" y="635517"/>
                    </a:moveTo>
                    <a:cubicBezTo>
                      <a:pt x="282252" y="632145"/>
                      <a:pt x="284880" y="629448"/>
                      <a:pt x="288216" y="628023"/>
                    </a:cubicBezTo>
                    <a:cubicBezTo>
                      <a:pt x="319015" y="614900"/>
                      <a:pt x="351021" y="604814"/>
                      <a:pt x="383780" y="597906"/>
                    </a:cubicBezTo>
                    <a:cubicBezTo>
                      <a:pt x="391145" y="596336"/>
                      <a:pt x="398388" y="601031"/>
                      <a:pt x="399959" y="608392"/>
                    </a:cubicBezTo>
                    <a:cubicBezTo>
                      <a:pt x="401530" y="615753"/>
                      <a:pt x="396833" y="622993"/>
                      <a:pt x="389469" y="624563"/>
                    </a:cubicBezTo>
                    <a:cubicBezTo>
                      <a:pt x="389463" y="624564"/>
                      <a:pt x="389457" y="624566"/>
                      <a:pt x="389451" y="624567"/>
                    </a:cubicBezTo>
                    <a:cubicBezTo>
                      <a:pt x="358431" y="631104"/>
                      <a:pt x="328124" y="640652"/>
                      <a:pt x="298960" y="653075"/>
                    </a:cubicBezTo>
                    <a:cubicBezTo>
                      <a:pt x="292039" y="656041"/>
                      <a:pt x="284023" y="652837"/>
                      <a:pt x="281056" y="645919"/>
                    </a:cubicBezTo>
                    <a:cubicBezTo>
                      <a:pt x="279636" y="642606"/>
                      <a:pt x="279586" y="638866"/>
                      <a:pt x="280917" y="635516"/>
                    </a:cubicBezTo>
                    <a:close/>
                    <a:moveTo>
                      <a:pt x="34990" y="1401296"/>
                    </a:moveTo>
                    <a:cubicBezTo>
                      <a:pt x="36641" y="1397127"/>
                      <a:pt x="40239" y="1394037"/>
                      <a:pt x="44612" y="1393036"/>
                    </a:cubicBezTo>
                    <a:cubicBezTo>
                      <a:pt x="51951" y="1391351"/>
                      <a:pt x="59267" y="1395931"/>
                      <a:pt x="60953" y="1403266"/>
                    </a:cubicBezTo>
                    <a:cubicBezTo>
                      <a:pt x="67626" y="1432294"/>
                      <a:pt x="75404" y="1462400"/>
                      <a:pt x="84068" y="1492748"/>
                    </a:cubicBezTo>
                    <a:cubicBezTo>
                      <a:pt x="86134" y="1499986"/>
                      <a:pt x="81939" y="1507528"/>
                      <a:pt x="74698" y="1509594"/>
                    </a:cubicBezTo>
                    <a:cubicBezTo>
                      <a:pt x="67457" y="1511659"/>
                      <a:pt x="59913" y="1507466"/>
                      <a:pt x="57847" y="1500229"/>
                    </a:cubicBezTo>
                    <a:cubicBezTo>
                      <a:pt x="57847" y="1500229"/>
                      <a:pt x="57846" y="1500228"/>
                      <a:pt x="57846" y="1500227"/>
                    </a:cubicBezTo>
                    <a:cubicBezTo>
                      <a:pt x="49052" y="1469427"/>
                      <a:pt x="41157" y="1438856"/>
                      <a:pt x="34377" y="1409371"/>
                    </a:cubicBezTo>
                    <a:cubicBezTo>
                      <a:pt x="33754" y="1406680"/>
                      <a:pt x="33968" y="1403863"/>
                      <a:pt x="34990" y="1401296"/>
                    </a:cubicBezTo>
                    <a:close/>
                    <a:moveTo>
                      <a:pt x="470834" y="594563"/>
                    </a:moveTo>
                    <a:cubicBezTo>
                      <a:pt x="472838" y="589518"/>
                      <a:pt x="477645" y="586142"/>
                      <a:pt x="483073" y="585969"/>
                    </a:cubicBezTo>
                    <a:cubicBezTo>
                      <a:pt x="516440" y="584898"/>
                      <a:pt x="549838" y="586685"/>
                      <a:pt x="582900" y="591310"/>
                    </a:cubicBezTo>
                    <a:cubicBezTo>
                      <a:pt x="590357" y="592362"/>
                      <a:pt x="595548" y="599256"/>
                      <a:pt x="594497" y="606709"/>
                    </a:cubicBezTo>
                    <a:cubicBezTo>
                      <a:pt x="593445" y="614156"/>
                      <a:pt x="586558" y="619345"/>
                      <a:pt x="579106" y="618302"/>
                    </a:cubicBezTo>
                    <a:cubicBezTo>
                      <a:pt x="572377" y="617357"/>
                      <a:pt x="565618" y="616536"/>
                      <a:pt x="558830" y="615839"/>
                    </a:cubicBezTo>
                    <a:cubicBezTo>
                      <a:pt x="560415" y="647029"/>
                      <a:pt x="564965" y="677997"/>
                      <a:pt x="572419" y="708326"/>
                    </a:cubicBezTo>
                    <a:cubicBezTo>
                      <a:pt x="574247" y="715627"/>
                      <a:pt x="569808" y="723028"/>
                      <a:pt x="562503" y="724856"/>
                    </a:cubicBezTo>
                    <a:cubicBezTo>
                      <a:pt x="555198" y="726684"/>
                      <a:pt x="547794" y="722247"/>
                      <a:pt x="545965" y="714945"/>
                    </a:cubicBezTo>
                    <a:cubicBezTo>
                      <a:pt x="545956" y="714909"/>
                      <a:pt x="545947" y="714872"/>
                      <a:pt x="545938" y="714836"/>
                    </a:cubicBezTo>
                    <a:cubicBezTo>
                      <a:pt x="537951" y="682334"/>
                      <a:pt x="533123" y="649137"/>
                      <a:pt x="531522" y="615707"/>
                    </a:cubicBezTo>
                    <a:cubicBezTo>
                      <a:pt x="531489" y="615044"/>
                      <a:pt x="531506" y="614378"/>
                      <a:pt x="531570" y="613717"/>
                    </a:cubicBezTo>
                    <a:cubicBezTo>
                      <a:pt x="515719" y="612873"/>
                      <a:pt x="499811" y="612702"/>
                      <a:pt x="483948" y="613212"/>
                    </a:cubicBezTo>
                    <a:cubicBezTo>
                      <a:pt x="476418" y="613450"/>
                      <a:pt x="470121" y="607541"/>
                      <a:pt x="469883" y="600014"/>
                    </a:cubicBezTo>
                    <a:cubicBezTo>
                      <a:pt x="469824" y="598151"/>
                      <a:pt x="470148" y="596296"/>
                      <a:pt x="470834" y="594563"/>
                    </a:cubicBezTo>
                    <a:close/>
                    <a:moveTo>
                      <a:pt x="561840" y="418274"/>
                    </a:moveTo>
                    <a:cubicBezTo>
                      <a:pt x="564624" y="411280"/>
                      <a:pt x="572552" y="407867"/>
                      <a:pt x="579549" y="410649"/>
                    </a:cubicBezTo>
                    <a:cubicBezTo>
                      <a:pt x="586434" y="413387"/>
                      <a:pt x="589871" y="421121"/>
                      <a:pt x="587287" y="428064"/>
                    </a:cubicBezTo>
                    <a:cubicBezTo>
                      <a:pt x="576271" y="457726"/>
                      <a:pt x="568327" y="488439"/>
                      <a:pt x="563579" y="519721"/>
                    </a:cubicBezTo>
                    <a:cubicBezTo>
                      <a:pt x="562462" y="527164"/>
                      <a:pt x="555519" y="532292"/>
                      <a:pt x="548072" y="531175"/>
                    </a:cubicBezTo>
                    <a:cubicBezTo>
                      <a:pt x="540626" y="530058"/>
                      <a:pt x="535495" y="523118"/>
                      <a:pt x="536613" y="515675"/>
                    </a:cubicBezTo>
                    <a:cubicBezTo>
                      <a:pt x="536616" y="515660"/>
                      <a:pt x="536618" y="515645"/>
                      <a:pt x="536620" y="515630"/>
                    </a:cubicBezTo>
                    <a:cubicBezTo>
                      <a:pt x="541649" y="482501"/>
                      <a:pt x="550062" y="449975"/>
                      <a:pt x="561729" y="418561"/>
                    </a:cubicBezTo>
                    <a:close/>
                    <a:moveTo>
                      <a:pt x="604990" y="330887"/>
                    </a:moveTo>
                    <a:cubicBezTo>
                      <a:pt x="605296" y="330116"/>
                      <a:pt x="605672" y="329374"/>
                      <a:pt x="606112" y="328672"/>
                    </a:cubicBezTo>
                    <a:cubicBezTo>
                      <a:pt x="623918" y="300380"/>
                      <a:pt x="644347" y="273825"/>
                      <a:pt x="667132" y="249361"/>
                    </a:cubicBezTo>
                    <a:cubicBezTo>
                      <a:pt x="672263" y="243852"/>
                      <a:pt x="680890" y="243544"/>
                      <a:pt x="686401" y="248674"/>
                    </a:cubicBezTo>
                    <a:cubicBezTo>
                      <a:pt x="691900" y="253791"/>
                      <a:pt x="692221" y="262390"/>
                      <a:pt x="687119" y="267902"/>
                    </a:cubicBezTo>
                    <a:cubicBezTo>
                      <a:pt x="665501" y="291110"/>
                      <a:pt x="646117" y="316300"/>
                      <a:pt x="629222" y="343140"/>
                    </a:cubicBezTo>
                    <a:cubicBezTo>
                      <a:pt x="625225" y="349519"/>
                      <a:pt x="616811" y="351451"/>
                      <a:pt x="610429" y="347456"/>
                    </a:cubicBezTo>
                    <a:cubicBezTo>
                      <a:pt x="604856" y="343967"/>
                      <a:pt x="602568" y="336998"/>
                      <a:pt x="604990" y="330887"/>
                    </a:cubicBezTo>
                    <a:close/>
                    <a:moveTo>
                      <a:pt x="736616" y="187948"/>
                    </a:moveTo>
                    <a:cubicBezTo>
                      <a:pt x="737516" y="185683"/>
                      <a:pt x="739010" y="183702"/>
                      <a:pt x="740940" y="182214"/>
                    </a:cubicBezTo>
                    <a:cubicBezTo>
                      <a:pt x="767243" y="161975"/>
                      <a:pt x="794897" y="143555"/>
                      <a:pt x="823710" y="127080"/>
                    </a:cubicBezTo>
                    <a:cubicBezTo>
                      <a:pt x="830240" y="123331"/>
                      <a:pt x="838573" y="125583"/>
                      <a:pt x="842324" y="132109"/>
                    </a:cubicBezTo>
                    <a:cubicBezTo>
                      <a:pt x="846075" y="138636"/>
                      <a:pt x="843822" y="146966"/>
                      <a:pt x="837293" y="150715"/>
                    </a:cubicBezTo>
                    <a:cubicBezTo>
                      <a:pt x="809561" y="166569"/>
                      <a:pt x="782943" y="184296"/>
                      <a:pt x="757627" y="203773"/>
                    </a:cubicBezTo>
                    <a:cubicBezTo>
                      <a:pt x="751669" y="208378"/>
                      <a:pt x="743104" y="207284"/>
                      <a:pt x="738497" y="201328"/>
                    </a:cubicBezTo>
                    <a:cubicBezTo>
                      <a:pt x="735547" y="197514"/>
                      <a:pt x="734832" y="192427"/>
                      <a:pt x="736616" y="187948"/>
                    </a:cubicBezTo>
                    <a:close/>
                    <a:moveTo>
                      <a:pt x="579217" y="798440"/>
                    </a:moveTo>
                    <a:cubicBezTo>
                      <a:pt x="581999" y="791445"/>
                      <a:pt x="589926" y="788030"/>
                      <a:pt x="596924" y="790810"/>
                    </a:cubicBezTo>
                    <a:cubicBezTo>
                      <a:pt x="600108" y="792075"/>
                      <a:pt x="602698" y="794492"/>
                      <a:pt x="604180" y="797580"/>
                    </a:cubicBezTo>
                    <a:cubicBezTo>
                      <a:pt x="617479" y="826007"/>
                      <a:pt x="634579" y="852496"/>
                      <a:pt x="655012" y="876322"/>
                    </a:cubicBezTo>
                    <a:cubicBezTo>
                      <a:pt x="659975" y="881982"/>
                      <a:pt x="659408" y="890593"/>
                      <a:pt x="653745" y="895555"/>
                    </a:cubicBezTo>
                    <a:cubicBezTo>
                      <a:pt x="648082" y="900516"/>
                      <a:pt x="639468" y="899949"/>
                      <a:pt x="634504" y="894289"/>
                    </a:cubicBezTo>
                    <a:cubicBezTo>
                      <a:pt x="612436" y="868599"/>
                      <a:pt x="593963" y="840031"/>
                      <a:pt x="579593" y="809369"/>
                    </a:cubicBezTo>
                    <a:cubicBezTo>
                      <a:pt x="577943" y="805939"/>
                      <a:pt x="577807" y="801975"/>
                      <a:pt x="579217" y="798440"/>
                    </a:cubicBezTo>
                    <a:close/>
                    <a:moveTo>
                      <a:pt x="663360" y="622098"/>
                    </a:moveTo>
                    <a:cubicBezTo>
                      <a:pt x="666045" y="615358"/>
                      <a:pt x="673542" y="611902"/>
                      <a:pt x="680413" y="614237"/>
                    </a:cubicBezTo>
                    <a:cubicBezTo>
                      <a:pt x="687922" y="616787"/>
                      <a:pt x="695395" y="619536"/>
                      <a:pt x="702626" y="622408"/>
                    </a:cubicBezTo>
                    <a:cubicBezTo>
                      <a:pt x="726687" y="631831"/>
                      <a:pt x="749754" y="643616"/>
                      <a:pt x="771489" y="657588"/>
                    </a:cubicBezTo>
                    <a:cubicBezTo>
                      <a:pt x="777799" y="661696"/>
                      <a:pt x="779583" y="670140"/>
                      <a:pt x="775473" y="676447"/>
                    </a:cubicBezTo>
                    <a:cubicBezTo>
                      <a:pt x="771363" y="682754"/>
                      <a:pt x="762916" y="684537"/>
                      <a:pt x="756606" y="680429"/>
                    </a:cubicBezTo>
                    <a:cubicBezTo>
                      <a:pt x="736390" y="667443"/>
                      <a:pt x="714935" y="656492"/>
                      <a:pt x="692556" y="647739"/>
                    </a:cubicBezTo>
                    <a:cubicBezTo>
                      <a:pt x="685752" y="645036"/>
                      <a:pt x="678715" y="642449"/>
                      <a:pt x="671640" y="640044"/>
                    </a:cubicBezTo>
                    <a:cubicBezTo>
                      <a:pt x="664511" y="637623"/>
                      <a:pt x="660695" y="629883"/>
                      <a:pt x="663117" y="622756"/>
                    </a:cubicBezTo>
                    <a:cubicBezTo>
                      <a:pt x="663117" y="622756"/>
                      <a:pt x="663117" y="622756"/>
                      <a:pt x="663117" y="622756"/>
                    </a:cubicBezTo>
                    <a:cubicBezTo>
                      <a:pt x="663193" y="622532"/>
                      <a:pt x="663273" y="622314"/>
                      <a:pt x="663360" y="622098"/>
                    </a:cubicBezTo>
                    <a:close/>
                    <a:moveTo>
                      <a:pt x="905161" y="90253"/>
                    </a:moveTo>
                    <a:cubicBezTo>
                      <a:pt x="906489" y="86899"/>
                      <a:pt x="909097" y="84211"/>
                      <a:pt x="912410" y="82780"/>
                    </a:cubicBezTo>
                    <a:cubicBezTo>
                      <a:pt x="941565" y="70150"/>
                      <a:pt x="972689" y="58388"/>
                      <a:pt x="1004916" y="47823"/>
                    </a:cubicBezTo>
                    <a:cubicBezTo>
                      <a:pt x="1012071" y="45477"/>
                      <a:pt x="1019774" y="49373"/>
                      <a:pt x="1022121" y="56524"/>
                    </a:cubicBezTo>
                    <a:cubicBezTo>
                      <a:pt x="1024468" y="63676"/>
                      <a:pt x="1020571" y="71375"/>
                      <a:pt x="1013416" y="73721"/>
                    </a:cubicBezTo>
                    <a:cubicBezTo>
                      <a:pt x="981980" y="84028"/>
                      <a:pt x="951645" y="95490"/>
                      <a:pt x="923253" y="107790"/>
                    </a:cubicBezTo>
                    <a:cubicBezTo>
                      <a:pt x="916343" y="110783"/>
                      <a:pt x="908315" y="107609"/>
                      <a:pt x="905321" y="100702"/>
                    </a:cubicBezTo>
                    <a:cubicBezTo>
                      <a:pt x="903881" y="97378"/>
                      <a:pt x="903824" y="93619"/>
                      <a:pt x="905161" y="90253"/>
                    </a:cubicBezTo>
                    <a:close/>
                    <a:moveTo>
                      <a:pt x="710842" y="935903"/>
                    </a:moveTo>
                    <a:cubicBezTo>
                      <a:pt x="713449" y="929368"/>
                      <a:pt x="720604" y="925890"/>
                      <a:pt x="727356" y="927876"/>
                    </a:cubicBezTo>
                    <a:cubicBezTo>
                      <a:pt x="755760" y="936229"/>
                      <a:pt x="781040" y="929035"/>
                      <a:pt x="802492" y="906490"/>
                    </a:cubicBezTo>
                    <a:cubicBezTo>
                      <a:pt x="807682" y="901036"/>
                      <a:pt x="816312" y="900820"/>
                      <a:pt x="821768" y="906007"/>
                    </a:cubicBezTo>
                    <a:cubicBezTo>
                      <a:pt x="827225" y="911194"/>
                      <a:pt x="827441" y="919821"/>
                      <a:pt x="822252" y="925275"/>
                    </a:cubicBezTo>
                    <a:cubicBezTo>
                      <a:pt x="793592" y="955392"/>
                      <a:pt x="758116" y="965335"/>
                      <a:pt x="719660" y="954025"/>
                    </a:cubicBezTo>
                    <a:cubicBezTo>
                      <a:pt x="712436" y="951901"/>
                      <a:pt x="708303" y="944325"/>
                      <a:pt x="710428" y="937105"/>
                    </a:cubicBezTo>
                    <a:cubicBezTo>
                      <a:pt x="710428" y="937104"/>
                      <a:pt x="710428" y="937104"/>
                      <a:pt x="710428" y="937104"/>
                    </a:cubicBezTo>
                    <a:cubicBezTo>
                      <a:pt x="710549" y="936694"/>
                      <a:pt x="710687" y="936293"/>
                      <a:pt x="710842" y="935903"/>
                    </a:cubicBezTo>
                    <a:close/>
                    <a:moveTo>
                      <a:pt x="1090404" y="28983"/>
                    </a:moveTo>
                    <a:cubicBezTo>
                      <a:pt x="1092028" y="24881"/>
                      <a:pt x="1095540" y="21820"/>
                      <a:pt x="1099827" y="20772"/>
                    </a:cubicBezTo>
                    <a:cubicBezTo>
                      <a:pt x="1130676" y="13195"/>
                      <a:pt x="1163110" y="6338"/>
                      <a:pt x="1196228" y="392"/>
                    </a:cubicBezTo>
                    <a:cubicBezTo>
                      <a:pt x="1203645" y="-910"/>
                      <a:pt x="1210713" y="4044"/>
                      <a:pt x="1212015" y="11458"/>
                    </a:cubicBezTo>
                    <a:cubicBezTo>
                      <a:pt x="1213311" y="18831"/>
                      <a:pt x="1208414" y="25869"/>
                      <a:pt x="1201048" y="27220"/>
                    </a:cubicBezTo>
                    <a:cubicBezTo>
                      <a:pt x="1168494" y="33063"/>
                      <a:pt x="1136628" y="39799"/>
                      <a:pt x="1106335" y="47239"/>
                    </a:cubicBezTo>
                    <a:cubicBezTo>
                      <a:pt x="1099022" y="49036"/>
                      <a:pt x="1091637" y="44567"/>
                      <a:pt x="1089839" y="37257"/>
                    </a:cubicBezTo>
                    <a:cubicBezTo>
                      <a:pt x="1089163" y="34507"/>
                      <a:pt x="1089361" y="31615"/>
                      <a:pt x="1090404" y="28983"/>
                    </a:cubicBezTo>
                    <a:close/>
                    <a:moveTo>
                      <a:pt x="821122" y="731297"/>
                    </a:moveTo>
                    <a:cubicBezTo>
                      <a:pt x="823909" y="724304"/>
                      <a:pt x="831839" y="720894"/>
                      <a:pt x="838835" y="723680"/>
                    </a:cubicBezTo>
                    <a:cubicBezTo>
                      <a:pt x="841500" y="724741"/>
                      <a:pt x="843762" y="726615"/>
                      <a:pt x="845300" y="729035"/>
                    </a:cubicBezTo>
                    <a:cubicBezTo>
                      <a:pt x="865372" y="759162"/>
                      <a:pt x="873541" y="795664"/>
                      <a:pt x="868223" y="831468"/>
                    </a:cubicBezTo>
                    <a:cubicBezTo>
                      <a:pt x="867110" y="838912"/>
                      <a:pt x="860170" y="844045"/>
                      <a:pt x="852723" y="842932"/>
                    </a:cubicBezTo>
                    <a:cubicBezTo>
                      <a:pt x="845275" y="841819"/>
                      <a:pt x="840141" y="834883"/>
                      <a:pt x="841254" y="827438"/>
                    </a:cubicBezTo>
                    <a:cubicBezTo>
                      <a:pt x="841255" y="827428"/>
                      <a:pt x="841257" y="827418"/>
                      <a:pt x="841259" y="827408"/>
                    </a:cubicBezTo>
                    <a:cubicBezTo>
                      <a:pt x="845527" y="798102"/>
                      <a:pt x="838764" y="768254"/>
                      <a:pt x="822280" y="743646"/>
                    </a:cubicBezTo>
                    <a:cubicBezTo>
                      <a:pt x="819931" y="739954"/>
                      <a:pt x="819500" y="735360"/>
                      <a:pt x="821122" y="731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30"/>
              <p:cNvSpPr/>
              <p:nvPr/>
            </p:nvSpPr>
            <p:spPr>
              <a:xfrm>
                <a:off x="2276430" y="2868093"/>
                <a:ext cx="144434" cy="153119"/>
              </a:xfrm>
              <a:custGeom>
                <a:avLst/>
                <a:gdLst/>
                <a:ahLst/>
                <a:cxnLst/>
                <a:rect l="l" t="t" r="r" b="b"/>
                <a:pathLst>
                  <a:path w="144434" h="153119" extrusionOk="0">
                    <a:moveTo>
                      <a:pt x="0" y="0"/>
                    </a:moveTo>
                    <a:lnTo>
                      <a:pt x="144435" y="56140"/>
                    </a:lnTo>
                    <a:lnTo>
                      <a:pt x="23579" y="153119"/>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88"/>
        <p:cNvGrpSpPr/>
        <p:nvPr/>
      </p:nvGrpSpPr>
      <p:grpSpPr>
        <a:xfrm>
          <a:off x="0" y="0"/>
          <a:ext cx="0" cy="0"/>
          <a:chOff x="0" y="0"/>
          <a:chExt cx="0" cy="0"/>
        </a:xfrm>
      </p:grpSpPr>
      <p:grpSp>
        <p:nvGrpSpPr>
          <p:cNvPr id="389" name="Google Shape;389;p31"/>
          <p:cNvGrpSpPr/>
          <p:nvPr/>
        </p:nvGrpSpPr>
        <p:grpSpPr>
          <a:xfrm>
            <a:off x="-118900" y="890445"/>
            <a:ext cx="11011607" cy="4798868"/>
            <a:chOff x="-118900" y="890445"/>
            <a:chExt cx="11011607" cy="4798868"/>
          </a:xfrm>
        </p:grpSpPr>
        <p:grpSp>
          <p:nvGrpSpPr>
            <p:cNvPr id="390" name="Google Shape;390;p31"/>
            <p:cNvGrpSpPr/>
            <p:nvPr/>
          </p:nvGrpSpPr>
          <p:grpSpPr>
            <a:xfrm rot="7536696" flipH="1">
              <a:off x="245452" y="3916184"/>
              <a:ext cx="1308762" cy="1568777"/>
              <a:chOff x="1112130" y="2868093"/>
              <a:chExt cx="1308734" cy="1568744"/>
            </a:xfrm>
          </p:grpSpPr>
          <p:sp>
            <p:nvSpPr>
              <p:cNvPr id="391" name="Google Shape;391;p31"/>
              <p:cNvSpPr/>
              <p:nvPr/>
            </p:nvSpPr>
            <p:spPr>
              <a:xfrm>
                <a:off x="1112130" y="2926901"/>
                <a:ext cx="1211973" cy="1509936"/>
              </a:xfrm>
              <a:custGeom>
                <a:avLst/>
                <a:gdLst/>
                <a:ahLst/>
                <a:cxnLst/>
                <a:rect l="l" t="t" r="r" b="b"/>
                <a:pathLst>
                  <a:path w="1211973" h="1509936" extrusionOk="0">
                    <a:moveTo>
                      <a:pt x="43795" y="881313"/>
                    </a:moveTo>
                    <a:cubicBezTo>
                      <a:pt x="51130" y="862823"/>
                      <a:pt x="59554" y="844784"/>
                      <a:pt x="69025" y="827292"/>
                    </a:cubicBezTo>
                    <a:cubicBezTo>
                      <a:pt x="72616" y="820676"/>
                      <a:pt x="80892" y="818223"/>
                      <a:pt x="87511" y="821812"/>
                    </a:cubicBezTo>
                    <a:cubicBezTo>
                      <a:pt x="94126" y="825405"/>
                      <a:pt x="96579" y="833675"/>
                      <a:pt x="92992" y="840291"/>
                    </a:cubicBezTo>
                    <a:cubicBezTo>
                      <a:pt x="77967" y="868182"/>
                      <a:pt x="65665" y="897455"/>
                      <a:pt x="56254" y="927704"/>
                    </a:cubicBezTo>
                    <a:cubicBezTo>
                      <a:pt x="54027" y="934872"/>
                      <a:pt x="46408" y="938878"/>
                      <a:pt x="39237" y="936652"/>
                    </a:cubicBezTo>
                    <a:cubicBezTo>
                      <a:pt x="39213" y="936645"/>
                      <a:pt x="39188" y="936637"/>
                      <a:pt x="39164" y="936629"/>
                    </a:cubicBezTo>
                    <a:cubicBezTo>
                      <a:pt x="31979" y="934376"/>
                      <a:pt x="27982" y="926728"/>
                      <a:pt x="30236" y="919546"/>
                    </a:cubicBezTo>
                    <a:cubicBezTo>
                      <a:pt x="30236" y="919546"/>
                      <a:pt x="30236" y="919545"/>
                      <a:pt x="30237" y="919545"/>
                    </a:cubicBezTo>
                    <a:cubicBezTo>
                      <a:pt x="34320" y="906533"/>
                      <a:pt x="38882" y="893670"/>
                      <a:pt x="43795" y="881313"/>
                    </a:cubicBezTo>
                    <a:close/>
                    <a:moveTo>
                      <a:pt x="9076" y="1013732"/>
                    </a:moveTo>
                    <a:cubicBezTo>
                      <a:pt x="11416" y="1007866"/>
                      <a:pt x="17479" y="1004374"/>
                      <a:pt x="23729" y="1005293"/>
                    </a:cubicBezTo>
                    <a:cubicBezTo>
                      <a:pt x="31179" y="1006388"/>
                      <a:pt x="36330" y="1013312"/>
                      <a:pt x="35235" y="1020759"/>
                    </a:cubicBezTo>
                    <a:cubicBezTo>
                      <a:pt x="30668" y="1052420"/>
                      <a:pt x="28090" y="1084336"/>
                      <a:pt x="27515" y="1116320"/>
                    </a:cubicBezTo>
                    <a:cubicBezTo>
                      <a:pt x="27361" y="1123844"/>
                      <a:pt x="21137" y="1129819"/>
                      <a:pt x="13610" y="1129670"/>
                    </a:cubicBezTo>
                    <a:cubicBezTo>
                      <a:pt x="6081" y="1129519"/>
                      <a:pt x="101" y="1123296"/>
                      <a:pt x="252" y="1115771"/>
                    </a:cubicBezTo>
                    <a:cubicBezTo>
                      <a:pt x="252" y="1115770"/>
                      <a:pt x="252" y="1115770"/>
                      <a:pt x="252" y="1115769"/>
                    </a:cubicBezTo>
                    <a:cubicBezTo>
                      <a:pt x="850" y="1082643"/>
                      <a:pt x="3524" y="1049586"/>
                      <a:pt x="8257" y="1016794"/>
                    </a:cubicBezTo>
                    <a:cubicBezTo>
                      <a:pt x="8410" y="1015745"/>
                      <a:pt x="8685" y="1014717"/>
                      <a:pt x="9076" y="1013732"/>
                    </a:cubicBezTo>
                    <a:close/>
                    <a:moveTo>
                      <a:pt x="123821" y="748734"/>
                    </a:moveTo>
                    <a:cubicBezTo>
                      <a:pt x="124393" y="747295"/>
                      <a:pt x="125207" y="745964"/>
                      <a:pt x="126228" y="744799"/>
                    </a:cubicBezTo>
                    <a:cubicBezTo>
                      <a:pt x="148368" y="719500"/>
                      <a:pt x="173342" y="696828"/>
                      <a:pt x="200661" y="677229"/>
                    </a:cubicBezTo>
                    <a:cubicBezTo>
                      <a:pt x="206777" y="672840"/>
                      <a:pt x="215296" y="674238"/>
                      <a:pt x="219688" y="680352"/>
                    </a:cubicBezTo>
                    <a:cubicBezTo>
                      <a:pt x="224079" y="686466"/>
                      <a:pt x="222681" y="694981"/>
                      <a:pt x="216564" y="699371"/>
                    </a:cubicBezTo>
                    <a:cubicBezTo>
                      <a:pt x="190945" y="717750"/>
                      <a:pt x="167523" y="739011"/>
                      <a:pt x="146760" y="762735"/>
                    </a:cubicBezTo>
                    <a:cubicBezTo>
                      <a:pt x="141805" y="768402"/>
                      <a:pt x="133193" y="768982"/>
                      <a:pt x="127523" y="764030"/>
                    </a:cubicBezTo>
                    <a:cubicBezTo>
                      <a:pt x="127523" y="764029"/>
                      <a:pt x="127522" y="764029"/>
                      <a:pt x="127521" y="764028"/>
                    </a:cubicBezTo>
                    <a:cubicBezTo>
                      <a:pt x="123172" y="760228"/>
                      <a:pt x="121689" y="754101"/>
                      <a:pt x="123821" y="748734"/>
                    </a:cubicBezTo>
                    <a:close/>
                    <a:moveTo>
                      <a:pt x="4306" y="1208582"/>
                    </a:moveTo>
                    <a:cubicBezTo>
                      <a:pt x="6222" y="1203754"/>
                      <a:pt x="10717" y="1200434"/>
                      <a:pt x="15896" y="1200022"/>
                    </a:cubicBezTo>
                    <a:cubicBezTo>
                      <a:pt x="23401" y="1199420"/>
                      <a:pt x="29972" y="1205012"/>
                      <a:pt x="30574" y="1212513"/>
                    </a:cubicBezTo>
                    <a:cubicBezTo>
                      <a:pt x="30575" y="1212515"/>
                      <a:pt x="30575" y="1212516"/>
                      <a:pt x="30575" y="1212518"/>
                    </a:cubicBezTo>
                    <a:cubicBezTo>
                      <a:pt x="33043" y="1243335"/>
                      <a:pt x="36982" y="1275575"/>
                      <a:pt x="42280" y="1308340"/>
                    </a:cubicBezTo>
                    <a:cubicBezTo>
                      <a:pt x="43481" y="1315771"/>
                      <a:pt x="38429" y="1322768"/>
                      <a:pt x="30996" y="1323970"/>
                    </a:cubicBezTo>
                    <a:cubicBezTo>
                      <a:pt x="23562" y="1325171"/>
                      <a:pt x="16562" y="1320121"/>
                      <a:pt x="15361" y="1312690"/>
                    </a:cubicBezTo>
                    <a:cubicBezTo>
                      <a:pt x="9946" y="1279205"/>
                      <a:pt x="5920" y="1246235"/>
                      <a:pt x="3394" y="1214692"/>
                    </a:cubicBezTo>
                    <a:cubicBezTo>
                      <a:pt x="3224" y="1212612"/>
                      <a:pt x="3536" y="1210521"/>
                      <a:pt x="4306" y="1208582"/>
                    </a:cubicBezTo>
                    <a:close/>
                    <a:moveTo>
                      <a:pt x="280917" y="635517"/>
                    </a:moveTo>
                    <a:cubicBezTo>
                      <a:pt x="282252" y="632145"/>
                      <a:pt x="284880" y="629448"/>
                      <a:pt x="288216" y="628023"/>
                    </a:cubicBezTo>
                    <a:cubicBezTo>
                      <a:pt x="319015" y="614900"/>
                      <a:pt x="351021" y="604814"/>
                      <a:pt x="383780" y="597906"/>
                    </a:cubicBezTo>
                    <a:cubicBezTo>
                      <a:pt x="391145" y="596336"/>
                      <a:pt x="398388" y="601031"/>
                      <a:pt x="399959" y="608392"/>
                    </a:cubicBezTo>
                    <a:cubicBezTo>
                      <a:pt x="401530" y="615753"/>
                      <a:pt x="396833" y="622993"/>
                      <a:pt x="389469" y="624563"/>
                    </a:cubicBezTo>
                    <a:cubicBezTo>
                      <a:pt x="389463" y="624564"/>
                      <a:pt x="389457" y="624566"/>
                      <a:pt x="389451" y="624567"/>
                    </a:cubicBezTo>
                    <a:cubicBezTo>
                      <a:pt x="358431" y="631104"/>
                      <a:pt x="328124" y="640652"/>
                      <a:pt x="298960" y="653075"/>
                    </a:cubicBezTo>
                    <a:cubicBezTo>
                      <a:pt x="292039" y="656041"/>
                      <a:pt x="284023" y="652837"/>
                      <a:pt x="281056" y="645919"/>
                    </a:cubicBezTo>
                    <a:cubicBezTo>
                      <a:pt x="279636" y="642606"/>
                      <a:pt x="279586" y="638866"/>
                      <a:pt x="280917" y="635516"/>
                    </a:cubicBezTo>
                    <a:close/>
                    <a:moveTo>
                      <a:pt x="34990" y="1401296"/>
                    </a:moveTo>
                    <a:cubicBezTo>
                      <a:pt x="36641" y="1397127"/>
                      <a:pt x="40239" y="1394037"/>
                      <a:pt x="44612" y="1393036"/>
                    </a:cubicBezTo>
                    <a:cubicBezTo>
                      <a:pt x="51951" y="1391351"/>
                      <a:pt x="59267" y="1395931"/>
                      <a:pt x="60953" y="1403266"/>
                    </a:cubicBezTo>
                    <a:cubicBezTo>
                      <a:pt x="67626" y="1432294"/>
                      <a:pt x="75404" y="1462400"/>
                      <a:pt x="84068" y="1492748"/>
                    </a:cubicBezTo>
                    <a:cubicBezTo>
                      <a:pt x="86134" y="1499986"/>
                      <a:pt x="81939" y="1507528"/>
                      <a:pt x="74698" y="1509594"/>
                    </a:cubicBezTo>
                    <a:cubicBezTo>
                      <a:pt x="67457" y="1511659"/>
                      <a:pt x="59913" y="1507466"/>
                      <a:pt x="57847" y="1500229"/>
                    </a:cubicBezTo>
                    <a:cubicBezTo>
                      <a:pt x="57847" y="1500229"/>
                      <a:pt x="57846" y="1500228"/>
                      <a:pt x="57846" y="1500227"/>
                    </a:cubicBezTo>
                    <a:cubicBezTo>
                      <a:pt x="49052" y="1469427"/>
                      <a:pt x="41157" y="1438856"/>
                      <a:pt x="34377" y="1409371"/>
                    </a:cubicBezTo>
                    <a:cubicBezTo>
                      <a:pt x="33754" y="1406680"/>
                      <a:pt x="33968" y="1403863"/>
                      <a:pt x="34990" y="1401296"/>
                    </a:cubicBezTo>
                    <a:close/>
                    <a:moveTo>
                      <a:pt x="470834" y="594563"/>
                    </a:moveTo>
                    <a:cubicBezTo>
                      <a:pt x="472838" y="589518"/>
                      <a:pt x="477645" y="586142"/>
                      <a:pt x="483073" y="585969"/>
                    </a:cubicBezTo>
                    <a:cubicBezTo>
                      <a:pt x="516440" y="584898"/>
                      <a:pt x="549838" y="586685"/>
                      <a:pt x="582900" y="591310"/>
                    </a:cubicBezTo>
                    <a:cubicBezTo>
                      <a:pt x="590357" y="592362"/>
                      <a:pt x="595548" y="599256"/>
                      <a:pt x="594497" y="606709"/>
                    </a:cubicBezTo>
                    <a:cubicBezTo>
                      <a:pt x="593445" y="614156"/>
                      <a:pt x="586558" y="619345"/>
                      <a:pt x="579106" y="618302"/>
                    </a:cubicBezTo>
                    <a:cubicBezTo>
                      <a:pt x="572377" y="617357"/>
                      <a:pt x="565618" y="616536"/>
                      <a:pt x="558830" y="615839"/>
                    </a:cubicBezTo>
                    <a:cubicBezTo>
                      <a:pt x="560415" y="647029"/>
                      <a:pt x="564965" y="677997"/>
                      <a:pt x="572419" y="708326"/>
                    </a:cubicBezTo>
                    <a:cubicBezTo>
                      <a:pt x="574247" y="715627"/>
                      <a:pt x="569808" y="723028"/>
                      <a:pt x="562503" y="724856"/>
                    </a:cubicBezTo>
                    <a:cubicBezTo>
                      <a:pt x="555198" y="726684"/>
                      <a:pt x="547794" y="722247"/>
                      <a:pt x="545965" y="714945"/>
                    </a:cubicBezTo>
                    <a:cubicBezTo>
                      <a:pt x="545956" y="714909"/>
                      <a:pt x="545947" y="714872"/>
                      <a:pt x="545938" y="714836"/>
                    </a:cubicBezTo>
                    <a:cubicBezTo>
                      <a:pt x="537951" y="682334"/>
                      <a:pt x="533123" y="649137"/>
                      <a:pt x="531522" y="615707"/>
                    </a:cubicBezTo>
                    <a:cubicBezTo>
                      <a:pt x="531489" y="615044"/>
                      <a:pt x="531506" y="614378"/>
                      <a:pt x="531570" y="613717"/>
                    </a:cubicBezTo>
                    <a:cubicBezTo>
                      <a:pt x="515719" y="612873"/>
                      <a:pt x="499811" y="612702"/>
                      <a:pt x="483948" y="613212"/>
                    </a:cubicBezTo>
                    <a:cubicBezTo>
                      <a:pt x="476418" y="613450"/>
                      <a:pt x="470121" y="607541"/>
                      <a:pt x="469883" y="600014"/>
                    </a:cubicBezTo>
                    <a:cubicBezTo>
                      <a:pt x="469824" y="598151"/>
                      <a:pt x="470148" y="596296"/>
                      <a:pt x="470834" y="594563"/>
                    </a:cubicBezTo>
                    <a:close/>
                    <a:moveTo>
                      <a:pt x="561840" y="418274"/>
                    </a:moveTo>
                    <a:cubicBezTo>
                      <a:pt x="564624" y="411280"/>
                      <a:pt x="572552" y="407867"/>
                      <a:pt x="579549" y="410649"/>
                    </a:cubicBezTo>
                    <a:cubicBezTo>
                      <a:pt x="586434" y="413387"/>
                      <a:pt x="589871" y="421121"/>
                      <a:pt x="587287" y="428064"/>
                    </a:cubicBezTo>
                    <a:cubicBezTo>
                      <a:pt x="576271" y="457726"/>
                      <a:pt x="568327" y="488439"/>
                      <a:pt x="563579" y="519721"/>
                    </a:cubicBezTo>
                    <a:cubicBezTo>
                      <a:pt x="562462" y="527164"/>
                      <a:pt x="555519" y="532292"/>
                      <a:pt x="548072" y="531175"/>
                    </a:cubicBezTo>
                    <a:cubicBezTo>
                      <a:pt x="540626" y="530058"/>
                      <a:pt x="535495" y="523118"/>
                      <a:pt x="536613" y="515675"/>
                    </a:cubicBezTo>
                    <a:cubicBezTo>
                      <a:pt x="536616" y="515660"/>
                      <a:pt x="536618" y="515645"/>
                      <a:pt x="536620" y="515630"/>
                    </a:cubicBezTo>
                    <a:cubicBezTo>
                      <a:pt x="541649" y="482501"/>
                      <a:pt x="550062" y="449975"/>
                      <a:pt x="561729" y="418561"/>
                    </a:cubicBezTo>
                    <a:close/>
                    <a:moveTo>
                      <a:pt x="604990" y="330887"/>
                    </a:moveTo>
                    <a:cubicBezTo>
                      <a:pt x="605296" y="330116"/>
                      <a:pt x="605672" y="329374"/>
                      <a:pt x="606112" y="328672"/>
                    </a:cubicBezTo>
                    <a:cubicBezTo>
                      <a:pt x="623918" y="300380"/>
                      <a:pt x="644347" y="273825"/>
                      <a:pt x="667132" y="249361"/>
                    </a:cubicBezTo>
                    <a:cubicBezTo>
                      <a:pt x="672263" y="243852"/>
                      <a:pt x="680890" y="243544"/>
                      <a:pt x="686401" y="248674"/>
                    </a:cubicBezTo>
                    <a:cubicBezTo>
                      <a:pt x="691900" y="253791"/>
                      <a:pt x="692221" y="262390"/>
                      <a:pt x="687119" y="267902"/>
                    </a:cubicBezTo>
                    <a:cubicBezTo>
                      <a:pt x="665501" y="291110"/>
                      <a:pt x="646117" y="316300"/>
                      <a:pt x="629222" y="343140"/>
                    </a:cubicBezTo>
                    <a:cubicBezTo>
                      <a:pt x="625225" y="349519"/>
                      <a:pt x="616811" y="351451"/>
                      <a:pt x="610429" y="347456"/>
                    </a:cubicBezTo>
                    <a:cubicBezTo>
                      <a:pt x="604856" y="343967"/>
                      <a:pt x="602568" y="336998"/>
                      <a:pt x="604990" y="330887"/>
                    </a:cubicBezTo>
                    <a:close/>
                    <a:moveTo>
                      <a:pt x="736616" y="187948"/>
                    </a:moveTo>
                    <a:cubicBezTo>
                      <a:pt x="737516" y="185683"/>
                      <a:pt x="739010" y="183702"/>
                      <a:pt x="740940" y="182214"/>
                    </a:cubicBezTo>
                    <a:cubicBezTo>
                      <a:pt x="767243" y="161975"/>
                      <a:pt x="794897" y="143555"/>
                      <a:pt x="823710" y="127080"/>
                    </a:cubicBezTo>
                    <a:cubicBezTo>
                      <a:pt x="830240" y="123331"/>
                      <a:pt x="838573" y="125583"/>
                      <a:pt x="842324" y="132109"/>
                    </a:cubicBezTo>
                    <a:cubicBezTo>
                      <a:pt x="846075" y="138636"/>
                      <a:pt x="843822" y="146966"/>
                      <a:pt x="837293" y="150715"/>
                    </a:cubicBezTo>
                    <a:cubicBezTo>
                      <a:pt x="809561" y="166569"/>
                      <a:pt x="782943" y="184296"/>
                      <a:pt x="757627" y="203773"/>
                    </a:cubicBezTo>
                    <a:cubicBezTo>
                      <a:pt x="751669" y="208378"/>
                      <a:pt x="743104" y="207284"/>
                      <a:pt x="738497" y="201328"/>
                    </a:cubicBezTo>
                    <a:cubicBezTo>
                      <a:pt x="735547" y="197514"/>
                      <a:pt x="734832" y="192427"/>
                      <a:pt x="736616" y="187948"/>
                    </a:cubicBezTo>
                    <a:close/>
                    <a:moveTo>
                      <a:pt x="579217" y="798440"/>
                    </a:moveTo>
                    <a:cubicBezTo>
                      <a:pt x="581999" y="791445"/>
                      <a:pt x="589926" y="788030"/>
                      <a:pt x="596924" y="790810"/>
                    </a:cubicBezTo>
                    <a:cubicBezTo>
                      <a:pt x="600108" y="792075"/>
                      <a:pt x="602698" y="794492"/>
                      <a:pt x="604180" y="797580"/>
                    </a:cubicBezTo>
                    <a:cubicBezTo>
                      <a:pt x="617479" y="826007"/>
                      <a:pt x="634579" y="852496"/>
                      <a:pt x="655012" y="876322"/>
                    </a:cubicBezTo>
                    <a:cubicBezTo>
                      <a:pt x="659975" y="881982"/>
                      <a:pt x="659408" y="890593"/>
                      <a:pt x="653745" y="895555"/>
                    </a:cubicBezTo>
                    <a:cubicBezTo>
                      <a:pt x="648082" y="900516"/>
                      <a:pt x="639468" y="899949"/>
                      <a:pt x="634504" y="894289"/>
                    </a:cubicBezTo>
                    <a:cubicBezTo>
                      <a:pt x="612436" y="868599"/>
                      <a:pt x="593963" y="840031"/>
                      <a:pt x="579593" y="809369"/>
                    </a:cubicBezTo>
                    <a:cubicBezTo>
                      <a:pt x="577943" y="805939"/>
                      <a:pt x="577807" y="801975"/>
                      <a:pt x="579217" y="798440"/>
                    </a:cubicBezTo>
                    <a:close/>
                    <a:moveTo>
                      <a:pt x="663360" y="622098"/>
                    </a:moveTo>
                    <a:cubicBezTo>
                      <a:pt x="666045" y="615358"/>
                      <a:pt x="673542" y="611902"/>
                      <a:pt x="680413" y="614237"/>
                    </a:cubicBezTo>
                    <a:cubicBezTo>
                      <a:pt x="687922" y="616787"/>
                      <a:pt x="695395" y="619536"/>
                      <a:pt x="702626" y="622408"/>
                    </a:cubicBezTo>
                    <a:cubicBezTo>
                      <a:pt x="726687" y="631831"/>
                      <a:pt x="749754" y="643616"/>
                      <a:pt x="771489" y="657588"/>
                    </a:cubicBezTo>
                    <a:cubicBezTo>
                      <a:pt x="777799" y="661696"/>
                      <a:pt x="779583" y="670140"/>
                      <a:pt x="775473" y="676447"/>
                    </a:cubicBezTo>
                    <a:cubicBezTo>
                      <a:pt x="771363" y="682754"/>
                      <a:pt x="762916" y="684537"/>
                      <a:pt x="756606" y="680429"/>
                    </a:cubicBezTo>
                    <a:cubicBezTo>
                      <a:pt x="736390" y="667443"/>
                      <a:pt x="714935" y="656492"/>
                      <a:pt x="692556" y="647739"/>
                    </a:cubicBezTo>
                    <a:cubicBezTo>
                      <a:pt x="685752" y="645036"/>
                      <a:pt x="678715" y="642449"/>
                      <a:pt x="671640" y="640044"/>
                    </a:cubicBezTo>
                    <a:cubicBezTo>
                      <a:pt x="664511" y="637623"/>
                      <a:pt x="660695" y="629883"/>
                      <a:pt x="663117" y="622756"/>
                    </a:cubicBezTo>
                    <a:cubicBezTo>
                      <a:pt x="663117" y="622756"/>
                      <a:pt x="663117" y="622756"/>
                      <a:pt x="663117" y="622756"/>
                    </a:cubicBezTo>
                    <a:cubicBezTo>
                      <a:pt x="663193" y="622532"/>
                      <a:pt x="663273" y="622314"/>
                      <a:pt x="663360" y="622098"/>
                    </a:cubicBezTo>
                    <a:close/>
                    <a:moveTo>
                      <a:pt x="905161" y="90253"/>
                    </a:moveTo>
                    <a:cubicBezTo>
                      <a:pt x="906489" y="86899"/>
                      <a:pt x="909097" y="84211"/>
                      <a:pt x="912410" y="82780"/>
                    </a:cubicBezTo>
                    <a:cubicBezTo>
                      <a:pt x="941565" y="70150"/>
                      <a:pt x="972689" y="58388"/>
                      <a:pt x="1004916" y="47823"/>
                    </a:cubicBezTo>
                    <a:cubicBezTo>
                      <a:pt x="1012071" y="45477"/>
                      <a:pt x="1019774" y="49373"/>
                      <a:pt x="1022121" y="56524"/>
                    </a:cubicBezTo>
                    <a:cubicBezTo>
                      <a:pt x="1024468" y="63676"/>
                      <a:pt x="1020571" y="71375"/>
                      <a:pt x="1013416" y="73721"/>
                    </a:cubicBezTo>
                    <a:cubicBezTo>
                      <a:pt x="981980" y="84028"/>
                      <a:pt x="951645" y="95490"/>
                      <a:pt x="923253" y="107790"/>
                    </a:cubicBezTo>
                    <a:cubicBezTo>
                      <a:pt x="916343" y="110783"/>
                      <a:pt x="908315" y="107609"/>
                      <a:pt x="905321" y="100702"/>
                    </a:cubicBezTo>
                    <a:cubicBezTo>
                      <a:pt x="903881" y="97378"/>
                      <a:pt x="903824" y="93619"/>
                      <a:pt x="905161" y="90253"/>
                    </a:cubicBezTo>
                    <a:close/>
                    <a:moveTo>
                      <a:pt x="710842" y="935903"/>
                    </a:moveTo>
                    <a:cubicBezTo>
                      <a:pt x="713449" y="929368"/>
                      <a:pt x="720604" y="925890"/>
                      <a:pt x="727356" y="927876"/>
                    </a:cubicBezTo>
                    <a:cubicBezTo>
                      <a:pt x="755760" y="936229"/>
                      <a:pt x="781040" y="929035"/>
                      <a:pt x="802492" y="906490"/>
                    </a:cubicBezTo>
                    <a:cubicBezTo>
                      <a:pt x="807682" y="901036"/>
                      <a:pt x="816312" y="900820"/>
                      <a:pt x="821768" y="906007"/>
                    </a:cubicBezTo>
                    <a:cubicBezTo>
                      <a:pt x="827225" y="911194"/>
                      <a:pt x="827441" y="919821"/>
                      <a:pt x="822252" y="925275"/>
                    </a:cubicBezTo>
                    <a:cubicBezTo>
                      <a:pt x="793592" y="955392"/>
                      <a:pt x="758116" y="965335"/>
                      <a:pt x="719660" y="954025"/>
                    </a:cubicBezTo>
                    <a:cubicBezTo>
                      <a:pt x="712436" y="951901"/>
                      <a:pt x="708303" y="944325"/>
                      <a:pt x="710428" y="937105"/>
                    </a:cubicBezTo>
                    <a:cubicBezTo>
                      <a:pt x="710428" y="937104"/>
                      <a:pt x="710428" y="937104"/>
                      <a:pt x="710428" y="937104"/>
                    </a:cubicBezTo>
                    <a:cubicBezTo>
                      <a:pt x="710549" y="936694"/>
                      <a:pt x="710687" y="936293"/>
                      <a:pt x="710842" y="935903"/>
                    </a:cubicBezTo>
                    <a:close/>
                    <a:moveTo>
                      <a:pt x="1090404" y="28983"/>
                    </a:moveTo>
                    <a:cubicBezTo>
                      <a:pt x="1092028" y="24881"/>
                      <a:pt x="1095540" y="21820"/>
                      <a:pt x="1099827" y="20772"/>
                    </a:cubicBezTo>
                    <a:cubicBezTo>
                      <a:pt x="1130676" y="13195"/>
                      <a:pt x="1163110" y="6338"/>
                      <a:pt x="1196228" y="392"/>
                    </a:cubicBezTo>
                    <a:cubicBezTo>
                      <a:pt x="1203645" y="-910"/>
                      <a:pt x="1210713" y="4044"/>
                      <a:pt x="1212015" y="11458"/>
                    </a:cubicBezTo>
                    <a:cubicBezTo>
                      <a:pt x="1213311" y="18831"/>
                      <a:pt x="1208414" y="25869"/>
                      <a:pt x="1201048" y="27220"/>
                    </a:cubicBezTo>
                    <a:cubicBezTo>
                      <a:pt x="1168494" y="33063"/>
                      <a:pt x="1136628" y="39799"/>
                      <a:pt x="1106335" y="47239"/>
                    </a:cubicBezTo>
                    <a:cubicBezTo>
                      <a:pt x="1099022" y="49036"/>
                      <a:pt x="1091637" y="44567"/>
                      <a:pt x="1089839" y="37257"/>
                    </a:cubicBezTo>
                    <a:cubicBezTo>
                      <a:pt x="1089163" y="34507"/>
                      <a:pt x="1089361" y="31615"/>
                      <a:pt x="1090404" y="28983"/>
                    </a:cubicBezTo>
                    <a:close/>
                    <a:moveTo>
                      <a:pt x="821122" y="731297"/>
                    </a:moveTo>
                    <a:cubicBezTo>
                      <a:pt x="823909" y="724304"/>
                      <a:pt x="831839" y="720894"/>
                      <a:pt x="838835" y="723680"/>
                    </a:cubicBezTo>
                    <a:cubicBezTo>
                      <a:pt x="841500" y="724741"/>
                      <a:pt x="843762" y="726615"/>
                      <a:pt x="845300" y="729035"/>
                    </a:cubicBezTo>
                    <a:cubicBezTo>
                      <a:pt x="865372" y="759162"/>
                      <a:pt x="873541" y="795664"/>
                      <a:pt x="868223" y="831468"/>
                    </a:cubicBezTo>
                    <a:cubicBezTo>
                      <a:pt x="867110" y="838912"/>
                      <a:pt x="860170" y="844045"/>
                      <a:pt x="852723" y="842932"/>
                    </a:cubicBezTo>
                    <a:cubicBezTo>
                      <a:pt x="845275" y="841819"/>
                      <a:pt x="840141" y="834883"/>
                      <a:pt x="841254" y="827438"/>
                    </a:cubicBezTo>
                    <a:cubicBezTo>
                      <a:pt x="841255" y="827428"/>
                      <a:pt x="841257" y="827418"/>
                      <a:pt x="841259" y="827408"/>
                    </a:cubicBezTo>
                    <a:cubicBezTo>
                      <a:pt x="845527" y="798102"/>
                      <a:pt x="838764" y="768254"/>
                      <a:pt x="822280" y="743646"/>
                    </a:cubicBezTo>
                    <a:cubicBezTo>
                      <a:pt x="819931" y="739954"/>
                      <a:pt x="819500" y="735360"/>
                      <a:pt x="821122" y="731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31"/>
              <p:cNvSpPr/>
              <p:nvPr/>
            </p:nvSpPr>
            <p:spPr>
              <a:xfrm>
                <a:off x="2276430" y="2868093"/>
                <a:ext cx="144434" cy="153119"/>
              </a:xfrm>
              <a:custGeom>
                <a:avLst/>
                <a:gdLst/>
                <a:ahLst/>
                <a:cxnLst/>
                <a:rect l="l" t="t" r="r" b="b"/>
                <a:pathLst>
                  <a:path w="144434" h="153119" extrusionOk="0">
                    <a:moveTo>
                      <a:pt x="0" y="0"/>
                    </a:moveTo>
                    <a:lnTo>
                      <a:pt x="144435" y="56140"/>
                    </a:lnTo>
                    <a:lnTo>
                      <a:pt x="23579" y="153119"/>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3" name="Google Shape;393;p31"/>
            <p:cNvGrpSpPr/>
            <p:nvPr/>
          </p:nvGrpSpPr>
          <p:grpSpPr>
            <a:xfrm rot="-8298219">
              <a:off x="7536959" y="1599679"/>
              <a:ext cx="2987439" cy="2245090"/>
              <a:chOff x="2928576" y="0"/>
              <a:chExt cx="2987361" cy="2245032"/>
            </a:xfrm>
          </p:grpSpPr>
          <p:sp>
            <p:nvSpPr>
              <p:cNvPr id="394" name="Google Shape;394;p31"/>
              <p:cNvSpPr/>
              <p:nvPr/>
            </p:nvSpPr>
            <p:spPr>
              <a:xfrm>
                <a:off x="5825274" y="2079638"/>
                <a:ext cx="27165" cy="68669"/>
              </a:xfrm>
              <a:custGeom>
                <a:avLst/>
                <a:gdLst/>
                <a:ahLst/>
                <a:cxnLst/>
                <a:rect l="l" t="t" r="r" b="b"/>
                <a:pathLst>
                  <a:path w="27165" h="68669" extrusionOk="0">
                    <a:moveTo>
                      <a:pt x="12307" y="68533"/>
                    </a:moveTo>
                    <a:cubicBezTo>
                      <a:pt x="18940" y="70068"/>
                      <a:pt x="25561" y="65938"/>
                      <a:pt x="27097" y="59308"/>
                    </a:cubicBezTo>
                    <a:cubicBezTo>
                      <a:pt x="27318" y="58351"/>
                      <a:pt x="27425" y="57370"/>
                      <a:pt x="27414" y="56388"/>
                    </a:cubicBezTo>
                    <a:cubicBezTo>
                      <a:pt x="27228" y="41368"/>
                      <a:pt x="26355" y="26184"/>
                      <a:pt x="24818" y="11258"/>
                    </a:cubicBezTo>
                    <a:cubicBezTo>
                      <a:pt x="24134" y="4494"/>
                      <a:pt x="18094" y="-436"/>
                      <a:pt x="11327" y="247"/>
                    </a:cubicBezTo>
                    <a:cubicBezTo>
                      <a:pt x="4560" y="931"/>
                      <a:pt x="-371" y="6968"/>
                      <a:pt x="312" y="13732"/>
                    </a:cubicBezTo>
                    <a:cubicBezTo>
                      <a:pt x="314" y="13747"/>
                      <a:pt x="316" y="13762"/>
                      <a:pt x="317" y="13776"/>
                    </a:cubicBezTo>
                    <a:cubicBezTo>
                      <a:pt x="1777" y="27970"/>
                      <a:pt x="2608" y="42409"/>
                      <a:pt x="2785" y="56693"/>
                    </a:cubicBezTo>
                    <a:cubicBezTo>
                      <a:pt x="2855" y="62359"/>
                      <a:pt x="6785" y="67246"/>
                      <a:pt x="12307" y="685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31"/>
              <p:cNvSpPr/>
              <p:nvPr/>
            </p:nvSpPr>
            <p:spPr>
              <a:xfrm>
                <a:off x="2942024" y="131258"/>
                <a:ext cx="2890745" cy="1885233"/>
              </a:xfrm>
              <a:custGeom>
                <a:avLst/>
                <a:gdLst/>
                <a:ahLst/>
                <a:cxnLst/>
                <a:rect l="l" t="t" r="r" b="b"/>
                <a:pathLst>
                  <a:path w="2890745" h="1885233" extrusionOk="0">
                    <a:moveTo>
                      <a:pt x="2875908" y="1885099"/>
                    </a:moveTo>
                    <a:cubicBezTo>
                      <a:pt x="2882537" y="1886628"/>
                      <a:pt x="2889150" y="1882495"/>
                      <a:pt x="2890679" y="1875869"/>
                    </a:cubicBezTo>
                    <a:cubicBezTo>
                      <a:pt x="2891150" y="1873829"/>
                      <a:pt x="2891093" y="1871703"/>
                      <a:pt x="2890513" y="1869691"/>
                    </a:cubicBezTo>
                    <a:cubicBezTo>
                      <a:pt x="2882037" y="1840564"/>
                      <a:pt x="2871268" y="1812153"/>
                      <a:pt x="2858308" y="1784724"/>
                    </a:cubicBezTo>
                    <a:cubicBezTo>
                      <a:pt x="2855406" y="1778575"/>
                      <a:pt x="2848066" y="1775943"/>
                      <a:pt x="2841915" y="1778844"/>
                    </a:cubicBezTo>
                    <a:cubicBezTo>
                      <a:pt x="2835775" y="1781740"/>
                      <a:pt x="2833137" y="1789057"/>
                      <a:pt x="2836018" y="1795201"/>
                    </a:cubicBezTo>
                    <a:cubicBezTo>
                      <a:pt x="2848424" y="1821451"/>
                      <a:pt x="2858732" y="1848640"/>
                      <a:pt x="2866847" y="1876515"/>
                    </a:cubicBezTo>
                    <a:cubicBezTo>
                      <a:pt x="2868085" y="1880809"/>
                      <a:pt x="2871552" y="1884094"/>
                      <a:pt x="2875908" y="1885100"/>
                    </a:cubicBezTo>
                    <a:close/>
                    <a:moveTo>
                      <a:pt x="2800959" y="1724087"/>
                    </a:moveTo>
                    <a:cubicBezTo>
                      <a:pt x="2807585" y="1725623"/>
                      <a:pt x="2814202" y="1721500"/>
                      <a:pt x="2815739" y="1714877"/>
                    </a:cubicBezTo>
                    <a:cubicBezTo>
                      <a:pt x="2816492" y="1711632"/>
                      <a:pt x="2815897" y="1708221"/>
                      <a:pt x="2814091" y="1705421"/>
                    </a:cubicBezTo>
                    <a:cubicBezTo>
                      <a:pt x="2797632" y="1680044"/>
                      <a:pt x="2779816" y="1655573"/>
                      <a:pt x="2760720" y="1632114"/>
                    </a:cubicBezTo>
                    <a:cubicBezTo>
                      <a:pt x="2756430" y="1626838"/>
                      <a:pt x="2748673" y="1626038"/>
                      <a:pt x="2743395" y="1630327"/>
                    </a:cubicBezTo>
                    <a:cubicBezTo>
                      <a:pt x="2738127" y="1634607"/>
                      <a:pt x="2737318" y="1642342"/>
                      <a:pt x="2741587" y="1647619"/>
                    </a:cubicBezTo>
                    <a:cubicBezTo>
                      <a:pt x="2760122" y="1670389"/>
                      <a:pt x="2777416" y="1694140"/>
                      <a:pt x="2793395" y="1718769"/>
                    </a:cubicBezTo>
                    <a:cubicBezTo>
                      <a:pt x="2795126" y="1721460"/>
                      <a:pt x="2797841" y="1723368"/>
                      <a:pt x="2800959" y="1724087"/>
                    </a:cubicBezTo>
                    <a:close/>
                    <a:moveTo>
                      <a:pt x="2688917" y="1584978"/>
                    </a:moveTo>
                    <a:cubicBezTo>
                      <a:pt x="2695542" y="1586519"/>
                      <a:pt x="2702162" y="1582400"/>
                      <a:pt x="2703705" y="1575778"/>
                    </a:cubicBezTo>
                    <a:cubicBezTo>
                      <a:pt x="2704652" y="1571709"/>
                      <a:pt x="2703470" y="1567437"/>
                      <a:pt x="2700566" y="1564433"/>
                    </a:cubicBezTo>
                    <a:cubicBezTo>
                      <a:pt x="2680440" y="1543612"/>
                      <a:pt x="2658516" y="1522518"/>
                      <a:pt x="2635405" y="1501737"/>
                    </a:cubicBezTo>
                    <a:cubicBezTo>
                      <a:pt x="2630344" y="1497195"/>
                      <a:pt x="2622557" y="1497614"/>
                      <a:pt x="2618013" y="1502673"/>
                    </a:cubicBezTo>
                    <a:cubicBezTo>
                      <a:pt x="2613474" y="1507725"/>
                      <a:pt x="2613885" y="1515496"/>
                      <a:pt x="2618932" y="1520042"/>
                    </a:cubicBezTo>
                    <a:cubicBezTo>
                      <a:pt x="2641618" y="1540440"/>
                      <a:pt x="2663124" y="1561132"/>
                      <a:pt x="2682854" y="1581541"/>
                    </a:cubicBezTo>
                    <a:cubicBezTo>
                      <a:pt x="2684499" y="1583249"/>
                      <a:pt x="2686606" y="1584443"/>
                      <a:pt x="2688917" y="1584978"/>
                    </a:cubicBezTo>
                    <a:close/>
                    <a:moveTo>
                      <a:pt x="2556009" y="1464942"/>
                    </a:moveTo>
                    <a:cubicBezTo>
                      <a:pt x="2562635" y="1466482"/>
                      <a:pt x="2569255" y="1462361"/>
                      <a:pt x="2570795" y="1455738"/>
                    </a:cubicBezTo>
                    <a:cubicBezTo>
                      <a:pt x="2571868" y="1451126"/>
                      <a:pt x="2570200" y="1446308"/>
                      <a:pt x="2566504" y="1443346"/>
                    </a:cubicBezTo>
                    <a:cubicBezTo>
                      <a:pt x="2543877" y="1425211"/>
                      <a:pt x="2519741" y="1406801"/>
                      <a:pt x="2494764" y="1388626"/>
                    </a:cubicBezTo>
                    <a:cubicBezTo>
                      <a:pt x="2489265" y="1384625"/>
                      <a:pt x="2481562" y="1385837"/>
                      <a:pt x="2477559" y="1391333"/>
                    </a:cubicBezTo>
                    <a:cubicBezTo>
                      <a:pt x="2473556" y="1396829"/>
                      <a:pt x="2474768" y="1404529"/>
                      <a:pt x="2480267" y="1408530"/>
                    </a:cubicBezTo>
                    <a:cubicBezTo>
                      <a:pt x="2504936" y="1426482"/>
                      <a:pt x="2528766" y="1444658"/>
                      <a:pt x="2551097" y="1462553"/>
                    </a:cubicBezTo>
                    <a:cubicBezTo>
                      <a:pt x="2552534" y="1463709"/>
                      <a:pt x="2554213" y="1464526"/>
                      <a:pt x="2556009" y="1464943"/>
                    </a:cubicBezTo>
                    <a:close/>
                    <a:moveTo>
                      <a:pt x="2411187" y="1359258"/>
                    </a:moveTo>
                    <a:cubicBezTo>
                      <a:pt x="2417814" y="1360794"/>
                      <a:pt x="2424431" y="1356669"/>
                      <a:pt x="2425968" y="1350045"/>
                    </a:cubicBezTo>
                    <a:cubicBezTo>
                      <a:pt x="2427123" y="1345064"/>
                      <a:pt x="2425078" y="1339888"/>
                      <a:pt x="2420830" y="1337040"/>
                    </a:cubicBezTo>
                    <a:cubicBezTo>
                      <a:pt x="2396720" y="1320880"/>
                      <a:pt x="2371266" y="1304424"/>
                      <a:pt x="2345175" y="1288131"/>
                    </a:cubicBezTo>
                    <a:cubicBezTo>
                      <a:pt x="2339406" y="1284528"/>
                      <a:pt x="2331808" y="1286283"/>
                      <a:pt x="2328205" y="1292049"/>
                    </a:cubicBezTo>
                    <a:cubicBezTo>
                      <a:pt x="2324601" y="1297815"/>
                      <a:pt x="2326356" y="1305409"/>
                      <a:pt x="2332125" y="1309011"/>
                    </a:cubicBezTo>
                    <a:cubicBezTo>
                      <a:pt x="2357992" y="1325165"/>
                      <a:pt x="2383222" y="1341475"/>
                      <a:pt x="2407113" y="1357488"/>
                    </a:cubicBezTo>
                    <a:cubicBezTo>
                      <a:pt x="2408351" y="1358321"/>
                      <a:pt x="2409732" y="1358921"/>
                      <a:pt x="2411187" y="1359258"/>
                    </a:cubicBezTo>
                    <a:close/>
                    <a:moveTo>
                      <a:pt x="2259131" y="1264125"/>
                    </a:moveTo>
                    <a:cubicBezTo>
                      <a:pt x="2265759" y="1265658"/>
                      <a:pt x="2272375" y="1261531"/>
                      <a:pt x="2273908" y="1254906"/>
                    </a:cubicBezTo>
                    <a:cubicBezTo>
                      <a:pt x="2275122" y="1249664"/>
                      <a:pt x="2272789" y="1244242"/>
                      <a:pt x="2268149" y="1241516"/>
                    </a:cubicBezTo>
                    <a:cubicBezTo>
                      <a:pt x="2243098" y="1226804"/>
                      <a:pt x="2216809" y="1211782"/>
                      <a:pt x="2190014" y="1196869"/>
                    </a:cubicBezTo>
                    <a:cubicBezTo>
                      <a:pt x="2184067" y="1193569"/>
                      <a:pt x="2176570" y="1195713"/>
                      <a:pt x="2173269" y="1201657"/>
                    </a:cubicBezTo>
                    <a:cubicBezTo>
                      <a:pt x="2169973" y="1207591"/>
                      <a:pt x="2172104" y="1215071"/>
                      <a:pt x="2178032" y="1218380"/>
                    </a:cubicBezTo>
                    <a:cubicBezTo>
                      <a:pt x="2204661" y="1233202"/>
                      <a:pt x="2230783" y="1248128"/>
                      <a:pt x="2255672" y="1262743"/>
                    </a:cubicBezTo>
                    <a:cubicBezTo>
                      <a:pt x="2256748" y="1263377"/>
                      <a:pt x="2257915" y="1263843"/>
                      <a:pt x="2259131" y="1264125"/>
                    </a:cubicBezTo>
                    <a:close/>
                    <a:moveTo>
                      <a:pt x="2102424" y="1176788"/>
                    </a:moveTo>
                    <a:cubicBezTo>
                      <a:pt x="2109052" y="1178319"/>
                      <a:pt x="2115666" y="1174189"/>
                      <a:pt x="2117198" y="1167564"/>
                    </a:cubicBezTo>
                    <a:cubicBezTo>
                      <a:pt x="2118454" y="1162133"/>
                      <a:pt x="2115902" y="1156536"/>
                      <a:pt x="2110977" y="1153920"/>
                    </a:cubicBezTo>
                    <a:cubicBezTo>
                      <a:pt x="2085317" y="1140293"/>
                      <a:pt x="2058477" y="1126335"/>
                      <a:pt x="2031202" y="1112432"/>
                    </a:cubicBezTo>
                    <a:cubicBezTo>
                      <a:pt x="2025142" y="1109344"/>
                      <a:pt x="2017725" y="1111750"/>
                      <a:pt x="2014635" y="1117807"/>
                    </a:cubicBezTo>
                    <a:cubicBezTo>
                      <a:pt x="2011545" y="1123863"/>
                      <a:pt x="2013953" y="1131277"/>
                      <a:pt x="2020012" y="1134366"/>
                    </a:cubicBezTo>
                    <a:cubicBezTo>
                      <a:pt x="2047165" y="1148205"/>
                      <a:pt x="2073881" y="1162100"/>
                      <a:pt x="2099420" y="1175663"/>
                    </a:cubicBezTo>
                    <a:cubicBezTo>
                      <a:pt x="2100368" y="1176167"/>
                      <a:pt x="2101378" y="1176545"/>
                      <a:pt x="2102424" y="1176788"/>
                    </a:cubicBezTo>
                    <a:close/>
                    <a:moveTo>
                      <a:pt x="1942605" y="1095248"/>
                    </a:moveTo>
                    <a:cubicBezTo>
                      <a:pt x="1949234" y="1096777"/>
                      <a:pt x="1955848" y="1092646"/>
                      <a:pt x="1957378" y="1086021"/>
                    </a:cubicBezTo>
                    <a:cubicBezTo>
                      <a:pt x="1958664" y="1080451"/>
                      <a:pt x="1955946" y="1074730"/>
                      <a:pt x="1950815" y="1072205"/>
                    </a:cubicBezTo>
                    <a:cubicBezTo>
                      <a:pt x="1924751" y="1059388"/>
                      <a:pt x="1897534" y="1046216"/>
                      <a:pt x="1869924" y="1033055"/>
                    </a:cubicBezTo>
                    <a:cubicBezTo>
                      <a:pt x="1863786" y="1030126"/>
                      <a:pt x="1856434" y="1032726"/>
                      <a:pt x="1853504" y="1038861"/>
                    </a:cubicBezTo>
                    <a:cubicBezTo>
                      <a:pt x="1850573" y="1044997"/>
                      <a:pt x="1853174" y="1052346"/>
                      <a:pt x="1859312" y="1055275"/>
                    </a:cubicBezTo>
                    <a:cubicBezTo>
                      <a:pt x="1859316" y="1055276"/>
                      <a:pt x="1859320" y="1055278"/>
                      <a:pt x="1859323" y="1055280"/>
                    </a:cubicBezTo>
                    <a:cubicBezTo>
                      <a:pt x="1886843" y="1068397"/>
                      <a:pt x="1913967" y="1081524"/>
                      <a:pt x="1939943" y="1094297"/>
                    </a:cubicBezTo>
                    <a:cubicBezTo>
                      <a:pt x="1940791" y="1094715"/>
                      <a:pt x="1941685" y="1095034"/>
                      <a:pt x="1942605" y="1095248"/>
                    </a:cubicBezTo>
                    <a:close/>
                    <a:moveTo>
                      <a:pt x="1780664" y="1017990"/>
                    </a:moveTo>
                    <a:cubicBezTo>
                      <a:pt x="1787293" y="1019519"/>
                      <a:pt x="1793906" y="1015387"/>
                      <a:pt x="1795435" y="1008761"/>
                    </a:cubicBezTo>
                    <a:cubicBezTo>
                      <a:pt x="1796744" y="1003090"/>
                      <a:pt x="1793901" y="997278"/>
                      <a:pt x="1788621" y="994827"/>
                    </a:cubicBezTo>
                    <a:cubicBezTo>
                      <a:pt x="1762464" y="982688"/>
                      <a:pt x="1734996" y="970089"/>
                      <a:pt x="1706980" y="957379"/>
                    </a:cubicBezTo>
                    <a:cubicBezTo>
                      <a:pt x="1700791" y="954559"/>
                      <a:pt x="1693487" y="957288"/>
                      <a:pt x="1690666" y="963474"/>
                    </a:cubicBezTo>
                    <a:cubicBezTo>
                      <a:pt x="1687844" y="969660"/>
                      <a:pt x="1690574" y="976961"/>
                      <a:pt x="1696763" y="979781"/>
                    </a:cubicBezTo>
                    <a:cubicBezTo>
                      <a:pt x="1696775" y="979787"/>
                      <a:pt x="1696787" y="979792"/>
                      <a:pt x="1696799" y="979798"/>
                    </a:cubicBezTo>
                    <a:cubicBezTo>
                      <a:pt x="1724751" y="992479"/>
                      <a:pt x="1752155" y="1005049"/>
                      <a:pt x="1778248" y="1017158"/>
                    </a:cubicBezTo>
                    <a:cubicBezTo>
                      <a:pt x="1779023" y="1017518"/>
                      <a:pt x="1779832" y="1017797"/>
                      <a:pt x="1780664" y="1017990"/>
                    </a:cubicBezTo>
                    <a:close/>
                    <a:moveTo>
                      <a:pt x="1617452" y="943895"/>
                    </a:moveTo>
                    <a:cubicBezTo>
                      <a:pt x="1624080" y="945423"/>
                      <a:pt x="1630693" y="941291"/>
                      <a:pt x="1632221" y="934666"/>
                    </a:cubicBezTo>
                    <a:cubicBezTo>
                      <a:pt x="1633546" y="928925"/>
                      <a:pt x="1630616" y="923050"/>
                      <a:pt x="1625232" y="920653"/>
                    </a:cubicBezTo>
                    <a:cubicBezTo>
                      <a:pt x="1599173" y="909051"/>
                      <a:pt x="1571533" y="896842"/>
                      <a:pt x="1543081" y="884364"/>
                    </a:cubicBezTo>
                    <a:cubicBezTo>
                      <a:pt x="1536852" y="881632"/>
                      <a:pt x="1529587" y="884464"/>
                      <a:pt x="1526854" y="890690"/>
                    </a:cubicBezTo>
                    <a:cubicBezTo>
                      <a:pt x="1524121" y="896916"/>
                      <a:pt x="1526955" y="904178"/>
                      <a:pt x="1533183" y="906910"/>
                    </a:cubicBezTo>
                    <a:cubicBezTo>
                      <a:pt x="1561596" y="919369"/>
                      <a:pt x="1589193" y="931560"/>
                      <a:pt x="1615211" y="943143"/>
                    </a:cubicBezTo>
                    <a:cubicBezTo>
                      <a:pt x="1615932" y="943465"/>
                      <a:pt x="1616682" y="943717"/>
                      <a:pt x="1617452" y="943895"/>
                    </a:cubicBezTo>
                    <a:close/>
                    <a:moveTo>
                      <a:pt x="1452902" y="871690"/>
                    </a:moveTo>
                    <a:cubicBezTo>
                      <a:pt x="1459531" y="873218"/>
                      <a:pt x="1466143" y="869085"/>
                      <a:pt x="1467672" y="862459"/>
                    </a:cubicBezTo>
                    <a:cubicBezTo>
                      <a:pt x="1469006" y="856674"/>
                      <a:pt x="1466020" y="850761"/>
                      <a:pt x="1460572" y="848398"/>
                    </a:cubicBezTo>
                    <a:cubicBezTo>
                      <a:pt x="1433094" y="836486"/>
                      <a:pt x="1405626" y="824627"/>
                      <a:pt x="1378169" y="812823"/>
                    </a:cubicBezTo>
                    <a:cubicBezTo>
                      <a:pt x="1371921" y="810135"/>
                      <a:pt x="1364677" y="813019"/>
                      <a:pt x="1361988" y="819264"/>
                    </a:cubicBezTo>
                    <a:cubicBezTo>
                      <a:pt x="1359299" y="825509"/>
                      <a:pt x="1362184" y="832751"/>
                      <a:pt x="1368432" y="835439"/>
                    </a:cubicBezTo>
                    <a:cubicBezTo>
                      <a:pt x="1395855" y="847236"/>
                      <a:pt x="1423301" y="859086"/>
                      <a:pt x="1450771" y="870987"/>
                    </a:cubicBezTo>
                    <a:cubicBezTo>
                      <a:pt x="1451459" y="871285"/>
                      <a:pt x="1452172" y="871520"/>
                      <a:pt x="1452902" y="871690"/>
                    </a:cubicBezTo>
                    <a:close/>
                    <a:moveTo>
                      <a:pt x="1288082" y="800741"/>
                    </a:moveTo>
                    <a:cubicBezTo>
                      <a:pt x="1294710" y="802269"/>
                      <a:pt x="1301322" y="798136"/>
                      <a:pt x="1302851" y="791511"/>
                    </a:cubicBezTo>
                    <a:cubicBezTo>
                      <a:pt x="1304190" y="785706"/>
                      <a:pt x="1301180" y="779776"/>
                      <a:pt x="1295702" y="777429"/>
                    </a:cubicBezTo>
                    <a:lnTo>
                      <a:pt x="1213224" y="742108"/>
                    </a:lnTo>
                    <a:cubicBezTo>
                      <a:pt x="1206972" y="739430"/>
                      <a:pt x="1199732" y="742325"/>
                      <a:pt x="1197053" y="748574"/>
                    </a:cubicBezTo>
                    <a:cubicBezTo>
                      <a:pt x="1194373" y="754823"/>
                      <a:pt x="1197269" y="762060"/>
                      <a:pt x="1203521" y="764738"/>
                    </a:cubicBezTo>
                    <a:lnTo>
                      <a:pt x="1285999" y="800059"/>
                    </a:lnTo>
                    <a:cubicBezTo>
                      <a:pt x="1286672" y="800348"/>
                      <a:pt x="1287369" y="800576"/>
                      <a:pt x="1288082" y="800741"/>
                    </a:cubicBezTo>
                    <a:close/>
                    <a:moveTo>
                      <a:pt x="1123146" y="730048"/>
                    </a:moveTo>
                    <a:cubicBezTo>
                      <a:pt x="1129774" y="731576"/>
                      <a:pt x="1136387" y="727444"/>
                      <a:pt x="1137916" y="720819"/>
                    </a:cubicBezTo>
                    <a:cubicBezTo>
                      <a:pt x="1139254" y="715020"/>
                      <a:pt x="1136251" y="709094"/>
                      <a:pt x="1130782" y="706742"/>
                    </a:cubicBezTo>
                    <a:cubicBezTo>
                      <a:pt x="1103150" y="694863"/>
                      <a:pt x="1075699" y="683019"/>
                      <a:pt x="1048428" y="671211"/>
                    </a:cubicBezTo>
                    <a:cubicBezTo>
                      <a:pt x="1042185" y="668513"/>
                      <a:pt x="1034936" y="671386"/>
                      <a:pt x="1032237" y="677627"/>
                    </a:cubicBezTo>
                    <a:cubicBezTo>
                      <a:pt x="1029543" y="683858"/>
                      <a:pt x="1032404" y="691094"/>
                      <a:pt x="1038632" y="693800"/>
                    </a:cubicBezTo>
                    <a:cubicBezTo>
                      <a:pt x="1065912" y="705621"/>
                      <a:pt x="1093384" y="717474"/>
                      <a:pt x="1121049" y="729359"/>
                    </a:cubicBezTo>
                    <a:cubicBezTo>
                      <a:pt x="1121726" y="729650"/>
                      <a:pt x="1122428" y="729881"/>
                      <a:pt x="1123146" y="730048"/>
                    </a:cubicBezTo>
                    <a:close/>
                    <a:moveTo>
                      <a:pt x="958508" y="658651"/>
                    </a:moveTo>
                    <a:cubicBezTo>
                      <a:pt x="964276" y="659979"/>
                      <a:pt x="970174" y="657019"/>
                      <a:pt x="972554" y="651601"/>
                    </a:cubicBezTo>
                    <a:cubicBezTo>
                      <a:pt x="975287" y="645376"/>
                      <a:pt x="972455" y="638115"/>
                      <a:pt x="966228" y="635382"/>
                    </a:cubicBezTo>
                    <a:cubicBezTo>
                      <a:pt x="937188" y="622641"/>
                      <a:pt x="910369" y="610776"/>
                      <a:pt x="884241" y="599111"/>
                    </a:cubicBezTo>
                    <a:cubicBezTo>
                      <a:pt x="878034" y="596337"/>
                      <a:pt x="870751" y="599118"/>
                      <a:pt x="867976" y="605323"/>
                    </a:cubicBezTo>
                    <a:cubicBezTo>
                      <a:pt x="867975" y="605326"/>
                      <a:pt x="867974" y="605328"/>
                      <a:pt x="867973" y="605331"/>
                    </a:cubicBezTo>
                    <a:cubicBezTo>
                      <a:pt x="865200" y="611538"/>
                      <a:pt x="867985" y="618818"/>
                      <a:pt x="874194" y="621591"/>
                    </a:cubicBezTo>
                    <a:cubicBezTo>
                      <a:pt x="900373" y="633278"/>
                      <a:pt x="927238" y="645164"/>
                      <a:pt x="956326" y="657926"/>
                    </a:cubicBezTo>
                    <a:cubicBezTo>
                      <a:pt x="957029" y="658235"/>
                      <a:pt x="957759" y="658477"/>
                      <a:pt x="958507" y="658651"/>
                    </a:cubicBezTo>
                    <a:close/>
                    <a:moveTo>
                      <a:pt x="794662" y="585430"/>
                    </a:moveTo>
                    <a:cubicBezTo>
                      <a:pt x="800363" y="586744"/>
                      <a:pt x="806202" y="583869"/>
                      <a:pt x="808634" y="578550"/>
                    </a:cubicBezTo>
                    <a:cubicBezTo>
                      <a:pt x="811461" y="572368"/>
                      <a:pt x="808740" y="565065"/>
                      <a:pt x="802554" y="562238"/>
                    </a:cubicBezTo>
                    <a:cubicBezTo>
                      <a:pt x="802554" y="562238"/>
                      <a:pt x="802553" y="562237"/>
                      <a:pt x="802552" y="562237"/>
                    </a:cubicBezTo>
                    <a:cubicBezTo>
                      <a:pt x="774397" y="549375"/>
                      <a:pt x="747045" y="536703"/>
                      <a:pt x="721260" y="524571"/>
                    </a:cubicBezTo>
                    <a:cubicBezTo>
                      <a:pt x="715107" y="521675"/>
                      <a:pt x="707771" y="524314"/>
                      <a:pt x="704875" y="530464"/>
                    </a:cubicBezTo>
                    <a:cubicBezTo>
                      <a:pt x="704874" y="530465"/>
                      <a:pt x="704873" y="530466"/>
                      <a:pt x="704873" y="530467"/>
                    </a:cubicBezTo>
                    <a:cubicBezTo>
                      <a:pt x="701976" y="536618"/>
                      <a:pt x="704616" y="543952"/>
                      <a:pt x="710770" y="546847"/>
                    </a:cubicBezTo>
                    <a:cubicBezTo>
                      <a:pt x="736640" y="559017"/>
                      <a:pt x="764074" y="571729"/>
                      <a:pt x="792315" y="584630"/>
                    </a:cubicBezTo>
                    <a:cubicBezTo>
                      <a:pt x="793069" y="584975"/>
                      <a:pt x="793855" y="585243"/>
                      <a:pt x="794662" y="585430"/>
                    </a:cubicBezTo>
                    <a:close/>
                    <a:moveTo>
                      <a:pt x="632315" y="508949"/>
                    </a:moveTo>
                    <a:cubicBezTo>
                      <a:pt x="637901" y="510237"/>
                      <a:pt x="643638" y="507502"/>
                      <a:pt x="646154" y="502353"/>
                    </a:cubicBezTo>
                    <a:cubicBezTo>
                      <a:pt x="649139" y="496246"/>
                      <a:pt x="646605" y="488876"/>
                      <a:pt x="640495" y="485892"/>
                    </a:cubicBezTo>
                    <a:cubicBezTo>
                      <a:pt x="640494" y="485892"/>
                      <a:pt x="640493" y="485891"/>
                      <a:pt x="640492" y="485891"/>
                    </a:cubicBezTo>
                    <a:cubicBezTo>
                      <a:pt x="612698" y="472323"/>
                      <a:pt x="585752" y="458877"/>
                      <a:pt x="560402" y="445925"/>
                    </a:cubicBezTo>
                    <a:cubicBezTo>
                      <a:pt x="554346" y="442834"/>
                      <a:pt x="546929" y="445232"/>
                      <a:pt x="543831" y="451283"/>
                    </a:cubicBezTo>
                    <a:cubicBezTo>
                      <a:pt x="540736" y="457337"/>
                      <a:pt x="543136" y="464753"/>
                      <a:pt x="549192" y="467847"/>
                    </a:cubicBezTo>
                    <a:cubicBezTo>
                      <a:pt x="574673" y="480867"/>
                      <a:pt x="601755" y="494381"/>
                      <a:pt x="629684" y="508014"/>
                    </a:cubicBezTo>
                    <a:cubicBezTo>
                      <a:pt x="630523" y="508424"/>
                      <a:pt x="631405" y="508737"/>
                      <a:pt x="632315" y="508949"/>
                    </a:cubicBezTo>
                    <a:close/>
                    <a:moveTo>
                      <a:pt x="472576" y="427165"/>
                    </a:moveTo>
                    <a:cubicBezTo>
                      <a:pt x="477977" y="428412"/>
                      <a:pt x="483547" y="425900"/>
                      <a:pt x="486186" y="421026"/>
                    </a:cubicBezTo>
                    <a:cubicBezTo>
                      <a:pt x="489421" y="415046"/>
                      <a:pt x="487195" y="407576"/>
                      <a:pt x="481213" y="404341"/>
                    </a:cubicBezTo>
                    <a:cubicBezTo>
                      <a:pt x="453991" y="389621"/>
                      <a:pt x="427757" y="374942"/>
                      <a:pt x="403239" y="360711"/>
                    </a:cubicBezTo>
                    <a:cubicBezTo>
                      <a:pt x="397359" y="357296"/>
                      <a:pt x="389822" y="359293"/>
                      <a:pt x="386406" y="365171"/>
                    </a:cubicBezTo>
                    <a:cubicBezTo>
                      <a:pt x="386406" y="365172"/>
                      <a:pt x="386405" y="365173"/>
                      <a:pt x="386404" y="365174"/>
                    </a:cubicBezTo>
                    <a:cubicBezTo>
                      <a:pt x="382989" y="371054"/>
                      <a:pt x="384988" y="378588"/>
                      <a:pt x="390870" y="382002"/>
                    </a:cubicBezTo>
                    <a:cubicBezTo>
                      <a:pt x="390870" y="382002"/>
                      <a:pt x="390871" y="382002"/>
                      <a:pt x="390871" y="382002"/>
                    </a:cubicBezTo>
                    <a:cubicBezTo>
                      <a:pt x="415601" y="396357"/>
                      <a:pt x="442054" y="411158"/>
                      <a:pt x="469493" y="425995"/>
                    </a:cubicBezTo>
                    <a:cubicBezTo>
                      <a:pt x="470463" y="426521"/>
                      <a:pt x="471500" y="426915"/>
                      <a:pt x="472576" y="427165"/>
                    </a:cubicBezTo>
                    <a:close/>
                    <a:moveTo>
                      <a:pt x="317560" y="336866"/>
                    </a:moveTo>
                    <a:cubicBezTo>
                      <a:pt x="322653" y="338044"/>
                      <a:pt x="327936" y="335881"/>
                      <a:pt x="330740" y="331470"/>
                    </a:cubicBezTo>
                    <a:cubicBezTo>
                      <a:pt x="334386" y="325731"/>
                      <a:pt x="332687" y="318124"/>
                      <a:pt x="326945" y="314479"/>
                    </a:cubicBezTo>
                    <a:cubicBezTo>
                      <a:pt x="300677" y="297804"/>
                      <a:pt x="275811" y="281121"/>
                      <a:pt x="253041" y="264890"/>
                    </a:cubicBezTo>
                    <a:cubicBezTo>
                      <a:pt x="247502" y="260945"/>
                      <a:pt x="239813" y="262232"/>
                      <a:pt x="235863" y="267766"/>
                    </a:cubicBezTo>
                    <a:cubicBezTo>
                      <a:pt x="231914" y="273302"/>
                      <a:pt x="233202" y="280989"/>
                      <a:pt x="238739" y="284937"/>
                    </a:cubicBezTo>
                    <a:cubicBezTo>
                      <a:pt x="261867" y="301422"/>
                      <a:pt x="287102" y="318353"/>
                      <a:pt x="313740" y="335262"/>
                    </a:cubicBezTo>
                    <a:cubicBezTo>
                      <a:pt x="314913" y="336009"/>
                      <a:pt x="316205" y="336551"/>
                      <a:pt x="317560" y="336866"/>
                    </a:cubicBezTo>
                    <a:close/>
                    <a:moveTo>
                      <a:pt x="172031" y="232375"/>
                    </a:moveTo>
                    <a:cubicBezTo>
                      <a:pt x="176566" y="233429"/>
                      <a:pt x="181308" y="231838"/>
                      <a:pt x="184287" y="228261"/>
                    </a:cubicBezTo>
                    <a:cubicBezTo>
                      <a:pt x="188640" y="223039"/>
                      <a:pt x="187933" y="215278"/>
                      <a:pt x="182709" y="210926"/>
                    </a:cubicBezTo>
                    <a:cubicBezTo>
                      <a:pt x="182708" y="210925"/>
                      <a:pt x="182707" y="210925"/>
                      <a:pt x="182706" y="210924"/>
                    </a:cubicBezTo>
                    <a:cubicBezTo>
                      <a:pt x="160074" y="192211"/>
                      <a:pt x="138484" y="172273"/>
                      <a:pt x="118034" y="151199"/>
                    </a:cubicBezTo>
                    <a:cubicBezTo>
                      <a:pt x="113320" y="146299"/>
                      <a:pt x="105523" y="146147"/>
                      <a:pt x="100621" y="150860"/>
                    </a:cubicBezTo>
                    <a:cubicBezTo>
                      <a:pt x="100621" y="150860"/>
                      <a:pt x="100621" y="150860"/>
                      <a:pt x="100621" y="150860"/>
                    </a:cubicBezTo>
                    <a:cubicBezTo>
                      <a:pt x="95719" y="155573"/>
                      <a:pt x="95566" y="163365"/>
                      <a:pt x="100280" y="168265"/>
                    </a:cubicBezTo>
                    <a:cubicBezTo>
                      <a:pt x="121359" y="189992"/>
                      <a:pt x="143613" y="210548"/>
                      <a:pt x="166942" y="229841"/>
                    </a:cubicBezTo>
                    <a:cubicBezTo>
                      <a:pt x="168417" y="231073"/>
                      <a:pt x="170160" y="231941"/>
                      <a:pt x="172031" y="232375"/>
                    </a:cubicBezTo>
                    <a:close/>
                    <a:moveTo>
                      <a:pt x="49909" y="102964"/>
                    </a:moveTo>
                    <a:cubicBezTo>
                      <a:pt x="53251" y="103743"/>
                      <a:pt x="56766" y="103089"/>
                      <a:pt x="59603" y="101162"/>
                    </a:cubicBezTo>
                    <a:cubicBezTo>
                      <a:pt x="65234" y="97347"/>
                      <a:pt x="66704" y="89693"/>
                      <a:pt x="62889" y="84065"/>
                    </a:cubicBezTo>
                    <a:cubicBezTo>
                      <a:pt x="46721" y="60693"/>
                      <a:pt x="33718" y="35285"/>
                      <a:pt x="24217" y="8504"/>
                    </a:cubicBezTo>
                    <a:cubicBezTo>
                      <a:pt x="22012" y="2074"/>
                      <a:pt x="15008" y="-1352"/>
                      <a:pt x="8575" y="853"/>
                    </a:cubicBezTo>
                    <a:cubicBezTo>
                      <a:pt x="8574" y="853"/>
                      <a:pt x="8573" y="853"/>
                      <a:pt x="8572" y="854"/>
                    </a:cubicBezTo>
                    <a:cubicBezTo>
                      <a:pt x="2139" y="3059"/>
                      <a:pt x="-1288" y="10059"/>
                      <a:pt x="918" y="16489"/>
                    </a:cubicBezTo>
                    <a:cubicBezTo>
                      <a:pt x="918" y="16490"/>
                      <a:pt x="919" y="16491"/>
                      <a:pt x="919" y="16491"/>
                    </a:cubicBezTo>
                    <a:cubicBezTo>
                      <a:pt x="11126" y="45335"/>
                      <a:pt x="25107" y="72702"/>
                      <a:pt x="42498" y="97879"/>
                    </a:cubicBezTo>
                    <a:cubicBezTo>
                      <a:pt x="44237" y="100449"/>
                      <a:pt x="46885" y="102266"/>
                      <a:pt x="49909" y="1029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31"/>
              <p:cNvSpPr/>
              <p:nvPr/>
            </p:nvSpPr>
            <p:spPr>
              <a:xfrm>
                <a:off x="2928576" y="0"/>
                <a:ext cx="30338" cy="68295"/>
              </a:xfrm>
              <a:custGeom>
                <a:avLst/>
                <a:gdLst/>
                <a:ahLst/>
                <a:cxnLst/>
                <a:rect l="l" t="t" r="r" b="b"/>
                <a:pathLst>
                  <a:path w="30338" h="68295" extrusionOk="0">
                    <a:moveTo>
                      <a:pt x="9769" y="68161"/>
                    </a:moveTo>
                    <a:cubicBezTo>
                      <a:pt x="10541" y="68339"/>
                      <a:pt x="11328" y="68443"/>
                      <a:pt x="12119" y="68472"/>
                    </a:cubicBezTo>
                    <a:cubicBezTo>
                      <a:pt x="18916" y="68718"/>
                      <a:pt x="24626" y="63411"/>
                      <a:pt x="24874" y="56616"/>
                    </a:cubicBezTo>
                    <a:cubicBezTo>
                      <a:pt x="25401" y="42673"/>
                      <a:pt x="27214" y="28808"/>
                      <a:pt x="30292" y="15198"/>
                    </a:cubicBezTo>
                    <a:cubicBezTo>
                      <a:pt x="31765" y="8568"/>
                      <a:pt x="27603" y="1994"/>
                      <a:pt x="20978" y="486"/>
                    </a:cubicBezTo>
                    <a:cubicBezTo>
                      <a:pt x="14342" y="-1005"/>
                      <a:pt x="7753" y="3163"/>
                      <a:pt x="6260" y="9796"/>
                    </a:cubicBezTo>
                    <a:cubicBezTo>
                      <a:pt x="2850" y="24888"/>
                      <a:pt x="841" y="40262"/>
                      <a:pt x="257" y="55723"/>
                    </a:cubicBezTo>
                    <a:cubicBezTo>
                      <a:pt x="44" y="61609"/>
                      <a:pt x="4031" y="66822"/>
                      <a:pt x="9769" y="68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31"/>
              <p:cNvSpPr/>
              <p:nvPr/>
            </p:nvSpPr>
            <p:spPr>
              <a:xfrm>
                <a:off x="5764137" y="2107604"/>
                <a:ext cx="151800" cy="137428"/>
              </a:xfrm>
              <a:custGeom>
                <a:avLst/>
                <a:gdLst/>
                <a:ahLst/>
                <a:cxnLst/>
                <a:rect l="l" t="t" r="r" b="b"/>
                <a:pathLst>
                  <a:path w="151800" h="137428" extrusionOk="0">
                    <a:moveTo>
                      <a:pt x="0" y="0"/>
                    </a:moveTo>
                    <a:lnTo>
                      <a:pt x="65429" y="137429"/>
                    </a:lnTo>
                    <a:lnTo>
                      <a:pt x="151800" y="120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98" name="Google Shape;398;p31"/>
          <p:cNvGrpSpPr/>
          <p:nvPr/>
        </p:nvGrpSpPr>
        <p:grpSpPr>
          <a:xfrm>
            <a:off x="-1531329" y="-1695080"/>
            <a:ext cx="11745357" cy="9133226"/>
            <a:chOff x="-1531329" y="-1695080"/>
            <a:chExt cx="11745357" cy="9133226"/>
          </a:xfrm>
        </p:grpSpPr>
        <p:sp>
          <p:nvSpPr>
            <p:cNvPr id="399" name="Google Shape;399;p31"/>
            <p:cNvSpPr/>
            <p:nvPr/>
          </p:nvSpPr>
          <p:spPr>
            <a:xfrm rot="4573459">
              <a:off x="-2015474" y="-379834"/>
              <a:ext cx="5008025" cy="2931541"/>
            </a:xfrm>
            <a:custGeom>
              <a:avLst/>
              <a:gdLst/>
              <a:ahLst/>
              <a:cxnLst/>
              <a:rect l="l" t="t" r="r" b="b"/>
              <a:pathLst>
                <a:path w="3755962" h="2198623" extrusionOk="0">
                  <a:moveTo>
                    <a:pt x="887286" y="78253"/>
                  </a:moveTo>
                  <a:cubicBezTo>
                    <a:pt x="985997" y="339348"/>
                    <a:pt x="1144461" y="573715"/>
                    <a:pt x="1349995" y="762596"/>
                  </a:cubicBezTo>
                  <a:cubicBezTo>
                    <a:pt x="1933662" y="1297828"/>
                    <a:pt x="2798651" y="1389120"/>
                    <a:pt x="3468008" y="1812346"/>
                  </a:cubicBezTo>
                  <a:cubicBezTo>
                    <a:pt x="3579077" y="1882574"/>
                    <a:pt x="3686928" y="1964476"/>
                    <a:pt x="3756725" y="2075810"/>
                  </a:cubicBezTo>
                  <a:cubicBezTo>
                    <a:pt x="3658147" y="2081869"/>
                    <a:pt x="3561651" y="2050577"/>
                    <a:pt x="3464266" y="2034134"/>
                  </a:cubicBezTo>
                  <a:cubicBezTo>
                    <a:pt x="3290484" y="2004792"/>
                    <a:pt x="3112607" y="2022782"/>
                    <a:pt x="2937292" y="2040839"/>
                  </a:cubicBezTo>
                  <a:cubicBezTo>
                    <a:pt x="2577737" y="2077871"/>
                    <a:pt x="2218181" y="2114903"/>
                    <a:pt x="1858626" y="2151935"/>
                  </a:cubicBezTo>
                  <a:cubicBezTo>
                    <a:pt x="1327651" y="2206622"/>
                    <a:pt x="767138" y="2256841"/>
                    <a:pt x="281560" y="2035189"/>
                  </a:cubicBezTo>
                  <a:cubicBezTo>
                    <a:pt x="218991" y="2006629"/>
                    <a:pt x="157145" y="1972842"/>
                    <a:pt x="110557" y="1922248"/>
                  </a:cubicBezTo>
                  <a:cubicBezTo>
                    <a:pt x="25827" y="1830234"/>
                    <a:pt x="3927" y="1697078"/>
                    <a:pt x="1149" y="1572032"/>
                  </a:cubicBezTo>
                  <a:cubicBezTo>
                    <a:pt x="-8370" y="1143690"/>
                    <a:pt x="159462" y="733681"/>
                    <a:pt x="324394" y="338245"/>
                  </a:cubicBezTo>
                  <a:cubicBezTo>
                    <a:pt x="364350" y="242448"/>
                    <a:pt x="406573" y="143368"/>
                    <a:pt x="483491" y="73671"/>
                  </a:cubicBezTo>
                  <a:cubicBezTo>
                    <a:pt x="560410" y="3973"/>
                    <a:pt x="682622" y="-27328"/>
                    <a:pt x="769331" y="2973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31"/>
            <p:cNvSpPr/>
            <p:nvPr/>
          </p:nvSpPr>
          <p:spPr>
            <a:xfrm rot="673548" flipH="1">
              <a:off x="5870772" y="3833340"/>
              <a:ext cx="4066789" cy="3239947"/>
            </a:xfrm>
            <a:custGeom>
              <a:avLst/>
              <a:gdLst/>
              <a:ahLst/>
              <a:cxnLst/>
              <a:rect l="l" t="t" r="r" b="b"/>
              <a:pathLst>
                <a:path w="4060032" h="3234564" extrusionOk="0">
                  <a:moveTo>
                    <a:pt x="249" y="45192"/>
                  </a:moveTo>
                  <a:cubicBezTo>
                    <a:pt x="269487" y="-12410"/>
                    <a:pt x="547625" y="-14747"/>
                    <a:pt x="817794" y="38324"/>
                  </a:cubicBezTo>
                  <a:cubicBezTo>
                    <a:pt x="992831" y="72834"/>
                    <a:pt x="1173188" y="137272"/>
                    <a:pt x="1284308" y="276791"/>
                  </a:cubicBezTo>
                  <a:cubicBezTo>
                    <a:pt x="1430236" y="460012"/>
                    <a:pt x="1427533" y="735318"/>
                    <a:pt x="1591010" y="903082"/>
                  </a:cubicBezTo>
                  <a:cubicBezTo>
                    <a:pt x="1691415" y="1006119"/>
                    <a:pt x="1836723" y="1049287"/>
                    <a:pt x="1975738" y="1086446"/>
                  </a:cubicBezTo>
                  <a:cubicBezTo>
                    <a:pt x="2155871" y="1134596"/>
                    <a:pt x="2339429" y="1179582"/>
                    <a:pt x="2525874" y="1176947"/>
                  </a:cubicBezTo>
                  <a:cubicBezTo>
                    <a:pt x="2702848" y="1174444"/>
                    <a:pt x="2876528" y="1129077"/>
                    <a:pt x="3053104" y="1116965"/>
                  </a:cubicBezTo>
                  <a:cubicBezTo>
                    <a:pt x="3279101" y="1101462"/>
                    <a:pt x="3513389" y="1143435"/>
                    <a:pt x="3704967" y="1264267"/>
                  </a:cubicBezTo>
                  <a:cubicBezTo>
                    <a:pt x="3896545" y="1385099"/>
                    <a:pt x="4040017" y="1590458"/>
                    <a:pt x="4058161" y="1816160"/>
                  </a:cubicBezTo>
                  <a:cubicBezTo>
                    <a:pt x="4095786" y="2284203"/>
                    <a:pt x="3619387" y="2685752"/>
                    <a:pt x="3678317" y="3151595"/>
                  </a:cubicBezTo>
                  <a:cubicBezTo>
                    <a:pt x="3680501" y="3168863"/>
                    <a:pt x="3682116" y="3189621"/>
                    <a:pt x="3668418" y="3200365"/>
                  </a:cubicBezTo>
                  <a:cubicBezTo>
                    <a:pt x="3660715" y="3206407"/>
                    <a:pt x="3650277" y="3207248"/>
                    <a:pt x="3640505" y="3207847"/>
                  </a:cubicBezTo>
                  <a:cubicBezTo>
                    <a:pt x="3143593" y="3238329"/>
                    <a:pt x="2637212" y="3267995"/>
                    <a:pt x="2154600" y="3145832"/>
                  </a:cubicBezTo>
                  <a:cubicBezTo>
                    <a:pt x="1968662" y="3098766"/>
                    <a:pt x="1788894" y="3029702"/>
                    <a:pt x="1603199" y="2981685"/>
                  </a:cubicBezTo>
                  <a:cubicBezTo>
                    <a:pt x="1289120" y="2900471"/>
                    <a:pt x="961814" y="2880382"/>
                    <a:pt x="647308" y="2800835"/>
                  </a:cubicBezTo>
                  <a:cubicBezTo>
                    <a:pt x="489159" y="2760824"/>
                    <a:pt x="335135" y="2706000"/>
                    <a:pt x="187281" y="2637091"/>
                  </a:cubicBezTo>
                  <a:cubicBezTo>
                    <a:pt x="157960" y="2623423"/>
                    <a:pt x="127877" y="2608411"/>
                    <a:pt x="107739" y="2583100"/>
                  </a:cubicBezTo>
                  <a:cubicBezTo>
                    <a:pt x="77923" y="2545625"/>
                    <a:pt x="75902" y="2493861"/>
                    <a:pt x="75424" y="2445983"/>
                  </a:cubicBezTo>
                  <a:cubicBezTo>
                    <a:pt x="69005" y="1801817"/>
                    <a:pt x="103238" y="1157888"/>
                    <a:pt x="177918" y="5180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73200" y="2252200"/>
            <a:ext cx="3072300" cy="13851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3600"/>
              <a:buNone/>
              <a:defRPr sz="4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973200" y="1302871"/>
            <a:ext cx="1115400" cy="9156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14" name="Google Shape;14;p3"/>
          <p:cNvGrpSpPr/>
          <p:nvPr/>
        </p:nvGrpSpPr>
        <p:grpSpPr>
          <a:xfrm rot="-1751223" flipH="1">
            <a:off x="5122959" y="4016400"/>
            <a:ext cx="1308835" cy="1568865"/>
            <a:chOff x="1112130" y="2868093"/>
            <a:chExt cx="1308734" cy="1568744"/>
          </a:xfrm>
        </p:grpSpPr>
        <p:sp>
          <p:nvSpPr>
            <p:cNvPr id="15" name="Google Shape;15;p3"/>
            <p:cNvSpPr/>
            <p:nvPr/>
          </p:nvSpPr>
          <p:spPr>
            <a:xfrm>
              <a:off x="2276430" y="2868093"/>
              <a:ext cx="144434" cy="153119"/>
            </a:xfrm>
            <a:custGeom>
              <a:avLst/>
              <a:gdLst/>
              <a:ahLst/>
              <a:cxnLst/>
              <a:rect l="l" t="t" r="r" b="b"/>
              <a:pathLst>
                <a:path w="144434" h="153119" extrusionOk="0">
                  <a:moveTo>
                    <a:pt x="0" y="0"/>
                  </a:moveTo>
                  <a:lnTo>
                    <a:pt x="144435" y="56140"/>
                  </a:lnTo>
                  <a:lnTo>
                    <a:pt x="23579" y="153119"/>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3"/>
            <p:cNvSpPr/>
            <p:nvPr/>
          </p:nvSpPr>
          <p:spPr>
            <a:xfrm>
              <a:off x="1112130" y="2926901"/>
              <a:ext cx="1211973" cy="1509936"/>
            </a:xfrm>
            <a:custGeom>
              <a:avLst/>
              <a:gdLst/>
              <a:ahLst/>
              <a:cxnLst/>
              <a:rect l="l" t="t" r="r" b="b"/>
              <a:pathLst>
                <a:path w="1211973" h="1509936" extrusionOk="0">
                  <a:moveTo>
                    <a:pt x="43795" y="881313"/>
                  </a:moveTo>
                  <a:cubicBezTo>
                    <a:pt x="51130" y="862823"/>
                    <a:pt x="59554" y="844784"/>
                    <a:pt x="69025" y="827292"/>
                  </a:cubicBezTo>
                  <a:cubicBezTo>
                    <a:pt x="72616" y="820676"/>
                    <a:pt x="80892" y="818223"/>
                    <a:pt x="87511" y="821812"/>
                  </a:cubicBezTo>
                  <a:cubicBezTo>
                    <a:pt x="94126" y="825405"/>
                    <a:pt x="96579" y="833675"/>
                    <a:pt x="92992" y="840291"/>
                  </a:cubicBezTo>
                  <a:cubicBezTo>
                    <a:pt x="77967" y="868182"/>
                    <a:pt x="65665" y="897455"/>
                    <a:pt x="56254" y="927704"/>
                  </a:cubicBezTo>
                  <a:cubicBezTo>
                    <a:pt x="54027" y="934872"/>
                    <a:pt x="46408" y="938878"/>
                    <a:pt x="39237" y="936652"/>
                  </a:cubicBezTo>
                  <a:cubicBezTo>
                    <a:pt x="39213" y="936645"/>
                    <a:pt x="39188" y="936637"/>
                    <a:pt x="39164" y="936629"/>
                  </a:cubicBezTo>
                  <a:cubicBezTo>
                    <a:pt x="31979" y="934376"/>
                    <a:pt x="27982" y="926728"/>
                    <a:pt x="30236" y="919546"/>
                  </a:cubicBezTo>
                  <a:cubicBezTo>
                    <a:pt x="30236" y="919546"/>
                    <a:pt x="30236" y="919545"/>
                    <a:pt x="30237" y="919545"/>
                  </a:cubicBezTo>
                  <a:cubicBezTo>
                    <a:pt x="34320" y="906533"/>
                    <a:pt x="38882" y="893670"/>
                    <a:pt x="43795" y="881313"/>
                  </a:cubicBezTo>
                  <a:close/>
                  <a:moveTo>
                    <a:pt x="9076" y="1013732"/>
                  </a:moveTo>
                  <a:cubicBezTo>
                    <a:pt x="11416" y="1007866"/>
                    <a:pt x="17479" y="1004374"/>
                    <a:pt x="23729" y="1005293"/>
                  </a:cubicBezTo>
                  <a:cubicBezTo>
                    <a:pt x="31179" y="1006388"/>
                    <a:pt x="36330" y="1013312"/>
                    <a:pt x="35235" y="1020759"/>
                  </a:cubicBezTo>
                  <a:cubicBezTo>
                    <a:pt x="30668" y="1052420"/>
                    <a:pt x="28090" y="1084336"/>
                    <a:pt x="27515" y="1116320"/>
                  </a:cubicBezTo>
                  <a:cubicBezTo>
                    <a:pt x="27361" y="1123844"/>
                    <a:pt x="21137" y="1129819"/>
                    <a:pt x="13610" y="1129670"/>
                  </a:cubicBezTo>
                  <a:cubicBezTo>
                    <a:pt x="6081" y="1129519"/>
                    <a:pt x="101" y="1123296"/>
                    <a:pt x="252" y="1115771"/>
                  </a:cubicBezTo>
                  <a:cubicBezTo>
                    <a:pt x="252" y="1115770"/>
                    <a:pt x="252" y="1115770"/>
                    <a:pt x="252" y="1115769"/>
                  </a:cubicBezTo>
                  <a:cubicBezTo>
                    <a:pt x="850" y="1082643"/>
                    <a:pt x="3524" y="1049586"/>
                    <a:pt x="8257" y="1016794"/>
                  </a:cubicBezTo>
                  <a:cubicBezTo>
                    <a:pt x="8410" y="1015745"/>
                    <a:pt x="8685" y="1014717"/>
                    <a:pt x="9076" y="1013732"/>
                  </a:cubicBezTo>
                  <a:close/>
                  <a:moveTo>
                    <a:pt x="123821" y="748734"/>
                  </a:moveTo>
                  <a:cubicBezTo>
                    <a:pt x="124393" y="747295"/>
                    <a:pt x="125207" y="745964"/>
                    <a:pt x="126228" y="744799"/>
                  </a:cubicBezTo>
                  <a:cubicBezTo>
                    <a:pt x="148368" y="719500"/>
                    <a:pt x="173342" y="696828"/>
                    <a:pt x="200661" y="677229"/>
                  </a:cubicBezTo>
                  <a:cubicBezTo>
                    <a:pt x="206777" y="672840"/>
                    <a:pt x="215296" y="674238"/>
                    <a:pt x="219688" y="680352"/>
                  </a:cubicBezTo>
                  <a:cubicBezTo>
                    <a:pt x="224079" y="686466"/>
                    <a:pt x="222681" y="694981"/>
                    <a:pt x="216564" y="699371"/>
                  </a:cubicBezTo>
                  <a:cubicBezTo>
                    <a:pt x="190945" y="717750"/>
                    <a:pt x="167523" y="739011"/>
                    <a:pt x="146760" y="762735"/>
                  </a:cubicBezTo>
                  <a:cubicBezTo>
                    <a:pt x="141805" y="768402"/>
                    <a:pt x="133193" y="768982"/>
                    <a:pt x="127523" y="764030"/>
                  </a:cubicBezTo>
                  <a:cubicBezTo>
                    <a:pt x="127523" y="764029"/>
                    <a:pt x="127522" y="764029"/>
                    <a:pt x="127521" y="764028"/>
                  </a:cubicBezTo>
                  <a:cubicBezTo>
                    <a:pt x="123172" y="760228"/>
                    <a:pt x="121689" y="754101"/>
                    <a:pt x="123821" y="748734"/>
                  </a:cubicBezTo>
                  <a:close/>
                  <a:moveTo>
                    <a:pt x="4306" y="1208582"/>
                  </a:moveTo>
                  <a:cubicBezTo>
                    <a:pt x="6222" y="1203754"/>
                    <a:pt x="10717" y="1200434"/>
                    <a:pt x="15896" y="1200022"/>
                  </a:cubicBezTo>
                  <a:cubicBezTo>
                    <a:pt x="23401" y="1199420"/>
                    <a:pt x="29972" y="1205012"/>
                    <a:pt x="30574" y="1212513"/>
                  </a:cubicBezTo>
                  <a:cubicBezTo>
                    <a:pt x="30575" y="1212515"/>
                    <a:pt x="30575" y="1212516"/>
                    <a:pt x="30575" y="1212518"/>
                  </a:cubicBezTo>
                  <a:cubicBezTo>
                    <a:pt x="33043" y="1243335"/>
                    <a:pt x="36982" y="1275575"/>
                    <a:pt x="42280" y="1308340"/>
                  </a:cubicBezTo>
                  <a:cubicBezTo>
                    <a:pt x="43481" y="1315771"/>
                    <a:pt x="38429" y="1322768"/>
                    <a:pt x="30996" y="1323970"/>
                  </a:cubicBezTo>
                  <a:cubicBezTo>
                    <a:pt x="23562" y="1325171"/>
                    <a:pt x="16562" y="1320121"/>
                    <a:pt x="15361" y="1312690"/>
                  </a:cubicBezTo>
                  <a:cubicBezTo>
                    <a:pt x="9946" y="1279205"/>
                    <a:pt x="5920" y="1246235"/>
                    <a:pt x="3394" y="1214692"/>
                  </a:cubicBezTo>
                  <a:cubicBezTo>
                    <a:pt x="3224" y="1212612"/>
                    <a:pt x="3536" y="1210521"/>
                    <a:pt x="4306" y="1208582"/>
                  </a:cubicBezTo>
                  <a:close/>
                  <a:moveTo>
                    <a:pt x="280917" y="635517"/>
                  </a:moveTo>
                  <a:cubicBezTo>
                    <a:pt x="282252" y="632145"/>
                    <a:pt x="284880" y="629448"/>
                    <a:pt x="288216" y="628023"/>
                  </a:cubicBezTo>
                  <a:cubicBezTo>
                    <a:pt x="319015" y="614900"/>
                    <a:pt x="351021" y="604814"/>
                    <a:pt x="383780" y="597906"/>
                  </a:cubicBezTo>
                  <a:cubicBezTo>
                    <a:pt x="391145" y="596336"/>
                    <a:pt x="398388" y="601031"/>
                    <a:pt x="399959" y="608392"/>
                  </a:cubicBezTo>
                  <a:cubicBezTo>
                    <a:pt x="401530" y="615753"/>
                    <a:pt x="396833" y="622993"/>
                    <a:pt x="389469" y="624563"/>
                  </a:cubicBezTo>
                  <a:cubicBezTo>
                    <a:pt x="389463" y="624564"/>
                    <a:pt x="389457" y="624566"/>
                    <a:pt x="389451" y="624567"/>
                  </a:cubicBezTo>
                  <a:cubicBezTo>
                    <a:pt x="358431" y="631104"/>
                    <a:pt x="328124" y="640652"/>
                    <a:pt x="298960" y="653075"/>
                  </a:cubicBezTo>
                  <a:cubicBezTo>
                    <a:pt x="292039" y="656041"/>
                    <a:pt x="284023" y="652837"/>
                    <a:pt x="281056" y="645919"/>
                  </a:cubicBezTo>
                  <a:cubicBezTo>
                    <a:pt x="279636" y="642606"/>
                    <a:pt x="279586" y="638866"/>
                    <a:pt x="280917" y="635516"/>
                  </a:cubicBezTo>
                  <a:close/>
                  <a:moveTo>
                    <a:pt x="34990" y="1401296"/>
                  </a:moveTo>
                  <a:cubicBezTo>
                    <a:pt x="36641" y="1397127"/>
                    <a:pt x="40239" y="1394037"/>
                    <a:pt x="44612" y="1393036"/>
                  </a:cubicBezTo>
                  <a:cubicBezTo>
                    <a:pt x="51951" y="1391351"/>
                    <a:pt x="59267" y="1395931"/>
                    <a:pt x="60953" y="1403266"/>
                  </a:cubicBezTo>
                  <a:cubicBezTo>
                    <a:pt x="67626" y="1432294"/>
                    <a:pt x="75404" y="1462400"/>
                    <a:pt x="84068" y="1492748"/>
                  </a:cubicBezTo>
                  <a:cubicBezTo>
                    <a:pt x="86134" y="1499986"/>
                    <a:pt x="81939" y="1507528"/>
                    <a:pt x="74698" y="1509594"/>
                  </a:cubicBezTo>
                  <a:cubicBezTo>
                    <a:pt x="67457" y="1511659"/>
                    <a:pt x="59913" y="1507466"/>
                    <a:pt x="57847" y="1500229"/>
                  </a:cubicBezTo>
                  <a:cubicBezTo>
                    <a:pt x="57847" y="1500229"/>
                    <a:pt x="57846" y="1500228"/>
                    <a:pt x="57846" y="1500227"/>
                  </a:cubicBezTo>
                  <a:cubicBezTo>
                    <a:pt x="49052" y="1469427"/>
                    <a:pt x="41157" y="1438856"/>
                    <a:pt x="34377" y="1409371"/>
                  </a:cubicBezTo>
                  <a:cubicBezTo>
                    <a:pt x="33754" y="1406680"/>
                    <a:pt x="33968" y="1403863"/>
                    <a:pt x="34990" y="1401296"/>
                  </a:cubicBezTo>
                  <a:close/>
                  <a:moveTo>
                    <a:pt x="470834" y="594563"/>
                  </a:moveTo>
                  <a:cubicBezTo>
                    <a:pt x="472838" y="589518"/>
                    <a:pt x="477645" y="586142"/>
                    <a:pt x="483073" y="585969"/>
                  </a:cubicBezTo>
                  <a:cubicBezTo>
                    <a:pt x="516440" y="584898"/>
                    <a:pt x="549838" y="586685"/>
                    <a:pt x="582900" y="591310"/>
                  </a:cubicBezTo>
                  <a:cubicBezTo>
                    <a:pt x="590357" y="592362"/>
                    <a:pt x="595548" y="599256"/>
                    <a:pt x="594497" y="606709"/>
                  </a:cubicBezTo>
                  <a:cubicBezTo>
                    <a:pt x="593445" y="614156"/>
                    <a:pt x="586558" y="619345"/>
                    <a:pt x="579106" y="618302"/>
                  </a:cubicBezTo>
                  <a:cubicBezTo>
                    <a:pt x="572377" y="617357"/>
                    <a:pt x="565618" y="616536"/>
                    <a:pt x="558830" y="615839"/>
                  </a:cubicBezTo>
                  <a:cubicBezTo>
                    <a:pt x="560415" y="647029"/>
                    <a:pt x="564965" y="677997"/>
                    <a:pt x="572419" y="708326"/>
                  </a:cubicBezTo>
                  <a:cubicBezTo>
                    <a:pt x="574247" y="715627"/>
                    <a:pt x="569808" y="723028"/>
                    <a:pt x="562503" y="724856"/>
                  </a:cubicBezTo>
                  <a:cubicBezTo>
                    <a:pt x="555198" y="726684"/>
                    <a:pt x="547794" y="722247"/>
                    <a:pt x="545965" y="714945"/>
                  </a:cubicBezTo>
                  <a:cubicBezTo>
                    <a:pt x="545956" y="714909"/>
                    <a:pt x="545947" y="714872"/>
                    <a:pt x="545938" y="714836"/>
                  </a:cubicBezTo>
                  <a:cubicBezTo>
                    <a:pt x="537951" y="682334"/>
                    <a:pt x="533123" y="649137"/>
                    <a:pt x="531522" y="615707"/>
                  </a:cubicBezTo>
                  <a:cubicBezTo>
                    <a:pt x="531489" y="615044"/>
                    <a:pt x="531506" y="614378"/>
                    <a:pt x="531570" y="613717"/>
                  </a:cubicBezTo>
                  <a:cubicBezTo>
                    <a:pt x="515719" y="612873"/>
                    <a:pt x="499811" y="612702"/>
                    <a:pt x="483948" y="613212"/>
                  </a:cubicBezTo>
                  <a:cubicBezTo>
                    <a:pt x="476418" y="613450"/>
                    <a:pt x="470121" y="607541"/>
                    <a:pt x="469883" y="600014"/>
                  </a:cubicBezTo>
                  <a:cubicBezTo>
                    <a:pt x="469824" y="598151"/>
                    <a:pt x="470148" y="596296"/>
                    <a:pt x="470834" y="594563"/>
                  </a:cubicBezTo>
                  <a:close/>
                  <a:moveTo>
                    <a:pt x="561840" y="418274"/>
                  </a:moveTo>
                  <a:cubicBezTo>
                    <a:pt x="564624" y="411280"/>
                    <a:pt x="572552" y="407867"/>
                    <a:pt x="579549" y="410649"/>
                  </a:cubicBezTo>
                  <a:cubicBezTo>
                    <a:pt x="586434" y="413387"/>
                    <a:pt x="589871" y="421121"/>
                    <a:pt x="587287" y="428064"/>
                  </a:cubicBezTo>
                  <a:cubicBezTo>
                    <a:pt x="576271" y="457726"/>
                    <a:pt x="568327" y="488439"/>
                    <a:pt x="563579" y="519721"/>
                  </a:cubicBezTo>
                  <a:cubicBezTo>
                    <a:pt x="562462" y="527164"/>
                    <a:pt x="555519" y="532292"/>
                    <a:pt x="548072" y="531175"/>
                  </a:cubicBezTo>
                  <a:cubicBezTo>
                    <a:pt x="540626" y="530058"/>
                    <a:pt x="535495" y="523118"/>
                    <a:pt x="536613" y="515675"/>
                  </a:cubicBezTo>
                  <a:cubicBezTo>
                    <a:pt x="536616" y="515660"/>
                    <a:pt x="536618" y="515645"/>
                    <a:pt x="536620" y="515630"/>
                  </a:cubicBezTo>
                  <a:cubicBezTo>
                    <a:pt x="541649" y="482501"/>
                    <a:pt x="550062" y="449975"/>
                    <a:pt x="561729" y="418561"/>
                  </a:cubicBezTo>
                  <a:close/>
                  <a:moveTo>
                    <a:pt x="604990" y="330887"/>
                  </a:moveTo>
                  <a:cubicBezTo>
                    <a:pt x="605296" y="330116"/>
                    <a:pt x="605672" y="329374"/>
                    <a:pt x="606112" y="328672"/>
                  </a:cubicBezTo>
                  <a:cubicBezTo>
                    <a:pt x="623918" y="300380"/>
                    <a:pt x="644347" y="273825"/>
                    <a:pt x="667132" y="249361"/>
                  </a:cubicBezTo>
                  <a:cubicBezTo>
                    <a:pt x="672263" y="243852"/>
                    <a:pt x="680890" y="243544"/>
                    <a:pt x="686401" y="248674"/>
                  </a:cubicBezTo>
                  <a:cubicBezTo>
                    <a:pt x="691900" y="253791"/>
                    <a:pt x="692221" y="262390"/>
                    <a:pt x="687119" y="267902"/>
                  </a:cubicBezTo>
                  <a:cubicBezTo>
                    <a:pt x="665501" y="291110"/>
                    <a:pt x="646117" y="316300"/>
                    <a:pt x="629222" y="343140"/>
                  </a:cubicBezTo>
                  <a:cubicBezTo>
                    <a:pt x="625225" y="349519"/>
                    <a:pt x="616811" y="351451"/>
                    <a:pt x="610429" y="347456"/>
                  </a:cubicBezTo>
                  <a:cubicBezTo>
                    <a:pt x="604856" y="343967"/>
                    <a:pt x="602568" y="336998"/>
                    <a:pt x="604990" y="330887"/>
                  </a:cubicBezTo>
                  <a:close/>
                  <a:moveTo>
                    <a:pt x="736616" y="187948"/>
                  </a:moveTo>
                  <a:cubicBezTo>
                    <a:pt x="737516" y="185683"/>
                    <a:pt x="739010" y="183702"/>
                    <a:pt x="740940" y="182214"/>
                  </a:cubicBezTo>
                  <a:cubicBezTo>
                    <a:pt x="767243" y="161975"/>
                    <a:pt x="794897" y="143555"/>
                    <a:pt x="823710" y="127080"/>
                  </a:cubicBezTo>
                  <a:cubicBezTo>
                    <a:pt x="830240" y="123331"/>
                    <a:pt x="838573" y="125583"/>
                    <a:pt x="842324" y="132109"/>
                  </a:cubicBezTo>
                  <a:cubicBezTo>
                    <a:pt x="846075" y="138636"/>
                    <a:pt x="843822" y="146966"/>
                    <a:pt x="837293" y="150715"/>
                  </a:cubicBezTo>
                  <a:cubicBezTo>
                    <a:pt x="809561" y="166569"/>
                    <a:pt x="782943" y="184296"/>
                    <a:pt x="757627" y="203773"/>
                  </a:cubicBezTo>
                  <a:cubicBezTo>
                    <a:pt x="751669" y="208378"/>
                    <a:pt x="743104" y="207284"/>
                    <a:pt x="738497" y="201328"/>
                  </a:cubicBezTo>
                  <a:cubicBezTo>
                    <a:pt x="735547" y="197514"/>
                    <a:pt x="734832" y="192427"/>
                    <a:pt x="736616" y="187948"/>
                  </a:cubicBezTo>
                  <a:close/>
                  <a:moveTo>
                    <a:pt x="579217" y="798440"/>
                  </a:moveTo>
                  <a:cubicBezTo>
                    <a:pt x="581999" y="791445"/>
                    <a:pt x="589926" y="788030"/>
                    <a:pt x="596924" y="790810"/>
                  </a:cubicBezTo>
                  <a:cubicBezTo>
                    <a:pt x="600108" y="792075"/>
                    <a:pt x="602698" y="794492"/>
                    <a:pt x="604180" y="797580"/>
                  </a:cubicBezTo>
                  <a:cubicBezTo>
                    <a:pt x="617479" y="826007"/>
                    <a:pt x="634579" y="852496"/>
                    <a:pt x="655012" y="876322"/>
                  </a:cubicBezTo>
                  <a:cubicBezTo>
                    <a:pt x="659975" y="881982"/>
                    <a:pt x="659408" y="890593"/>
                    <a:pt x="653745" y="895555"/>
                  </a:cubicBezTo>
                  <a:cubicBezTo>
                    <a:pt x="648082" y="900516"/>
                    <a:pt x="639468" y="899949"/>
                    <a:pt x="634504" y="894289"/>
                  </a:cubicBezTo>
                  <a:cubicBezTo>
                    <a:pt x="612436" y="868599"/>
                    <a:pt x="593963" y="840031"/>
                    <a:pt x="579593" y="809369"/>
                  </a:cubicBezTo>
                  <a:cubicBezTo>
                    <a:pt x="577943" y="805939"/>
                    <a:pt x="577807" y="801975"/>
                    <a:pt x="579217" y="798440"/>
                  </a:cubicBezTo>
                  <a:close/>
                  <a:moveTo>
                    <a:pt x="663360" y="622098"/>
                  </a:moveTo>
                  <a:cubicBezTo>
                    <a:pt x="666045" y="615358"/>
                    <a:pt x="673542" y="611902"/>
                    <a:pt x="680413" y="614237"/>
                  </a:cubicBezTo>
                  <a:cubicBezTo>
                    <a:pt x="687922" y="616787"/>
                    <a:pt x="695395" y="619536"/>
                    <a:pt x="702626" y="622408"/>
                  </a:cubicBezTo>
                  <a:cubicBezTo>
                    <a:pt x="726687" y="631831"/>
                    <a:pt x="749754" y="643616"/>
                    <a:pt x="771489" y="657588"/>
                  </a:cubicBezTo>
                  <a:cubicBezTo>
                    <a:pt x="777799" y="661696"/>
                    <a:pt x="779583" y="670140"/>
                    <a:pt x="775473" y="676447"/>
                  </a:cubicBezTo>
                  <a:cubicBezTo>
                    <a:pt x="771363" y="682754"/>
                    <a:pt x="762916" y="684537"/>
                    <a:pt x="756606" y="680429"/>
                  </a:cubicBezTo>
                  <a:cubicBezTo>
                    <a:pt x="736390" y="667443"/>
                    <a:pt x="714935" y="656492"/>
                    <a:pt x="692556" y="647739"/>
                  </a:cubicBezTo>
                  <a:cubicBezTo>
                    <a:pt x="685752" y="645036"/>
                    <a:pt x="678715" y="642449"/>
                    <a:pt x="671640" y="640044"/>
                  </a:cubicBezTo>
                  <a:cubicBezTo>
                    <a:pt x="664511" y="637623"/>
                    <a:pt x="660695" y="629883"/>
                    <a:pt x="663117" y="622756"/>
                  </a:cubicBezTo>
                  <a:cubicBezTo>
                    <a:pt x="663117" y="622756"/>
                    <a:pt x="663117" y="622756"/>
                    <a:pt x="663117" y="622756"/>
                  </a:cubicBezTo>
                  <a:cubicBezTo>
                    <a:pt x="663193" y="622532"/>
                    <a:pt x="663273" y="622314"/>
                    <a:pt x="663360" y="622098"/>
                  </a:cubicBezTo>
                  <a:close/>
                  <a:moveTo>
                    <a:pt x="905161" y="90253"/>
                  </a:moveTo>
                  <a:cubicBezTo>
                    <a:pt x="906489" y="86899"/>
                    <a:pt x="909097" y="84211"/>
                    <a:pt x="912410" y="82780"/>
                  </a:cubicBezTo>
                  <a:cubicBezTo>
                    <a:pt x="941565" y="70150"/>
                    <a:pt x="972689" y="58388"/>
                    <a:pt x="1004916" y="47823"/>
                  </a:cubicBezTo>
                  <a:cubicBezTo>
                    <a:pt x="1012071" y="45477"/>
                    <a:pt x="1019774" y="49373"/>
                    <a:pt x="1022121" y="56524"/>
                  </a:cubicBezTo>
                  <a:cubicBezTo>
                    <a:pt x="1024468" y="63676"/>
                    <a:pt x="1020571" y="71375"/>
                    <a:pt x="1013416" y="73721"/>
                  </a:cubicBezTo>
                  <a:cubicBezTo>
                    <a:pt x="981980" y="84028"/>
                    <a:pt x="951645" y="95490"/>
                    <a:pt x="923253" y="107790"/>
                  </a:cubicBezTo>
                  <a:cubicBezTo>
                    <a:pt x="916343" y="110783"/>
                    <a:pt x="908315" y="107609"/>
                    <a:pt x="905321" y="100702"/>
                  </a:cubicBezTo>
                  <a:cubicBezTo>
                    <a:pt x="903881" y="97378"/>
                    <a:pt x="903824" y="93619"/>
                    <a:pt x="905161" y="90253"/>
                  </a:cubicBezTo>
                  <a:close/>
                  <a:moveTo>
                    <a:pt x="710842" y="935903"/>
                  </a:moveTo>
                  <a:cubicBezTo>
                    <a:pt x="713449" y="929368"/>
                    <a:pt x="720604" y="925890"/>
                    <a:pt x="727356" y="927876"/>
                  </a:cubicBezTo>
                  <a:cubicBezTo>
                    <a:pt x="755760" y="936229"/>
                    <a:pt x="781040" y="929035"/>
                    <a:pt x="802492" y="906490"/>
                  </a:cubicBezTo>
                  <a:cubicBezTo>
                    <a:pt x="807682" y="901036"/>
                    <a:pt x="816312" y="900820"/>
                    <a:pt x="821768" y="906007"/>
                  </a:cubicBezTo>
                  <a:cubicBezTo>
                    <a:pt x="827225" y="911194"/>
                    <a:pt x="827441" y="919821"/>
                    <a:pt x="822252" y="925275"/>
                  </a:cubicBezTo>
                  <a:cubicBezTo>
                    <a:pt x="793592" y="955392"/>
                    <a:pt x="758116" y="965335"/>
                    <a:pt x="719660" y="954025"/>
                  </a:cubicBezTo>
                  <a:cubicBezTo>
                    <a:pt x="712436" y="951901"/>
                    <a:pt x="708303" y="944325"/>
                    <a:pt x="710428" y="937105"/>
                  </a:cubicBezTo>
                  <a:cubicBezTo>
                    <a:pt x="710428" y="937104"/>
                    <a:pt x="710428" y="937104"/>
                    <a:pt x="710428" y="937104"/>
                  </a:cubicBezTo>
                  <a:cubicBezTo>
                    <a:pt x="710549" y="936694"/>
                    <a:pt x="710687" y="936293"/>
                    <a:pt x="710842" y="935903"/>
                  </a:cubicBezTo>
                  <a:close/>
                  <a:moveTo>
                    <a:pt x="1090404" y="28983"/>
                  </a:moveTo>
                  <a:cubicBezTo>
                    <a:pt x="1092028" y="24881"/>
                    <a:pt x="1095540" y="21820"/>
                    <a:pt x="1099827" y="20772"/>
                  </a:cubicBezTo>
                  <a:cubicBezTo>
                    <a:pt x="1130676" y="13195"/>
                    <a:pt x="1163110" y="6338"/>
                    <a:pt x="1196228" y="392"/>
                  </a:cubicBezTo>
                  <a:cubicBezTo>
                    <a:pt x="1203645" y="-910"/>
                    <a:pt x="1210713" y="4044"/>
                    <a:pt x="1212015" y="11458"/>
                  </a:cubicBezTo>
                  <a:cubicBezTo>
                    <a:pt x="1213311" y="18831"/>
                    <a:pt x="1208414" y="25869"/>
                    <a:pt x="1201048" y="27220"/>
                  </a:cubicBezTo>
                  <a:cubicBezTo>
                    <a:pt x="1168494" y="33063"/>
                    <a:pt x="1136628" y="39799"/>
                    <a:pt x="1106335" y="47239"/>
                  </a:cubicBezTo>
                  <a:cubicBezTo>
                    <a:pt x="1099022" y="49036"/>
                    <a:pt x="1091637" y="44567"/>
                    <a:pt x="1089839" y="37257"/>
                  </a:cubicBezTo>
                  <a:cubicBezTo>
                    <a:pt x="1089163" y="34507"/>
                    <a:pt x="1089361" y="31615"/>
                    <a:pt x="1090404" y="28983"/>
                  </a:cubicBezTo>
                  <a:close/>
                  <a:moveTo>
                    <a:pt x="821122" y="731297"/>
                  </a:moveTo>
                  <a:cubicBezTo>
                    <a:pt x="823909" y="724304"/>
                    <a:pt x="831839" y="720894"/>
                    <a:pt x="838835" y="723680"/>
                  </a:cubicBezTo>
                  <a:cubicBezTo>
                    <a:pt x="841500" y="724741"/>
                    <a:pt x="843762" y="726615"/>
                    <a:pt x="845300" y="729035"/>
                  </a:cubicBezTo>
                  <a:cubicBezTo>
                    <a:pt x="865372" y="759162"/>
                    <a:pt x="873541" y="795664"/>
                    <a:pt x="868223" y="831468"/>
                  </a:cubicBezTo>
                  <a:cubicBezTo>
                    <a:pt x="867110" y="838912"/>
                    <a:pt x="860170" y="844045"/>
                    <a:pt x="852723" y="842932"/>
                  </a:cubicBezTo>
                  <a:cubicBezTo>
                    <a:pt x="845275" y="841819"/>
                    <a:pt x="840141" y="834883"/>
                    <a:pt x="841254" y="827438"/>
                  </a:cubicBezTo>
                  <a:cubicBezTo>
                    <a:pt x="841255" y="827428"/>
                    <a:pt x="841257" y="827418"/>
                    <a:pt x="841259" y="827408"/>
                  </a:cubicBezTo>
                  <a:cubicBezTo>
                    <a:pt x="845527" y="798102"/>
                    <a:pt x="838764" y="768254"/>
                    <a:pt x="822280" y="743646"/>
                  </a:cubicBezTo>
                  <a:cubicBezTo>
                    <a:pt x="819931" y="739954"/>
                    <a:pt x="819500" y="735360"/>
                    <a:pt x="821122" y="731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grpSp>
        <p:nvGrpSpPr>
          <p:cNvPr id="33" name="Google Shape;33;p5"/>
          <p:cNvGrpSpPr/>
          <p:nvPr/>
        </p:nvGrpSpPr>
        <p:grpSpPr>
          <a:xfrm>
            <a:off x="-1382258" y="397893"/>
            <a:ext cx="10692322" cy="5332800"/>
            <a:chOff x="-1382258" y="397893"/>
            <a:chExt cx="10692322" cy="5332800"/>
          </a:xfrm>
        </p:grpSpPr>
        <p:grpSp>
          <p:nvGrpSpPr>
            <p:cNvPr id="34" name="Google Shape;34;p5"/>
            <p:cNvGrpSpPr/>
            <p:nvPr/>
          </p:nvGrpSpPr>
          <p:grpSpPr>
            <a:xfrm flipH="1">
              <a:off x="8001330" y="397893"/>
              <a:ext cx="1308734" cy="1568744"/>
              <a:chOff x="1112130" y="2868093"/>
              <a:chExt cx="1308734" cy="1568744"/>
            </a:xfrm>
          </p:grpSpPr>
          <p:sp>
            <p:nvSpPr>
              <p:cNvPr id="35" name="Google Shape;35;p5"/>
              <p:cNvSpPr/>
              <p:nvPr/>
            </p:nvSpPr>
            <p:spPr>
              <a:xfrm>
                <a:off x="1112130" y="2926901"/>
                <a:ext cx="1211973" cy="1509936"/>
              </a:xfrm>
              <a:custGeom>
                <a:avLst/>
                <a:gdLst/>
                <a:ahLst/>
                <a:cxnLst/>
                <a:rect l="l" t="t" r="r" b="b"/>
                <a:pathLst>
                  <a:path w="1211973" h="1509936" extrusionOk="0">
                    <a:moveTo>
                      <a:pt x="43795" y="881313"/>
                    </a:moveTo>
                    <a:cubicBezTo>
                      <a:pt x="51130" y="862823"/>
                      <a:pt x="59554" y="844784"/>
                      <a:pt x="69025" y="827292"/>
                    </a:cubicBezTo>
                    <a:cubicBezTo>
                      <a:pt x="72616" y="820676"/>
                      <a:pt x="80892" y="818223"/>
                      <a:pt x="87511" y="821812"/>
                    </a:cubicBezTo>
                    <a:cubicBezTo>
                      <a:pt x="94126" y="825405"/>
                      <a:pt x="96579" y="833675"/>
                      <a:pt x="92992" y="840291"/>
                    </a:cubicBezTo>
                    <a:cubicBezTo>
                      <a:pt x="77967" y="868182"/>
                      <a:pt x="65665" y="897455"/>
                      <a:pt x="56254" y="927704"/>
                    </a:cubicBezTo>
                    <a:cubicBezTo>
                      <a:pt x="54027" y="934872"/>
                      <a:pt x="46408" y="938878"/>
                      <a:pt x="39237" y="936652"/>
                    </a:cubicBezTo>
                    <a:cubicBezTo>
                      <a:pt x="39213" y="936645"/>
                      <a:pt x="39188" y="936637"/>
                      <a:pt x="39164" y="936629"/>
                    </a:cubicBezTo>
                    <a:cubicBezTo>
                      <a:pt x="31979" y="934376"/>
                      <a:pt x="27982" y="926728"/>
                      <a:pt x="30236" y="919546"/>
                    </a:cubicBezTo>
                    <a:cubicBezTo>
                      <a:pt x="30236" y="919546"/>
                      <a:pt x="30236" y="919545"/>
                      <a:pt x="30237" y="919545"/>
                    </a:cubicBezTo>
                    <a:cubicBezTo>
                      <a:pt x="34320" y="906533"/>
                      <a:pt x="38882" y="893670"/>
                      <a:pt x="43795" y="881313"/>
                    </a:cubicBezTo>
                    <a:close/>
                    <a:moveTo>
                      <a:pt x="9076" y="1013732"/>
                    </a:moveTo>
                    <a:cubicBezTo>
                      <a:pt x="11416" y="1007866"/>
                      <a:pt x="17479" y="1004374"/>
                      <a:pt x="23729" y="1005293"/>
                    </a:cubicBezTo>
                    <a:cubicBezTo>
                      <a:pt x="31179" y="1006388"/>
                      <a:pt x="36330" y="1013312"/>
                      <a:pt x="35235" y="1020759"/>
                    </a:cubicBezTo>
                    <a:cubicBezTo>
                      <a:pt x="30668" y="1052420"/>
                      <a:pt x="28090" y="1084336"/>
                      <a:pt x="27515" y="1116320"/>
                    </a:cubicBezTo>
                    <a:cubicBezTo>
                      <a:pt x="27361" y="1123844"/>
                      <a:pt x="21137" y="1129819"/>
                      <a:pt x="13610" y="1129670"/>
                    </a:cubicBezTo>
                    <a:cubicBezTo>
                      <a:pt x="6081" y="1129519"/>
                      <a:pt x="101" y="1123296"/>
                      <a:pt x="252" y="1115771"/>
                    </a:cubicBezTo>
                    <a:cubicBezTo>
                      <a:pt x="252" y="1115770"/>
                      <a:pt x="252" y="1115770"/>
                      <a:pt x="252" y="1115769"/>
                    </a:cubicBezTo>
                    <a:cubicBezTo>
                      <a:pt x="850" y="1082643"/>
                      <a:pt x="3524" y="1049586"/>
                      <a:pt x="8257" y="1016794"/>
                    </a:cubicBezTo>
                    <a:cubicBezTo>
                      <a:pt x="8410" y="1015745"/>
                      <a:pt x="8685" y="1014717"/>
                      <a:pt x="9076" y="1013732"/>
                    </a:cubicBezTo>
                    <a:close/>
                    <a:moveTo>
                      <a:pt x="123821" y="748734"/>
                    </a:moveTo>
                    <a:cubicBezTo>
                      <a:pt x="124393" y="747295"/>
                      <a:pt x="125207" y="745964"/>
                      <a:pt x="126228" y="744799"/>
                    </a:cubicBezTo>
                    <a:cubicBezTo>
                      <a:pt x="148368" y="719500"/>
                      <a:pt x="173342" y="696828"/>
                      <a:pt x="200661" y="677229"/>
                    </a:cubicBezTo>
                    <a:cubicBezTo>
                      <a:pt x="206777" y="672840"/>
                      <a:pt x="215296" y="674238"/>
                      <a:pt x="219688" y="680352"/>
                    </a:cubicBezTo>
                    <a:cubicBezTo>
                      <a:pt x="224079" y="686466"/>
                      <a:pt x="222681" y="694981"/>
                      <a:pt x="216564" y="699371"/>
                    </a:cubicBezTo>
                    <a:cubicBezTo>
                      <a:pt x="190945" y="717750"/>
                      <a:pt x="167523" y="739011"/>
                      <a:pt x="146760" y="762735"/>
                    </a:cubicBezTo>
                    <a:cubicBezTo>
                      <a:pt x="141805" y="768402"/>
                      <a:pt x="133193" y="768982"/>
                      <a:pt x="127523" y="764030"/>
                    </a:cubicBezTo>
                    <a:cubicBezTo>
                      <a:pt x="127523" y="764029"/>
                      <a:pt x="127522" y="764029"/>
                      <a:pt x="127521" y="764028"/>
                    </a:cubicBezTo>
                    <a:cubicBezTo>
                      <a:pt x="123172" y="760228"/>
                      <a:pt x="121689" y="754101"/>
                      <a:pt x="123821" y="748734"/>
                    </a:cubicBezTo>
                    <a:close/>
                    <a:moveTo>
                      <a:pt x="4306" y="1208582"/>
                    </a:moveTo>
                    <a:cubicBezTo>
                      <a:pt x="6222" y="1203754"/>
                      <a:pt x="10717" y="1200434"/>
                      <a:pt x="15896" y="1200022"/>
                    </a:cubicBezTo>
                    <a:cubicBezTo>
                      <a:pt x="23401" y="1199420"/>
                      <a:pt x="29972" y="1205012"/>
                      <a:pt x="30574" y="1212513"/>
                    </a:cubicBezTo>
                    <a:cubicBezTo>
                      <a:pt x="30575" y="1212515"/>
                      <a:pt x="30575" y="1212516"/>
                      <a:pt x="30575" y="1212518"/>
                    </a:cubicBezTo>
                    <a:cubicBezTo>
                      <a:pt x="33043" y="1243335"/>
                      <a:pt x="36982" y="1275575"/>
                      <a:pt x="42280" y="1308340"/>
                    </a:cubicBezTo>
                    <a:cubicBezTo>
                      <a:pt x="43481" y="1315771"/>
                      <a:pt x="38429" y="1322768"/>
                      <a:pt x="30996" y="1323970"/>
                    </a:cubicBezTo>
                    <a:cubicBezTo>
                      <a:pt x="23562" y="1325171"/>
                      <a:pt x="16562" y="1320121"/>
                      <a:pt x="15361" y="1312690"/>
                    </a:cubicBezTo>
                    <a:cubicBezTo>
                      <a:pt x="9946" y="1279205"/>
                      <a:pt x="5920" y="1246235"/>
                      <a:pt x="3394" y="1214692"/>
                    </a:cubicBezTo>
                    <a:cubicBezTo>
                      <a:pt x="3224" y="1212612"/>
                      <a:pt x="3536" y="1210521"/>
                      <a:pt x="4306" y="1208582"/>
                    </a:cubicBezTo>
                    <a:close/>
                    <a:moveTo>
                      <a:pt x="280917" y="635517"/>
                    </a:moveTo>
                    <a:cubicBezTo>
                      <a:pt x="282252" y="632145"/>
                      <a:pt x="284880" y="629448"/>
                      <a:pt x="288216" y="628023"/>
                    </a:cubicBezTo>
                    <a:cubicBezTo>
                      <a:pt x="319015" y="614900"/>
                      <a:pt x="351021" y="604814"/>
                      <a:pt x="383780" y="597906"/>
                    </a:cubicBezTo>
                    <a:cubicBezTo>
                      <a:pt x="391145" y="596336"/>
                      <a:pt x="398388" y="601031"/>
                      <a:pt x="399959" y="608392"/>
                    </a:cubicBezTo>
                    <a:cubicBezTo>
                      <a:pt x="401530" y="615753"/>
                      <a:pt x="396833" y="622993"/>
                      <a:pt x="389469" y="624563"/>
                    </a:cubicBezTo>
                    <a:cubicBezTo>
                      <a:pt x="389463" y="624564"/>
                      <a:pt x="389457" y="624566"/>
                      <a:pt x="389451" y="624567"/>
                    </a:cubicBezTo>
                    <a:cubicBezTo>
                      <a:pt x="358431" y="631104"/>
                      <a:pt x="328124" y="640652"/>
                      <a:pt x="298960" y="653075"/>
                    </a:cubicBezTo>
                    <a:cubicBezTo>
                      <a:pt x="292039" y="656041"/>
                      <a:pt x="284023" y="652837"/>
                      <a:pt x="281056" y="645919"/>
                    </a:cubicBezTo>
                    <a:cubicBezTo>
                      <a:pt x="279636" y="642606"/>
                      <a:pt x="279586" y="638866"/>
                      <a:pt x="280917" y="635516"/>
                    </a:cubicBezTo>
                    <a:close/>
                    <a:moveTo>
                      <a:pt x="34990" y="1401296"/>
                    </a:moveTo>
                    <a:cubicBezTo>
                      <a:pt x="36641" y="1397127"/>
                      <a:pt x="40239" y="1394037"/>
                      <a:pt x="44612" y="1393036"/>
                    </a:cubicBezTo>
                    <a:cubicBezTo>
                      <a:pt x="51951" y="1391351"/>
                      <a:pt x="59267" y="1395931"/>
                      <a:pt x="60953" y="1403266"/>
                    </a:cubicBezTo>
                    <a:cubicBezTo>
                      <a:pt x="67626" y="1432294"/>
                      <a:pt x="75404" y="1462400"/>
                      <a:pt x="84068" y="1492748"/>
                    </a:cubicBezTo>
                    <a:cubicBezTo>
                      <a:pt x="86134" y="1499986"/>
                      <a:pt x="81939" y="1507528"/>
                      <a:pt x="74698" y="1509594"/>
                    </a:cubicBezTo>
                    <a:cubicBezTo>
                      <a:pt x="67457" y="1511659"/>
                      <a:pt x="59913" y="1507466"/>
                      <a:pt x="57847" y="1500229"/>
                    </a:cubicBezTo>
                    <a:cubicBezTo>
                      <a:pt x="57847" y="1500229"/>
                      <a:pt x="57846" y="1500228"/>
                      <a:pt x="57846" y="1500227"/>
                    </a:cubicBezTo>
                    <a:cubicBezTo>
                      <a:pt x="49052" y="1469427"/>
                      <a:pt x="41157" y="1438856"/>
                      <a:pt x="34377" y="1409371"/>
                    </a:cubicBezTo>
                    <a:cubicBezTo>
                      <a:pt x="33754" y="1406680"/>
                      <a:pt x="33968" y="1403863"/>
                      <a:pt x="34990" y="1401296"/>
                    </a:cubicBezTo>
                    <a:close/>
                    <a:moveTo>
                      <a:pt x="470834" y="594563"/>
                    </a:moveTo>
                    <a:cubicBezTo>
                      <a:pt x="472838" y="589518"/>
                      <a:pt x="477645" y="586142"/>
                      <a:pt x="483073" y="585969"/>
                    </a:cubicBezTo>
                    <a:cubicBezTo>
                      <a:pt x="516440" y="584898"/>
                      <a:pt x="549838" y="586685"/>
                      <a:pt x="582900" y="591310"/>
                    </a:cubicBezTo>
                    <a:cubicBezTo>
                      <a:pt x="590357" y="592362"/>
                      <a:pt x="595548" y="599256"/>
                      <a:pt x="594497" y="606709"/>
                    </a:cubicBezTo>
                    <a:cubicBezTo>
                      <a:pt x="593445" y="614156"/>
                      <a:pt x="586558" y="619345"/>
                      <a:pt x="579106" y="618302"/>
                    </a:cubicBezTo>
                    <a:cubicBezTo>
                      <a:pt x="572377" y="617357"/>
                      <a:pt x="565618" y="616536"/>
                      <a:pt x="558830" y="615839"/>
                    </a:cubicBezTo>
                    <a:cubicBezTo>
                      <a:pt x="560415" y="647029"/>
                      <a:pt x="564965" y="677997"/>
                      <a:pt x="572419" y="708326"/>
                    </a:cubicBezTo>
                    <a:cubicBezTo>
                      <a:pt x="574247" y="715627"/>
                      <a:pt x="569808" y="723028"/>
                      <a:pt x="562503" y="724856"/>
                    </a:cubicBezTo>
                    <a:cubicBezTo>
                      <a:pt x="555198" y="726684"/>
                      <a:pt x="547794" y="722247"/>
                      <a:pt x="545965" y="714945"/>
                    </a:cubicBezTo>
                    <a:cubicBezTo>
                      <a:pt x="545956" y="714909"/>
                      <a:pt x="545947" y="714872"/>
                      <a:pt x="545938" y="714836"/>
                    </a:cubicBezTo>
                    <a:cubicBezTo>
                      <a:pt x="537951" y="682334"/>
                      <a:pt x="533123" y="649137"/>
                      <a:pt x="531522" y="615707"/>
                    </a:cubicBezTo>
                    <a:cubicBezTo>
                      <a:pt x="531489" y="615044"/>
                      <a:pt x="531506" y="614378"/>
                      <a:pt x="531570" y="613717"/>
                    </a:cubicBezTo>
                    <a:cubicBezTo>
                      <a:pt x="515719" y="612873"/>
                      <a:pt x="499811" y="612702"/>
                      <a:pt x="483948" y="613212"/>
                    </a:cubicBezTo>
                    <a:cubicBezTo>
                      <a:pt x="476418" y="613450"/>
                      <a:pt x="470121" y="607541"/>
                      <a:pt x="469883" y="600014"/>
                    </a:cubicBezTo>
                    <a:cubicBezTo>
                      <a:pt x="469824" y="598151"/>
                      <a:pt x="470148" y="596296"/>
                      <a:pt x="470834" y="594563"/>
                    </a:cubicBezTo>
                    <a:close/>
                    <a:moveTo>
                      <a:pt x="561840" y="418274"/>
                    </a:moveTo>
                    <a:cubicBezTo>
                      <a:pt x="564624" y="411280"/>
                      <a:pt x="572552" y="407867"/>
                      <a:pt x="579549" y="410649"/>
                    </a:cubicBezTo>
                    <a:cubicBezTo>
                      <a:pt x="586434" y="413387"/>
                      <a:pt x="589871" y="421121"/>
                      <a:pt x="587287" y="428064"/>
                    </a:cubicBezTo>
                    <a:cubicBezTo>
                      <a:pt x="576271" y="457726"/>
                      <a:pt x="568327" y="488439"/>
                      <a:pt x="563579" y="519721"/>
                    </a:cubicBezTo>
                    <a:cubicBezTo>
                      <a:pt x="562462" y="527164"/>
                      <a:pt x="555519" y="532292"/>
                      <a:pt x="548072" y="531175"/>
                    </a:cubicBezTo>
                    <a:cubicBezTo>
                      <a:pt x="540626" y="530058"/>
                      <a:pt x="535495" y="523118"/>
                      <a:pt x="536613" y="515675"/>
                    </a:cubicBezTo>
                    <a:cubicBezTo>
                      <a:pt x="536616" y="515660"/>
                      <a:pt x="536618" y="515645"/>
                      <a:pt x="536620" y="515630"/>
                    </a:cubicBezTo>
                    <a:cubicBezTo>
                      <a:pt x="541649" y="482501"/>
                      <a:pt x="550062" y="449975"/>
                      <a:pt x="561729" y="418561"/>
                    </a:cubicBezTo>
                    <a:close/>
                    <a:moveTo>
                      <a:pt x="604990" y="330887"/>
                    </a:moveTo>
                    <a:cubicBezTo>
                      <a:pt x="605296" y="330116"/>
                      <a:pt x="605672" y="329374"/>
                      <a:pt x="606112" y="328672"/>
                    </a:cubicBezTo>
                    <a:cubicBezTo>
                      <a:pt x="623918" y="300380"/>
                      <a:pt x="644347" y="273825"/>
                      <a:pt x="667132" y="249361"/>
                    </a:cubicBezTo>
                    <a:cubicBezTo>
                      <a:pt x="672263" y="243852"/>
                      <a:pt x="680890" y="243544"/>
                      <a:pt x="686401" y="248674"/>
                    </a:cubicBezTo>
                    <a:cubicBezTo>
                      <a:pt x="691900" y="253791"/>
                      <a:pt x="692221" y="262390"/>
                      <a:pt x="687119" y="267902"/>
                    </a:cubicBezTo>
                    <a:cubicBezTo>
                      <a:pt x="665501" y="291110"/>
                      <a:pt x="646117" y="316300"/>
                      <a:pt x="629222" y="343140"/>
                    </a:cubicBezTo>
                    <a:cubicBezTo>
                      <a:pt x="625225" y="349519"/>
                      <a:pt x="616811" y="351451"/>
                      <a:pt x="610429" y="347456"/>
                    </a:cubicBezTo>
                    <a:cubicBezTo>
                      <a:pt x="604856" y="343967"/>
                      <a:pt x="602568" y="336998"/>
                      <a:pt x="604990" y="330887"/>
                    </a:cubicBezTo>
                    <a:close/>
                    <a:moveTo>
                      <a:pt x="736616" y="187948"/>
                    </a:moveTo>
                    <a:cubicBezTo>
                      <a:pt x="737516" y="185683"/>
                      <a:pt x="739010" y="183702"/>
                      <a:pt x="740940" y="182214"/>
                    </a:cubicBezTo>
                    <a:cubicBezTo>
                      <a:pt x="767243" y="161975"/>
                      <a:pt x="794897" y="143555"/>
                      <a:pt x="823710" y="127080"/>
                    </a:cubicBezTo>
                    <a:cubicBezTo>
                      <a:pt x="830240" y="123331"/>
                      <a:pt x="838573" y="125583"/>
                      <a:pt x="842324" y="132109"/>
                    </a:cubicBezTo>
                    <a:cubicBezTo>
                      <a:pt x="846075" y="138636"/>
                      <a:pt x="843822" y="146966"/>
                      <a:pt x="837293" y="150715"/>
                    </a:cubicBezTo>
                    <a:cubicBezTo>
                      <a:pt x="809561" y="166569"/>
                      <a:pt x="782943" y="184296"/>
                      <a:pt x="757627" y="203773"/>
                    </a:cubicBezTo>
                    <a:cubicBezTo>
                      <a:pt x="751669" y="208378"/>
                      <a:pt x="743104" y="207284"/>
                      <a:pt x="738497" y="201328"/>
                    </a:cubicBezTo>
                    <a:cubicBezTo>
                      <a:pt x="735547" y="197514"/>
                      <a:pt x="734832" y="192427"/>
                      <a:pt x="736616" y="187948"/>
                    </a:cubicBezTo>
                    <a:close/>
                    <a:moveTo>
                      <a:pt x="579217" y="798440"/>
                    </a:moveTo>
                    <a:cubicBezTo>
                      <a:pt x="581999" y="791445"/>
                      <a:pt x="589926" y="788030"/>
                      <a:pt x="596924" y="790810"/>
                    </a:cubicBezTo>
                    <a:cubicBezTo>
                      <a:pt x="600108" y="792075"/>
                      <a:pt x="602698" y="794492"/>
                      <a:pt x="604180" y="797580"/>
                    </a:cubicBezTo>
                    <a:cubicBezTo>
                      <a:pt x="617479" y="826007"/>
                      <a:pt x="634579" y="852496"/>
                      <a:pt x="655012" y="876322"/>
                    </a:cubicBezTo>
                    <a:cubicBezTo>
                      <a:pt x="659975" y="881982"/>
                      <a:pt x="659408" y="890593"/>
                      <a:pt x="653745" y="895555"/>
                    </a:cubicBezTo>
                    <a:cubicBezTo>
                      <a:pt x="648082" y="900516"/>
                      <a:pt x="639468" y="899949"/>
                      <a:pt x="634504" y="894289"/>
                    </a:cubicBezTo>
                    <a:cubicBezTo>
                      <a:pt x="612436" y="868599"/>
                      <a:pt x="593963" y="840031"/>
                      <a:pt x="579593" y="809369"/>
                    </a:cubicBezTo>
                    <a:cubicBezTo>
                      <a:pt x="577943" y="805939"/>
                      <a:pt x="577807" y="801975"/>
                      <a:pt x="579217" y="798440"/>
                    </a:cubicBezTo>
                    <a:close/>
                    <a:moveTo>
                      <a:pt x="663360" y="622098"/>
                    </a:moveTo>
                    <a:cubicBezTo>
                      <a:pt x="666045" y="615358"/>
                      <a:pt x="673542" y="611902"/>
                      <a:pt x="680413" y="614237"/>
                    </a:cubicBezTo>
                    <a:cubicBezTo>
                      <a:pt x="687922" y="616787"/>
                      <a:pt x="695395" y="619536"/>
                      <a:pt x="702626" y="622408"/>
                    </a:cubicBezTo>
                    <a:cubicBezTo>
                      <a:pt x="726687" y="631831"/>
                      <a:pt x="749754" y="643616"/>
                      <a:pt x="771489" y="657588"/>
                    </a:cubicBezTo>
                    <a:cubicBezTo>
                      <a:pt x="777799" y="661696"/>
                      <a:pt x="779583" y="670140"/>
                      <a:pt x="775473" y="676447"/>
                    </a:cubicBezTo>
                    <a:cubicBezTo>
                      <a:pt x="771363" y="682754"/>
                      <a:pt x="762916" y="684537"/>
                      <a:pt x="756606" y="680429"/>
                    </a:cubicBezTo>
                    <a:cubicBezTo>
                      <a:pt x="736390" y="667443"/>
                      <a:pt x="714935" y="656492"/>
                      <a:pt x="692556" y="647739"/>
                    </a:cubicBezTo>
                    <a:cubicBezTo>
                      <a:pt x="685752" y="645036"/>
                      <a:pt x="678715" y="642449"/>
                      <a:pt x="671640" y="640044"/>
                    </a:cubicBezTo>
                    <a:cubicBezTo>
                      <a:pt x="664511" y="637623"/>
                      <a:pt x="660695" y="629883"/>
                      <a:pt x="663117" y="622756"/>
                    </a:cubicBezTo>
                    <a:cubicBezTo>
                      <a:pt x="663117" y="622756"/>
                      <a:pt x="663117" y="622756"/>
                      <a:pt x="663117" y="622756"/>
                    </a:cubicBezTo>
                    <a:cubicBezTo>
                      <a:pt x="663193" y="622532"/>
                      <a:pt x="663273" y="622314"/>
                      <a:pt x="663360" y="622098"/>
                    </a:cubicBezTo>
                    <a:close/>
                    <a:moveTo>
                      <a:pt x="905161" y="90253"/>
                    </a:moveTo>
                    <a:cubicBezTo>
                      <a:pt x="906489" y="86899"/>
                      <a:pt x="909097" y="84211"/>
                      <a:pt x="912410" y="82780"/>
                    </a:cubicBezTo>
                    <a:cubicBezTo>
                      <a:pt x="941565" y="70150"/>
                      <a:pt x="972689" y="58388"/>
                      <a:pt x="1004916" y="47823"/>
                    </a:cubicBezTo>
                    <a:cubicBezTo>
                      <a:pt x="1012071" y="45477"/>
                      <a:pt x="1019774" y="49373"/>
                      <a:pt x="1022121" y="56524"/>
                    </a:cubicBezTo>
                    <a:cubicBezTo>
                      <a:pt x="1024468" y="63676"/>
                      <a:pt x="1020571" y="71375"/>
                      <a:pt x="1013416" y="73721"/>
                    </a:cubicBezTo>
                    <a:cubicBezTo>
                      <a:pt x="981980" y="84028"/>
                      <a:pt x="951645" y="95490"/>
                      <a:pt x="923253" y="107790"/>
                    </a:cubicBezTo>
                    <a:cubicBezTo>
                      <a:pt x="916343" y="110783"/>
                      <a:pt x="908315" y="107609"/>
                      <a:pt x="905321" y="100702"/>
                    </a:cubicBezTo>
                    <a:cubicBezTo>
                      <a:pt x="903881" y="97378"/>
                      <a:pt x="903824" y="93619"/>
                      <a:pt x="905161" y="90253"/>
                    </a:cubicBezTo>
                    <a:close/>
                    <a:moveTo>
                      <a:pt x="710842" y="935903"/>
                    </a:moveTo>
                    <a:cubicBezTo>
                      <a:pt x="713449" y="929368"/>
                      <a:pt x="720604" y="925890"/>
                      <a:pt x="727356" y="927876"/>
                    </a:cubicBezTo>
                    <a:cubicBezTo>
                      <a:pt x="755760" y="936229"/>
                      <a:pt x="781040" y="929035"/>
                      <a:pt x="802492" y="906490"/>
                    </a:cubicBezTo>
                    <a:cubicBezTo>
                      <a:pt x="807682" y="901036"/>
                      <a:pt x="816312" y="900820"/>
                      <a:pt x="821768" y="906007"/>
                    </a:cubicBezTo>
                    <a:cubicBezTo>
                      <a:pt x="827225" y="911194"/>
                      <a:pt x="827441" y="919821"/>
                      <a:pt x="822252" y="925275"/>
                    </a:cubicBezTo>
                    <a:cubicBezTo>
                      <a:pt x="793592" y="955392"/>
                      <a:pt x="758116" y="965335"/>
                      <a:pt x="719660" y="954025"/>
                    </a:cubicBezTo>
                    <a:cubicBezTo>
                      <a:pt x="712436" y="951901"/>
                      <a:pt x="708303" y="944325"/>
                      <a:pt x="710428" y="937105"/>
                    </a:cubicBezTo>
                    <a:cubicBezTo>
                      <a:pt x="710428" y="937104"/>
                      <a:pt x="710428" y="937104"/>
                      <a:pt x="710428" y="937104"/>
                    </a:cubicBezTo>
                    <a:cubicBezTo>
                      <a:pt x="710549" y="936694"/>
                      <a:pt x="710687" y="936293"/>
                      <a:pt x="710842" y="935903"/>
                    </a:cubicBezTo>
                    <a:close/>
                    <a:moveTo>
                      <a:pt x="1090404" y="28983"/>
                    </a:moveTo>
                    <a:cubicBezTo>
                      <a:pt x="1092028" y="24881"/>
                      <a:pt x="1095540" y="21820"/>
                      <a:pt x="1099827" y="20772"/>
                    </a:cubicBezTo>
                    <a:cubicBezTo>
                      <a:pt x="1130676" y="13195"/>
                      <a:pt x="1163110" y="6338"/>
                      <a:pt x="1196228" y="392"/>
                    </a:cubicBezTo>
                    <a:cubicBezTo>
                      <a:pt x="1203645" y="-910"/>
                      <a:pt x="1210713" y="4044"/>
                      <a:pt x="1212015" y="11458"/>
                    </a:cubicBezTo>
                    <a:cubicBezTo>
                      <a:pt x="1213311" y="18831"/>
                      <a:pt x="1208414" y="25869"/>
                      <a:pt x="1201048" y="27220"/>
                    </a:cubicBezTo>
                    <a:cubicBezTo>
                      <a:pt x="1168494" y="33063"/>
                      <a:pt x="1136628" y="39799"/>
                      <a:pt x="1106335" y="47239"/>
                    </a:cubicBezTo>
                    <a:cubicBezTo>
                      <a:pt x="1099022" y="49036"/>
                      <a:pt x="1091637" y="44567"/>
                      <a:pt x="1089839" y="37257"/>
                    </a:cubicBezTo>
                    <a:cubicBezTo>
                      <a:pt x="1089163" y="34507"/>
                      <a:pt x="1089361" y="31615"/>
                      <a:pt x="1090404" y="28983"/>
                    </a:cubicBezTo>
                    <a:close/>
                    <a:moveTo>
                      <a:pt x="821122" y="731297"/>
                    </a:moveTo>
                    <a:cubicBezTo>
                      <a:pt x="823909" y="724304"/>
                      <a:pt x="831839" y="720894"/>
                      <a:pt x="838835" y="723680"/>
                    </a:cubicBezTo>
                    <a:cubicBezTo>
                      <a:pt x="841500" y="724741"/>
                      <a:pt x="843762" y="726615"/>
                      <a:pt x="845300" y="729035"/>
                    </a:cubicBezTo>
                    <a:cubicBezTo>
                      <a:pt x="865372" y="759162"/>
                      <a:pt x="873541" y="795664"/>
                      <a:pt x="868223" y="831468"/>
                    </a:cubicBezTo>
                    <a:cubicBezTo>
                      <a:pt x="867110" y="838912"/>
                      <a:pt x="860170" y="844045"/>
                      <a:pt x="852723" y="842932"/>
                    </a:cubicBezTo>
                    <a:cubicBezTo>
                      <a:pt x="845275" y="841819"/>
                      <a:pt x="840141" y="834883"/>
                      <a:pt x="841254" y="827438"/>
                    </a:cubicBezTo>
                    <a:cubicBezTo>
                      <a:pt x="841255" y="827428"/>
                      <a:pt x="841257" y="827418"/>
                      <a:pt x="841259" y="827408"/>
                    </a:cubicBezTo>
                    <a:cubicBezTo>
                      <a:pt x="845527" y="798102"/>
                      <a:pt x="838764" y="768254"/>
                      <a:pt x="822280" y="743646"/>
                    </a:cubicBezTo>
                    <a:cubicBezTo>
                      <a:pt x="819931" y="739954"/>
                      <a:pt x="819500" y="735360"/>
                      <a:pt x="821122" y="731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5"/>
              <p:cNvSpPr/>
              <p:nvPr/>
            </p:nvSpPr>
            <p:spPr>
              <a:xfrm>
                <a:off x="2276430" y="2868093"/>
                <a:ext cx="144434" cy="153119"/>
              </a:xfrm>
              <a:custGeom>
                <a:avLst/>
                <a:gdLst/>
                <a:ahLst/>
                <a:cxnLst/>
                <a:rect l="l" t="t" r="r" b="b"/>
                <a:pathLst>
                  <a:path w="144434" h="153119" extrusionOk="0">
                    <a:moveTo>
                      <a:pt x="0" y="0"/>
                    </a:moveTo>
                    <a:lnTo>
                      <a:pt x="144435" y="56140"/>
                    </a:lnTo>
                    <a:lnTo>
                      <a:pt x="23579" y="153119"/>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5"/>
            <p:cNvGrpSpPr/>
            <p:nvPr/>
          </p:nvGrpSpPr>
          <p:grpSpPr>
            <a:xfrm rot="-7383839">
              <a:off x="-1120274" y="2743827"/>
              <a:ext cx="2987497" cy="2245134"/>
              <a:chOff x="2928576" y="0"/>
              <a:chExt cx="2987361" cy="2245032"/>
            </a:xfrm>
          </p:grpSpPr>
          <p:sp>
            <p:nvSpPr>
              <p:cNvPr id="38" name="Google Shape;38;p5"/>
              <p:cNvSpPr/>
              <p:nvPr/>
            </p:nvSpPr>
            <p:spPr>
              <a:xfrm>
                <a:off x="5825274" y="2079638"/>
                <a:ext cx="27165" cy="68669"/>
              </a:xfrm>
              <a:custGeom>
                <a:avLst/>
                <a:gdLst/>
                <a:ahLst/>
                <a:cxnLst/>
                <a:rect l="l" t="t" r="r" b="b"/>
                <a:pathLst>
                  <a:path w="27165" h="68669" extrusionOk="0">
                    <a:moveTo>
                      <a:pt x="12307" y="68533"/>
                    </a:moveTo>
                    <a:cubicBezTo>
                      <a:pt x="18940" y="70068"/>
                      <a:pt x="25561" y="65938"/>
                      <a:pt x="27097" y="59308"/>
                    </a:cubicBezTo>
                    <a:cubicBezTo>
                      <a:pt x="27318" y="58351"/>
                      <a:pt x="27425" y="57370"/>
                      <a:pt x="27414" y="56388"/>
                    </a:cubicBezTo>
                    <a:cubicBezTo>
                      <a:pt x="27228" y="41368"/>
                      <a:pt x="26355" y="26184"/>
                      <a:pt x="24818" y="11258"/>
                    </a:cubicBezTo>
                    <a:cubicBezTo>
                      <a:pt x="24134" y="4494"/>
                      <a:pt x="18094" y="-436"/>
                      <a:pt x="11327" y="247"/>
                    </a:cubicBezTo>
                    <a:cubicBezTo>
                      <a:pt x="4560" y="931"/>
                      <a:pt x="-371" y="6968"/>
                      <a:pt x="312" y="13732"/>
                    </a:cubicBezTo>
                    <a:cubicBezTo>
                      <a:pt x="314" y="13747"/>
                      <a:pt x="316" y="13762"/>
                      <a:pt x="317" y="13776"/>
                    </a:cubicBezTo>
                    <a:cubicBezTo>
                      <a:pt x="1777" y="27970"/>
                      <a:pt x="2608" y="42409"/>
                      <a:pt x="2785" y="56693"/>
                    </a:cubicBezTo>
                    <a:cubicBezTo>
                      <a:pt x="2855" y="62359"/>
                      <a:pt x="6785" y="67246"/>
                      <a:pt x="12307" y="685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5"/>
              <p:cNvSpPr/>
              <p:nvPr/>
            </p:nvSpPr>
            <p:spPr>
              <a:xfrm>
                <a:off x="2942024" y="131258"/>
                <a:ext cx="2890745" cy="1885233"/>
              </a:xfrm>
              <a:custGeom>
                <a:avLst/>
                <a:gdLst/>
                <a:ahLst/>
                <a:cxnLst/>
                <a:rect l="l" t="t" r="r" b="b"/>
                <a:pathLst>
                  <a:path w="2890745" h="1885233" extrusionOk="0">
                    <a:moveTo>
                      <a:pt x="2875908" y="1885099"/>
                    </a:moveTo>
                    <a:cubicBezTo>
                      <a:pt x="2882537" y="1886628"/>
                      <a:pt x="2889150" y="1882495"/>
                      <a:pt x="2890679" y="1875869"/>
                    </a:cubicBezTo>
                    <a:cubicBezTo>
                      <a:pt x="2891150" y="1873829"/>
                      <a:pt x="2891093" y="1871703"/>
                      <a:pt x="2890513" y="1869691"/>
                    </a:cubicBezTo>
                    <a:cubicBezTo>
                      <a:pt x="2882037" y="1840564"/>
                      <a:pt x="2871268" y="1812153"/>
                      <a:pt x="2858308" y="1784724"/>
                    </a:cubicBezTo>
                    <a:cubicBezTo>
                      <a:pt x="2855406" y="1778575"/>
                      <a:pt x="2848066" y="1775943"/>
                      <a:pt x="2841915" y="1778844"/>
                    </a:cubicBezTo>
                    <a:cubicBezTo>
                      <a:pt x="2835775" y="1781740"/>
                      <a:pt x="2833137" y="1789057"/>
                      <a:pt x="2836018" y="1795201"/>
                    </a:cubicBezTo>
                    <a:cubicBezTo>
                      <a:pt x="2848424" y="1821451"/>
                      <a:pt x="2858732" y="1848640"/>
                      <a:pt x="2866847" y="1876515"/>
                    </a:cubicBezTo>
                    <a:cubicBezTo>
                      <a:pt x="2868085" y="1880809"/>
                      <a:pt x="2871552" y="1884094"/>
                      <a:pt x="2875908" y="1885100"/>
                    </a:cubicBezTo>
                    <a:close/>
                    <a:moveTo>
                      <a:pt x="2800959" y="1724087"/>
                    </a:moveTo>
                    <a:cubicBezTo>
                      <a:pt x="2807585" y="1725623"/>
                      <a:pt x="2814202" y="1721500"/>
                      <a:pt x="2815739" y="1714877"/>
                    </a:cubicBezTo>
                    <a:cubicBezTo>
                      <a:pt x="2816492" y="1711632"/>
                      <a:pt x="2815897" y="1708221"/>
                      <a:pt x="2814091" y="1705421"/>
                    </a:cubicBezTo>
                    <a:cubicBezTo>
                      <a:pt x="2797632" y="1680044"/>
                      <a:pt x="2779816" y="1655573"/>
                      <a:pt x="2760720" y="1632114"/>
                    </a:cubicBezTo>
                    <a:cubicBezTo>
                      <a:pt x="2756430" y="1626838"/>
                      <a:pt x="2748673" y="1626038"/>
                      <a:pt x="2743395" y="1630327"/>
                    </a:cubicBezTo>
                    <a:cubicBezTo>
                      <a:pt x="2738127" y="1634607"/>
                      <a:pt x="2737318" y="1642342"/>
                      <a:pt x="2741587" y="1647619"/>
                    </a:cubicBezTo>
                    <a:cubicBezTo>
                      <a:pt x="2760122" y="1670389"/>
                      <a:pt x="2777416" y="1694140"/>
                      <a:pt x="2793395" y="1718769"/>
                    </a:cubicBezTo>
                    <a:cubicBezTo>
                      <a:pt x="2795126" y="1721460"/>
                      <a:pt x="2797841" y="1723368"/>
                      <a:pt x="2800959" y="1724087"/>
                    </a:cubicBezTo>
                    <a:close/>
                    <a:moveTo>
                      <a:pt x="2688917" y="1584978"/>
                    </a:moveTo>
                    <a:cubicBezTo>
                      <a:pt x="2695542" y="1586519"/>
                      <a:pt x="2702162" y="1582400"/>
                      <a:pt x="2703705" y="1575778"/>
                    </a:cubicBezTo>
                    <a:cubicBezTo>
                      <a:pt x="2704652" y="1571709"/>
                      <a:pt x="2703470" y="1567437"/>
                      <a:pt x="2700566" y="1564433"/>
                    </a:cubicBezTo>
                    <a:cubicBezTo>
                      <a:pt x="2680440" y="1543612"/>
                      <a:pt x="2658516" y="1522518"/>
                      <a:pt x="2635405" y="1501737"/>
                    </a:cubicBezTo>
                    <a:cubicBezTo>
                      <a:pt x="2630344" y="1497195"/>
                      <a:pt x="2622557" y="1497614"/>
                      <a:pt x="2618013" y="1502673"/>
                    </a:cubicBezTo>
                    <a:cubicBezTo>
                      <a:pt x="2613474" y="1507725"/>
                      <a:pt x="2613885" y="1515496"/>
                      <a:pt x="2618932" y="1520042"/>
                    </a:cubicBezTo>
                    <a:cubicBezTo>
                      <a:pt x="2641618" y="1540440"/>
                      <a:pt x="2663124" y="1561132"/>
                      <a:pt x="2682854" y="1581541"/>
                    </a:cubicBezTo>
                    <a:cubicBezTo>
                      <a:pt x="2684499" y="1583249"/>
                      <a:pt x="2686606" y="1584443"/>
                      <a:pt x="2688917" y="1584978"/>
                    </a:cubicBezTo>
                    <a:close/>
                    <a:moveTo>
                      <a:pt x="2556009" y="1464942"/>
                    </a:moveTo>
                    <a:cubicBezTo>
                      <a:pt x="2562635" y="1466482"/>
                      <a:pt x="2569255" y="1462361"/>
                      <a:pt x="2570795" y="1455738"/>
                    </a:cubicBezTo>
                    <a:cubicBezTo>
                      <a:pt x="2571868" y="1451126"/>
                      <a:pt x="2570200" y="1446308"/>
                      <a:pt x="2566504" y="1443346"/>
                    </a:cubicBezTo>
                    <a:cubicBezTo>
                      <a:pt x="2543877" y="1425211"/>
                      <a:pt x="2519741" y="1406801"/>
                      <a:pt x="2494764" y="1388626"/>
                    </a:cubicBezTo>
                    <a:cubicBezTo>
                      <a:pt x="2489265" y="1384625"/>
                      <a:pt x="2481562" y="1385837"/>
                      <a:pt x="2477559" y="1391333"/>
                    </a:cubicBezTo>
                    <a:cubicBezTo>
                      <a:pt x="2473556" y="1396829"/>
                      <a:pt x="2474768" y="1404529"/>
                      <a:pt x="2480267" y="1408530"/>
                    </a:cubicBezTo>
                    <a:cubicBezTo>
                      <a:pt x="2504936" y="1426482"/>
                      <a:pt x="2528766" y="1444658"/>
                      <a:pt x="2551097" y="1462553"/>
                    </a:cubicBezTo>
                    <a:cubicBezTo>
                      <a:pt x="2552534" y="1463709"/>
                      <a:pt x="2554213" y="1464526"/>
                      <a:pt x="2556009" y="1464943"/>
                    </a:cubicBezTo>
                    <a:close/>
                    <a:moveTo>
                      <a:pt x="2411187" y="1359258"/>
                    </a:moveTo>
                    <a:cubicBezTo>
                      <a:pt x="2417814" y="1360794"/>
                      <a:pt x="2424431" y="1356669"/>
                      <a:pt x="2425968" y="1350045"/>
                    </a:cubicBezTo>
                    <a:cubicBezTo>
                      <a:pt x="2427123" y="1345064"/>
                      <a:pt x="2425078" y="1339888"/>
                      <a:pt x="2420830" y="1337040"/>
                    </a:cubicBezTo>
                    <a:cubicBezTo>
                      <a:pt x="2396720" y="1320880"/>
                      <a:pt x="2371266" y="1304424"/>
                      <a:pt x="2345175" y="1288131"/>
                    </a:cubicBezTo>
                    <a:cubicBezTo>
                      <a:pt x="2339406" y="1284528"/>
                      <a:pt x="2331808" y="1286283"/>
                      <a:pt x="2328205" y="1292049"/>
                    </a:cubicBezTo>
                    <a:cubicBezTo>
                      <a:pt x="2324601" y="1297815"/>
                      <a:pt x="2326356" y="1305409"/>
                      <a:pt x="2332125" y="1309011"/>
                    </a:cubicBezTo>
                    <a:cubicBezTo>
                      <a:pt x="2357992" y="1325165"/>
                      <a:pt x="2383222" y="1341475"/>
                      <a:pt x="2407113" y="1357488"/>
                    </a:cubicBezTo>
                    <a:cubicBezTo>
                      <a:pt x="2408351" y="1358321"/>
                      <a:pt x="2409732" y="1358921"/>
                      <a:pt x="2411187" y="1359258"/>
                    </a:cubicBezTo>
                    <a:close/>
                    <a:moveTo>
                      <a:pt x="2259131" y="1264125"/>
                    </a:moveTo>
                    <a:cubicBezTo>
                      <a:pt x="2265759" y="1265658"/>
                      <a:pt x="2272375" y="1261531"/>
                      <a:pt x="2273908" y="1254906"/>
                    </a:cubicBezTo>
                    <a:cubicBezTo>
                      <a:pt x="2275122" y="1249664"/>
                      <a:pt x="2272789" y="1244242"/>
                      <a:pt x="2268149" y="1241516"/>
                    </a:cubicBezTo>
                    <a:cubicBezTo>
                      <a:pt x="2243098" y="1226804"/>
                      <a:pt x="2216809" y="1211782"/>
                      <a:pt x="2190014" y="1196869"/>
                    </a:cubicBezTo>
                    <a:cubicBezTo>
                      <a:pt x="2184067" y="1193569"/>
                      <a:pt x="2176570" y="1195713"/>
                      <a:pt x="2173269" y="1201657"/>
                    </a:cubicBezTo>
                    <a:cubicBezTo>
                      <a:pt x="2169973" y="1207591"/>
                      <a:pt x="2172104" y="1215071"/>
                      <a:pt x="2178032" y="1218380"/>
                    </a:cubicBezTo>
                    <a:cubicBezTo>
                      <a:pt x="2204661" y="1233202"/>
                      <a:pt x="2230783" y="1248128"/>
                      <a:pt x="2255672" y="1262743"/>
                    </a:cubicBezTo>
                    <a:cubicBezTo>
                      <a:pt x="2256748" y="1263377"/>
                      <a:pt x="2257915" y="1263843"/>
                      <a:pt x="2259131" y="1264125"/>
                    </a:cubicBezTo>
                    <a:close/>
                    <a:moveTo>
                      <a:pt x="2102424" y="1176788"/>
                    </a:moveTo>
                    <a:cubicBezTo>
                      <a:pt x="2109052" y="1178319"/>
                      <a:pt x="2115666" y="1174189"/>
                      <a:pt x="2117198" y="1167564"/>
                    </a:cubicBezTo>
                    <a:cubicBezTo>
                      <a:pt x="2118454" y="1162133"/>
                      <a:pt x="2115902" y="1156536"/>
                      <a:pt x="2110977" y="1153920"/>
                    </a:cubicBezTo>
                    <a:cubicBezTo>
                      <a:pt x="2085317" y="1140293"/>
                      <a:pt x="2058477" y="1126335"/>
                      <a:pt x="2031202" y="1112432"/>
                    </a:cubicBezTo>
                    <a:cubicBezTo>
                      <a:pt x="2025142" y="1109344"/>
                      <a:pt x="2017725" y="1111750"/>
                      <a:pt x="2014635" y="1117807"/>
                    </a:cubicBezTo>
                    <a:cubicBezTo>
                      <a:pt x="2011545" y="1123863"/>
                      <a:pt x="2013953" y="1131277"/>
                      <a:pt x="2020012" y="1134366"/>
                    </a:cubicBezTo>
                    <a:cubicBezTo>
                      <a:pt x="2047165" y="1148205"/>
                      <a:pt x="2073881" y="1162100"/>
                      <a:pt x="2099420" y="1175663"/>
                    </a:cubicBezTo>
                    <a:cubicBezTo>
                      <a:pt x="2100368" y="1176167"/>
                      <a:pt x="2101378" y="1176545"/>
                      <a:pt x="2102424" y="1176788"/>
                    </a:cubicBezTo>
                    <a:close/>
                    <a:moveTo>
                      <a:pt x="1942605" y="1095248"/>
                    </a:moveTo>
                    <a:cubicBezTo>
                      <a:pt x="1949234" y="1096777"/>
                      <a:pt x="1955848" y="1092646"/>
                      <a:pt x="1957378" y="1086021"/>
                    </a:cubicBezTo>
                    <a:cubicBezTo>
                      <a:pt x="1958664" y="1080451"/>
                      <a:pt x="1955946" y="1074730"/>
                      <a:pt x="1950815" y="1072205"/>
                    </a:cubicBezTo>
                    <a:cubicBezTo>
                      <a:pt x="1924751" y="1059388"/>
                      <a:pt x="1897534" y="1046216"/>
                      <a:pt x="1869924" y="1033055"/>
                    </a:cubicBezTo>
                    <a:cubicBezTo>
                      <a:pt x="1863786" y="1030126"/>
                      <a:pt x="1856434" y="1032726"/>
                      <a:pt x="1853504" y="1038861"/>
                    </a:cubicBezTo>
                    <a:cubicBezTo>
                      <a:pt x="1850573" y="1044997"/>
                      <a:pt x="1853174" y="1052346"/>
                      <a:pt x="1859312" y="1055275"/>
                    </a:cubicBezTo>
                    <a:cubicBezTo>
                      <a:pt x="1859316" y="1055276"/>
                      <a:pt x="1859320" y="1055278"/>
                      <a:pt x="1859323" y="1055280"/>
                    </a:cubicBezTo>
                    <a:cubicBezTo>
                      <a:pt x="1886843" y="1068397"/>
                      <a:pt x="1913967" y="1081524"/>
                      <a:pt x="1939943" y="1094297"/>
                    </a:cubicBezTo>
                    <a:cubicBezTo>
                      <a:pt x="1940791" y="1094715"/>
                      <a:pt x="1941685" y="1095034"/>
                      <a:pt x="1942605" y="1095248"/>
                    </a:cubicBezTo>
                    <a:close/>
                    <a:moveTo>
                      <a:pt x="1780664" y="1017990"/>
                    </a:moveTo>
                    <a:cubicBezTo>
                      <a:pt x="1787293" y="1019519"/>
                      <a:pt x="1793906" y="1015387"/>
                      <a:pt x="1795435" y="1008761"/>
                    </a:cubicBezTo>
                    <a:cubicBezTo>
                      <a:pt x="1796744" y="1003090"/>
                      <a:pt x="1793901" y="997278"/>
                      <a:pt x="1788621" y="994827"/>
                    </a:cubicBezTo>
                    <a:cubicBezTo>
                      <a:pt x="1762464" y="982688"/>
                      <a:pt x="1734996" y="970089"/>
                      <a:pt x="1706980" y="957379"/>
                    </a:cubicBezTo>
                    <a:cubicBezTo>
                      <a:pt x="1700791" y="954559"/>
                      <a:pt x="1693487" y="957288"/>
                      <a:pt x="1690666" y="963474"/>
                    </a:cubicBezTo>
                    <a:cubicBezTo>
                      <a:pt x="1687844" y="969660"/>
                      <a:pt x="1690574" y="976961"/>
                      <a:pt x="1696763" y="979781"/>
                    </a:cubicBezTo>
                    <a:cubicBezTo>
                      <a:pt x="1696775" y="979787"/>
                      <a:pt x="1696787" y="979792"/>
                      <a:pt x="1696799" y="979798"/>
                    </a:cubicBezTo>
                    <a:cubicBezTo>
                      <a:pt x="1724751" y="992479"/>
                      <a:pt x="1752155" y="1005049"/>
                      <a:pt x="1778248" y="1017158"/>
                    </a:cubicBezTo>
                    <a:cubicBezTo>
                      <a:pt x="1779023" y="1017518"/>
                      <a:pt x="1779832" y="1017797"/>
                      <a:pt x="1780664" y="1017990"/>
                    </a:cubicBezTo>
                    <a:close/>
                    <a:moveTo>
                      <a:pt x="1617452" y="943895"/>
                    </a:moveTo>
                    <a:cubicBezTo>
                      <a:pt x="1624080" y="945423"/>
                      <a:pt x="1630693" y="941291"/>
                      <a:pt x="1632221" y="934666"/>
                    </a:cubicBezTo>
                    <a:cubicBezTo>
                      <a:pt x="1633546" y="928925"/>
                      <a:pt x="1630616" y="923050"/>
                      <a:pt x="1625232" y="920653"/>
                    </a:cubicBezTo>
                    <a:cubicBezTo>
                      <a:pt x="1599173" y="909051"/>
                      <a:pt x="1571533" y="896842"/>
                      <a:pt x="1543081" y="884364"/>
                    </a:cubicBezTo>
                    <a:cubicBezTo>
                      <a:pt x="1536852" y="881632"/>
                      <a:pt x="1529587" y="884464"/>
                      <a:pt x="1526854" y="890690"/>
                    </a:cubicBezTo>
                    <a:cubicBezTo>
                      <a:pt x="1524121" y="896916"/>
                      <a:pt x="1526955" y="904178"/>
                      <a:pt x="1533183" y="906910"/>
                    </a:cubicBezTo>
                    <a:cubicBezTo>
                      <a:pt x="1561596" y="919369"/>
                      <a:pt x="1589193" y="931560"/>
                      <a:pt x="1615211" y="943143"/>
                    </a:cubicBezTo>
                    <a:cubicBezTo>
                      <a:pt x="1615932" y="943465"/>
                      <a:pt x="1616682" y="943717"/>
                      <a:pt x="1617452" y="943895"/>
                    </a:cubicBezTo>
                    <a:close/>
                    <a:moveTo>
                      <a:pt x="1452902" y="871690"/>
                    </a:moveTo>
                    <a:cubicBezTo>
                      <a:pt x="1459531" y="873218"/>
                      <a:pt x="1466143" y="869085"/>
                      <a:pt x="1467672" y="862459"/>
                    </a:cubicBezTo>
                    <a:cubicBezTo>
                      <a:pt x="1469006" y="856674"/>
                      <a:pt x="1466020" y="850761"/>
                      <a:pt x="1460572" y="848398"/>
                    </a:cubicBezTo>
                    <a:cubicBezTo>
                      <a:pt x="1433094" y="836486"/>
                      <a:pt x="1405626" y="824627"/>
                      <a:pt x="1378169" y="812823"/>
                    </a:cubicBezTo>
                    <a:cubicBezTo>
                      <a:pt x="1371921" y="810135"/>
                      <a:pt x="1364677" y="813019"/>
                      <a:pt x="1361988" y="819264"/>
                    </a:cubicBezTo>
                    <a:cubicBezTo>
                      <a:pt x="1359299" y="825509"/>
                      <a:pt x="1362184" y="832751"/>
                      <a:pt x="1368432" y="835439"/>
                    </a:cubicBezTo>
                    <a:cubicBezTo>
                      <a:pt x="1395855" y="847236"/>
                      <a:pt x="1423301" y="859086"/>
                      <a:pt x="1450771" y="870987"/>
                    </a:cubicBezTo>
                    <a:cubicBezTo>
                      <a:pt x="1451459" y="871285"/>
                      <a:pt x="1452172" y="871520"/>
                      <a:pt x="1452902" y="871690"/>
                    </a:cubicBezTo>
                    <a:close/>
                    <a:moveTo>
                      <a:pt x="1288082" y="800741"/>
                    </a:moveTo>
                    <a:cubicBezTo>
                      <a:pt x="1294710" y="802269"/>
                      <a:pt x="1301322" y="798136"/>
                      <a:pt x="1302851" y="791511"/>
                    </a:cubicBezTo>
                    <a:cubicBezTo>
                      <a:pt x="1304190" y="785706"/>
                      <a:pt x="1301180" y="779776"/>
                      <a:pt x="1295702" y="777429"/>
                    </a:cubicBezTo>
                    <a:lnTo>
                      <a:pt x="1213224" y="742108"/>
                    </a:lnTo>
                    <a:cubicBezTo>
                      <a:pt x="1206972" y="739430"/>
                      <a:pt x="1199732" y="742325"/>
                      <a:pt x="1197053" y="748574"/>
                    </a:cubicBezTo>
                    <a:cubicBezTo>
                      <a:pt x="1194373" y="754823"/>
                      <a:pt x="1197269" y="762060"/>
                      <a:pt x="1203521" y="764738"/>
                    </a:cubicBezTo>
                    <a:lnTo>
                      <a:pt x="1285999" y="800059"/>
                    </a:lnTo>
                    <a:cubicBezTo>
                      <a:pt x="1286672" y="800348"/>
                      <a:pt x="1287369" y="800576"/>
                      <a:pt x="1288082" y="800741"/>
                    </a:cubicBezTo>
                    <a:close/>
                    <a:moveTo>
                      <a:pt x="1123146" y="730048"/>
                    </a:moveTo>
                    <a:cubicBezTo>
                      <a:pt x="1129774" y="731576"/>
                      <a:pt x="1136387" y="727444"/>
                      <a:pt x="1137916" y="720819"/>
                    </a:cubicBezTo>
                    <a:cubicBezTo>
                      <a:pt x="1139254" y="715020"/>
                      <a:pt x="1136251" y="709094"/>
                      <a:pt x="1130782" y="706742"/>
                    </a:cubicBezTo>
                    <a:cubicBezTo>
                      <a:pt x="1103150" y="694863"/>
                      <a:pt x="1075699" y="683019"/>
                      <a:pt x="1048428" y="671211"/>
                    </a:cubicBezTo>
                    <a:cubicBezTo>
                      <a:pt x="1042185" y="668513"/>
                      <a:pt x="1034936" y="671386"/>
                      <a:pt x="1032237" y="677627"/>
                    </a:cubicBezTo>
                    <a:cubicBezTo>
                      <a:pt x="1029543" y="683858"/>
                      <a:pt x="1032404" y="691094"/>
                      <a:pt x="1038632" y="693800"/>
                    </a:cubicBezTo>
                    <a:cubicBezTo>
                      <a:pt x="1065912" y="705621"/>
                      <a:pt x="1093384" y="717474"/>
                      <a:pt x="1121049" y="729359"/>
                    </a:cubicBezTo>
                    <a:cubicBezTo>
                      <a:pt x="1121726" y="729650"/>
                      <a:pt x="1122428" y="729881"/>
                      <a:pt x="1123146" y="730048"/>
                    </a:cubicBezTo>
                    <a:close/>
                    <a:moveTo>
                      <a:pt x="958508" y="658651"/>
                    </a:moveTo>
                    <a:cubicBezTo>
                      <a:pt x="964276" y="659979"/>
                      <a:pt x="970174" y="657019"/>
                      <a:pt x="972554" y="651601"/>
                    </a:cubicBezTo>
                    <a:cubicBezTo>
                      <a:pt x="975287" y="645376"/>
                      <a:pt x="972455" y="638115"/>
                      <a:pt x="966228" y="635382"/>
                    </a:cubicBezTo>
                    <a:cubicBezTo>
                      <a:pt x="937188" y="622641"/>
                      <a:pt x="910369" y="610776"/>
                      <a:pt x="884241" y="599111"/>
                    </a:cubicBezTo>
                    <a:cubicBezTo>
                      <a:pt x="878034" y="596337"/>
                      <a:pt x="870751" y="599118"/>
                      <a:pt x="867976" y="605323"/>
                    </a:cubicBezTo>
                    <a:cubicBezTo>
                      <a:pt x="867975" y="605326"/>
                      <a:pt x="867974" y="605328"/>
                      <a:pt x="867973" y="605331"/>
                    </a:cubicBezTo>
                    <a:cubicBezTo>
                      <a:pt x="865200" y="611538"/>
                      <a:pt x="867985" y="618818"/>
                      <a:pt x="874194" y="621591"/>
                    </a:cubicBezTo>
                    <a:cubicBezTo>
                      <a:pt x="900373" y="633278"/>
                      <a:pt x="927238" y="645164"/>
                      <a:pt x="956326" y="657926"/>
                    </a:cubicBezTo>
                    <a:cubicBezTo>
                      <a:pt x="957029" y="658235"/>
                      <a:pt x="957759" y="658477"/>
                      <a:pt x="958507" y="658651"/>
                    </a:cubicBezTo>
                    <a:close/>
                    <a:moveTo>
                      <a:pt x="794662" y="585430"/>
                    </a:moveTo>
                    <a:cubicBezTo>
                      <a:pt x="800363" y="586744"/>
                      <a:pt x="806202" y="583869"/>
                      <a:pt x="808634" y="578550"/>
                    </a:cubicBezTo>
                    <a:cubicBezTo>
                      <a:pt x="811461" y="572368"/>
                      <a:pt x="808740" y="565065"/>
                      <a:pt x="802554" y="562238"/>
                    </a:cubicBezTo>
                    <a:cubicBezTo>
                      <a:pt x="802554" y="562238"/>
                      <a:pt x="802553" y="562237"/>
                      <a:pt x="802552" y="562237"/>
                    </a:cubicBezTo>
                    <a:cubicBezTo>
                      <a:pt x="774397" y="549375"/>
                      <a:pt x="747045" y="536703"/>
                      <a:pt x="721260" y="524571"/>
                    </a:cubicBezTo>
                    <a:cubicBezTo>
                      <a:pt x="715107" y="521675"/>
                      <a:pt x="707771" y="524314"/>
                      <a:pt x="704875" y="530464"/>
                    </a:cubicBezTo>
                    <a:cubicBezTo>
                      <a:pt x="704874" y="530465"/>
                      <a:pt x="704873" y="530466"/>
                      <a:pt x="704873" y="530467"/>
                    </a:cubicBezTo>
                    <a:cubicBezTo>
                      <a:pt x="701976" y="536618"/>
                      <a:pt x="704616" y="543952"/>
                      <a:pt x="710770" y="546847"/>
                    </a:cubicBezTo>
                    <a:cubicBezTo>
                      <a:pt x="736640" y="559017"/>
                      <a:pt x="764074" y="571729"/>
                      <a:pt x="792315" y="584630"/>
                    </a:cubicBezTo>
                    <a:cubicBezTo>
                      <a:pt x="793069" y="584975"/>
                      <a:pt x="793855" y="585243"/>
                      <a:pt x="794662" y="585430"/>
                    </a:cubicBezTo>
                    <a:close/>
                    <a:moveTo>
                      <a:pt x="632315" y="508949"/>
                    </a:moveTo>
                    <a:cubicBezTo>
                      <a:pt x="637901" y="510237"/>
                      <a:pt x="643638" y="507502"/>
                      <a:pt x="646154" y="502353"/>
                    </a:cubicBezTo>
                    <a:cubicBezTo>
                      <a:pt x="649139" y="496246"/>
                      <a:pt x="646605" y="488876"/>
                      <a:pt x="640495" y="485892"/>
                    </a:cubicBezTo>
                    <a:cubicBezTo>
                      <a:pt x="640494" y="485892"/>
                      <a:pt x="640493" y="485891"/>
                      <a:pt x="640492" y="485891"/>
                    </a:cubicBezTo>
                    <a:cubicBezTo>
                      <a:pt x="612698" y="472323"/>
                      <a:pt x="585752" y="458877"/>
                      <a:pt x="560402" y="445925"/>
                    </a:cubicBezTo>
                    <a:cubicBezTo>
                      <a:pt x="554346" y="442834"/>
                      <a:pt x="546929" y="445232"/>
                      <a:pt x="543831" y="451283"/>
                    </a:cubicBezTo>
                    <a:cubicBezTo>
                      <a:pt x="540736" y="457337"/>
                      <a:pt x="543136" y="464753"/>
                      <a:pt x="549192" y="467847"/>
                    </a:cubicBezTo>
                    <a:cubicBezTo>
                      <a:pt x="574673" y="480867"/>
                      <a:pt x="601755" y="494381"/>
                      <a:pt x="629684" y="508014"/>
                    </a:cubicBezTo>
                    <a:cubicBezTo>
                      <a:pt x="630523" y="508424"/>
                      <a:pt x="631405" y="508737"/>
                      <a:pt x="632315" y="508949"/>
                    </a:cubicBezTo>
                    <a:close/>
                    <a:moveTo>
                      <a:pt x="472576" y="427165"/>
                    </a:moveTo>
                    <a:cubicBezTo>
                      <a:pt x="477977" y="428412"/>
                      <a:pt x="483547" y="425900"/>
                      <a:pt x="486186" y="421026"/>
                    </a:cubicBezTo>
                    <a:cubicBezTo>
                      <a:pt x="489421" y="415046"/>
                      <a:pt x="487195" y="407576"/>
                      <a:pt x="481213" y="404341"/>
                    </a:cubicBezTo>
                    <a:cubicBezTo>
                      <a:pt x="453991" y="389621"/>
                      <a:pt x="427757" y="374942"/>
                      <a:pt x="403239" y="360711"/>
                    </a:cubicBezTo>
                    <a:cubicBezTo>
                      <a:pt x="397359" y="357296"/>
                      <a:pt x="389822" y="359293"/>
                      <a:pt x="386406" y="365171"/>
                    </a:cubicBezTo>
                    <a:cubicBezTo>
                      <a:pt x="386406" y="365172"/>
                      <a:pt x="386405" y="365173"/>
                      <a:pt x="386404" y="365174"/>
                    </a:cubicBezTo>
                    <a:cubicBezTo>
                      <a:pt x="382989" y="371054"/>
                      <a:pt x="384988" y="378588"/>
                      <a:pt x="390870" y="382002"/>
                    </a:cubicBezTo>
                    <a:cubicBezTo>
                      <a:pt x="390870" y="382002"/>
                      <a:pt x="390871" y="382002"/>
                      <a:pt x="390871" y="382002"/>
                    </a:cubicBezTo>
                    <a:cubicBezTo>
                      <a:pt x="415601" y="396357"/>
                      <a:pt x="442054" y="411158"/>
                      <a:pt x="469493" y="425995"/>
                    </a:cubicBezTo>
                    <a:cubicBezTo>
                      <a:pt x="470463" y="426521"/>
                      <a:pt x="471500" y="426915"/>
                      <a:pt x="472576" y="427165"/>
                    </a:cubicBezTo>
                    <a:close/>
                    <a:moveTo>
                      <a:pt x="317560" y="336866"/>
                    </a:moveTo>
                    <a:cubicBezTo>
                      <a:pt x="322653" y="338044"/>
                      <a:pt x="327936" y="335881"/>
                      <a:pt x="330740" y="331470"/>
                    </a:cubicBezTo>
                    <a:cubicBezTo>
                      <a:pt x="334386" y="325731"/>
                      <a:pt x="332687" y="318124"/>
                      <a:pt x="326945" y="314479"/>
                    </a:cubicBezTo>
                    <a:cubicBezTo>
                      <a:pt x="300677" y="297804"/>
                      <a:pt x="275811" y="281121"/>
                      <a:pt x="253041" y="264890"/>
                    </a:cubicBezTo>
                    <a:cubicBezTo>
                      <a:pt x="247502" y="260945"/>
                      <a:pt x="239813" y="262232"/>
                      <a:pt x="235863" y="267766"/>
                    </a:cubicBezTo>
                    <a:cubicBezTo>
                      <a:pt x="231914" y="273302"/>
                      <a:pt x="233202" y="280989"/>
                      <a:pt x="238739" y="284937"/>
                    </a:cubicBezTo>
                    <a:cubicBezTo>
                      <a:pt x="261867" y="301422"/>
                      <a:pt x="287102" y="318353"/>
                      <a:pt x="313740" y="335262"/>
                    </a:cubicBezTo>
                    <a:cubicBezTo>
                      <a:pt x="314913" y="336009"/>
                      <a:pt x="316205" y="336551"/>
                      <a:pt x="317560" y="336866"/>
                    </a:cubicBezTo>
                    <a:close/>
                    <a:moveTo>
                      <a:pt x="172031" y="232375"/>
                    </a:moveTo>
                    <a:cubicBezTo>
                      <a:pt x="176566" y="233429"/>
                      <a:pt x="181308" y="231838"/>
                      <a:pt x="184287" y="228261"/>
                    </a:cubicBezTo>
                    <a:cubicBezTo>
                      <a:pt x="188640" y="223039"/>
                      <a:pt x="187933" y="215278"/>
                      <a:pt x="182709" y="210926"/>
                    </a:cubicBezTo>
                    <a:cubicBezTo>
                      <a:pt x="182708" y="210925"/>
                      <a:pt x="182707" y="210925"/>
                      <a:pt x="182706" y="210924"/>
                    </a:cubicBezTo>
                    <a:cubicBezTo>
                      <a:pt x="160074" y="192211"/>
                      <a:pt x="138484" y="172273"/>
                      <a:pt x="118034" y="151199"/>
                    </a:cubicBezTo>
                    <a:cubicBezTo>
                      <a:pt x="113320" y="146299"/>
                      <a:pt x="105523" y="146147"/>
                      <a:pt x="100621" y="150860"/>
                    </a:cubicBezTo>
                    <a:cubicBezTo>
                      <a:pt x="100621" y="150860"/>
                      <a:pt x="100621" y="150860"/>
                      <a:pt x="100621" y="150860"/>
                    </a:cubicBezTo>
                    <a:cubicBezTo>
                      <a:pt x="95719" y="155573"/>
                      <a:pt x="95566" y="163365"/>
                      <a:pt x="100280" y="168265"/>
                    </a:cubicBezTo>
                    <a:cubicBezTo>
                      <a:pt x="121359" y="189992"/>
                      <a:pt x="143613" y="210548"/>
                      <a:pt x="166942" y="229841"/>
                    </a:cubicBezTo>
                    <a:cubicBezTo>
                      <a:pt x="168417" y="231073"/>
                      <a:pt x="170160" y="231941"/>
                      <a:pt x="172031" y="232375"/>
                    </a:cubicBezTo>
                    <a:close/>
                    <a:moveTo>
                      <a:pt x="49909" y="102964"/>
                    </a:moveTo>
                    <a:cubicBezTo>
                      <a:pt x="53251" y="103743"/>
                      <a:pt x="56766" y="103089"/>
                      <a:pt x="59603" y="101162"/>
                    </a:cubicBezTo>
                    <a:cubicBezTo>
                      <a:pt x="65234" y="97347"/>
                      <a:pt x="66704" y="89693"/>
                      <a:pt x="62889" y="84065"/>
                    </a:cubicBezTo>
                    <a:cubicBezTo>
                      <a:pt x="46721" y="60693"/>
                      <a:pt x="33718" y="35285"/>
                      <a:pt x="24217" y="8504"/>
                    </a:cubicBezTo>
                    <a:cubicBezTo>
                      <a:pt x="22012" y="2074"/>
                      <a:pt x="15008" y="-1352"/>
                      <a:pt x="8575" y="853"/>
                    </a:cubicBezTo>
                    <a:cubicBezTo>
                      <a:pt x="8574" y="853"/>
                      <a:pt x="8573" y="853"/>
                      <a:pt x="8572" y="854"/>
                    </a:cubicBezTo>
                    <a:cubicBezTo>
                      <a:pt x="2139" y="3059"/>
                      <a:pt x="-1288" y="10059"/>
                      <a:pt x="918" y="16489"/>
                    </a:cubicBezTo>
                    <a:cubicBezTo>
                      <a:pt x="918" y="16490"/>
                      <a:pt x="919" y="16491"/>
                      <a:pt x="919" y="16491"/>
                    </a:cubicBezTo>
                    <a:cubicBezTo>
                      <a:pt x="11126" y="45335"/>
                      <a:pt x="25107" y="72702"/>
                      <a:pt x="42498" y="97879"/>
                    </a:cubicBezTo>
                    <a:cubicBezTo>
                      <a:pt x="44237" y="100449"/>
                      <a:pt x="46885" y="102266"/>
                      <a:pt x="49909" y="1029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5"/>
              <p:cNvSpPr/>
              <p:nvPr/>
            </p:nvSpPr>
            <p:spPr>
              <a:xfrm>
                <a:off x="2928576" y="0"/>
                <a:ext cx="30338" cy="68295"/>
              </a:xfrm>
              <a:custGeom>
                <a:avLst/>
                <a:gdLst/>
                <a:ahLst/>
                <a:cxnLst/>
                <a:rect l="l" t="t" r="r" b="b"/>
                <a:pathLst>
                  <a:path w="30338" h="68295" extrusionOk="0">
                    <a:moveTo>
                      <a:pt x="9769" y="68161"/>
                    </a:moveTo>
                    <a:cubicBezTo>
                      <a:pt x="10541" y="68339"/>
                      <a:pt x="11328" y="68443"/>
                      <a:pt x="12119" y="68472"/>
                    </a:cubicBezTo>
                    <a:cubicBezTo>
                      <a:pt x="18916" y="68718"/>
                      <a:pt x="24626" y="63411"/>
                      <a:pt x="24874" y="56616"/>
                    </a:cubicBezTo>
                    <a:cubicBezTo>
                      <a:pt x="25401" y="42673"/>
                      <a:pt x="27214" y="28808"/>
                      <a:pt x="30292" y="15198"/>
                    </a:cubicBezTo>
                    <a:cubicBezTo>
                      <a:pt x="31765" y="8568"/>
                      <a:pt x="27603" y="1994"/>
                      <a:pt x="20978" y="486"/>
                    </a:cubicBezTo>
                    <a:cubicBezTo>
                      <a:pt x="14342" y="-1005"/>
                      <a:pt x="7753" y="3163"/>
                      <a:pt x="6260" y="9796"/>
                    </a:cubicBezTo>
                    <a:cubicBezTo>
                      <a:pt x="2850" y="24888"/>
                      <a:pt x="841" y="40262"/>
                      <a:pt x="257" y="55723"/>
                    </a:cubicBezTo>
                    <a:cubicBezTo>
                      <a:pt x="44" y="61609"/>
                      <a:pt x="4031" y="66822"/>
                      <a:pt x="9769" y="68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5"/>
              <p:cNvSpPr/>
              <p:nvPr/>
            </p:nvSpPr>
            <p:spPr>
              <a:xfrm>
                <a:off x="5764137" y="2107604"/>
                <a:ext cx="151800" cy="137428"/>
              </a:xfrm>
              <a:custGeom>
                <a:avLst/>
                <a:gdLst/>
                <a:ahLst/>
                <a:cxnLst/>
                <a:rect l="l" t="t" r="r" b="b"/>
                <a:pathLst>
                  <a:path w="151800" h="137428" extrusionOk="0">
                    <a:moveTo>
                      <a:pt x="0" y="0"/>
                    </a:moveTo>
                    <a:lnTo>
                      <a:pt x="65429" y="137429"/>
                    </a:lnTo>
                    <a:lnTo>
                      <a:pt x="151800" y="120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 name="Google Shape;42;p5"/>
          <p:cNvGrpSpPr/>
          <p:nvPr/>
        </p:nvGrpSpPr>
        <p:grpSpPr>
          <a:xfrm>
            <a:off x="-2044975" y="-506181"/>
            <a:ext cx="10802789" cy="7571124"/>
            <a:chOff x="-2044975" y="-506181"/>
            <a:chExt cx="10802789" cy="7571124"/>
          </a:xfrm>
        </p:grpSpPr>
        <p:sp>
          <p:nvSpPr>
            <p:cNvPr id="43" name="Google Shape;43;p5"/>
            <p:cNvSpPr/>
            <p:nvPr/>
          </p:nvSpPr>
          <p:spPr>
            <a:xfrm rot="3058951">
              <a:off x="6113427" y="4390542"/>
              <a:ext cx="2174963" cy="2245367"/>
            </a:xfrm>
            <a:custGeom>
              <a:avLst/>
              <a:gdLst/>
              <a:ahLst/>
              <a:cxnLst/>
              <a:rect l="l" t="t" r="r" b="b"/>
              <a:pathLst>
                <a:path w="2173435" h="2243790" extrusionOk="0">
                  <a:moveTo>
                    <a:pt x="2173685" y="273418"/>
                  </a:moveTo>
                  <a:cubicBezTo>
                    <a:pt x="1869390" y="111185"/>
                    <a:pt x="1532936" y="18304"/>
                    <a:pt x="1188475" y="1443"/>
                  </a:cubicBezTo>
                  <a:cubicBezTo>
                    <a:pt x="1035333" y="-5916"/>
                    <a:pt x="855821" y="16028"/>
                    <a:pt x="776016" y="146882"/>
                  </a:cubicBezTo>
                  <a:cubicBezTo>
                    <a:pt x="718580" y="241059"/>
                    <a:pt x="733431" y="360114"/>
                    <a:pt x="720232" y="469619"/>
                  </a:cubicBezTo>
                  <a:cubicBezTo>
                    <a:pt x="698434" y="650465"/>
                    <a:pt x="596944" y="811747"/>
                    <a:pt x="483582" y="954367"/>
                  </a:cubicBezTo>
                  <a:cubicBezTo>
                    <a:pt x="370219" y="1096988"/>
                    <a:pt x="241671" y="1229071"/>
                    <a:pt x="150119" y="1386569"/>
                  </a:cubicBezTo>
                  <a:cubicBezTo>
                    <a:pt x="38811" y="1579023"/>
                    <a:pt x="-12447" y="1800323"/>
                    <a:pt x="2916" y="2022091"/>
                  </a:cubicBezTo>
                  <a:cubicBezTo>
                    <a:pt x="48093" y="2032680"/>
                    <a:pt x="94973" y="2019577"/>
                    <a:pt x="141228" y="2015878"/>
                  </a:cubicBezTo>
                  <a:cubicBezTo>
                    <a:pt x="256852" y="2006631"/>
                    <a:pt x="367827" y="2056207"/>
                    <a:pt x="476425" y="2096947"/>
                  </a:cubicBezTo>
                  <a:cubicBezTo>
                    <a:pt x="674688" y="2171280"/>
                    <a:pt x="881963" y="2218920"/>
                    <a:pt x="1092796" y="2238613"/>
                  </a:cubicBezTo>
                  <a:cubicBezTo>
                    <a:pt x="1216420" y="2250137"/>
                    <a:pt x="1351382" y="2248885"/>
                    <a:pt x="1451070" y="2174902"/>
                  </a:cubicBezTo>
                  <a:cubicBezTo>
                    <a:pt x="1501051" y="2137808"/>
                    <a:pt x="1537384" y="2085596"/>
                    <a:pt x="1571440" y="2033508"/>
                  </a:cubicBezTo>
                  <a:cubicBezTo>
                    <a:pt x="1846691" y="1611839"/>
                    <a:pt x="2031875" y="1137904"/>
                    <a:pt x="2115394" y="64138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5"/>
            <p:cNvSpPr/>
            <p:nvPr/>
          </p:nvSpPr>
          <p:spPr>
            <a:xfrm rot="10800000" flipH="1">
              <a:off x="-2044975" y="-506181"/>
              <a:ext cx="5306650" cy="1521913"/>
            </a:xfrm>
            <a:custGeom>
              <a:avLst/>
              <a:gdLst/>
              <a:ahLst/>
              <a:cxnLst/>
              <a:rect l="l" t="t" r="r" b="b"/>
              <a:pathLst>
                <a:path w="3634692" h="1042406" extrusionOk="0">
                  <a:moveTo>
                    <a:pt x="97" y="1042515"/>
                  </a:moveTo>
                  <a:cubicBezTo>
                    <a:pt x="61763" y="818914"/>
                    <a:pt x="-74935" y="522189"/>
                    <a:pt x="327193" y="260599"/>
                  </a:cubicBezTo>
                  <a:cubicBezTo>
                    <a:pt x="639574" y="57389"/>
                    <a:pt x="1192231" y="-94497"/>
                    <a:pt x="1526784" y="69701"/>
                  </a:cubicBezTo>
                  <a:cubicBezTo>
                    <a:pt x="1628705" y="119723"/>
                    <a:pt x="1728651" y="178511"/>
                    <a:pt x="1805134" y="262401"/>
                  </a:cubicBezTo>
                  <a:cubicBezTo>
                    <a:pt x="1912044" y="379663"/>
                    <a:pt x="1907762" y="406602"/>
                    <a:pt x="1990341" y="542092"/>
                  </a:cubicBezTo>
                  <a:cubicBezTo>
                    <a:pt x="2072921" y="677582"/>
                    <a:pt x="2210521" y="802811"/>
                    <a:pt x="2368560" y="788235"/>
                  </a:cubicBezTo>
                  <a:cubicBezTo>
                    <a:pt x="2436301" y="781987"/>
                    <a:pt x="2498783" y="750557"/>
                    <a:pt x="2559398" y="719686"/>
                  </a:cubicBezTo>
                  <a:cubicBezTo>
                    <a:pt x="2664449" y="666184"/>
                    <a:pt x="2769499" y="612682"/>
                    <a:pt x="2874549" y="559180"/>
                  </a:cubicBezTo>
                  <a:cubicBezTo>
                    <a:pt x="3020623" y="484785"/>
                    <a:pt x="3186603" y="408466"/>
                    <a:pt x="3342424" y="459399"/>
                  </a:cubicBezTo>
                  <a:cubicBezTo>
                    <a:pt x="3528193" y="520121"/>
                    <a:pt x="3614176" y="735315"/>
                    <a:pt x="3634790" y="92960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 name="Google Shape;45;p5"/>
          <p:cNvSpPr txBox="1">
            <a:spLocks noGrp="1"/>
          </p:cNvSpPr>
          <p:nvPr>
            <p:ph type="subTitle" idx="1"/>
          </p:nvPr>
        </p:nvSpPr>
        <p:spPr>
          <a:xfrm>
            <a:off x="5012625" y="2599861"/>
            <a:ext cx="2460900" cy="1659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1670450" y="2599861"/>
            <a:ext cx="2460900" cy="1659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1670450" y="2226273"/>
            <a:ext cx="2460900" cy="39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100" b="1">
                <a:solidFill>
                  <a:schemeClr val="dk1"/>
                </a:solidFill>
                <a:latin typeface="Rambla"/>
                <a:ea typeface="Rambla"/>
                <a:cs typeface="Rambla"/>
                <a:sym typeface="Rambl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8" name="Google Shape;48;p5"/>
          <p:cNvSpPr txBox="1">
            <a:spLocks noGrp="1"/>
          </p:cNvSpPr>
          <p:nvPr>
            <p:ph type="subTitle" idx="4"/>
          </p:nvPr>
        </p:nvSpPr>
        <p:spPr>
          <a:xfrm>
            <a:off x="5012649" y="2226273"/>
            <a:ext cx="2460900" cy="39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100" b="1">
                <a:solidFill>
                  <a:schemeClr val="dk1"/>
                </a:solidFill>
                <a:latin typeface="Rambla"/>
                <a:ea typeface="Rambla"/>
                <a:cs typeface="Rambla"/>
                <a:sym typeface="Rambl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9" name="Google Shape;49;p5"/>
          <p:cNvSpPr txBox="1">
            <a:spLocks noGrp="1"/>
          </p:cNvSpPr>
          <p:nvPr>
            <p:ph type="title"/>
          </p:nvPr>
        </p:nvSpPr>
        <p:spPr>
          <a:xfrm>
            <a:off x="720000" y="397909"/>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sp>
        <p:nvSpPr>
          <p:cNvPr id="65" name="Google Shape;65;p7"/>
          <p:cNvSpPr txBox="1">
            <a:spLocks noGrp="1"/>
          </p:cNvSpPr>
          <p:nvPr>
            <p:ph type="title"/>
          </p:nvPr>
        </p:nvSpPr>
        <p:spPr>
          <a:xfrm>
            <a:off x="1197900" y="1064425"/>
            <a:ext cx="3450300" cy="1175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6" name="Google Shape;66;p7"/>
          <p:cNvSpPr txBox="1">
            <a:spLocks noGrp="1"/>
          </p:cNvSpPr>
          <p:nvPr>
            <p:ph type="subTitle" idx="1"/>
          </p:nvPr>
        </p:nvSpPr>
        <p:spPr>
          <a:xfrm>
            <a:off x="1197900" y="2312975"/>
            <a:ext cx="3450300" cy="1766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67" name="Google Shape;67;p7"/>
          <p:cNvSpPr>
            <a:spLocks noGrp="1"/>
          </p:cNvSpPr>
          <p:nvPr>
            <p:ph type="pic" idx="2"/>
          </p:nvPr>
        </p:nvSpPr>
        <p:spPr>
          <a:xfrm>
            <a:off x="4904275" y="597450"/>
            <a:ext cx="2910000" cy="3948600"/>
          </a:xfrm>
          <a:prstGeom prst="teardrop">
            <a:avLst>
              <a:gd name="adj" fmla="val 100000"/>
            </a:avLst>
          </a:prstGeom>
          <a:noFill/>
          <a:ln w="19050" cap="flat" cmpd="sng">
            <a:solidFill>
              <a:schemeClr val="accent1"/>
            </a:solidFill>
            <a:prstDash val="solid"/>
            <a:round/>
            <a:headEnd type="none" w="sm" len="sm"/>
            <a:tailEnd type="none" w="sm" len="sm"/>
          </a:ln>
        </p:spPr>
      </p:sp>
      <p:grpSp>
        <p:nvGrpSpPr>
          <p:cNvPr id="68" name="Google Shape;68;p7"/>
          <p:cNvGrpSpPr/>
          <p:nvPr/>
        </p:nvGrpSpPr>
        <p:grpSpPr>
          <a:xfrm>
            <a:off x="-118900" y="890445"/>
            <a:ext cx="11011607" cy="4798868"/>
            <a:chOff x="-118900" y="890445"/>
            <a:chExt cx="11011607" cy="4798868"/>
          </a:xfrm>
        </p:grpSpPr>
        <p:grpSp>
          <p:nvGrpSpPr>
            <p:cNvPr id="69" name="Google Shape;69;p7"/>
            <p:cNvGrpSpPr/>
            <p:nvPr/>
          </p:nvGrpSpPr>
          <p:grpSpPr>
            <a:xfrm rot="7536696" flipH="1">
              <a:off x="245452" y="3916184"/>
              <a:ext cx="1308762" cy="1568777"/>
              <a:chOff x="1112130" y="2868093"/>
              <a:chExt cx="1308734" cy="1568744"/>
            </a:xfrm>
          </p:grpSpPr>
          <p:sp>
            <p:nvSpPr>
              <p:cNvPr id="70" name="Google Shape;70;p7"/>
              <p:cNvSpPr/>
              <p:nvPr/>
            </p:nvSpPr>
            <p:spPr>
              <a:xfrm>
                <a:off x="1112130" y="2926901"/>
                <a:ext cx="1211973" cy="1509936"/>
              </a:xfrm>
              <a:custGeom>
                <a:avLst/>
                <a:gdLst/>
                <a:ahLst/>
                <a:cxnLst/>
                <a:rect l="l" t="t" r="r" b="b"/>
                <a:pathLst>
                  <a:path w="1211973" h="1509936" extrusionOk="0">
                    <a:moveTo>
                      <a:pt x="43795" y="881313"/>
                    </a:moveTo>
                    <a:cubicBezTo>
                      <a:pt x="51130" y="862823"/>
                      <a:pt x="59554" y="844784"/>
                      <a:pt x="69025" y="827292"/>
                    </a:cubicBezTo>
                    <a:cubicBezTo>
                      <a:pt x="72616" y="820676"/>
                      <a:pt x="80892" y="818223"/>
                      <a:pt x="87511" y="821812"/>
                    </a:cubicBezTo>
                    <a:cubicBezTo>
                      <a:pt x="94126" y="825405"/>
                      <a:pt x="96579" y="833675"/>
                      <a:pt x="92992" y="840291"/>
                    </a:cubicBezTo>
                    <a:cubicBezTo>
                      <a:pt x="77967" y="868182"/>
                      <a:pt x="65665" y="897455"/>
                      <a:pt x="56254" y="927704"/>
                    </a:cubicBezTo>
                    <a:cubicBezTo>
                      <a:pt x="54027" y="934872"/>
                      <a:pt x="46408" y="938878"/>
                      <a:pt x="39237" y="936652"/>
                    </a:cubicBezTo>
                    <a:cubicBezTo>
                      <a:pt x="39213" y="936645"/>
                      <a:pt x="39188" y="936637"/>
                      <a:pt x="39164" y="936629"/>
                    </a:cubicBezTo>
                    <a:cubicBezTo>
                      <a:pt x="31979" y="934376"/>
                      <a:pt x="27982" y="926728"/>
                      <a:pt x="30236" y="919546"/>
                    </a:cubicBezTo>
                    <a:cubicBezTo>
                      <a:pt x="30236" y="919546"/>
                      <a:pt x="30236" y="919545"/>
                      <a:pt x="30237" y="919545"/>
                    </a:cubicBezTo>
                    <a:cubicBezTo>
                      <a:pt x="34320" y="906533"/>
                      <a:pt x="38882" y="893670"/>
                      <a:pt x="43795" y="881313"/>
                    </a:cubicBezTo>
                    <a:close/>
                    <a:moveTo>
                      <a:pt x="9076" y="1013732"/>
                    </a:moveTo>
                    <a:cubicBezTo>
                      <a:pt x="11416" y="1007866"/>
                      <a:pt x="17479" y="1004374"/>
                      <a:pt x="23729" y="1005293"/>
                    </a:cubicBezTo>
                    <a:cubicBezTo>
                      <a:pt x="31179" y="1006388"/>
                      <a:pt x="36330" y="1013312"/>
                      <a:pt x="35235" y="1020759"/>
                    </a:cubicBezTo>
                    <a:cubicBezTo>
                      <a:pt x="30668" y="1052420"/>
                      <a:pt x="28090" y="1084336"/>
                      <a:pt x="27515" y="1116320"/>
                    </a:cubicBezTo>
                    <a:cubicBezTo>
                      <a:pt x="27361" y="1123844"/>
                      <a:pt x="21137" y="1129819"/>
                      <a:pt x="13610" y="1129670"/>
                    </a:cubicBezTo>
                    <a:cubicBezTo>
                      <a:pt x="6081" y="1129519"/>
                      <a:pt x="101" y="1123296"/>
                      <a:pt x="252" y="1115771"/>
                    </a:cubicBezTo>
                    <a:cubicBezTo>
                      <a:pt x="252" y="1115770"/>
                      <a:pt x="252" y="1115770"/>
                      <a:pt x="252" y="1115769"/>
                    </a:cubicBezTo>
                    <a:cubicBezTo>
                      <a:pt x="850" y="1082643"/>
                      <a:pt x="3524" y="1049586"/>
                      <a:pt x="8257" y="1016794"/>
                    </a:cubicBezTo>
                    <a:cubicBezTo>
                      <a:pt x="8410" y="1015745"/>
                      <a:pt x="8685" y="1014717"/>
                      <a:pt x="9076" y="1013732"/>
                    </a:cubicBezTo>
                    <a:close/>
                    <a:moveTo>
                      <a:pt x="123821" y="748734"/>
                    </a:moveTo>
                    <a:cubicBezTo>
                      <a:pt x="124393" y="747295"/>
                      <a:pt x="125207" y="745964"/>
                      <a:pt x="126228" y="744799"/>
                    </a:cubicBezTo>
                    <a:cubicBezTo>
                      <a:pt x="148368" y="719500"/>
                      <a:pt x="173342" y="696828"/>
                      <a:pt x="200661" y="677229"/>
                    </a:cubicBezTo>
                    <a:cubicBezTo>
                      <a:pt x="206777" y="672840"/>
                      <a:pt x="215296" y="674238"/>
                      <a:pt x="219688" y="680352"/>
                    </a:cubicBezTo>
                    <a:cubicBezTo>
                      <a:pt x="224079" y="686466"/>
                      <a:pt x="222681" y="694981"/>
                      <a:pt x="216564" y="699371"/>
                    </a:cubicBezTo>
                    <a:cubicBezTo>
                      <a:pt x="190945" y="717750"/>
                      <a:pt x="167523" y="739011"/>
                      <a:pt x="146760" y="762735"/>
                    </a:cubicBezTo>
                    <a:cubicBezTo>
                      <a:pt x="141805" y="768402"/>
                      <a:pt x="133193" y="768982"/>
                      <a:pt x="127523" y="764030"/>
                    </a:cubicBezTo>
                    <a:cubicBezTo>
                      <a:pt x="127523" y="764029"/>
                      <a:pt x="127522" y="764029"/>
                      <a:pt x="127521" y="764028"/>
                    </a:cubicBezTo>
                    <a:cubicBezTo>
                      <a:pt x="123172" y="760228"/>
                      <a:pt x="121689" y="754101"/>
                      <a:pt x="123821" y="748734"/>
                    </a:cubicBezTo>
                    <a:close/>
                    <a:moveTo>
                      <a:pt x="4306" y="1208582"/>
                    </a:moveTo>
                    <a:cubicBezTo>
                      <a:pt x="6222" y="1203754"/>
                      <a:pt x="10717" y="1200434"/>
                      <a:pt x="15896" y="1200022"/>
                    </a:cubicBezTo>
                    <a:cubicBezTo>
                      <a:pt x="23401" y="1199420"/>
                      <a:pt x="29972" y="1205012"/>
                      <a:pt x="30574" y="1212513"/>
                    </a:cubicBezTo>
                    <a:cubicBezTo>
                      <a:pt x="30575" y="1212515"/>
                      <a:pt x="30575" y="1212516"/>
                      <a:pt x="30575" y="1212518"/>
                    </a:cubicBezTo>
                    <a:cubicBezTo>
                      <a:pt x="33043" y="1243335"/>
                      <a:pt x="36982" y="1275575"/>
                      <a:pt x="42280" y="1308340"/>
                    </a:cubicBezTo>
                    <a:cubicBezTo>
                      <a:pt x="43481" y="1315771"/>
                      <a:pt x="38429" y="1322768"/>
                      <a:pt x="30996" y="1323970"/>
                    </a:cubicBezTo>
                    <a:cubicBezTo>
                      <a:pt x="23562" y="1325171"/>
                      <a:pt x="16562" y="1320121"/>
                      <a:pt x="15361" y="1312690"/>
                    </a:cubicBezTo>
                    <a:cubicBezTo>
                      <a:pt x="9946" y="1279205"/>
                      <a:pt x="5920" y="1246235"/>
                      <a:pt x="3394" y="1214692"/>
                    </a:cubicBezTo>
                    <a:cubicBezTo>
                      <a:pt x="3224" y="1212612"/>
                      <a:pt x="3536" y="1210521"/>
                      <a:pt x="4306" y="1208582"/>
                    </a:cubicBezTo>
                    <a:close/>
                    <a:moveTo>
                      <a:pt x="280917" y="635517"/>
                    </a:moveTo>
                    <a:cubicBezTo>
                      <a:pt x="282252" y="632145"/>
                      <a:pt x="284880" y="629448"/>
                      <a:pt x="288216" y="628023"/>
                    </a:cubicBezTo>
                    <a:cubicBezTo>
                      <a:pt x="319015" y="614900"/>
                      <a:pt x="351021" y="604814"/>
                      <a:pt x="383780" y="597906"/>
                    </a:cubicBezTo>
                    <a:cubicBezTo>
                      <a:pt x="391145" y="596336"/>
                      <a:pt x="398388" y="601031"/>
                      <a:pt x="399959" y="608392"/>
                    </a:cubicBezTo>
                    <a:cubicBezTo>
                      <a:pt x="401530" y="615753"/>
                      <a:pt x="396833" y="622993"/>
                      <a:pt x="389469" y="624563"/>
                    </a:cubicBezTo>
                    <a:cubicBezTo>
                      <a:pt x="389463" y="624564"/>
                      <a:pt x="389457" y="624566"/>
                      <a:pt x="389451" y="624567"/>
                    </a:cubicBezTo>
                    <a:cubicBezTo>
                      <a:pt x="358431" y="631104"/>
                      <a:pt x="328124" y="640652"/>
                      <a:pt x="298960" y="653075"/>
                    </a:cubicBezTo>
                    <a:cubicBezTo>
                      <a:pt x="292039" y="656041"/>
                      <a:pt x="284023" y="652837"/>
                      <a:pt x="281056" y="645919"/>
                    </a:cubicBezTo>
                    <a:cubicBezTo>
                      <a:pt x="279636" y="642606"/>
                      <a:pt x="279586" y="638866"/>
                      <a:pt x="280917" y="635516"/>
                    </a:cubicBezTo>
                    <a:close/>
                    <a:moveTo>
                      <a:pt x="34990" y="1401296"/>
                    </a:moveTo>
                    <a:cubicBezTo>
                      <a:pt x="36641" y="1397127"/>
                      <a:pt x="40239" y="1394037"/>
                      <a:pt x="44612" y="1393036"/>
                    </a:cubicBezTo>
                    <a:cubicBezTo>
                      <a:pt x="51951" y="1391351"/>
                      <a:pt x="59267" y="1395931"/>
                      <a:pt x="60953" y="1403266"/>
                    </a:cubicBezTo>
                    <a:cubicBezTo>
                      <a:pt x="67626" y="1432294"/>
                      <a:pt x="75404" y="1462400"/>
                      <a:pt x="84068" y="1492748"/>
                    </a:cubicBezTo>
                    <a:cubicBezTo>
                      <a:pt x="86134" y="1499986"/>
                      <a:pt x="81939" y="1507528"/>
                      <a:pt x="74698" y="1509594"/>
                    </a:cubicBezTo>
                    <a:cubicBezTo>
                      <a:pt x="67457" y="1511659"/>
                      <a:pt x="59913" y="1507466"/>
                      <a:pt x="57847" y="1500229"/>
                    </a:cubicBezTo>
                    <a:cubicBezTo>
                      <a:pt x="57847" y="1500229"/>
                      <a:pt x="57846" y="1500228"/>
                      <a:pt x="57846" y="1500227"/>
                    </a:cubicBezTo>
                    <a:cubicBezTo>
                      <a:pt x="49052" y="1469427"/>
                      <a:pt x="41157" y="1438856"/>
                      <a:pt x="34377" y="1409371"/>
                    </a:cubicBezTo>
                    <a:cubicBezTo>
                      <a:pt x="33754" y="1406680"/>
                      <a:pt x="33968" y="1403863"/>
                      <a:pt x="34990" y="1401296"/>
                    </a:cubicBezTo>
                    <a:close/>
                    <a:moveTo>
                      <a:pt x="470834" y="594563"/>
                    </a:moveTo>
                    <a:cubicBezTo>
                      <a:pt x="472838" y="589518"/>
                      <a:pt x="477645" y="586142"/>
                      <a:pt x="483073" y="585969"/>
                    </a:cubicBezTo>
                    <a:cubicBezTo>
                      <a:pt x="516440" y="584898"/>
                      <a:pt x="549838" y="586685"/>
                      <a:pt x="582900" y="591310"/>
                    </a:cubicBezTo>
                    <a:cubicBezTo>
                      <a:pt x="590357" y="592362"/>
                      <a:pt x="595548" y="599256"/>
                      <a:pt x="594497" y="606709"/>
                    </a:cubicBezTo>
                    <a:cubicBezTo>
                      <a:pt x="593445" y="614156"/>
                      <a:pt x="586558" y="619345"/>
                      <a:pt x="579106" y="618302"/>
                    </a:cubicBezTo>
                    <a:cubicBezTo>
                      <a:pt x="572377" y="617357"/>
                      <a:pt x="565618" y="616536"/>
                      <a:pt x="558830" y="615839"/>
                    </a:cubicBezTo>
                    <a:cubicBezTo>
                      <a:pt x="560415" y="647029"/>
                      <a:pt x="564965" y="677997"/>
                      <a:pt x="572419" y="708326"/>
                    </a:cubicBezTo>
                    <a:cubicBezTo>
                      <a:pt x="574247" y="715627"/>
                      <a:pt x="569808" y="723028"/>
                      <a:pt x="562503" y="724856"/>
                    </a:cubicBezTo>
                    <a:cubicBezTo>
                      <a:pt x="555198" y="726684"/>
                      <a:pt x="547794" y="722247"/>
                      <a:pt x="545965" y="714945"/>
                    </a:cubicBezTo>
                    <a:cubicBezTo>
                      <a:pt x="545956" y="714909"/>
                      <a:pt x="545947" y="714872"/>
                      <a:pt x="545938" y="714836"/>
                    </a:cubicBezTo>
                    <a:cubicBezTo>
                      <a:pt x="537951" y="682334"/>
                      <a:pt x="533123" y="649137"/>
                      <a:pt x="531522" y="615707"/>
                    </a:cubicBezTo>
                    <a:cubicBezTo>
                      <a:pt x="531489" y="615044"/>
                      <a:pt x="531506" y="614378"/>
                      <a:pt x="531570" y="613717"/>
                    </a:cubicBezTo>
                    <a:cubicBezTo>
                      <a:pt x="515719" y="612873"/>
                      <a:pt x="499811" y="612702"/>
                      <a:pt x="483948" y="613212"/>
                    </a:cubicBezTo>
                    <a:cubicBezTo>
                      <a:pt x="476418" y="613450"/>
                      <a:pt x="470121" y="607541"/>
                      <a:pt x="469883" y="600014"/>
                    </a:cubicBezTo>
                    <a:cubicBezTo>
                      <a:pt x="469824" y="598151"/>
                      <a:pt x="470148" y="596296"/>
                      <a:pt x="470834" y="594563"/>
                    </a:cubicBezTo>
                    <a:close/>
                    <a:moveTo>
                      <a:pt x="561840" y="418274"/>
                    </a:moveTo>
                    <a:cubicBezTo>
                      <a:pt x="564624" y="411280"/>
                      <a:pt x="572552" y="407867"/>
                      <a:pt x="579549" y="410649"/>
                    </a:cubicBezTo>
                    <a:cubicBezTo>
                      <a:pt x="586434" y="413387"/>
                      <a:pt x="589871" y="421121"/>
                      <a:pt x="587287" y="428064"/>
                    </a:cubicBezTo>
                    <a:cubicBezTo>
                      <a:pt x="576271" y="457726"/>
                      <a:pt x="568327" y="488439"/>
                      <a:pt x="563579" y="519721"/>
                    </a:cubicBezTo>
                    <a:cubicBezTo>
                      <a:pt x="562462" y="527164"/>
                      <a:pt x="555519" y="532292"/>
                      <a:pt x="548072" y="531175"/>
                    </a:cubicBezTo>
                    <a:cubicBezTo>
                      <a:pt x="540626" y="530058"/>
                      <a:pt x="535495" y="523118"/>
                      <a:pt x="536613" y="515675"/>
                    </a:cubicBezTo>
                    <a:cubicBezTo>
                      <a:pt x="536616" y="515660"/>
                      <a:pt x="536618" y="515645"/>
                      <a:pt x="536620" y="515630"/>
                    </a:cubicBezTo>
                    <a:cubicBezTo>
                      <a:pt x="541649" y="482501"/>
                      <a:pt x="550062" y="449975"/>
                      <a:pt x="561729" y="418561"/>
                    </a:cubicBezTo>
                    <a:close/>
                    <a:moveTo>
                      <a:pt x="604990" y="330887"/>
                    </a:moveTo>
                    <a:cubicBezTo>
                      <a:pt x="605296" y="330116"/>
                      <a:pt x="605672" y="329374"/>
                      <a:pt x="606112" y="328672"/>
                    </a:cubicBezTo>
                    <a:cubicBezTo>
                      <a:pt x="623918" y="300380"/>
                      <a:pt x="644347" y="273825"/>
                      <a:pt x="667132" y="249361"/>
                    </a:cubicBezTo>
                    <a:cubicBezTo>
                      <a:pt x="672263" y="243852"/>
                      <a:pt x="680890" y="243544"/>
                      <a:pt x="686401" y="248674"/>
                    </a:cubicBezTo>
                    <a:cubicBezTo>
                      <a:pt x="691900" y="253791"/>
                      <a:pt x="692221" y="262390"/>
                      <a:pt x="687119" y="267902"/>
                    </a:cubicBezTo>
                    <a:cubicBezTo>
                      <a:pt x="665501" y="291110"/>
                      <a:pt x="646117" y="316300"/>
                      <a:pt x="629222" y="343140"/>
                    </a:cubicBezTo>
                    <a:cubicBezTo>
                      <a:pt x="625225" y="349519"/>
                      <a:pt x="616811" y="351451"/>
                      <a:pt x="610429" y="347456"/>
                    </a:cubicBezTo>
                    <a:cubicBezTo>
                      <a:pt x="604856" y="343967"/>
                      <a:pt x="602568" y="336998"/>
                      <a:pt x="604990" y="330887"/>
                    </a:cubicBezTo>
                    <a:close/>
                    <a:moveTo>
                      <a:pt x="736616" y="187948"/>
                    </a:moveTo>
                    <a:cubicBezTo>
                      <a:pt x="737516" y="185683"/>
                      <a:pt x="739010" y="183702"/>
                      <a:pt x="740940" y="182214"/>
                    </a:cubicBezTo>
                    <a:cubicBezTo>
                      <a:pt x="767243" y="161975"/>
                      <a:pt x="794897" y="143555"/>
                      <a:pt x="823710" y="127080"/>
                    </a:cubicBezTo>
                    <a:cubicBezTo>
                      <a:pt x="830240" y="123331"/>
                      <a:pt x="838573" y="125583"/>
                      <a:pt x="842324" y="132109"/>
                    </a:cubicBezTo>
                    <a:cubicBezTo>
                      <a:pt x="846075" y="138636"/>
                      <a:pt x="843822" y="146966"/>
                      <a:pt x="837293" y="150715"/>
                    </a:cubicBezTo>
                    <a:cubicBezTo>
                      <a:pt x="809561" y="166569"/>
                      <a:pt x="782943" y="184296"/>
                      <a:pt x="757627" y="203773"/>
                    </a:cubicBezTo>
                    <a:cubicBezTo>
                      <a:pt x="751669" y="208378"/>
                      <a:pt x="743104" y="207284"/>
                      <a:pt x="738497" y="201328"/>
                    </a:cubicBezTo>
                    <a:cubicBezTo>
                      <a:pt x="735547" y="197514"/>
                      <a:pt x="734832" y="192427"/>
                      <a:pt x="736616" y="187948"/>
                    </a:cubicBezTo>
                    <a:close/>
                    <a:moveTo>
                      <a:pt x="579217" y="798440"/>
                    </a:moveTo>
                    <a:cubicBezTo>
                      <a:pt x="581999" y="791445"/>
                      <a:pt x="589926" y="788030"/>
                      <a:pt x="596924" y="790810"/>
                    </a:cubicBezTo>
                    <a:cubicBezTo>
                      <a:pt x="600108" y="792075"/>
                      <a:pt x="602698" y="794492"/>
                      <a:pt x="604180" y="797580"/>
                    </a:cubicBezTo>
                    <a:cubicBezTo>
                      <a:pt x="617479" y="826007"/>
                      <a:pt x="634579" y="852496"/>
                      <a:pt x="655012" y="876322"/>
                    </a:cubicBezTo>
                    <a:cubicBezTo>
                      <a:pt x="659975" y="881982"/>
                      <a:pt x="659408" y="890593"/>
                      <a:pt x="653745" y="895555"/>
                    </a:cubicBezTo>
                    <a:cubicBezTo>
                      <a:pt x="648082" y="900516"/>
                      <a:pt x="639468" y="899949"/>
                      <a:pt x="634504" y="894289"/>
                    </a:cubicBezTo>
                    <a:cubicBezTo>
                      <a:pt x="612436" y="868599"/>
                      <a:pt x="593963" y="840031"/>
                      <a:pt x="579593" y="809369"/>
                    </a:cubicBezTo>
                    <a:cubicBezTo>
                      <a:pt x="577943" y="805939"/>
                      <a:pt x="577807" y="801975"/>
                      <a:pt x="579217" y="798440"/>
                    </a:cubicBezTo>
                    <a:close/>
                    <a:moveTo>
                      <a:pt x="663360" y="622098"/>
                    </a:moveTo>
                    <a:cubicBezTo>
                      <a:pt x="666045" y="615358"/>
                      <a:pt x="673542" y="611902"/>
                      <a:pt x="680413" y="614237"/>
                    </a:cubicBezTo>
                    <a:cubicBezTo>
                      <a:pt x="687922" y="616787"/>
                      <a:pt x="695395" y="619536"/>
                      <a:pt x="702626" y="622408"/>
                    </a:cubicBezTo>
                    <a:cubicBezTo>
                      <a:pt x="726687" y="631831"/>
                      <a:pt x="749754" y="643616"/>
                      <a:pt x="771489" y="657588"/>
                    </a:cubicBezTo>
                    <a:cubicBezTo>
                      <a:pt x="777799" y="661696"/>
                      <a:pt x="779583" y="670140"/>
                      <a:pt x="775473" y="676447"/>
                    </a:cubicBezTo>
                    <a:cubicBezTo>
                      <a:pt x="771363" y="682754"/>
                      <a:pt x="762916" y="684537"/>
                      <a:pt x="756606" y="680429"/>
                    </a:cubicBezTo>
                    <a:cubicBezTo>
                      <a:pt x="736390" y="667443"/>
                      <a:pt x="714935" y="656492"/>
                      <a:pt x="692556" y="647739"/>
                    </a:cubicBezTo>
                    <a:cubicBezTo>
                      <a:pt x="685752" y="645036"/>
                      <a:pt x="678715" y="642449"/>
                      <a:pt x="671640" y="640044"/>
                    </a:cubicBezTo>
                    <a:cubicBezTo>
                      <a:pt x="664511" y="637623"/>
                      <a:pt x="660695" y="629883"/>
                      <a:pt x="663117" y="622756"/>
                    </a:cubicBezTo>
                    <a:cubicBezTo>
                      <a:pt x="663117" y="622756"/>
                      <a:pt x="663117" y="622756"/>
                      <a:pt x="663117" y="622756"/>
                    </a:cubicBezTo>
                    <a:cubicBezTo>
                      <a:pt x="663193" y="622532"/>
                      <a:pt x="663273" y="622314"/>
                      <a:pt x="663360" y="622098"/>
                    </a:cubicBezTo>
                    <a:close/>
                    <a:moveTo>
                      <a:pt x="905161" y="90253"/>
                    </a:moveTo>
                    <a:cubicBezTo>
                      <a:pt x="906489" y="86899"/>
                      <a:pt x="909097" y="84211"/>
                      <a:pt x="912410" y="82780"/>
                    </a:cubicBezTo>
                    <a:cubicBezTo>
                      <a:pt x="941565" y="70150"/>
                      <a:pt x="972689" y="58388"/>
                      <a:pt x="1004916" y="47823"/>
                    </a:cubicBezTo>
                    <a:cubicBezTo>
                      <a:pt x="1012071" y="45477"/>
                      <a:pt x="1019774" y="49373"/>
                      <a:pt x="1022121" y="56524"/>
                    </a:cubicBezTo>
                    <a:cubicBezTo>
                      <a:pt x="1024468" y="63676"/>
                      <a:pt x="1020571" y="71375"/>
                      <a:pt x="1013416" y="73721"/>
                    </a:cubicBezTo>
                    <a:cubicBezTo>
                      <a:pt x="981980" y="84028"/>
                      <a:pt x="951645" y="95490"/>
                      <a:pt x="923253" y="107790"/>
                    </a:cubicBezTo>
                    <a:cubicBezTo>
                      <a:pt x="916343" y="110783"/>
                      <a:pt x="908315" y="107609"/>
                      <a:pt x="905321" y="100702"/>
                    </a:cubicBezTo>
                    <a:cubicBezTo>
                      <a:pt x="903881" y="97378"/>
                      <a:pt x="903824" y="93619"/>
                      <a:pt x="905161" y="90253"/>
                    </a:cubicBezTo>
                    <a:close/>
                    <a:moveTo>
                      <a:pt x="710842" y="935903"/>
                    </a:moveTo>
                    <a:cubicBezTo>
                      <a:pt x="713449" y="929368"/>
                      <a:pt x="720604" y="925890"/>
                      <a:pt x="727356" y="927876"/>
                    </a:cubicBezTo>
                    <a:cubicBezTo>
                      <a:pt x="755760" y="936229"/>
                      <a:pt x="781040" y="929035"/>
                      <a:pt x="802492" y="906490"/>
                    </a:cubicBezTo>
                    <a:cubicBezTo>
                      <a:pt x="807682" y="901036"/>
                      <a:pt x="816312" y="900820"/>
                      <a:pt x="821768" y="906007"/>
                    </a:cubicBezTo>
                    <a:cubicBezTo>
                      <a:pt x="827225" y="911194"/>
                      <a:pt x="827441" y="919821"/>
                      <a:pt x="822252" y="925275"/>
                    </a:cubicBezTo>
                    <a:cubicBezTo>
                      <a:pt x="793592" y="955392"/>
                      <a:pt x="758116" y="965335"/>
                      <a:pt x="719660" y="954025"/>
                    </a:cubicBezTo>
                    <a:cubicBezTo>
                      <a:pt x="712436" y="951901"/>
                      <a:pt x="708303" y="944325"/>
                      <a:pt x="710428" y="937105"/>
                    </a:cubicBezTo>
                    <a:cubicBezTo>
                      <a:pt x="710428" y="937104"/>
                      <a:pt x="710428" y="937104"/>
                      <a:pt x="710428" y="937104"/>
                    </a:cubicBezTo>
                    <a:cubicBezTo>
                      <a:pt x="710549" y="936694"/>
                      <a:pt x="710687" y="936293"/>
                      <a:pt x="710842" y="935903"/>
                    </a:cubicBezTo>
                    <a:close/>
                    <a:moveTo>
                      <a:pt x="1090404" y="28983"/>
                    </a:moveTo>
                    <a:cubicBezTo>
                      <a:pt x="1092028" y="24881"/>
                      <a:pt x="1095540" y="21820"/>
                      <a:pt x="1099827" y="20772"/>
                    </a:cubicBezTo>
                    <a:cubicBezTo>
                      <a:pt x="1130676" y="13195"/>
                      <a:pt x="1163110" y="6338"/>
                      <a:pt x="1196228" y="392"/>
                    </a:cubicBezTo>
                    <a:cubicBezTo>
                      <a:pt x="1203645" y="-910"/>
                      <a:pt x="1210713" y="4044"/>
                      <a:pt x="1212015" y="11458"/>
                    </a:cubicBezTo>
                    <a:cubicBezTo>
                      <a:pt x="1213311" y="18831"/>
                      <a:pt x="1208414" y="25869"/>
                      <a:pt x="1201048" y="27220"/>
                    </a:cubicBezTo>
                    <a:cubicBezTo>
                      <a:pt x="1168494" y="33063"/>
                      <a:pt x="1136628" y="39799"/>
                      <a:pt x="1106335" y="47239"/>
                    </a:cubicBezTo>
                    <a:cubicBezTo>
                      <a:pt x="1099022" y="49036"/>
                      <a:pt x="1091637" y="44567"/>
                      <a:pt x="1089839" y="37257"/>
                    </a:cubicBezTo>
                    <a:cubicBezTo>
                      <a:pt x="1089163" y="34507"/>
                      <a:pt x="1089361" y="31615"/>
                      <a:pt x="1090404" y="28983"/>
                    </a:cubicBezTo>
                    <a:close/>
                    <a:moveTo>
                      <a:pt x="821122" y="731297"/>
                    </a:moveTo>
                    <a:cubicBezTo>
                      <a:pt x="823909" y="724304"/>
                      <a:pt x="831839" y="720894"/>
                      <a:pt x="838835" y="723680"/>
                    </a:cubicBezTo>
                    <a:cubicBezTo>
                      <a:pt x="841500" y="724741"/>
                      <a:pt x="843762" y="726615"/>
                      <a:pt x="845300" y="729035"/>
                    </a:cubicBezTo>
                    <a:cubicBezTo>
                      <a:pt x="865372" y="759162"/>
                      <a:pt x="873541" y="795664"/>
                      <a:pt x="868223" y="831468"/>
                    </a:cubicBezTo>
                    <a:cubicBezTo>
                      <a:pt x="867110" y="838912"/>
                      <a:pt x="860170" y="844045"/>
                      <a:pt x="852723" y="842932"/>
                    </a:cubicBezTo>
                    <a:cubicBezTo>
                      <a:pt x="845275" y="841819"/>
                      <a:pt x="840141" y="834883"/>
                      <a:pt x="841254" y="827438"/>
                    </a:cubicBezTo>
                    <a:cubicBezTo>
                      <a:pt x="841255" y="827428"/>
                      <a:pt x="841257" y="827418"/>
                      <a:pt x="841259" y="827408"/>
                    </a:cubicBezTo>
                    <a:cubicBezTo>
                      <a:pt x="845527" y="798102"/>
                      <a:pt x="838764" y="768254"/>
                      <a:pt x="822280" y="743646"/>
                    </a:cubicBezTo>
                    <a:cubicBezTo>
                      <a:pt x="819931" y="739954"/>
                      <a:pt x="819500" y="735360"/>
                      <a:pt x="821122" y="731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7"/>
              <p:cNvSpPr/>
              <p:nvPr/>
            </p:nvSpPr>
            <p:spPr>
              <a:xfrm>
                <a:off x="2276430" y="2868093"/>
                <a:ext cx="144434" cy="153119"/>
              </a:xfrm>
              <a:custGeom>
                <a:avLst/>
                <a:gdLst/>
                <a:ahLst/>
                <a:cxnLst/>
                <a:rect l="l" t="t" r="r" b="b"/>
                <a:pathLst>
                  <a:path w="144434" h="153119" extrusionOk="0">
                    <a:moveTo>
                      <a:pt x="0" y="0"/>
                    </a:moveTo>
                    <a:lnTo>
                      <a:pt x="144435" y="56140"/>
                    </a:lnTo>
                    <a:lnTo>
                      <a:pt x="23579" y="153119"/>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 name="Google Shape;72;p7"/>
            <p:cNvGrpSpPr/>
            <p:nvPr/>
          </p:nvGrpSpPr>
          <p:grpSpPr>
            <a:xfrm rot="-8298219">
              <a:off x="7536959" y="1599679"/>
              <a:ext cx="2987439" cy="2245090"/>
              <a:chOff x="2928576" y="0"/>
              <a:chExt cx="2987361" cy="2245032"/>
            </a:xfrm>
          </p:grpSpPr>
          <p:sp>
            <p:nvSpPr>
              <p:cNvPr id="73" name="Google Shape;73;p7"/>
              <p:cNvSpPr/>
              <p:nvPr/>
            </p:nvSpPr>
            <p:spPr>
              <a:xfrm>
                <a:off x="5825274" y="2079638"/>
                <a:ext cx="27165" cy="68669"/>
              </a:xfrm>
              <a:custGeom>
                <a:avLst/>
                <a:gdLst/>
                <a:ahLst/>
                <a:cxnLst/>
                <a:rect l="l" t="t" r="r" b="b"/>
                <a:pathLst>
                  <a:path w="27165" h="68669" extrusionOk="0">
                    <a:moveTo>
                      <a:pt x="12307" y="68533"/>
                    </a:moveTo>
                    <a:cubicBezTo>
                      <a:pt x="18940" y="70068"/>
                      <a:pt x="25561" y="65938"/>
                      <a:pt x="27097" y="59308"/>
                    </a:cubicBezTo>
                    <a:cubicBezTo>
                      <a:pt x="27318" y="58351"/>
                      <a:pt x="27425" y="57370"/>
                      <a:pt x="27414" y="56388"/>
                    </a:cubicBezTo>
                    <a:cubicBezTo>
                      <a:pt x="27228" y="41368"/>
                      <a:pt x="26355" y="26184"/>
                      <a:pt x="24818" y="11258"/>
                    </a:cubicBezTo>
                    <a:cubicBezTo>
                      <a:pt x="24134" y="4494"/>
                      <a:pt x="18094" y="-436"/>
                      <a:pt x="11327" y="247"/>
                    </a:cubicBezTo>
                    <a:cubicBezTo>
                      <a:pt x="4560" y="931"/>
                      <a:pt x="-371" y="6968"/>
                      <a:pt x="312" y="13732"/>
                    </a:cubicBezTo>
                    <a:cubicBezTo>
                      <a:pt x="314" y="13747"/>
                      <a:pt x="316" y="13762"/>
                      <a:pt x="317" y="13776"/>
                    </a:cubicBezTo>
                    <a:cubicBezTo>
                      <a:pt x="1777" y="27970"/>
                      <a:pt x="2608" y="42409"/>
                      <a:pt x="2785" y="56693"/>
                    </a:cubicBezTo>
                    <a:cubicBezTo>
                      <a:pt x="2855" y="62359"/>
                      <a:pt x="6785" y="67246"/>
                      <a:pt x="12307" y="685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7"/>
              <p:cNvSpPr/>
              <p:nvPr/>
            </p:nvSpPr>
            <p:spPr>
              <a:xfrm>
                <a:off x="2942024" y="131258"/>
                <a:ext cx="2890745" cy="1885233"/>
              </a:xfrm>
              <a:custGeom>
                <a:avLst/>
                <a:gdLst/>
                <a:ahLst/>
                <a:cxnLst/>
                <a:rect l="l" t="t" r="r" b="b"/>
                <a:pathLst>
                  <a:path w="2890745" h="1885233" extrusionOk="0">
                    <a:moveTo>
                      <a:pt x="2875908" y="1885099"/>
                    </a:moveTo>
                    <a:cubicBezTo>
                      <a:pt x="2882537" y="1886628"/>
                      <a:pt x="2889150" y="1882495"/>
                      <a:pt x="2890679" y="1875869"/>
                    </a:cubicBezTo>
                    <a:cubicBezTo>
                      <a:pt x="2891150" y="1873829"/>
                      <a:pt x="2891093" y="1871703"/>
                      <a:pt x="2890513" y="1869691"/>
                    </a:cubicBezTo>
                    <a:cubicBezTo>
                      <a:pt x="2882037" y="1840564"/>
                      <a:pt x="2871268" y="1812153"/>
                      <a:pt x="2858308" y="1784724"/>
                    </a:cubicBezTo>
                    <a:cubicBezTo>
                      <a:pt x="2855406" y="1778575"/>
                      <a:pt x="2848066" y="1775943"/>
                      <a:pt x="2841915" y="1778844"/>
                    </a:cubicBezTo>
                    <a:cubicBezTo>
                      <a:pt x="2835775" y="1781740"/>
                      <a:pt x="2833137" y="1789057"/>
                      <a:pt x="2836018" y="1795201"/>
                    </a:cubicBezTo>
                    <a:cubicBezTo>
                      <a:pt x="2848424" y="1821451"/>
                      <a:pt x="2858732" y="1848640"/>
                      <a:pt x="2866847" y="1876515"/>
                    </a:cubicBezTo>
                    <a:cubicBezTo>
                      <a:pt x="2868085" y="1880809"/>
                      <a:pt x="2871552" y="1884094"/>
                      <a:pt x="2875908" y="1885100"/>
                    </a:cubicBezTo>
                    <a:close/>
                    <a:moveTo>
                      <a:pt x="2800959" y="1724087"/>
                    </a:moveTo>
                    <a:cubicBezTo>
                      <a:pt x="2807585" y="1725623"/>
                      <a:pt x="2814202" y="1721500"/>
                      <a:pt x="2815739" y="1714877"/>
                    </a:cubicBezTo>
                    <a:cubicBezTo>
                      <a:pt x="2816492" y="1711632"/>
                      <a:pt x="2815897" y="1708221"/>
                      <a:pt x="2814091" y="1705421"/>
                    </a:cubicBezTo>
                    <a:cubicBezTo>
                      <a:pt x="2797632" y="1680044"/>
                      <a:pt x="2779816" y="1655573"/>
                      <a:pt x="2760720" y="1632114"/>
                    </a:cubicBezTo>
                    <a:cubicBezTo>
                      <a:pt x="2756430" y="1626838"/>
                      <a:pt x="2748673" y="1626038"/>
                      <a:pt x="2743395" y="1630327"/>
                    </a:cubicBezTo>
                    <a:cubicBezTo>
                      <a:pt x="2738127" y="1634607"/>
                      <a:pt x="2737318" y="1642342"/>
                      <a:pt x="2741587" y="1647619"/>
                    </a:cubicBezTo>
                    <a:cubicBezTo>
                      <a:pt x="2760122" y="1670389"/>
                      <a:pt x="2777416" y="1694140"/>
                      <a:pt x="2793395" y="1718769"/>
                    </a:cubicBezTo>
                    <a:cubicBezTo>
                      <a:pt x="2795126" y="1721460"/>
                      <a:pt x="2797841" y="1723368"/>
                      <a:pt x="2800959" y="1724087"/>
                    </a:cubicBezTo>
                    <a:close/>
                    <a:moveTo>
                      <a:pt x="2688917" y="1584978"/>
                    </a:moveTo>
                    <a:cubicBezTo>
                      <a:pt x="2695542" y="1586519"/>
                      <a:pt x="2702162" y="1582400"/>
                      <a:pt x="2703705" y="1575778"/>
                    </a:cubicBezTo>
                    <a:cubicBezTo>
                      <a:pt x="2704652" y="1571709"/>
                      <a:pt x="2703470" y="1567437"/>
                      <a:pt x="2700566" y="1564433"/>
                    </a:cubicBezTo>
                    <a:cubicBezTo>
                      <a:pt x="2680440" y="1543612"/>
                      <a:pt x="2658516" y="1522518"/>
                      <a:pt x="2635405" y="1501737"/>
                    </a:cubicBezTo>
                    <a:cubicBezTo>
                      <a:pt x="2630344" y="1497195"/>
                      <a:pt x="2622557" y="1497614"/>
                      <a:pt x="2618013" y="1502673"/>
                    </a:cubicBezTo>
                    <a:cubicBezTo>
                      <a:pt x="2613474" y="1507725"/>
                      <a:pt x="2613885" y="1515496"/>
                      <a:pt x="2618932" y="1520042"/>
                    </a:cubicBezTo>
                    <a:cubicBezTo>
                      <a:pt x="2641618" y="1540440"/>
                      <a:pt x="2663124" y="1561132"/>
                      <a:pt x="2682854" y="1581541"/>
                    </a:cubicBezTo>
                    <a:cubicBezTo>
                      <a:pt x="2684499" y="1583249"/>
                      <a:pt x="2686606" y="1584443"/>
                      <a:pt x="2688917" y="1584978"/>
                    </a:cubicBezTo>
                    <a:close/>
                    <a:moveTo>
                      <a:pt x="2556009" y="1464942"/>
                    </a:moveTo>
                    <a:cubicBezTo>
                      <a:pt x="2562635" y="1466482"/>
                      <a:pt x="2569255" y="1462361"/>
                      <a:pt x="2570795" y="1455738"/>
                    </a:cubicBezTo>
                    <a:cubicBezTo>
                      <a:pt x="2571868" y="1451126"/>
                      <a:pt x="2570200" y="1446308"/>
                      <a:pt x="2566504" y="1443346"/>
                    </a:cubicBezTo>
                    <a:cubicBezTo>
                      <a:pt x="2543877" y="1425211"/>
                      <a:pt x="2519741" y="1406801"/>
                      <a:pt x="2494764" y="1388626"/>
                    </a:cubicBezTo>
                    <a:cubicBezTo>
                      <a:pt x="2489265" y="1384625"/>
                      <a:pt x="2481562" y="1385837"/>
                      <a:pt x="2477559" y="1391333"/>
                    </a:cubicBezTo>
                    <a:cubicBezTo>
                      <a:pt x="2473556" y="1396829"/>
                      <a:pt x="2474768" y="1404529"/>
                      <a:pt x="2480267" y="1408530"/>
                    </a:cubicBezTo>
                    <a:cubicBezTo>
                      <a:pt x="2504936" y="1426482"/>
                      <a:pt x="2528766" y="1444658"/>
                      <a:pt x="2551097" y="1462553"/>
                    </a:cubicBezTo>
                    <a:cubicBezTo>
                      <a:pt x="2552534" y="1463709"/>
                      <a:pt x="2554213" y="1464526"/>
                      <a:pt x="2556009" y="1464943"/>
                    </a:cubicBezTo>
                    <a:close/>
                    <a:moveTo>
                      <a:pt x="2411187" y="1359258"/>
                    </a:moveTo>
                    <a:cubicBezTo>
                      <a:pt x="2417814" y="1360794"/>
                      <a:pt x="2424431" y="1356669"/>
                      <a:pt x="2425968" y="1350045"/>
                    </a:cubicBezTo>
                    <a:cubicBezTo>
                      <a:pt x="2427123" y="1345064"/>
                      <a:pt x="2425078" y="1339888"/>
                      <a:pt x="2420830" y="1337040"/>
                    </a:cubicBezTo>
                    <a:cubicBezTo>
                      <a:pt x="2396720" y="1320880"/>
                      <a:pt x="2371266" y="1304424"/>
                      <a:pt x="2345175" y="1288131"/>
                    </a:cubicBezTo>
                    <a:cubicBezTo>
                      <a:pt x="2339406" y="1284528"/>
                      <a:pt x="2331808" y="1286283"/>
                      <a:pt x="2328205" y="1292049"/>
                    </a:cubicBezTo>
                    <a:cubicBezTo>
                      <a:pt x="2324601" y="1297815"/>
                      <a:pt x="2326356" y="1305409"/>
                      <a:pt x="2332125" y="1309011"/>
                    </a:cubicBezTo>
                    <a:cubicBezTo>
                      <a:pt x="2357992" y="1325165"/>
                      <a:pt x="2383222" y="1341475"/>
                      <a:pt x="2407113" y="1357488"/>
                    </a:cubicBezTo>
                    <a:cubicBezTo>
                      <a:pt x="2408351" y="1358321"/>
                      <a:pt x="2409732" y="1358921"/>
                      <a:pt x="2411187" y="1359258"/>
                    </a:cubicBezTo>
                    <a:close/>
                    <a:moveTo>
                      <a:pt x="2259131" y="1264125"/>
                    </a:moveTo>
                    <a:cubicBezTo>
                      <a:pt x="2265759" y="1265658"/>
                      <a:pt x="2272375" y="1261531"/>
                      <a:pt x="2273908" y="1254906"/>
                    </a:cubicBezTo>
                    <a:cubicBezTo>
                      <a:pt x="2275122" y="1249664"/>
                      <a:pt x="2272789" y="1244242"/>
                      <a:pt x="2268149" y="1241516"/>
                    </a:cubicBezTo>
                    <a:cubicBezTo>
                      <a:pt x="2243098" y="1226804"/>
                      <a:pt x="2216809" y="1211782"/>
                      <a:pt x="2190014" y="1196869"/>
                    </a:cubicBezTo>
                    <a:cubicBezTo>
                      <a:pt x="2184067" y="1193569"/>
                      <a:pt x="2176570" y="1195713"/>
                      <a:pt x="2173269" y="1201657"/>
                    </a:cubicBezTo>
                    <a:cubicBezTo>
                      <a:pt x="2169973" y="1207591"/>
                      <a:pt x="2172104" y="1215071"/>
                      <a:pt x="2178032" y="1218380"/>
                    </a:cubicBezTo>
                    <a:cubicBezTo>
                      <a:pt x="2204661" y="1233202"/>
                      <a:pt x="2230783" y="1248128"/>
                      <a:pt x="2255672" y="1262743"/>
                    </a:cubicBezTo>
                    <a:cubicBezTo>
                      <a:pt x="2256748" y="1263377"/>
                      <a:pt x="2257915" y="1263843"/>
                      <a:pt x="2259131" y="1264125"/>
                    </a:cubicBezTo>
                    <a:close/>
                    <a:moveTo>
                      <a:pt x="2102424" y="1176788"/>
                    </a:moveTo>
                    <a:cubicBezTo>
                      <a:pt x="2109052" y="1178319"/>
                      <a:pt x="2115666" y="1174189"/>
                      <a:pt x="2117198" y="1167564"/>
                    </a:cubicBezTo>
                    <a:cubicBezTo>
                      <a:pt x="2118454" y="1162133"/>
                      <a:pt x="2115902" y="1156536"/>
                      <a:pt x="2110977" y="1153920"/>
                    </a:cubicBezTo>
                    <a:cubicBezTo>
                      <a:pt x="2085317" y="1140293"/>
                      <a:pt x="2058477" y="1126335"/>
                      <a:pt x="2031202" y="1112432"/>
                    </a:cubicBezTo>
                    <a:cubicBezTo>
                      <a:pt x="2025142" y="1109344"/>
                      <a:pt x="2017725" y="1111750"/>
                      <a:pt x="2014635" y="1117807"/>
                    </a:cubicBezTo>
                    <a:cubicBezTo>
                      <a:pt x="2011545" y="1123863"/>
                      <a:pt x="2013953" y="1131277"/>
                      <a:pt x="2020012" y="1134366"/>
                    </a:cubicBezTo>
                    <a:cubicBezTo>
                      <a:pt x="2047165" y="1148205"/>
                      <a:pt x="2073881" y="1162100"/>
                      <a:pt x="2099420" y="1175663"/>
                    </a:cubicBezTo>
                    <a:cubicBezTo>
                      <a:pt x="2100368" y="1176167"/>
                      <a:pt x="2101378" y="1176545"/>
                      <a:pt x="2102424" y="1176788"/>
                    </a:cubicBezTo>
                    <a:close/>
                    <a:moveTo>
                      <a:pt x="1942605" y="1095248"/>
                    </a:moveTo>
                    <a:cubicBezTo>
                      <a:pt x="1949234" y="1096777"/>
                      <a:pt x="1955848" y="1092646"/>
                      <a:pt x="1957378" y="1086021"/>
                    </a:cubicBezTo>
                    <a:cubicBezTo>
                      <a:pt x="1958664" y="1080451"/>
                      <a:pt x="1955946" y="1074730"/>
                      <a:pt x="1950815" y="1072205"/>
                    </a:cubicBezTo>
                    <a:cubicBezTo>
                      <a:pt x="1924751" y="1059388"/>
                      <a:pt x="1897534" y="1046216"/>
                      <a:pt x="1869924" y="1033055"/>
                    </a:cubicBezTo>
                    <a:cubicBezTo>
                      <a:pt x="1863786" y="1030126"/>
                      <a:pt x="1856434" y="1032726"/>
                      <a:pt x="1853504" y="1038861"/>
                    </a:cubicBezTo>
                    <a:cubicBezTo>
                      <a:pt x="1850573" y="1044997"/>
                      <a:pt x="1853174" y="1052346"/>
                      <a:pt x="1859312" y="1055275"/>
                    </a:cubicBezTo>
                    <a:cubicBezTo>
                      <a:pt x="1859316" y="1055276"/>
                      <a:pt x="1859320" y="1055278"/>
                      <a:pt x="1859323" y="1055280"/>
                    </a:cubicBezTo>
                    <a:cubicBezTo>
                      <a:pt x="1886843" y="1068397"/>
                      <a:pt x="1913967" y="1081524"/>
                      <a:pt x="1939943" y="1094297"/>
                    </a:cubicBezTo>
                    <a:cubicBezTo>
                      <a:pt x="1940791" y="1094715"/>
                      <a:pt x="1941685" y="1095034"/>
                      <a:pt x="1942605" y="1095248"/>
                    </a:cubicBezTo>
                    <a:close/>
                    <a:moveTo>
                      <a:pt x="1780664" y="1017990"/>
                    </a:moveTo>
                    <a:cubicBezTo>
                      <a:pt x="1787293" y="1019519"/>
                      <a:pt x="1793906" y="1015387"/>
                      <a:pt x="1795435" y="1008761"/>
                    </a:cubicBezTo>
                    <a:cubicBezTo>
                      <a:pt x="1796744" y="1003090"/>
                      <a:pt x="1793901" y="997278"/>
                      <a:pt x="1788621" y="994827"/>
                    </a:cubicBezTo>
                    <a:cubicBezTo>
                      <a:pt x="1762464" y="982688"/>
                      <a:pt x="1734996" y="970089"/>
                      <a:pt x="1706980" y="957379"/>
                    </a:cubicBezTo>
                    <a:cubicBezTo>
                      <a:pt x="1700791" y="954559"/>
                      <a:pt x="1693487" y="957288"/>
                      <a:pt x="1690666" y="963474"/>
                    </a:cubicBezTo>
                    <a:cubicBezTo>
                      <a:pt x="1687844" y="969660"/>
                      <a:pt x="1690574" y="976961"/>
                      <a:pt x="1696763" y="979781"/>
                    </a:cubicBezTo>
                    <a:cubicBezTo>
                      <a:pt x="1696775" y="979787"/>
                      <a:pt x="1696787" y="979792"/>
                      <a:pt x="1696799" y="979798"/>
                    </a:cubicBezTo>
                    <a:cubicBezTo>
                      <a:pt x="1724751" y="992479"/>
                      <a:pt x="1752155" y="1005049"/>
                      <a:pt x="1778248" y="1017158"/>
                    </a:cubicBezTo>
                    <a:cubicBezTo>
                      <a:pt x="1779023" y="1017518"/>
                      <a:pt x="1779832" y="1017797"/>
                      <a:pt x="1780664" y="1017990"/>
                    </a:cubicBezTo>
                    <a:close/>
                    <a:moveTo>
                      <a:pt x="1617452" y="943895"/>
                    </a:moveTo>
                    <a:cubicBezTo>
                      <a:pt x="1624080" y="945423"/>
                      <a:pt x="1630693" y="941291"/>
                      <a:pt x="1632221" y="934666"/>
                    </a:cubicBezTo>
                    <a:cubicBezTo>
                      <a:pt x="1633546" y="928925"/>
                      <a:pt x="1630616" y="923050"/>
                      <a:pt x="1625232" y="920653"/>
                    </a:cubicBezTo>
                    <a:cubicBezTo>
                      <a:pt x="1599173" y="909051"/>
                      <a:pt x="1571533" y="896842"/>
                      <a:pt x="1543081" y="884364"/>
                    </a:cubicBezTo>
                    <a:cubicBezTo>
                      <a:pt x="1536852" y="881632"/>
                      <a:pt x="1529587" y="884464"/>
                      <a:pt x="1526854" y="890690"/>
                    </a:cubicBezTo>
                    <a:cubicBezTo>
                      <a:pt x="1524121" y="896916"/>
                      <a:pt x="1526955" y="904178"/>
                      <a:pt x="1533183" y="906910"/>
                    </a:cubicBezTo>
                    <a:cubicBezTo>
                      <a:pt x="1561596" y="919369"/>
                      <a:pt x="1589193" y="931560"/>
                      <a:pt x="1615211" y="943143"/>
                    </a:cubicBezTo>
                    <a:cubicBezTo>
                      <a:pt x="1615932" y="943465"/>
                      <a:pt x="1616682" y="943717"/>
                      <a:pt x="1617452" y="943895"/>
                    </a:cubicBezTo>
                    <a:close/>
                    <a:moveTo>
                      <a:pt x="1452902" y="871690"/>
                    </a:moveTo>
                    <a:cubicBezTo>
                      <a:pt x="1459531" y="873218"/>
                      <a:pt x="1466143" y="869085"/>
                      <a:pt x="1467672" y="862459"/>
                    </a:cubicBezTo>
                    <a:cubicBezTo>
                      <a:pt x="1469006" y="856674"/>
                      <a:pt x="1466020" y="850761"/>
                      <a:pt x="1460572" y="848398"/>
                    </a:cubicBezTo>
                    <a:cubicBezTo>
                      <a:pt x="1433094" y="836486"/>
                      <a:pt x="1405626" y="824627"/>
                      <a:pt x="1378169" y="812823"/>
                    </a:cubicBezTo>
                    <a:cubicBezTo>
                      <a:pt x="1371921" y="810135"/>
                      <a:pt x="1364677" y="813019"/>
                      <a:pt x="1361988" y="819264"/>
                    </a:cubicBezTo>
                    <a:cubicBezTo>
                      <a:pt x="1359299" y="825509"/>
                      <a:pt x="1362184" y="832751"/>
                      <a:pt x="1368432" y="835439"/>
                    </a:cubicBezTo>
                    <a:cubicBezTo>
                      <a:pt x="1395855" y="847236"/>
                      <a:pt x="1423301" y="859086"/>
                      <a:pt x="1450771" y="870987"/>
                    </a:cubicBezTo>
                    <a:cubicBezTo>
                      <a:pt x="1451459" y="871285"/>
                      <a:pt x="1452172" y="871520"/>
                      <a:pt x="1452902" y="871690"/>
                    </a:cubicBezTo>
                    <a:close/>
                    <a:moveTo>
                      <a:pt x="1288082" y="800741"/>
                    </a:moveTo>
                    <a:cubicBezTo>
                      <a:pt x="1294710" y="802269"/>
                      <a:pt x="1301322" y="798136"/>
                      <a:pt x="1302851" y="791511"/>
                    </a:cubicBezTo>
                    <a:cubicBezTo>
                      <a:pt x="1304190" y="785706"/>
                      <a:pt x="1301180" y="779776"/>
                      <a:pt x="1295702" y="777429"/>
                    </a:cubicBezTo>
                    <a:lnTo>
                      <a:pt x="1213224" y="742108"/>
                    </a:lnTo>
                    <a:cubicBezTo>
                      <a:pt x="1206972" y="739430"/>
                      <a:pt x="1199732" y="742325"/>
                      <a:pt x="1197053" y="748574"/>
                    </a:cubicBezTo>
                    <a:cubicBezTo>
                      <a:pt x="1194373" y="754823"/>
                      <a:pt x="1197269" y="762060"/>
                      <a:pt x="1203521" y="764738"/>
                    </a:cubicBezTo>
                    <a:lnTo>
                      <a:pt x="1285999" y="800059"/>
                    </a:lnTo>
                    <a:cubicBezTo>
                      <a:pt x="1286672" y="800348"/>
                      <a:pt x="1287369" y="800576"/>
                      <a:pt x="1288082" y="800741"/>
                    </a:cubicBezTo>
                    <a:close/>
                    <a:moveTo>
                      <a:pt x="1123146" y="730048"/>
                    </a:moveTo>
                    <a:cubicBezTo>
                      <a:pt x="1129774" y="731576"/>
                      <a:pt x="1136387" y="727444"/>
                      <a:pt x="1137916" y="720819"/>
                    </a:cubicBezTo>
                    <a:cubicBezTo>
                      <a:pt x="1139254" y="715020"/>
                      <a:pt x="1136251" y="709094"/>
                      <a:pt x="1130782" y="706742"/>
                    </a:cubicBezTo>
                    <a:cubicBezTo>
                      <a:pt x="1103150" y="694863"/>
                      <a:pt x="1075699" y="683019"/>
                      <a:pt x="1048428" y="671211"/>
                    </a:cubicBezTo>
                    <a:cubicBezTo>
                      <a:pt x="1042185" y="668513"/>
                      <a:pt x="1034936" y="671386"/>
                      <a:pt x="1032237" y="677627"/>
                    </a:cubicBezTo>
                    <a:cubicBezTo>
                      <a:pt x="1029543" y="683858"/>
                      <a:pt x="1032404" y="691094"/>
                      <a:pt x="1038632" y="693800"/>
                    </a:cubicBezTo>
                    <a:cubicBezTo>
                      <a:pt x="1065912" y="705621"/>
                      <a:pt x="1093384" y="717474"/>
                      <a:pt x="1121049" y="729359"/>
                    </a:cubicBezTo>
                    <a:cubicBezTo>
                      <a:pt x="1121726" y="729650"/>
                      <a:pt x="1122428" y="729881"/>
                      <a:pt x="1123146" y="730048"/>
                    </a:cubicBezTo>
                    <a:close/>
                    <a:moveTo>
                      <a:pt x="958508" y="658651"/>
                    </a:moveTo>
                    <a:cubicBezTo>
                      <a:pt x="964276" y="659979"/>
                      <a:pt x="970174" y="657019"/>
                      <a:pt x="972554" y="651601"/>
                    </a:cubicBezTo>
                    <a:cubicBezTo>
                      <a:pt x="975287" y="645376"/>
                      <a:pt x="972455" y="638115"/>
                      <a:pt x="966228" y="635382"/>
                    </a:cubicBezTo>
                    <a:cubicBezTo>
                      <a:pt x="937188" y="622641"/>
                      <a:pt x="910369" y="610776"/>
                      <a:pt x="884241" y="599111"/>
                    </a:cubicBezTo>
                    <a:cubicBezTo>
                      <a:pt x="878034" y="596337"/>
                      <a:pt x="870751" y="599118"/>
                      <a:pt x="867976" y="605323"/>
                    </a:cubicBezTo>
                    <a:cubicBezTo>
                      <a:pt x="867975" y="605326"/>
                      <a:pt x="867974" y="605328"/>
                      <a:pt x="867973" y="605331"/>
                    </a:cubicBezTo>
                    <a:cubicBezTo>
                      <a:pt x="865200" y="611538"/>
                      <a:pt x="867985" y="618818"/>
                      <a:pt x="874194" y="621591"/>
                    </a:cubicBezTo>
                    <a:cubicBezTo>
                      <a:pt x="900373" y="633278"/>
                      <a:pt x="927238" y="645164"/>
                      <a:pt x="956326" y="657926"/>
                    </a:cubicBezTo>
                    <a:cubicBezTo>
                      <a:pt x="957029" y="658235"/>
                      <a:pt x="957759" y="658477"/>
                      <a:pt x="958507" y="658651"/>
                    </a:cubicBezTo>
                    <a:close/>
                    <a:moveTo>
                      <a:pt x="794662" y="585430"/>
                    </a:moveTo>
                    <a:cubicBezTo>
                      <a:pt x="800363" y="586744"/>
                      <a:pt x="806202" y="583869"/>
                      <a:pt x="808634" y="578550"/>
                    </a:cubicBezTo>
                    <a:cubicBezTo>
                      <a:pt x="811461" y="572368"/>
                      <a:pt x="808740" y="565065"/>
                      <a:pt x="802554" y="562238"/>
                    </a:cubicBezTo>
                    <a:cubicBezTo>
                      <a:pt x="802554" y="562238"/>
                      <a:pt x="802553" y="562237"/>
                      <a:pt x="802552" y="562237"/>
                    </a:cubicBezTo>
                    <a:cubicBezTo>
                      <a:pt x="774397" y="549375"/>
                      <a:pt x="747045" y="536703"/>
                      <a:pt x="721260" y="524571"/>
                    </a:cubicBezTo>
                    <a:cubicBezTo>
                      <a:pt x="715107" y="521675"/>
                      <a:pt x="707771" y="524314"/>
                      <a:pt x="704875" y="530464"/>
                    </a:cubicBezTo>
                    <a:cubicBezTo>
                      <a:pt x="704874" y="530465"/>
                      <a:pt x="704873" y="530466"/>
                      <a:pt x="704873" y="530467"/>
                    </a:cubicBezTo>
                    <a:cubicBezTo>
                      <a:pt x="701976" y="536618"/>
                      <a:pt x="704616" y="543952"/>
                      <a:pt x="710770" y="546847"/>
                    </a:cubicBezTo>
                    <a:cubicBezTo>
                      <a:pt x="736640" y="559017"/>
                      <a:pt x="764074" y="571729"/>
                      <a:pt x="792315" y="584630"/>
                    </a:cubicBezTo>
                    <a:cubicBezTo>
                      <a:pt x="793069" y="584975"/>
                      <a:pt x="793855" y="585243"/>
                      <a:pt x="794662" y="585430"/>
                    </a:cubicBezTo>
                    <a:close/>
                    <a:moveTo>
                      <a:pt x="632315" y="508949"/>
                    </a:moveTo>
                    <a:cubicBezTo>
                      <a:pt x="637901" y="510237"/>
                      <a:pt x="643638" y="507502"/>
                      <a:pt x="646154" y="502353"/>
                    </a:cubicBezTo>
                    <a:cubicBezTo>
                      <a:pt x="649139" y="496246"/>
                      <a:pt x="646605" y="488876"/>
                      <a:pt x="640495" y="485892"/>
                    </a:cubicBezTo>
                    <a:cubicBezTo>
                      <a:pt x="640494" y="485892"/>
                      <a:pt x="640493" y="485891"/>
                      <a:pt x="640492" y="485891"/>
                    </a:cubicBezTo>
                    <a:cubicBezTo>
                      <a:pt x="612698" y="472323"/>
                      <a:pt x="585752" y="458877"/>
                      <a:pt x="560402" y="445925"/>
                    </a:cubicBezTo>
                    <a:cubicBezTo>
                      <a:pt x="554346" y="442834"/>
                      <a:pt x="546929" y="445232"/>
                      <a:pt x="543831" y="451283"/>
                    </a:cubicBezTo>
                    <a:cubicBezTo>
                      <a:pt x="540736" y="457337"/>
                      <a:pt x="543136" y="464753"/>
                      <a:pt x="549192" y="467847"/>
                    </a:cubicBezTo>
                    <a:cubicBezTo>
                      <a:pt x="574673" y="480867"/>
                      <a:pt x="601755" y="494381"/>
                      <a:pt x="629684" y="508014"/>
                    </a:cubicBezTo>
                    <a:cubicBezTo>
                      <a:pt x="630523" y="508424"/>
                      <a:pt x="631405" y="508737"/>
                      <a:pt x="632315" y="508949"/>
                    </a:cubicBezTo>
                    <a:close/>
                    <a:moveTo>
                      <a:pt x="472576" y="427165"/>
                    </a:moveTo>
                    <a:cubicBezTo>
                      <a:pt x="477977" y="428412"/>
                      <a:pt x="483547" y="425900"/>
                      <a:pt x="486186" y="421026"/>
                    </a:cubicBezTo>
                    <a:cubicBezTo>
                      <a:pt x="489421" y="415046"/>
                      <a:pt x="487195" y="407576"/>
                      <a:pt x="481213" y="404341"/>
                    </a:cubicBezTo>
                    <a:cubicBezTo>
                      <a:pt x="453991" y="389621"/>
                      <a:pt x="427757" y="374942"/>
                      <a:pt x="403239" y="360711"/>
                    </a:cubicBezTo>
                    <a:cubicBezTo>
                      <a:pt x="397359" y="357296"/>
                      <a:pt x="389822" y="359293"/>
                      <a:pt x="386406" y="365171"/>
                    </a:cubicBezTo>
                    <a:cubicBezTo>
                      <a:pt x="386406" y="365172"/>
                      <a:pt x="386405" y="365173"/>
                      <a:pt x="386404" y="365174"/>
                    </a:cubicBezTo>
                    <a:cubicBezTo>
                      <a:pt x="382989" y="371054"/>
                      <a:pt x="384988" y="378588"/>
                      <a:pt x="390870" y="382002"/>
                    </a:cubicBezTo>
                    <a:cubicBezTo>
                      <a:pt x="390870" y="382002"/>
                      <a:pt x="390871" y="382002"/>
                      <a:pt x="390871" y="382002"/>
                    </a:cubicBezTo>
                    <a:cubicBezTo>
                      <a:pt x="415601" y="396357"/>
                      <a:pt x="442054" y="411158"/>
                      <a:pt x="469493" y="425995"/>
                    </a:cubicBezTo>
                    <a:cubicBezTo>
                      <a:pt x="470463" y="426521"/>
                      <a:pt x="471500" y="426915"/>
                      <a:pt x="472576" y="427165"/>
                    </a:cubicBezTo>
                    <a:close/>
                    <a:moveTo>
                      <a:pt x="317560" y="336866"/>
                    </a:moveTo>
                    <a:cubicBezTo>
                      <a:pt x="322653" y="338044"/>
                      <a:pt x="327936" y="335881"/>
                      <a:pt x="330740" y="331470"/>
                    </a:cubicBezTo>
                    <a:cubicBezTo>
                      <a:pt x="334386" y="325731"/>
                      <a:pt x="332687" y="318124"/>
                      <a:pt x="326945" y="314479"/>
                    </a:cubicBezTo>
                    <a:cubicBezTo>
                      <a:pt x="300677" y="297804"/>
                      <a:pt x="275811" y="281121"/>
                      <a:pt x="253041" y="264890"/>
                    </a:cubicBezTo>
                    <a:cubicBezTo>
                      <a:pt x="247502" y="260945"/>
                      <a:pt x="239813" y="262232"/>
                      <a:pt x="235863" y="267766"/>
                    </a:cubicBezTo>
                    <a:cubicBezTo>
                      <a:pt x="231914" y="273302"/>
                      <a:pt x="233202" y="280989"/>
                      <a:pt x="238739" y="284937"/>
                    </a:cubicBezTo>
                    <a:cubicBezTo>
                      <a:pt x="261867" y="301422"/>
                      <a:pt x="287102" y="318353"/>
                      <a:pt x="313740" y="335262"/>
                    </a:cubicBezTo>
                    <a:cubicBezTo>
                      <a:pt x="314913" y="336009"/>
                      <a:pt x="316205" y="336551"/>
                      <a:pt x="317560" y="336866"/>
                    </a:cubicBezTo>
                    <a:close/>
                    <a:moveTo>
                      <a:pt x="172031" y="232375"/>
                    </a:moveTo>
                    <a:cubicBezTo>
                      <a:pt x="176566" y="233429"/>
                      <a:pt x="181308" y="231838"/>
                      <a:pt x="184287" y="228261"/>
                    </a:cubicBezTo>
                    <a:cubicBezTo>
                      <a:pt x="188640" y="223039"/>
                      <a:pt x="187933" y="215278"/>
                      <a:pt x="182709" y="210926"/>
                    </a:cubicBezTo>
                    <a:cubicBezTo>
                      <a:pt x="182708" y="210925"/>
                      <a:pt x="182707" y="210925"/>
                      <a:pt x="182706" y="210924"/>
                    </a:cubicBezTo>
                    <a:cubicBezTo>
                      <a:pt x="160074" y="192211"/>
                      <a:pt x="138484" y="172273"/>
                      <a:pt x="118034" y="151199"/>
                    </a:cubicBezTo>
                    <a:cubicBezTo>
                      <a:pt x="113320" y="146299"/>
                      <a:pt x="105523" y="146147"/>
                      <a:pt x="100621" y="150860"/>
                    </a:cubicBezTo>
                    <a:cubicBezTo>
                      <a:pt x="100621" y="150860"/>
                      <a:pt x="100621" y="150860"/>
                      <a:pt x="100621" y="150860"/>
                    </a:cubicBezTo>
                    <a:cubicBezTo>
                      <a:pt x="95719" y="155573"/>
                      <a:pt x="95566" y="163365"/>
                      <a:pt x="100280" y="168265"/>
                    </a:cubicBezTo>
                    <a:cubicBezTo>
                      <a:pt x="121359" y="189992"/>
                      <a:pt x="143613" y="210548"/>
                      <a:pt x="166942" y="229841"/>
                    </a:cubicBezTo>
                    <a:cubicBezTo>
                      <a:pt x="168417" y="231073"/>
                      <a:pt x="170160" y="231941"/>
                      <a:pt x="172031" y="232375"/>
                    </a:cubicBezTo>
                    <a:close/>
                    <a:moveTo>
                      <a:pt x="49909" y="102964"/>
                    </a:moveTo>
                    <a:cubicBezTo>
                      <a:pt x="53251" y="103743"/>
                      <a:pt x="56766" y="103089"/>
                      <a:pt x="59603" y="101162"/>
                    </a:cubicBezTo>
                    <a:cubicBezTo>
                      <a:pt x="65234" y="97347"/>
                      <a:pt x="66704" y="89693"/>
                      <a:pt x="62889" y="84065"/>
                    </a:cubicBezTo>
                    <a:cubicBezTo>
                      <a:pt x="46721" y="60693"/>
                      <a:pt x="33718" y="35285"/>
                      <a:pt x="24217" y="8504"/>
                    </a:cubicBezTo>
                    <a:cubicBezTo>
                      <a:pt x="22012" y="2074"/>
                      <a:pt x="15008" y="-1352"/>
                      <a:pt x="8575" y="853"/>
                    </a:cubicBezTo>
                    <a:cubicBezTo>
                      <a:pt x="8574" y="853"/>
                      <a:pt x="8573" y="853"/>
                      <a:pt x="8572" y="854"/>
                    </a:cubicBezTo>
                    <a:cubicBezTo>
                      <a:pt x="2139" y="3059"/>
                      <a:pt x="-1288" y="10059"/>
                      <a:pt x="918" y="16489"/>
                    </a:cubicBezTo>
                    <a:cubicBezTo>
                      <a:pt x="918" y="16490"/>
                      <a:pt x="919" y="16491"/>
                      <a:pt x="919" y="16491"/>
                    </a:cubicBezTo>
                    <a:cubicBezTo>
                      <a:pt x="11126" y="45335"/>
                      <a:pt x="25107" y="72702"/>
                      <a:pt x="42498" y="97879"/>
                    </a:cubicBezTo>
                    <a:cubicBezTo>
                      <a:pt x="44237" y="100449"/>
                      <a:pt x="46885" y="102266"/>
                      <a:pt x="49909" y="1029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7"/>
              <p:cNvSpPr/>
              <p:nvPr/>
            </p:nvSpPr>
            <p:spPr>
              <a:xfrm>
                <a:off x="2928576" y="0"/>
                <a:ext cx="30338" cy="68295"/>
              </a:xfrm>
              <a:custGeom>
                <a:avLst/>
                <a:gdLst/>
                <a:ahLst/>
                <a:cxnLst/>
                <a:rect l="l" t="t" r="r" b="b"/>
                <a:pathLst>
                  <a:path w="30338" h="68295" extrusionOk="0">
                    <a:moveTo>
                      <a:pt x="9769" y="68161"/>
                    </a:moveTo>
                    <a:cubicBezTo>
                      <a:pt x="10541" y="68339"/>
                      <a:pt x="11328" y="68443"/>
                      <a:pt x="12119" y="68472"/>
                    </a:cubicBezTo>
                    <a:cubicBezTo>
                      <a:pt x="18916" y="68718"/>
                      <a:pt x="24626" y="63411"/>
                      <a:pt x="24874" y="56616"/>
                    </a:cubicBezTo>
                    <a:cubicBezTo>
                      <a:pt x="25401" y="42673"/>
                      <a:pt x="27214" y="28808"/>
                      <a:pt x="30292" y="15198"/>
                    </a:cubicBezTo>
                    <a:cubicBezTo>
                      <a:pt x="31765" y="8568"/>
                      <a:pt x="27603" y="1994"/>
                      <a:pt x="20978" y="486"/>
                    </a:cubicBezTo>
                    <a:cubicBezTo>
                      <a:pt x="14342" y="-1005"/>
                      <a:pt x="7753" y="3163"/>
                      <a:pt x="6260" y="9796"/>
                    </a:cubicBezTo>
                    <a:cubicBezTo>
                      <a:pt x="2850" y="24888"/>
                      <a:pt x="841" y="40262"/>
                      <a:pt x="257" y="55723"/>
                    </a:cubicBezTo>
                    <a:cubicBezTo>
                      <a:pt x="44" y="61609"/>
                      <a:pt x="4031" y="66822"/>
                      <a:pt x="9769" y="68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7"/>
              <p:cNvSpPr/>
              <p:nvPr/>
            </p:nvSpPr>
            <p:spPr>
              <a:xfrm>
                <a:off x="5764137" y="2107604"/>
                <a:ext cx="151800" cy="137428"/>
              </a:xfrm>
              <a:custGeom>
                <a:avLst/>
                <a:gdLst/>
                <a:ahLst/>
                <a:cxnLst/>
                <a:rect l="l" t="t" r="r" b="b"/>
                <a:pathLst>
                  <a:path w="151800" h="137428" extrusionOk="0">
                    <a:moveTo>
                      <a:pt x="0" y="0"/>
                    </a:moveTo>
                    <a:lnTo>
                      <a:pt x="65429" y="137429"/>
                    </a:lnTo>
                    <a:lnTo>
                      <a:pt x="151800" y="120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7" name="Google Shape;77;p7"/>
          <p:cNvGrpSpPr/>
          <p:nvPr/>
        </p:nvGrpSpPr>
        <p:grpSpPr>
          <a:xfrm>
            <a:off x="-1531329" y="-1695080"/>
            <a:ext cx="11745357" cy="9133226"/>
            <a:chOff x="-1531329" y="-1695080"/>
            <a:chExt cx="11745357" cy="9133226"/>
          </a:xfrm>
        </p:grpSpPr>
        <p:sp>
          <p:nvSpPr>
            <p:cNvPr id="78" name="Google Shape;78;p7"/>
            <p:cNvSpPr/>
            <p:nvPr/>
          </p:nvSpPr>
          <p:spPr>
            <a:xfrm rot="4573459">
              <a:off x="-2015474" y="-379834"/>
              <a:ext cx="5008025" cy="2931541"/>
            </a:xfrm>
            <a:custGeom>
              <a:avLst/>
              <a:gdLst/>
              <a:ahLst/>
              <a:cxnLst/>
              <a:rect l="l" t="t" r="r" b="b"/>
              <a:pathLst>
                <a:path w="3755962" h="2198623" extrusionOk="0">
                  <a:moveTo>
                    <a:pt x="887286" y="78253"/>
                  </a:moveTo>
                  <a:cubicBezTo>
                    <a:pt x="985997" y="339348"/>
                    <a:pt x="1144461" y="573715"/>
                    <a:pt x="1349995" y="762596"/>
                  </a:cubicBezTo>
                  <a:cubicBezTo>
                    <a:pt x="1933662" y="1297828"/>
                    <a:pt x="2798651" y="1389120"/>
                    <a:pt x="3468008" y="1812346"/>
                  </a:cubicBezTo>
                  <a:cubicBezTo>
                    <a:pt x="3579077" y="1882574"/>
                    <a:pt x="3686928" y="1964476"/>
                    <a:pt x="3756725" y="2075810"/>
                  </a:cubicBezTo>
                  <a:cubicBezTo>
                    <a:pt x="3658147" y="2081869"/>
                    <a:pt x="3561651" y="2050577"/>
                    <a:pt x="3464266" y="2034134"/>
                  </a:cubicBezTo>
                  <a:cubicBezTo>
                    <a:pt x="3290484" y="2004792"/>
                    <a:pt x="3112607" y="2022782"/>
                    <a:pt x="2937292" y="2040839"/>
                  </a:cubicBezTo>
                  <a:cubicBezTo>
                    <a:pt x="2577737" y="2077871"/>
                    <a:pt x="2218181" y="2114903"/>
                    <a:pt x="1858626" y="2151935"/>
                  </a:cubicBezTo>
                  <a:cubicBezTo>
                    <a:pt x="1327651" y="2206622"/>
                    <a:pt x="767138" y="2256841"/>
                    <a:pt x="281560" y="2035189"/>
                  </a:cubicBezTo>
                  <a:cubicBezTo>
                    <a:pt x="218991" y="2006629"/>
                    <a:pt x="157145" y="1972842"/>
                    <a:pt x="110557" y="1922248"/>
                  </a:cubicBezTo>
                  <a:cubicBezTo>
                    <a:pt x="25827" y="1830234"/>
                    <a:pt x="3927" y="1697078"/>
                    <a:pt x="1149" y="1572032"/>
                  </a:cubicBezTo>
                  <a:cubicBezTo>
                    <a:pt x="-8370" y="1143690"/>
                    <a:pt x="159462" y="733681"/>
                    <a:pt x="324394" y="338245"/>
                  </a:cubicBezTo>
                  <a:cubicBezTo>
                    <a:pt x="364350" y="242448"/>
                    <a:pt x="406573" y="143368"/>
                    <a:pt x="483491" y="73671"/>
                  </a:cubicBezTo>
                  <a:cubicBezTo>
                    <a:pt x="560410" y="3973"/>
                    <a:pt x="682622" y="-27328"/>
                    <a:pt x="769331" y="2973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7"/>
            <p:cNvSpPr/>
            <p:nvPr/>
          </p:nvSpPr>
          <p:spPr>
            <a:xfrm rot="673548" flipH="1">
              <a:off x="5870772" y="3833340"/>
              <a:ext cx="4066789" cy="3239947"/>
            </a:xfrm>
            <a:custGeom>
              <a:avLst/>
              <a:gdLst/>
              <a:ahLst/>
              <a:cxnLst/>
              <a:rect l="l" t="t" r="r" b="b"/>
              <a:pathLst>
                <a:path w="4060032" h="3234564" extrusionOk="0">
                  <a:moveTo>
                    <a:pt x="249" y="45192"/>
                  </a:moveTo>
                  <a:cubicBezTo>
                    <a:pt x="269487" y="-12410"/>
                    <a:pt x="547625" y="-14747"/>
                    <a:pt x="817794" y="38324"/>
                  </a:cubicBezTo>
                  <a:cubicBezTo>
                    <a:pt x="992831" y="72834"/>
                    <a:pt x="1173188" y="137272"/>
                    <a:pt x="1284308" y="276791"/>
                  </a:cubicBezTo>
                  <a:cubicBezTo>
                    <a:pt x="1430236" y="460012"/>
                    <a:pt x="1427533" y="735318"/>
                    <a:pt x="1591010" y="903082"/>
                  </a:cubicBezTo>
                  <a:cubicBezTo>
                    <a:pt x="1691415" y="1006119"/>
                    <a:pt x="1836723" y="1049287"/>
                    <a:pt x="1975738" y="1086446"/>
                  </a:cubicBezTo>
                  <a:cubicBezTo>
                    <a:pt x="2155871" y="1134596"/>
                    <a:pt x="2339429" y="1179582"/>
                    <a:pt x="2525874" y="1176947"/>
                  </a:cubicBezTo>
                  <a:cubicBezTo>
                    <a:pt x="2702848" y="1174444"/>
                    <a:pt x="2876528" y="1129077"/>
                    <a:pt x="3053104" y="1116965"/>
                  </a:cubicBezTo>
                  <a:cubicBezTo>
                    <a:pt x="3279101" y="1101462"/>
                    <a:pt x="3513389" y="1143435"/>
                    <a:pt x="3704967" y="1264267"/>
                  </a:cubicBezTo>
                  <a:cubicBezTo>
                    <a:pt x="3896545" y="1385099"/>
                    <a:pt x="4040017" y="1590458"/>
                    <a:pt x="4058161" y="1816160"/>
                  </a:cubicBezTo>
                  <a:cubicBezTo>
                    <a:pt x="4095786" y="2284203"/>
                    <a:pt x="3619387" y="2685752"/>
                    <a:pt x="3678317" y="3151595"/>
                  </a:cubicBezTo>
                  <a:cubicBezTo>
                    <a:pt x="3680501" y="3168863"/>
                    <a:pt x="3682116" y="3189621"/>
                    <a:pt x="3668418" y="3200365"/>
                  </a:cubicBezTo>
                  <a:cubicBezTo>
                    <a:pt x="3660715" y="3206407"/>
                    <a:pt x="3650277" y="3207248"/>
                    <a:pt x="3640505" y="3207847"/>
                  </a:cubicBezTo>
                  <a:cubicBezTo>
                    <a:pt x="3143593" y="3238329"/>
                    <a:pt x="2637212" y="3267995"/>
                    <a:pt x="2154600" y="3145832"/>
                  </a:cubicBezTo>
                  <a:cubicBezTo>
                    <a:pt x="1968662" y="3098766"/>
                    <a:pt x="1788894" y="3029702"/>
                    <a:pt x="1603199" y="2981685"/>
                  </a:cubicBezTo>
                  <a:cubicBezTo>
                    <a:pt x="1289120" y="2900471"/>
                    <a:pt x="961814" y="2880382"/>
                    <a:pt x="647308" y="2800835"/>
                  </a:cubicBezTo>
                  <a:cubicBezTo>
                    <a:pt x="489159" y="2760824"/>
                    <a:pt x="335135" y="2706000"/>
                    <a:pt x="187281" y="2637091"/>
                  </a:cubicBezTo>
                  <a:cubicBezTo>
                    <a:pt x="157960" y="2623423"/>
                    <a:pt x="127877" y="2608411"/>
                    <a:pt x="107739" y="2583100"/>
                  </a:cubicBezTo>
                  <a:cubicBezTo>
                    <a:pt x="77923" y="2545625"/>
                    <a:pt x="75902" y="2493861"/>
                    <a:pt x="75424" y="2445983"/>
                  </a:cubicBezTo>
                  <a:cubicBezTo>
                    <a:pt x="69005" y="1801817"/>
                    <a:pt x="103238" y="1157888"/>
                    <a:pt x="177918" y="5180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4787625" y="1651500"/>
            <a:ext cx="3445500" cy="1840500"/>
          </a:xfrm>
          <a:prstGeom prst="rect">
            <a:avLst/>
          </a:prstGeom>
        </p:spPr>
        <p:txBody>
          <a:bodyPr spcFirstLastPara="1" wrap="square" lIns="91425" tIns="91425" rIns="91425" bIns="91425" anchor="t" anchorCtr="0">
            <a:noAutofit/>
          </a:bodyPr>
          <a:lstStyle>
            <a:lvl1pPr lvl="0" algn="r">
              <a:lnSpc>
                <a:spcPct val="9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4"/>
        <p:cNvGrpSpPr/>
        <p:nvPr/>
      </p:nvGrpSpPr>
      <p:grpSpPr>
        <a:xfrm>
          <a:off x="0" y="0"/>
          <a:ext cx="0" cy="0"/>
          <a:chOff x="0" y="0"/>
          <a:chExt cx="0" cy="0"/>
        </a:xfrm>
      </p:grpSpPr>
      <p:grpSp>
        <p:nvGrpSpPr>
          <p:cNvPr id="105" name="Google Shape;105;p13"/>
          <p:cNvGrpSpPr/>
          <p:nvPr/>
        </p:nvGrpSpPr>
        <p:grpSpPr>
          <a:xfrm>
            <a:off x="-1768480" y="-1180884"/>
            <a:ext cx="11138246" cy="8934862"/>
            <a:chOff x="-1768480" y="-1180884"/>
            <a:chExt cx="11138246" cy="8934862"/>
          </a:xfrm>
        </p:grpSpPr>
        <p:sp>
          <p:nvSpPr>
            <p:cNvPr id="106" name="Google Shape;106;p13"/>
            <p:cNvSpPr/>
            <p:nvPr/>
          </p:nvSpPr>
          <p:spPr>
            <a:xfrm rot="2286057" flipH="1">
              <a:off x="-1202671" y="3608369"/>
              <a:ext cx="4063000" cy="3236928"/>
            </a:xfrm>
            <a:custGeom>
              <a:avLst/>
              <a:gdLst/>
              <a:ahLst/>
              <a:cxnLst/>
              <a:rect l="l" t="t" r="r" b="b"/>
              <a:pathLst>
                <a:path w="4060032" h="3234564" extrusionOk="0">
                  <a:moveTo>
                    <a:pt x="249" y="45192"/>
                  </a:moveTo>
                  <a:cubicBezTo>
                    <a:pt x="269487" y="-12410"/>
                    <a:pt x="547625" y="-14747"/>
                    <a:pt x="817794" y="38324"/>
                  </a:cubicBezTo>
                  <a:cubicBezTo>
                    <a:pt x="992831" y="72834"/>
                    <a:pt x="1173188" y="137272"/>
                    <a:pt x="1284308" y="276791"/>
                  </a:cubicBezTo>
                  <a:cubicBezTo>
                    <a:pt x="1430236" y="460012"/>
                    <a:pt x="1427533" y="735318"/>
                    <a:pt x="1591010" y="903082"/>
                  </a:cubicBezTo>
                  <a:cubicBezTo>
                    <a:pt x="1691415" y="1006119"/>
                    <a:pt x="1836723" y="1049287"/>
                    <a:pt x="1975738" y="1086446"/>
                  </a:cubicBezTo>
                  <a:cubicBezTo>
                    <a:pt x="2155871" y="1134596"/>
                    <a:pt x="2339429" y="1179582"/>
                    <a:pt x="2525874" y="1176947"/>
                  </a:cubicBezTo>
                  <a:cubicBezTo>
                    <a:pt x="2702848" y="1174444"/>
                    <a:pt x="2876528" y="1129077"/>
                    <a:pt x="3053104" y="1116965"/>
                  </a:cubicBezTo>
                  <a:cubicBezTo>
                    <a:pt x="3279101" y="1101462"/>
                    <a:pt x="3513389" y="1143435"/>
                    <a:pt x="3704967" y="1264267"/>
                  </a:cubicBezTo>
                  <a:cubicBezTo>
                    <a:pt x="3896545" y="1385099"/>
                    <a:pt x="4040017" y="1590458"/>
                    <a:pt x="4058161" y="1816160"/>
                  </a:cubicBezTo>
                  <a:cubicBezTo>
                    <a:pt x="4095786" y="2284203"/>
                    <a:pt x="3619387" y="2685752"/>
                    <a:pt x="3678317" y="3151595"/>
                  </a:cubicBezTo>
                  <a:cubicBezTo>
                    <a:pt x="3680501" y="3168863"/>
                    <a:pt x="3682116" y="3189621"/>
                    <a:pt x="3668418" y="3200365"/>
                  </a:cubicBezTo>
                  <a:cubicBezTo>
                    <a:pt x="3660715" y="3206407"/>
                    <a:pt x="3650277" y="3207248"/>
                    <a:pt x="3640505" y="3207847"/>
                  </a:cubicBezTo>
                  <a:cubicBezTo>
                    <a:pt x="3143593" y="3238329"/>
                    <a:pt x="2637212" y="3267995"/>
                    <a:pt x="2154600" y="3145832"/>
                  </a:cubicBezTo>
                  <a:cubicBezTo>
                    <a:pt x="1968662" y="3098766"/>
                    <a:pt x="1788894" y="3029702"/>
                    <a:pt x="1603199" y="2981685"/>
                  </a:cubicBezTo>
                  <a:cubicBezTo>
                    <a:pt x="1289120" y="2900471"/>
                    <a:pt x="961814" y="2880382"/>
                    <a:pt x="647308" y="2800835"/>
                  </a:cubicBezTo>
                  <a:cubicBezTo>
                    <a:pt x="489159" y="2760824"/>
                    <a:pt x="335135" y="2706000"/>
                    <a:pt x="187281" y="2637091"/>
                  </a:cubicBezTo>
                  <a:cubicBezTo>
                    <a:pt x="157960" y="2623423"/>
                    <a:pt x="127877" y="2608411"/>
                    <a:pt x="107739" y="2583100"/>
                  </a:cubicBezTo>
                  <a:cubicBezTo>
                    <a:pt x="77923" y="2545625"/>
                    <a:pt x="75902" y="2493861"/>
                    <a:pt x="75424" y="2445983"/>
                  </a:cubicBezTo>
                  <a:cubicBezTo>
                    <a:pt x="69005" y="1801817"/>
                    <a:pt x="103238" y="1157888"/>
                    <a:pt x="177918" y="5180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3"/>
            <p:cNvSpPr/>
            <p:nvPr/>
          </p:nvSpPr>
          <p:spPr>
            <a:xfrm rot="5400000">
              <a:off x="6173877" y="-809000"/>
              <a:ext cx="3567774" cy="2824005"/>
            </a:xfrm>
            <a:custGeom>
              <a:avLst/>
              <a:gdLst/>
              <a:ahLst/>
              <a:cxnLst/>
              <a:rect l="l" t="t" r="r" b="b"/>
              <a:pathLst>
                <a:path w="3567774" h="2824005" extrusionOk="0">
                  <a:moveTo>
                    <a:pt x="3568024" y="10828"/>
                  </a:moveTo>
                  <a:cubicBezTo>
                    <a:pt x="3208635" y="577616"/>
                    <a:pt x="2386031" y="829154"/>
                    <a:pt x="1970736" y="799180"/>
                  </a:cubicBezTo>
                  <a:cubicBezTo>
                    <a:pt x="1555442" y="769206"/>
                    <a:pt x="1156119" y="944831"/>
                    <a:pt x="1235984" y="1232216"/>
                  </a:cubicBezTo>
                  <a:cubicBezTo>
                    <a:pt x="1315849" y="1519602"/>
                    <a:pt x="1620553" y="1687243"/>
                    <a:pt x="1591990" y="1974629"/>
                  </a:cubicBezTo>
                  <a:cubicBezTo>
                    <a:pt x="1563427" y="2262015"/>
                    <a:pt x="1395713" y="2789867"/>
                    <a:pt x="1124174" y="2817318"/>
                  </a:cubicBezTo>
                  <a:cubicBezTo>
                    <a:pt x="852635" y="2844768"/>
                    <a:pt x="46004" y="2822559"/>
                    <a:pt x="77950" y="2115200"/>
                  </a:cubicBezTo>
                  <a:cubicBezTo>
                    <a:pt x="109896" y="1407840"/>
                    <a:pt x="-497074" y="34777"/>
                    <a:pt x="1235984" y="10828"/>
                  </a:cubicBezTo>
                  <a:cubicBezTo>
                    <a:pt x="2969041" y="-13121"/>
                    <a:pt x="3568024" y="10828"/>
                    <a:pt x="3568024" y="1082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 name="Google Shape;108;p13"/>
          <p:cNvGrpSpPr/>
          <p:nvPr/>
        </p:nvGrpSpPr>
        <p:grpSpPr>
          <a:xfrm>
            <a:off x="-612251" y="1170306"/>
            <a:ext cx="10984005" cy="3511387"/>
            <a:chOff x="-612251" y="1170306"/>
            <a:chExt cx="10984005" cy="3511387"/>
          </a:xfrm>
        </p:grpSpPr>
        <p:grpSp>
          <p:nvGrpSpPr>
            <p:cNvPr id="109" name="Google Shape;109;p13"/>
            <p:cNvGrpSpPr/>
            <p:nvPr/>
          </p:nvGrpSpPr>
          <p:grpSpPr>
            <a:xfrm rot="4385336">
              <a:off x="7369472" y="1803433"/>
              <a:ext cx="2987494" cy="2245132"/>
              <a:chOff x="2928576" y="0"/>
              <a:chExt cx="2987361" cy="2245032"/>
            </a:xfrm>
          </p:grpSpPr>
          <p:sp>
            <p:nvSpPr>
              <p:cNvPr id="110" name="Google Shape;110;p13"/>
              <p:cNvSpPr/>
              <p:nvPr/>
            </p:nvSpPr>
            <p:spPr>
              <a:xfrm>
                <a:off x="5825274" y="2079638"/>
                <a:ext cx="27165" cy="68669"/>
              </a:xfrm>
              <a:custGeom>
                <a:avLst/>
                <a:gdLst/>
                <a:ahLst/>
                <a:cxnLst/>
                <a:rect l="l" t="t" r="r" b="b"/>
                <a:pathLst>
                  <a:path w="27165" h="68669" extrusionOk="0">
                    <a:moveTo>
                      <a:pt x="12307" y="68533"/>
                    </a:moveTo>
                    <a:cubicBezTo>
                      <a:pt x="18940" y="70068"/>
                      <a:pt x="25561" y="65938"/>
                      <a:pt x="27097" y="59308"/>
                    </a:cubicBezTo>
                    <a:cubicBezTo>
                      <a:pt x="27318" y="58351"/>
                      <a:pt x="27425" y="57370"/>
                      <a:pt x="27414" y="56388"/>
                    </a:cubicBezTo>
                    <a:cubicBezTo>
                      <a:pt x="27228" y="41368"/>
                      <a:pt x="26355" y="26184"/>
                      <a:pt x="24818" y="11258"/>
                    </a:cubicBezTo>
                    <a:cubicBezTo>
                      <a:pt x="24134" y="4494"/>
                      <a:pt x="18094" y="-436"/>
                      <a:pt x="11327" y="247"/>
                    </a:cubicBezTo>
                    <a:cubicBezTo>
                      <a:pt x="4560" y="931"/>
                      <a:pt x="-371" y="6968"/>
                      <a:pt x="312" y="13732"/>
                    </a:cubicBezTo>
                    <a:cubicBezTo>
                      <a:pt x="314" y="13747"/>
                      <a:pt x="316" y="13762"/>
                      <a:pt x="317" y="13776"/>
                    </a:cubicBezTo>
                    <a:cubicBezTo>
                      <a:pt x="1777" y="27970"/>
                      <a:pt x="2608" y="42409"/>
                      <a:pt x="2785" y="56693"/>
                    </a:cubicBezTo>
                    <a:cubicBezTo>
                      <a:pt x="2855" y="62359"/>
                      <a:pt x="6785" y="67246"/>
                      <a:pt x="12307" y="685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3"/>
              <p:cNvSpPr/>
              <p:nvPr/>
            </p:nvSpPr>
            <p:spPr>
              <a:xfrm>
                <a:off x="2942024" y="131258"/>
                <a:ext cx="2890745" cy="1885233"/>
              </a:xfrm>
              <a:custGeom>
                <a:avLst/>
                <a:gdLst/>
                <a:ahLst/>
                <a:cxnLst/>
                <a:rect l="l" t="t" r="r" b="b"/>
                <a:pathLst>
                  <a:path w="2890745" h="1885233" extrusionOk="0">
                    <a:moveTo>
                      <a:pt x="2875908" y="1885099"/>
                    </a:moveTo>
                    <a:cubicBezTo>
                      <a:pt x="2882537" y="1886628"/>
                      <a:pt x="2889150" y="1882495"/>
                      <a:pt x="2890679" y="1875869"/>
                    </a:cubicBezTo>
                    <a:cubicBezTo>
                      <a:pt x="2891150" y="1873829"/>
                      <a:pt x="2891093" y="1871703"/>
                      <a:pt x="2890513" y="1869691"/>
                    </a:cubicBezTo>
                    <a:cubicBezTo>
                      <a:pt x="2882037" y="1840564"/>
                      <a:pt x="2871268" y="1812153"/>
                      <a:pt x="2858308" y="1784724"/>
                    </a:cubicBezTo>
                    <a:cubicBezTo>
                      <a:pt x="2855406" y="1778575"/>
                      <a:pt x="2848066" y="1775943"/>
                      <a:pt x="2841915" y="1778844"/>
                    </a:cubicBezTo>
                    <a:cubicBezTo>
                      <a:pt x="2835775" y="1781740"/>
                      <a:pt x="2833137" y="1789057"/>
                      <a:pt x="2836018" y="1795201"/>
                    </a:cubicBezTo>
                    <a:cubicBezTo>
                      <a:pt x="2848424" y="1821451"/>
                      <a:pt x="2858732" y="1848640"/>
                      <a:pt x="2866847" y="1876515"/>
                    </a:cubicBezTo>
                    <a:cubicBezTo>
                      <a:pt x="2868085" y="1880809"/>
                      <a:pt x="2871552" y="1884094"/>
                      <a:pt x="2875908" y="1885100"/>
                    </a:cubicBezTo>
                    <a:close/>
                    <a:moveTo>
                      <a:pt x="2800959" y="1724087"/>
                    </a:moveTo>
                    <a:cubicBezTo>
                      <a:pt x="2807585" y="1725623"/>
                      <a:pt x="2814202" y="1721500"/>
                      <a:pt x="2815739" y="1714877"/>
                    </a:cubicBezTo>
                    <a:cubicBezTo>
                      <a:pt x="2816492" y="1711632"/>
                      <a:pt x="2815897" y="1708221"/>
                      <a:pt x="2814091" y="1705421"/>
                    </a:cubicBezTo>
                    <a:cubicBezTo>
                      <a:pt x="2797632" y="1680044"/>
                      <a:pt x="2779816" y="1655573"/>
                      <a:pt x="2760720" y="1632114"/>
                    </a:cubicBezTo>
                    <a:cubicBezTo>
                      <a:pt x="2756430" y="1626838"/>
                      <a:pt x="2748673" y="1626038"/>
                      <a:pt x="2743395" y="1630327"/>
                    </a:cubicBezTo>
                    <a:cubicBezTo>
                      <a:pt x="2738127" y="1634607"/>
                      <a:pt x="2737318" y="1642342"/>
                      <a:pt x="2741587" y="1647619"/>
                    </a:cubicBezTo>
                    <a:cubicBezTo>
                      <a:pt x="2760122" y="1670389"/>
                      <a:pt x="2777416" y="1694140"/>
                      <a:pt x="2793395" y="1718769"/>
                    </a:cubicBezTo>
                    <a:cubicBezTo>
                      <a:pt x="2795126" y="1721460"/>
                      <a:pt x="2797841" y="1723368"/>
                      <a:pt x="2800959" y="1724087"/>
                    </a:cubicBezTo>
                    <a:close/>
                    <a:moveTo>
                      <a:pt x="2688917" y="1584978"/>
                    </a:moveTo>
                    <a:cubicBezTo>
                      <a:pt x="2695542" y="1586519"/>
                      <a:pt x="2702162" y="1582400"/>
                      <a:pt x="2703705" y="1575778"/>
                    </a:cubicBezTo>
                    <a:cubicBezTo>
                      <a:pt x="2704652" y="1571709"/>
                      <a:pt x="2703470" y="1567437"/>
                      <a:pt x="2700566" y="1564433"/>
                    </a:cubicBezTo>
                    <a:cubicBezTo>
                      <a:pt x="2680440" y="1543612"/>
                      <a:pt x="2658516" y="1522518"/>
                      <a:pt x="2635405" y="1501737"/>
                    </a:cubicBezTo>
                    <a:cubicBezTo>
                      <a:pt x="2630344" y="1497195"/>
                      <a:pt x="2622557" y="1497614"/>
                      <a:pt x="2618013" y="1502673"/>
                    </a:cubicBezTo>
                    <a:cubicBezTo>
                      <a:pt x="2613474" y="1507725"/>
                      <a:pt x="2613885" y="1515496"/>
                      <a:pt x="2618932" y="1520042"/>
                    </a:cubicBezTo>
                    <a:cubicBezTo>
                      <a:pt x="2641618" y="1540440"/>
                      <a:pt x="2663124" y="1561132"/>
                      <a:pt x="2682854" y="1581541"/>
                    </a:cubicBezTo>
                    <a:cubicBezTo>
                      <a:pt x="2684499" y="1583249"/>
                      <a:pt x="2686606" y="1584443"/>
                      <a:pt x="2688917" y="1584978"/>
                    </a:cubicBezTo>
                    <a:close/>
                    <a:moveTo>
                      <a:pt x="2556009" y="1464942"/>
                    </a:moveTo>
                    <a:cubicBezTo>
                      <a:pt x="2562635" y="1466482"/>
                      <a:pt x="2569255" y="1462361"/>
                      <a:pt x="2570795" y="1455738"/>
                    </a:cubicBezTo>
                    <a:cubicBezTo>
                      <a:pt x="2571868" y="1451126"/>
                      <a:pt x="2570200" y="1446308"/>
                      <a:pt x="2566504" y="1443346"/>
                    </a:cubicBezTo>
                    <a:cubicBezTo>
                      <a:pt x="2543877" y="1425211"/>
                      <a:pt x="2519741" y="1406801"/>
                      <a:pt x="2494764" y="1388626"/>
                    </a:cubicBezTo>
                    <a:cubicBezTo>
                      <a:pt x="2489265" y="1384625"/>
                      <a:pt x="2481562" y="1385837"/>
                      <a:pt x="2477559" y="1391333"/>
                    </a:cubicBezTo>
                    <a:cubicBezTo>
                      <a:pt x="2473556" y="1396829"/>
                      <a:pt x="2474768" y="1404529"/>
                      <a:pt x="2480267" y="1408530"/>
                    </a:cubicBezTo>
                    <a:cubicBezTo>
                      <a:pt x="2504936" y="1426482"/>
                      <a:pt x="2528766" y="1444658"/>
                      <a:pt x="2551097" y="1462553"/>
                    </a:cubicBezTo>
                    <a:cubicBezTo>
                      <a:pt x="2552534" y="1463709"/>
                      <a:pt x="2554213" y="1464526"/>
                      <a:pt x="2556009" y="1464943"/>
                    </a:cubicBezTo>
                    <a:close/>
                    <a:moveTo>
                      <a:pt x="2411187" y="1359258"/>
                    </a:moveTo>
                    <a:cubicBezTo>
                      <a:pt x="2417814" y="1360794"/>
                      <a:pt x="2424431" y="1356669"/>
                      <a:pt x="2425968" y="1350045"/>
                    </a:cubicBezTo>
                    <a:cubicBezTo>
                      <a:pt x="2427123" y="1345064"/>
                      <a:pt x="2425078" y="1339888"/>
                      <a:pt x="2420830" y="1337040"/>
                    </a:cubicBezTo>
                    <a:cubicBezTo>
                      <a:pt x="2396720" y="1320880"/>
                      <a:pt x="2371266" y="1304424"/>
                      <a:pt x="2345175" y="1288131"/>
                    </a:cubicBezTo>
                    <a:cubicBezTo>
                      <a:pt x="2339406" y="1284528"/>
                      <a:pt x="2331808" y="1286283"/>
                      <a:pt x="2328205" y="1292049"/>
                    </a:cubicBezTo>
                    <a:cubicBezTo>
                      <a:pt x="2324601" y="1297815"/>
                      <a:pt x="2326356" y="1305409"/>
                      <a:pt x="2332125" y="1309011"/>
                    </a:cubicBezTo>
                    <a:cubicBezTo>
                      <a:pt x="2357992" y="1325165"/>
                      <a:pt x="2383222" y="1341475"/>
                      <a:pt x="2407113" y="1357488"/>
                    </a:cubicBezTo>
                    <a:cubicBezTo>
                      <a:pt x="2408351" y="1358321"/>
                      <a:pt x="2409732" y="1358921"/>
                      <a:pt x="2411187" y="1359258"/>
                    </a:cubicBezTo>
                    <a:close/>
                    <a:moveTo>
                      <a:pt x="2259131" y="1264125"/>
                    </a:moveTo>
                    <a:cubicBezTo>
                      <a:pt x="2265759" y="1265658"/>
                      <a:pt x="2272375" y="1261531"/>
                      <a:pt x="2273908" y="1254906"/>
                    </a:cubicBezTo>
                    <a:cubicBezTo>
                      <a:pt x="2275122" y="1249664"/>
                      <a:pt x="2272789" y="1244242"/>
                      <a:pt x="2268149" y="1241516"/>
                    </a:cubicBezTo>
                    <a:cubicBezTo>
                      <a:pt x="2243098" y="1226804"/>
                      <a:pt x="2216809" y="1211782"/>
                      <a:pt x="2190014" y="1196869"/>
                    </a:cubicBezTo>
                    <a:cubicBezTo>
                      <a:pt x="2184067" y="1193569"/>
                      <a:pt x="2176570" y="1195713"/>
                      <a:pt x="2173269" y="1201657"/>
                    </a:cubicBezTo>
                    <a:cubicBezTo>
                      <a:pt x="2169973" y="1207591"/>
                      <a:pt x="2172104" y="1215071"/>
                      <a:pt x="2178032" y="1218380"/>
                    </a:cubicBezTo>
                    <a:cubicBezTo>
                      <a:pt x="2204661" y="1233202"/>
                      <a:pt x="2230783" y="1248128"/>
                      <a:pt x="2255672" y="1262743"/>
                    </a:cubicBezTo>
                    <a:cubicBezTo>
                      <a:pt x="2256748" y="1263377"/>
                      <a:pt x="2257915" y="1263843"/>
                      <a:pt x="2259131" y="1264125"/>
                    </a:cubicBezTo>
                    <a:close/>
                    <a:moveTo>
                      <a:pt x="2102424" y="1176788"/>
                    </a:moveTo>
                    <a:cubicBezTo>
                      <a:pt x="2109052" y="1178319"/>
                      <a:pt x="2115666" y="1174189"/>
                      <a:pt x="2117198" y="1167564"/>
                    </a:cubicBezTo>
                    <a:cubicBezTo>
                      <a:pt x="2118454" y="1162133"/>
                      <a:pt x="2115902" y="1156536"/>
                      <a:pt x="2110977" y="1153920"/>
                    </a:cubicBezTo>
                    <a:cubicBezTo>
                      <a:pt x="2085317" y="1140293"/>
                      <a:pt x="2058477" y="1126335"/>
                      <a:pt x="2031202" y="1112432"/>
                    </a:cubicBezTo>
                    <a:cubicBezTo>
                      <a:pt x="2025142" y="1109344"/>
                      <a:pt x="2017725" y="1111750"/>
                      <a:pt x="2014635" y="1117807"/>
                    </a:cubicBezTo>
                    <a:cubicBezTo>
                      <a:pt x="2011545" y="1123863"/>
                      <a:pt x="2013953" y="1131277"/>
                      <a:pt x="2020012" y="1134366"/>
                    </a:cubicBezTo>
                    <a:cubicBezTo>
                      <a:pt x="2047165" y="1148205"/>
                      <a:pt x="2073881" y="1162100"/>
                      <a:pt x="2099420" y="1175663"/>
                    </a:cubicBezTo>
                    <a:cubicBezTo>
                      <a:pt x="2100368" y="1176167"/>
                      <a:pt x="2101378" y="1176545"/>
                      <a:pt x="2102424" y="1176788"/>
                    </a:cubicBezTo>
                    <a:close/>
                    <a:moveTo>
                      <a:pt x="1942605" y="1095248"/>
                    </a:moveTo>
                    <a:cubicBezTo>
                      <a:pt x="1949234" y="1096777"/>
                      <a:pt x="1955848" y="1092646"/>
                      <a:pt x="1957378" y="1086021"/>
                    </a:cubicBezTo>
                    <a:cubicBezTo>
                      <a:pt x="1958664" y="1080451"/>
                      <a:pt x="1955946" y="1074730"/>
                      <a:pt x="1950815" y="1072205"/>
                    </a:cubicBezTo>
                    <a:cubicBezTo>
                      <a:pt x="1924751" y="1059388"/>
                      <a:pt x="1897534" y="1046216"/>
                      <a:pt x="1869924" y="1033055"/>
                    </a:cubicBezTo>
                    <a:cubicBezTo>
                      <a:pt x="1863786" y="1030126"/>
                      <a:pt x="1856434" y="1032726"/>
                      <a:pt x="1853504" y="1038861"/>
                    </a:cubicBezTo>
                    <a:cubicBezTo>
                      <a:pt x="1850573" y="1044997"/>
                      <a:pt x="1853174" y="1052346"/>
                      <a:pt x="1859312" y="1055275"/>
                    </a:cubicBezTo>
                    <a:cubicBezTo>
                      <a:pt x="1859316" y="1055276"/>
                      <a:pt x="1859320" y="1055278"/>
                      <a:pt x="1859323" y="1055280"/>
                    </a:cubicBezTo>
                    <a:cubicBezTo>
                      <a:pt x="1886843" y="1068397"/>
                      <a:pt x="1913967" y="1081524"/>
                      <a:pt x="1939943" y="1094297"/>
                    </a:cubicBezTo>
                    <a:cubicBezTo>
                      <a:pt x="1940791" y="1094715"/>
                      <a:pt x="1941685" y="1095034"/>
                      <a:pt x="1942605" y="1095248"/>
                    </a:cubicBezTo>
                    <a:close/>
                    <a:moveTo>
                      <a:pt x="1780664" y="1017990"/>
                    </a:moveTo>
                    <a:cubicBezTo>
                      <a:pt x="1787293" y="1019519"/>
                      <a:pt x="1793906" y="1015387"/>
                      <a:pt x="1795435" y="1008761"/>
                    </a:cubicBezTo>
                    <a:cubicBezTo>
                      <a:pt x="1796744" y="1003090"/>
                      <a:pt x="1793901" y="997278"/>
                      <a:pt x="1788621" y="994827"/>
                    </a:cubicBezTo>
                    <a:cubicBezTo>
                      <a:pt x="1762464" y="982688"/>
                      <a:pt x="1734996" y="970089"/>
                      <a:pt x="1706980" y="957379"/>
                    </a:cubicBezTo>
                    <a:cubicBezTo>
                      <a:pt x="1700791" y="954559"/>
                      <a:pt x="1693487" y="957288"/>
                      <a:pt x="1690666" y="963474"/>
                    </a:cubicBezTo>
                    <a:cubicBezTo>
                      <a:pt x="1687844" y="969660"/>
                      <a:pt x="1690574" y="976961"/>
                      <a:pt x="1696763" y="979781"/>
                    </a:cubicBezTo>
                    <a:cubicBezTo>
                      <a:pt x="1696775" y="979787"/>
                      <a:pt x="1696787" y="979792"/>
                      <a:pt x="1696799" y="979798"/>
                    </a:cubicBezTo>
                    <a:cubicBezTo>
                      <a:pt x="1724751" y="992479"/>
                      <a:pt x="1752155" y="1005049"/>
                      <a:pt x="1778248" y="1017158"/>
                    </a:cubicBezTo>
                    <a:cubicBezTo>
                      <a:pt x="1779023" y="1017518"/>
                      <a:pt x="1779832" y="1017797"/>
                      <a:pt x="1780664" y="1017990"/>
                    </a:cubicBezTo>
                    <a:close/>
                    <a:moveTo>
                      <a:pt x="1617452" y="943895"/>
                    </a:moveTo>
                    <a:cubicBezTo>
                      <a:pt x="1624080" y="945423"/>
                      <a:pt x="1630693" y="941291"/>
                      <a:pt x="1632221" y="934666"/>
                    </a:cubicBezTo>
                    <a:cubicBezTo>
                      <a:pt x="1633546" y="928925"/>
                      <a:pt x="1630616" y="923050"/>
                      <a:pt x="1625232" y="920653"/>
                    </a:cubicBezTo>
                    <a:cubicBezTo>
                      <a:pt x="1599173" y="909051"/>
                      <a:pt x="1571533" y="896842"/>
                      <a:pt x="1543081" y="884364"/>
                    </a:cubicBezTo>
                    <a:cubicBezTo>
                      <a:pt x="1536852" y="881632"/>
                      <a:pt x="1529587" y="884464"/>
                      <a:pt x="1526854" y="890690"/>
                    </a:cubicBezTo>
                    <a:cubicBezTo>
                      <a:pt x="1524121" y="896916"/>
                      <a:pt x="1526955" y="904178"/>
                      <a:pt x="1533183" y="906910"/>
                    </a:cubicBezTo>
                    <a:cubicBezTo>
                      <a:pt x="1561596" y="919369"/>
                      <a:pt x="1589193" y="931560"/>
                      <a:pt x="1615211" y="943143"/>
                    </a:cubicBezTo>
                    <a:cubicBezTo>
                      <a:pt x="1615932" y="943465"/>
                      <a:pt x="1616682" y="943717"/>
                      <a:pt x="1617452" y="943895"/>
                    </a:cubicBezTo>
                    <a:close/>
                    <a:moveTo>
                      <a:pt x="1452902" y="871690"/>
                    </a:moveTo>
                    <a:cubicBezTo>
                      <a:pt x="1459531" y="873218"/>
                      <a:pt x="1466143" y="869085"/>
                      <a:pt x="1467672" y="862459"/>
                    </a:cubicBezTo>
                    <a:cubicBezTo>
                      <a:pt x="1469006" y="856674"/>
                      <a:pt x="1466020" y="850761"/>
                      <a:pt x="1460572" y="848398"/>
                    </a:cubicBezTo>
                    <a:cubicBezTo>
                      <a:pt x="1433094" y="836486"/>
                      <a:pt x="1405626" y="824627"/>
                      <a:pt x="1378169" y="812823"/>
                    </a:cubicBezTo>
                    <a:cubicBezTo>
                      <a:pt x="1371921" y="810135"/>
                      <a:pt x="1364677" y="813019"/>
                      <a:pt x="1361988" y="819264"/>
                    </a:cubicBezTo>
                    <a:cubicBezTo>
                      <a:pt x="1359299" y="825509"/>
                      <a:pt x="1362184" y="832751"/>
                      <a:pt x="1368432" y="835439"/>
                    </a:cubicBezTo>
                    <a:cubicBezTo>
                      <a:pt x="1395855" y="847236"/>
                      <a:pt x="1423301" y="859086"/>
                      <a:pt x="1450771" y="870987"/>
                    </a:cubicBezTo>
                    <a:cubicBezTo>
                      <a:pt x="1451459" y="871285"/>
                      <a:pt x="1452172" y="871520"/>
                      <a:pt x="1452902" y="871690"/>
                    </a:cubicBezTo>
                    <a:close/>
                    <a:moveTo>
                      <a:pt x="1288082" y="800741"/>
                    </a:moveTo>
                    <a:cubicBezTo>
                      <a:pt x="1294710" y="802269"/>
                      <a:pt x="1301322" y="798136"/>
                      <a:pt x="1302851" y="791511"/>
                    </a:cubicBezTo>
                    <a:cubicBezTo>
                      <a:pt x="1304190" y="785706"/>
                      <a:pt x="1301180" y="779776"/>
                      <a:pt x="1295702" y="777429"/>
                    </a:cubicBezTo>
                    <a:lnTo>
                      <a:pt x="1213224" y="742108"/>
                    </a:lnTo>
                    <a:cubicBezTo>
                      <a:pt x="1206972" y="739430"/>
                      <a:pt x="1199732" y="742325"/>
                      <a:pt x="1197053" y="748574"/>
                    </a:cubicBezTo>
                    <a:cubicBezTo>
                      <a:pt x="1194373" y="754823"/>
                      <a:pt x="1197269" y="762060"/>
                      <a:pt x="1203521" y="764738"/>
                    </a:cubicBezTo>
                    <a:lnTo>
                      <a:pt x="1285999" y="800059"/>
                    </a:lnTo>
                    <a:cubicBezTo>
                      <a:pt x="1286672" y="800348"/>
                      <a:pt x="1287369" y="800576"/>
                      <a:pt x="1288082" y="800741"/>
                    </a:cubicBezTo>
                    <a:close/>
                    <a:moveTo>
                      <a:pt x="1123146" y="730048"/>
                    </a:moveTo>
                    <a:cubicBezTo>
                      <a:pt x="1129774" y="731576"/>
                      <a:pt x="1136387" y="727444"/>
                      <a:pt x="1137916" y="720819"/>
                    </a:cubicBezTo>
                    <a:cubicBezTo>
                      <a:pt x="1139254" y="715020"/>
                      <a:pt x="1136251" y="709094"/>
                      <a:pt x="1130782" y="706742"/>
                    </a:cubicBezTo>
                    <a:cubicBezTo>
                      <a:pt x="1103150" y="694863"/>
                      <a:pt x="1075699" y="683019"/>
                      <a:pt x="1048428" y="671211"/>
                    </a:cubicBezTo>
                    <a:cubicBezTo>
                      <a:pt x="1042185" y="668513"/>
                      <a:pt x="1034936" y="671386"/>
                      <a:pt x="1032237" y="677627"/>
                    </a:cubicBezTo>
                    <a:cubicBezTo>
                      <a:pt x="1029543" y="683858"/>
                      <a:pt x="1032404" y="691094"/>
                      <a:pt x="1038632" y="693800"/>
                    </a:cubicBezTo>
                    <a:cubicBezTo>
                      <a:pt x="1065912" y="705621"/>
                      <a:pt x="1093384" y="717474"/>
                      <a:pt x="1121049" y="729359"/>
                    </a:cubicBezTo>
                    <a:cubicBezTo>
                      <a:pt x="1121726" y="729650"/>
                      <a:pt x="1122428" y="729881"/>
                      <a:pt x="1123146" y="730048"/>
                    </a:cubicBezTo>
                    <a:close/>
                    <a:moveTo>
                      <a:pt x="958508" y="658651"/>
                    </a:moveTo>
                    <a:cubicBezTo>
                      <a:pt x="964276" y="659979"/>
                      <a:pt x="970174" y="657019"/>
                      <a:pt x="972554" y="651601"/>
                    </a:cubicBezTo>
                    <a:cubicBezTo>
                      <a:pt x="975287" y="645376"/>
                      <a:pt x="972455" y="638115"/>
                      <a:pt x="966228" y="635382"/>
                    </a:cubicBezTo>
                    <a:cubicBezTo>
                      <a:pt x="937188" y="622641"/>
                      <a:pt x="910369" y="610776"/>
                      <a:pt x="884241" y="599111"/>
                    </a:cubicBezTo>
                    <a:cubicBezTo>
                      <a:pt x="878034" y="596337"/>
                      <a:pt x="870751" y="599118"/>
                      <a:pt x="867976" y="605323"/>
                    </a:cubicBezTo>
                    <a:cubicBezTo>
                      <a:pt x="867975" y="605326"/>
                      <a:pt x="867974" y="605328"/>
                      <a:pt x="867973" y="605331"/>
                    </a:cubicBezTo>
                    <a:cubicBezTo>
                      <a:pt x="865200" y="611538"/>
                      <a:pt x="867985" y="618818"/>
                      <a:pt x="874194" y="621591"/>
                    </a:cubicBezTo>
                    <a:cubicBezTo>
                      <a:pt x="900373" y="633278"/>
                      <a:pt x="927238" y="645164"/>
                      <a:pt x="956326" y="657926"/>
                    </a:cubicBezTo>
                    <a:cubicBezTo>
                      <a:pt x="957029" y="658235"/>
                      <a:pt x="957759" y="658477"/>
                      <a:pt x="958507" y="658651"/>
                    </a:cubicBezTo>
                    <a:close/>
                    <a:moveTo>
                      <a:pt x="794662" y="585430"/>
                    </a:moveTo>
                    <a:cubicBezTo>
                      <a:pt x="800363" y="586744"/>
                      <a:pt x="806202" y="583869"/>
                      <a:pt x="808634" y="578550"/>
                    </a:cubicBezTo>
                    <a:cubicBezTo>
                      <a:pt x="811461" y="572368"/>
                      <a:pt x="808740" y="565065"/>
                      <a:pt x="802554" y="562238"/>
                    </a:cubicBezTo>
                    <a:cubicBezTo>
                      <a:pt x="802554" y="562238"/>
                      <a:pt x="802553" y="562237"/>
                      <a:pt x="802552" y="562237"/>
                    </a:cubicBezTo>
                    <a:cubicBezTo>
                      <a:pt x="774397" y="549375"/>
                      <a:pt x="747045" y="536703"/>
                      <a:pt x="721260" y="524571"/>
                    </a:cubicBezTo>
                    <a:cubicBezTo>
                      <a:pt x="715107" y="521675"/>
                      <a:pt x="707771" y="524314"/>
                      <a:pt x="704875" y="530464"/>
                    </a:cubicBezTo>
                    <a:cubicBezTo>
                      <a:pt x="704874" y="530465"/>
                      <a:pt x="704873" y="530466"/>
                      <a:pt x="704873" y="530467"/>
                    </a:cubicBezTo>
                    <a:cubicBezTo>
                      <a:pt x="701976" y="536618"/>
                      <a:pt x="704616" y="543952"/>
                      <a:pt x="710770" y="546847"/>
                    </a:cubicBezTo>
                    <a:cubicBezTo>
                      <a:pt x="736640" y="559017"/>
                      <a:pt x="764074" y="571729"/>
                      <a:pt x="792315" y="584630"/>
                    </a:cubicBezTo>
                    <a:cubicBezTo>
                      <a:pt x="793069" y="584975"/>
                      <a:pt x="793855" y="585243"/>
                      <a:pt x="794662" y="585430"/>
                    </a:cubicBezTo>
                    <a:close/>
                    <a:moveTo>
                      <a:pt x="632315" y="508949"/>
                    </a:moveTo>
                    <a:cubicBezTo>
                      <a:pt x="637901" y="510237"/>
                      <a:pt x="643638" y="507502"/>
                      <a:pt x="646154" y="502353"/>
                    </a:cubicBezTo>
                    <a:cubicBezTo>
                      <a:pt x="649139" y="496246"/>
                      <a:pt x="646605" y="488876"/>
                      <a:pt x="640495" y="485892"/>
                    </a:cubicBezTo>
                    <a:cubicBezTo>
                      <a:pt x="640494" y="485892"/>
                      <a:pt x="640493" y="485891"/>
                      <a:pt x="640492" y="485891"/>
                    </a:cubicBezTo>
                    <a:cubicBezTo>
                      <a:pt x="612698" y="472323"/>
                      <a:pt x="585752" y="458877"/>
                      <a:pt x="560402" y="445925"/>
                    </a:cubicBezTo>
                    <a:cubicBezTo>
                      <a:pt x="554346" y="442834"/>
                      <a:pt x="546929" y="445232"/>
                      <a:pt x="543831" y="451283"/>
                    </a:cubicBezTo>
                    <a:cubicBezTo>
                      <a:pt x="540736" y="457337"/>
                      <a:pt x="543136" y="464753"/>
                      <a:pt x="549192" y="467847"/>
                    </a:cubicBezTo>
                    <a:cubicBezTo>
                      <a:pt x="574673" y="480867"/>
                      <a:pt x="601755" y="494381"/>
                      <a:pt x="629684" y="508014"/>
                    </a:cubicBezTo>
                    <a:cubicBezTo>
                      <a:pt x="630523" y="508424"/>
                      <a:pt x="631405" y="508737"/>
                      <a:pt x="632315" y="508949"/>
                    </a:cubicBezTo>
                    <a:close/>
                    <a:moveTo>
                      <a:pt x="472576" y="427165"/>
                    </a:moveTo>
                    <a:cubicBezTo>
                      <a:pt x="477977" y="428412"/>
                      <a:pt x="483547" y="425900"/>
                      <a:pt x="486186" y="421026"/>
                    </a:cubicBezTo>
                    <a:cubicBezTo>
                      <a:pt x="489421" y="415046"/>
                      <a:pt x="487195" y="407576"/>
                      <a:pt x="481213" y="404341"/>
                    </a:cubicBezTo>
                    <a:cubicBezTo>
                      <a:pt x="453991" y="389621"/>
                      <a:pt x="427757" y="374942"/>
                      <a:pt x="403239" y="360711"/>
                    </a:cubicBezTo>
                    <a:cubicBezTo>
                      <a:pt x="397359" y="357296"/>
                      <a:pt x="389822" y="359293"/>
                      <a:pt x="386406" y="365171"/>
                    </a:cubicBezTo>
                    <a:cubicBezTo>
                      <a:pt x="386406" y="365172"/>
                      <a:pt x="386405" y="365173"/>
                      <a:pt x="386404" y="365174"/>
                    </a:cubicBezTo>
                    <a:cubicBezTo>
                      <a:pt x="382989" y="371054"/>
                      <a:pt x="384988" y="378588"/>
                      <a:pt x="390870" y="382002"/>
                    </a:cubicBezTo>
                    <a:cubicBezTo>
                      <a:pt x="390870" y="382002"/>
                      <a:pt x="390871" y="382002"/>
                      <a:pt x="390871" y="382002"/>
                    </a:cubicBezTo>
                    <a:cubicBezTo>
                      <a:pt x="415601" y="396357"/>
                      <a:pt x="442054" y="411158"/>
                      <a:pt x="469493" y="425995"/>
                    </a:cubicBezTo>
                    <a:cubicBezTo>
                      <a:pt x="470463" y="426521"/>
                      <a:pt x="471500" y="426915"/>
                      <a:pt x="472576" y="427165"/>
                    </a:cubicBezTo>
                    <a:close/>
                    <a:moveTo>
                      <a:pt x="317560" y="336866"/>
                    </a:moveTo>
                    <a:cubicBezTo>
                      <a:pt x="322653" y="338044"/>
                      <a:pt x="327936" y="335881"/>
                      <a:pt x="330740" y="331470"/>
                    </a:cubicBezTo>
                    <a:cubicBezTo>
                      <a:pt x="334386" y="325731"/>
                      <a:pt x="332687" y="318124"/>
                      <a:pt x="326945" y="314479"/>
                    </a:cubicBezTo>
                    <a:cubicBezTo>
                      <a:pt x="300677" y="297804"/>
                      <a:pt x="275811" y="281121"/>
                      <a:pt x="253041" y="264890"/>
                    </a:cubicBezTo>
                    <a:cubicBezTo>
                      <a:pt x="247502" y="260945"/>
                      <a:pt x="239813" y="262232"/>
                      <a:pt x="235863" y="267766"/>
                    </a:cubicBezTo>
                    <a:cubicBezTo>
                      <a:pt x="231914" y="273302"/>
                      <a:pt x="233202" y="280989"/>
                      <a:pt x="238739" y="284937"/>
                    </a:cubicBezTo>
                    <a:cubicBezTo>
                      <a:pt x="261867" y="301422"/>
                      <a:pt x="287102" y="318353"/>
                      <a:pt x="313740" y="335262"/>
                    </a:cubicBezTo>
                    <a:cubicBezTo>
                      <a:pt x="314913" y="336009"/>
                      <a:pt x="316205" y="336551"/>
                      <a:pt x="317560" y="336866"/>
                    </a:cubicBezTo>
                    <a:close/>
                    <a:moveTo>
                      <a:pt x="172031" y="232375"/>
                    </a:moveTo>
                    <a:cubicBezTo>
                      <a:pt x="176566" y="233429"/>
                      <a:pt x="181308" y="231838"/>
                      <a:pt x="184287" y="228261"/>
                    </a:cubicBezTo>
                    <a:cubicBezTo>
                      <a:pt x="188640" y="223039"/>
                      <a:pt x="187933" y="215278"/>
                      <a:pt x="182709" y="210926"/>
                    </a:cubicBezTo>
                    <a:cubicBezTo>
                      <a:pt x="182708" y="210925"/>
                      <a:pt x="182707" y="210925"/>
                      <a:pt x="182706" y="210924"/>
                    </a:cubicBezTo>
                    <a:cubicBezTo>
                      <a:pt x="160074" y="192211"/>
                      <a:pt x="138484" y="172273"/>
                      <a:pt x="118034" y="151199"/>
                    </a:cubicBezTo>
                    <a:cubicBezTo>
                      <a:pt x="113320" y="146299"/>
                      <a:pt x="105523" y="146147"/>
                      <a:pt x="100621" y="150860"/>
                    </a:cubicBezTo>
                    <a:cubicBezTo>
                      <a:pt x="100621" y="150860"/>
                      <a:pt x="100621" y="150860"/>
                      <a:pt x="100621" y="150860"/>
                    </a:cubicBezTo>
                    <a:cubicBezTo>
                      <a:pt x="95719" y="155573"/>
                      <a:pt x="95566" y="163365"/>
                      <a:pt x="100280" y="168265"/>
                    </a:cubicBezTo>
                    <a:cubicBezTo>
                      <a:pt x="121359" y="189992"/>
                      <a:pt x="143613" y="210548"/>
                      <a:pt x="166942" y="229841"/>
                    </a:cubicBezTo>
                    <a:cubicBezTo>
                      <a:pt x="168417" y="231073"/>
                      <a:pt x="170160" y="231941"/>
                      <a:pt x="172031" y="232375"/>
                    </a:cubicBezTo>
                    <a:close/>
                    <a:moveTo>
                      <a:pt x="49909" y="102964"/>
                    </a:moveTo>
                    <a:cubicBezTo>
                      <a:pt x="53251" y="103743"/>
                      <a:pt x="56766" y="103089"/>
                      <a:pt x="59603" y="101162"/>
                    </a:cubicBezTo>
                    <a:cubicBezTo>
                      <a:pt x="65234" y="97347"/>
                      <a:pt x="66704" y="89693"/>
                      <a:pt x="62889" y="84065"/>
                    </a:cubicBezTo>
                    <a:cubicBezTo>
                      <a:pt x="46721" y="60693"/>
                      <a:pt x="33718" y="35285"/>
                      <a:pt x="24217" y="8504"/>
                    </a:cubicBezTo>
                    <a:cubicBezTo>
                      <a:pt x="22012" y="2074"/>
                      <a:pt x="15008" y="-1352"/>
                      <a:pt x="8575" y="853"/>
                    </a:cubicBezTo>
                    <a:cubicBezTo>
                      <a:pt x="8574" y="853"/>
                      <a:pt x="8573" y="853"/>
                      <a:pt x="8572" y="854"/>
                    </a:cubicBezTo>
                    <a:cubicBezTo>
                      <a:pt x="2139" y="3059"/>
                      <a:pt x="-1288" y="10059"/>
                      <a:pt x="918" y="16489"/>
                    </a:cubicBezTo>
                    <a:cubicBezTo>
                      <a:pt x="918" y="16490"/>
                      <a:pt x="919" y="16491"/>
                      <a:pt x="919" y="16491"/>
                    </a:cubicBezTo>
                    <a:cubicBezTo>
                      <a:pt x="11126" y="45335"/>
                      <a:pt x="25107" y="72702"/>
                      <a:pt x="42498" y="97879"/>
                    </a:cubicBezTo>
                    <a:cubicBezTo>
                      <a:pt x="44237" y="100449"/>
                      <a:pt x="46885" y="102266"/>
                      <a:pt x="49909" y="1029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3"/>
              <p:cNvSpPr/>
              <p:nvPr/>
            </p:nvSpPr>
            <p:spPr>
              <a:xfrm>
                <a:off x="2928576" y="0"/>
                <a:ext cx="30338" cy="68295"/>
              </a:xfrm>
              <a:custGeom>
                <a:avLst/>
                <a:gdLst/>
                <a:ahLst/>
                <a:cxnLst/>
                <a:rect l="l" t="t" r="r" b="b"/>
                <a:pathLst>
                  <a:path w="30338" h="68295" extrusionOk="0">
                    <a:moveTo>
                      <a:pt x="9769" y="68161"/>
                    </a:moveTo>
                    <a:cubicBezTo>
                      <a:pt x="10541" y="68339"/>
                      <a:pt x="11328" y="68443"/>
                      <a:pt x="12119" y="68472"/>
                    </a:cubicBezTo>
                    <a:cubicBezTo>
                      <a:pt x="18916" y="68718"/>
                      <a:pt x="24626" y="63411"/>
                      <a:pt x="24874" y="56616"/>
                    </a:cubicBezTo>
                    <a:cubicBezTo>
                      <a:pt x="25401" y="42673"/>
                      <a:pt x="27214" y="28808"/>
                      <a:pt x="30292" y="15198"/>
                    </a:cubicBezTo>
                    <a:cubicBezTo>
                      <a:pt x="31765" y="8568"/>
                      <a:pt x="27603" y="1994"/>
                      <a:pt x="20978" y="486"/>
                    </a:cubicBezTo>
                    <a:cubicBezTo>
                      <a:pt x="14342" y="-1005"/>
                      <a:pt x="7753" y="3163"/>
                      <a:pt x="6260" y="9796"/>
                    </a:cubicBezTo>
                    <a:cubicBezTo>
                      <a:pt x="2850" y="24888"/>
                      <a:pt x="841" y="40262"/>
                      <a:pt x="257" y="55723"/>
                    </a:cubicBezTo>
                    <a:cubicBezTo>
                      <a:pt x="44" y="61609"/>
                      <a:pt x="4031" y="66822"/>
                      <a:pt x="9769" y="68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3"/>
              <p:cNvSpPr/>
              <p:nvPr/>
            </p:nvSpPr>
            <p:spPr>
              <a:xfrm>
                <a:off x="5764137" y="2107604"/>
                <a:ext cx="151800" cy="137428"/>
              </a:xfrm>
              <a:custGeom>
                <a:avLst/>
                <a:gdLst/>
                <a:ahLst/>
                <a:cxnLst/>
                <a:rect l="l" t="t" r="r" b="b"/>
                <a:pathLst>
                  <a:path w="151800" h="137428" extrusionOk="0">
                    <a:moveTo>
                      <a:pt x="0" y="0"/>
                    </a:moveTo>
                    <a:lnTo>
                      <a:pt x="65429" y="137429"/>
                    </a:lnTo>
                    <a:lnTo>
                      <a:pt x="151800" y="120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 name="Google Shape;114;p13"/>
            <p:cNvGrpSpPr/>
            <p:nvPr/>
          </p:nvGrpSpPr>
          <p:grpSpPr>
            <a:xfrm rot="-571922">
              <a:off x="-491394" y="2581627"/>
              <a:ext cx="1308743" cy="1568755"/>
              <a:chOff x="1112130" y="2868093"/>
              <a:chExt cx="1308734" cy="1568744"/>
            </a:xfrm>
          </p:grpSpPr>
          <p:sp>
            <p:nvSpPr>
              <p:cNvPr id="115" name="Google Shape;115;p13"/>
              <p:cNvSpPr/>
              <p:nvPr/>
            </p:nvSpPr>
            <p:spPr>
              <a:xfrm>
                <a:off x="1112130" y="2926901"/>
                <a:ext cx="1211973" cy="1509936"/>
              </a:xfrm>
              <a:custGeom>
                <a:avLst/>
                <a:gdLst/>
                <a:ahLst/>
                <a:cxnLst/>
                <a:rect l="l" t="t" r="r" b="b"/>
                <a:pathLst>
                  <a:path w="1211973" h="1509936" extrusionOk="0">
                    <a:moveTo>
                      <a:pt x="43795" y="881313"/>
                    </a:moveTo>
                    <a:cubicBezTo>
                      <a:pt x="51130" y="862823"/>
                      <a:pt x="59554" y="844784"/>
                      <a:pt x="69025" y="827292"/>
                    </a:cubicBezTo>
                    <a:cubicBezTo>
                      <a:pt x="72616" y="820676"/>
                      <a:pt x="80892" y="818223"/>
                      <a:pt x="87511" y="821812"/>
                    </a:cubicBezTo>
                    <a:cubicBezTo>
                      <a:pt x="94126" y="825405"/>
                      <a:pt x="96579" y="833675"/>
                      <a:pt x="92992" y="840291"/>
                    </a:cubicBezTo>
                    <a:cubicBezTo>
                      <a:pt x="77967" y="868182"/>
                      <a:pt x="65665" y="897455"/>
                      <a:pt x="56254" y="927704"/>
                    </a:cubicBezTo>
                    <a:cubicBezTo>
                      <a:pt x="54027" y="934872"/>
                      <a:pt x="46408" y="938878"/>
                      <a:pt x="39237" y="936652"/>
                    </a:cubicBezTo>
                    <a:cubicBezTo>
                      <a:pt x="39213" y="936645"/>
                      <a:pt x="39188" y="936637"/>
                      <a:pt x="39164" y="936629"/>
                    </a:cubicBezTo>
                    <a:cubicBezTo>
                      <a:pt x="31979" y="934376"/>
                      <a:pt x="27982" y="926728"/>
                      <a:pt x="30236" y="919546"/>
                    </a:cubicBezTo>
                    <a:cubicBezTo>
                      <a:pt x="30236" y="919546"/>
                      <a:pt x="30236" y="919545"/>
                      <a:pt x="30237" y="919545"/>
                    </a:cubicBezTo>
                    <a:cubicBezTo>
                      <a:pt x="34320" y="906533"/>
                      <a:pt x="38882" y="893670"/>
                      <a:pt x="43795" y="881313"/>
                    </a:cubicBezTo>
                    <a:close/>
                    <a:moveTo>
                      <a:pt x="9076" y="1013732"/>
                    </a:moveTo>
                    <a:cubicBezTo>
                      <a:pt x="11416" y="1007866"/>
                      <a:pt x="17479" y="1004374"/>
                      <a:pt x="23729" y="1005293"/>
                    </a:cubicBezTo>
                    <a:cubicBezTo>
                      <a:pt x="31179" y="1006388"/>
                      <a:pt x="36330" y="1013312"/>
                      <a:pt x="35235" y="1020759"/>
                    </a:cubicBezTo>
                    <a:cubicBezTo>
                      <a:pt x="30668" y="1052420"/>
                      <a:pt x="28090" y="1084336"/>
                      <a:pt x="27515" y="1116320"/>
                    </a:cubicBezTo>
                    <a:cubicBezTo>
                      <a:pt x="27361" y="1123844"/>
                      <a:pt x="21137" y="1129819"/>
                      <a:pt x="13610" y="1129670"/>
                    </a:cubicBezTo>
                    <a:cubicBezTo>
                      <a:pt x="6081" y="1129519"/>
                      <a:pt x="101" y="1123296"/>
                      <a:pt x="252" y="1115771"/>
                    </a:cubicBezTo>
                    <a:cubicBezTo>
                      <a:pt x="252" y="1115770"/>
                      <a:pt x="252" y="1115770"/>
                      <a:pt x="252" y="1115769"/>
                    </a:cubicBezTo>
                    <a:cubicBezTo>
                      <a:pt x="850" y="1082643"/>
                      <a:pt x="3524" y="1049586"/>
                      <a:pt x="8257" y="1016794"/>
                    </a:cubicBezTo>
                    <a:cubicBezTo>
                      <a:pt x="8410" y="1015745"/>
                      <a:pt x="8685" y="1014717"/>
                      <a:pt x="9076" y="1013732"/>
                    </a:cubicBezTo>
                    <a:close/>
                    <a:moveTo>
                      <a:pt x="123821" y="748734"/>
                    </a:moveTo>
                    <a:cubicBezTo>
                      <a:pt x="124393" y="747295"/>
                      <a:pt x="125207" y="745964"/>
                      <a:pt x="126228" y="744799"/>
                    </a:cubicBezTo>
                    <a:cubicBezTo>
                      <a:pt x="148368" y="719500"/>
                      <a:pt x="173342" y="696828"/>
                      <a:pt x="200661" y="677229"/>
                    </a:cubicBezTo>
                    <a:cubicBezTo>
                      <a:pt x="206777" y="672840"/>
                      <a:pt x="215296" y="674238"/>
                      <a:pt x="219688" y="680352"/>
                    </a:cubicBezTo>
                    <a:cubicBezTo>
                      <a:pt x="224079" y="686466"/>
                      <a:pt x="222681" y="694981"/>
                      <a:pt x="216564" y="699371"/>
                    </a:cubicBezTo>
                    <a:cubicBezTo>
                      <a:pt x="190945" y="717750"/>
                      <a:pt x="167523" y="739011"/>
                      <a:pt x="146760" y="762735"/>
                    </a:cubicBezTo>
                    <a:cubicBezTo>
                      <a:pt x="141805" y="768402"/>
                      <a:pt x="133193" y="768982"/>
                      <a:pt x="127523" y="764030"/>
                    </a:cubicBezTo>
                    <a:cubicBezTo>
                      <a:pt x="127523" y="764029"/>
                      <a:pt x="127522" y="764029"/>
                      <a:pt x="127521" y="764028"/>
                    </a:cubicBezTo>
                    <a:cubicBezTo>
                      <a:pt x="123172" y="760228"/>
                      <a:pt x="121689" y="754101"/>
                      <a:pt x="123821" y="748734"/>
                    </a:cubicBezTo>
                    <a:close/>
                    <a:moveTo>
                      <a:pt x="4306" y="1208582"/>
                    </a:moveTo>
                    <a:cubicBezTo>
                      <a:pt x="6222" y="1203754"/>
                      <a:pt x="10717" y="1200434"/>
                      <a:pt x="15896" y="1200022"/>
                    </a:cubicBezTo>
                    <a:cubicBezTo>
                      <a:pt x="23401" y="1199420"/>
                      <a:pt x="29972" y="1205012"/>
                      <a:pt x="30574" y="1212513"/>
                    </a:cubicBezTo>
                    <a:cubicBezTo>
                      <a:pt x="30575" y="1212515"/>
                      <a:pt x="30575" y="1212516"/>
                      <a:pt x="30575" y="1212518"/>
                    </a:cubicBezTo>
                    <a:cubicBezTo>
                      <a:pt x="33043" y="1243335"/>
                      <a:pt x="36982" y="1275575"/>
                      <a:pt x="42280" y="1308340"/>
                    </a:cubicBezTo>
                    <a:cubicBezTo>
                      <a:pt x="43481" y="1315771"/>
                      <a:pt x="38429" y="1322768"/>
                      <a:pt x="30996" y="1323970"/>
                    </a:cubicBezTo>
                    <a:cubicBezTo>
                      <a:pt x="23562" y="1325171"/>
                      <a:pt x="16562" y="1320121"/>
                      <a:pt x="15361" y="1312690"/>
                    </a:cubicBezTo>
                    <a:cubicBezTo>
                      <a:pt x="9946" y="1279205"/>
                      <a:pt x="5920" y="1246235"/>
                      <a:pt x="3394" y="1214692"/>
                    </a:cubicBezTo>
                    <a:cubicBezTo>
                      <a:pt x="3224" y="1212612"/>
                      <a:pt x="3536" y="1210521"/>
                      <a:pt x="4306" y="1208582"/>
                    </a:cubicBezTo>
                    <a:close/>
                    <a:moveTo>
                      <a:pt x="280917" y="635517"/>
                    </a:moveTo>
                    <a:cubicBezTo>
                      <a:pt x="282252" y="632145"/>
                      <a:pt x="284880" y="629448"/>
                      <a:pt x="288216" y="628023"/>
                    </a:cubicBezTo>
                    <a:cubicBezTo>
                      <a:pt x="319015" y="614900"/>
                      <a:pt x="351021" y="604814"/>
                      <a:pt x="383780" y="597906"/>
                    </a:cubicBezTo>
                    <a:cubicBezTo>
                      <a:pt x="391145" y="596336"/>
                      <a:pt x="398388" y="601031"/>
                      <a:pt x="399959" y="608392"/>
                    </a:cubicBezTo>
                    <a:cubicBezTo>
                      <a:pt x="401530" y="615753"/>
                      <a:pt x="396833" y="622993"/>
                      <a:pt x="389469" y="624563"/>
                    </a:cubicBezTo>
                    <a:cubicBezTo>
                      <a:pt x="389463" y="624564"/>
                      <a:pt x="389457" y="624566"/>
                      <a:pt x="389451" y="624567"/>
                    </a:cubicBezTo>
                    <a:cubicBezTo>
                      <a:pt x="358431" y="631104"/>
                      <a:pt x="328124" y="640652"/>
                      <a:pt x="298960" y="653075"/>
                    </a:cubicBezTo>
                    <a:cubicBezTo>
                      <a:pt x="292039" y="656041"/>
                      <a:pt x="284023" y="652837"/>
                      <a:pt x="281056" y="645919"/>
                    </a:cubicBezTo>
                    <a:cubicBezTo>
                      <a:pt x="279636" y="642606"/>
                      <a:pt x="279586" y="638866"/>
                      <a:pt x="280917" y="635516"/>
                    </a:cubicBezTo>
                    <a:close/>
                    <a:moveTo>
                      <a:pt x="34990" y="1401296"/>
                    </a:moveTo>
                    <a:cubicBezTo>
                      <a:pt x="36641" y="1397127"/>
                      <a:pt x="40239" y="1394037"/>
                      <a:pt x="44612" y="1393036"/>
                    </a:cubicBezTo>
                    <a:cubicBezTo>
                      <a:pt x="51951" y="1391351"/>
                      <a:pt x="59267" y="1395931"/>
                      <a:pt x="60953" y="1403266"/>
                    </a:cubicBezTo>
                    <a:cubicBezTo>
                      <a:pt x="67626" y="1432294"/>
                      <a:pt x="75404" y="1462400"/>
                      <a:pt x="84068" y="1492748"/>
                    </a:cubicBezTo>
                    <a:cubicBezTo>
                      <a:pt x="86134" y="1499986"/>
                      <a:pt x="81939" y="1507528"/>
                      <a:pt x="74698" y="1509594"/>
                    </a:cubicBezTo>
                    <a:cubicBezTo>
                      <a:pt x="67457" y="1511659"/>
                      <a:pt x="59913" y="1507466"/>
                      <a:pt x="57847" y="1500229"/>
                    </a:cubicBezTo>
                    <a:cubicBezTo>
                      <a:pt x="57847" y="1500229"/>
                      <a:pt x="57846" y="1500228"/>
                      <a:pt x="57846" y="1500227"/>
                    </a:cubicBezTo>
                    <a:cubicBezTo>
                      <a:pt x="49052" y="1469427"/>
                      <a:pt x="41157" y="1438856"/>
                      <a:pt x="34377" y="1409371"/>
                    </a:cubicBezTo>
                    <a:cubicBezTo>
                      <a:pt x="33754" y="1406680"/>
                      <a:pt x="33968" y="1403863"/>
                      <a:pt x="34990" y="1401296"/>
                    </a:cubicBezTo>
                    <a:close/>
                    <a:moveTo>
                      <a:pt x="470834" y="594563"/>
                    </a:moveTo>
                    <a:cubicBezTo>
                      <a:pt x="472838" y="589518"/>
                      <a:pt x="477645" y="586142"/>
                      <a:pt x="483073" y="585969"/>
                    </a:cubicBezTo>
                    <a:cubicBezTo>
                      <a:pt x="516440" y="584898"/>
                      <a:pt x="549838" y="586685"/>
                      <a:pt x="582900" y="591310"/>
                    </a:cubicBezTo>
                    <a:cubicBezTo>
                      <a:pt x="590357" y="592362"/>
                      <a:pt x="595548" y="599256"/>
                      <a:pt x="594497" y="606709"/>
                    </a:cubicBezTo>
                    <a:cubicBezTo>
                      <a:pt x="593445" y="614156"/>
                      <a:pt x="586558" y="619345"/>
                      <a:pt x="579106" y="618302"/>
                    </a:cubicBezTo>
                    <a:cubicBezTo>
                      <a:pt x="572377" y="617357"/>
                      <a:pt x="565618" y="616536"/>
                      <a:pt x="558830" y="615839"/>
                    </a:cubicBezTo>
                    <a:cubicBezTo>
                      <a:pt x="560415" y="647029"/>
                      <a:pt x="564965" y="677997"/>
                      <a:pt x="572419" y="708326"/>
                    </a:cubicBezTo>
                    <a:cubicBezTo>
                      <a:pt x="574247" y="715627"/>
                      <a:pt x="569808" y="723028"/>
                      <a:pt x="562503" y="724856"/>
                    </a:cubicBezTo>
                    <a:cubicBezTo>
                      <a:pt x="555198" y="726684"/>
                      <a:pt x="547794" y="722247"/>
                      <a:pt x="545965" y="714945"/>
                    </a:cubicBezTo>
                    <a:cubicBezTo>
                      <a:pt x="545956" y="714909"/>
                      <a:pt x="545947" y="714872"/>
                      <a:pt x="545938" y="714836"/>
                    </a:cubicBezTo>
                    <a:cubicBezTo>
                      <a:pt x="537951" y="682334"/>
                      <a:pt x="533123" y="649137"/>
                      <a:pt x="531522" y="615707"/>
                    </a:cubicBezTo>
                    <a:cubicBezTo>
                      <a:pt x="531489" y="615044"/>
                      <a:pt x="531506" y="614378"/>
                      <a:pt x="531570" y="613717"/>
                    </a:cubicBezTo>
                    <a:cubicBezTo>
                      <a:pt x="515719" y="612873"/>
                      <a:pt x="499811" y="612702"/>
                      <a:pt x="483948" y="613212"/>
                    </a:cubicBezTo>
                    <a:cubicBezTo>
                      <a:pt x="476418" y="613450"/>
                      <a:pt x="470121" y="607541"/>
                      <a:pt x="469883" y="600014"/>
                    </a:cubicBezTo>
                    <a:cubicBezTo>
                      <a:pt x="469824" y="598151"/>
                      <a:pt x="470148" y="596296"/>
                      <a:pt x="470834" y="594563"/>
                    </a:cubicBezTo>
                    <a:close/>
                    <a:moveTo>
                      <a:pt x="561840" y="418274"/>
                    </a:moveTo>
                    <a:cubicBezTo>
                      <a:pt x="564624" y="411280"/>
                      <a:pt x="572552" y="407867"/>
                      <a:pt x="579549" y="410649"/>
                    </a:cubicBezTo>
                    <a:cubicBezTo>
                      <a:pt x="586434" y="413387"/>
                      <a:pt x="589871" y="421121"/>
                      <a:pt x="587287" y="428064"/>
                    </a:cubicBezTo>
                    <a:cubicBezTo>
                      <a:pt x="576271" y="457726"/>
                      <a:pt x="568327" y="488439"/>
                      <a:pt x="563579" y="519721"/>
                    </a:cubicBezTo>
                    <a:cubicBezTo>
                      <a:pt x="562462" y="527164"/>
                      <a:pt x="555519" y="532292"/>
                      <a:pt x="548072" y="531175"/>
                    </a:cubicBezTo>
                    <a:cubicBezTo>
                      <a:pt x="540626" y="530058"/>
                      <a:pt x="535495" y="523118"/>
                      <a:pt x="536613" y="515675"/>
                    </a:cubicBezTo>
                    <a:cubicBezTo>
                      <a:pt x="536616" y="515660"/>
                      <a:pt x="536618" y="515645"/>
                      <a:pt x="536620" y="515630"/>
                    </a:cubicBezTo>
                    <a:cubicBezTo>
                      <a:pt x="541649" y="482501"/>
                      <a:pt x="550062" y="449975"/>
                      <a:pt x="561729" y="418561"/>
                    </a:cubicBezTo>
                    <a:close/>
                    <a:moveTo>
                      <a:pt x="604990" y="330887"/>
                    </a:moveTo>
                    <a:cubicBezTo>
                      <a:pt x="605296" y="330116"/>
                      <a:pt x="605672" y="329374"/>
                      <a:pt x="606112" y="328672"/>
                    </a:cubicBezTo>
                    <a:cubicBezTo>
                      <a:pt x="623918" y="300380"/>
                      <a:pt x="644347" y="273825"/>
                      <a:pt x="667132" y="249361"/>
                    </a:cubicBezTo>
                    <a:cubicBezTo>
                      <a:pt x="672263" y="243852"/>
                      <a:pt x="680890" y="243544"/>
                      <a:pt x="686401" y="248674"/>
                    </a:cubicBezTo>
                    <a:cubicBezTo>
                      <a:pt x="691900" y="253791"/>
                      <a:pt x="692221" y="262390"/>
                      <a:pt x="687119" y="267902"/>
                    </a:cubicBezTo>
                    <a:cubicBezTo>
                      <a:pt x="665501" y="291110"/>
                      <a:pt x="646117" y="316300"/>
                      <a:pt x="629222" y="343140"/>
                    </a:cubicBezTo>
                    <a:cubicBezTo>
                      <a:pt x="625225" y="349519"/>
                      <a:pt x="616811" y="351451"/>
                      <a:pt x="610429" y="347456"/>
                    </a:cubicBezTo>
                    <a:cubicBezTo>
                      <a:pt x="604856" y="343967"/>
                      <a:pt x="602568" y="336998"/>
                      <a:pt x="604990" y="330887"/>
                    </a:cubicBezTo>
                    <a:close/>
                    <a:moveTo>
                      <a:pt x="736616" y="187948"/>
                    </a:moveTo>
                    <a:cubicBezTo>
                      <a:pt x="737516" y="185683"/>
                      <a:pt x="739010" y="183702"/>
                      <a:pt x="740940" y="182214"/>
                    </a:cubicBezTo>
                    <a:cubicBezTo>
                      <a:pt x="767243" y="161975"/>
                      <a:pt x="794897" y="143555"/>
                      <a:pt x="823710" y="127080"/>
                    </a:cubicBezTo>
                    <a:cubicBezTo>
                      <a:pt x="830240" y="123331"/>
                      <a:pt x="838573" y="125583"/>
                      <a:pt x="842324" y="132109"/>
                    </a:cubicBezTo>
                    <a:cubicBezTo>
                      <a:pt x="846075" y="138636"/>
                      <a:pt x="843822" y="146966"/>
                      <a:pt x="837293" y="150715"/>
                    </a:cubicBezTo>
                    <a:cubicBezTo>
                      <a:pt x="809561" y="166569"/>
                      <a:pt x="782943" y="184296"/>
                      <a:pt x="757627" y="203773"/>
                    </a:cubicBezTo>
                    <a:cubicBezTo>
                      <a:pt x="751669" y="208378"/>
                      <a:pt x="743104" y="207284"/>
                      <a:pt x="738497" y="201328"/>
                    </a:cubicBezTo>
                    <a:cubicBezTo>
                      <a:pt x="735547" y="197514"/>
                      <a:pt x="734832" y="192427"/>
                      <a:pt x="736616" y="187948"/>
                    </a:cubicBezTo>
                    <a:close/>
                    <a:moveTo>
                      <a:pt x="579217" y="798440"/>
                    </a:moveTo>
                    <a:cubicBezTo>
                      <a:pt x="581999" y="791445"/>
                      <a:pt x="589926" y="788030"/>
                      <a:pt x="596924" y="790810"/>
                    </a:cubicBezTo>
                    <a:cubicBezTo>
                      <a:pt x="600108" y="792075"/>
                      <a:pt x="602698" y="794492"/>
                      <a:pt x="604180" y="797580"/>
                    </a:cubicBezTo>
                    <a:cubicBezTo>
                      <a:pt x="617479" y="826007"/>
                      <a:pt x="634579" y="852496"/>
                      <a:pt x="655012" y="876322"/>
                    </a:cubicBezTo>
                    <a:cubicBezTo>
                      <a:pt x="659975" y="881982"/>
                      <a:pt x="659408" y="890593"/>
                      <a:pt x="653745" y="895555"/>
                    </a:cubicBezTo>
                    <a:cubicBezTo>
                      <a:pt x="648082" y="900516"/>
                      <a:pt x="639468" y="899949"/>
                      <a:pt x="634504" y="894289"/>
                    </a:cubicBezTo>
                    <a:cubicBezTo>
                      <a:pt x="612436" y="868599"/>
                      <a:pt x="593963" y="840031"/>
                      <a:pt x="579593" y="809369"/>
                    </a:cubicBezTo>
                    <a:cubicBezTo>
                      <a:pt x="577943" y="805939"/>
                      <a:pt x="577807" y="801975"/>
                      <a:pt x="579217" y="798440"/>
                    </a:cubicBezTo>
                    <a:close/>
                    <a:moveTo>
                      <a:pt x="663360" y="622098"/>
                    </a:moveTo>
                    <a:cubicBezTo>
                      <a:pt x="666045" y="615358"/>
                      <a:pt x="673542" y="611902"/>
                      <a:pt x="680413" y="614237"/>
                    </a:cubicBezTo>
                    <a:cubicBezTo>
                      <a:pt x="687922" y="616787"/>
                      <a:pt x="695395" y="619536"/>
                      <a:pt x="702626" y="622408"/>
                    </a:cubicBezTo>
                    <a:cubicBezTo>
                      <a:pt x="726687" y="631831"/>
                      <a:pt x="749754" y="643616"/>
                      <a:pt x="771489" y="657588"/>
                    </a:cubicBezTo>
                    <a:cubicBezTo>
                      <a:pt x="777799" y="661696"/>
                      <a:pt x="779583" y="670140"/>
                      <a:pt x="775473" y="676447"/>
                    </a:cubicBezTo>
                    <a:cubicBezTo>
                      <a:pt x="771363" y="682754"/>
                      <a:pt x="762916" y="684537"/>
                      <a:pt x="756606" y="680429"/>
                    </a:cubicBezTo>
                    <a:cubicBezTo>
                      <a:pt x="736390" y="667443"/>
                      <a:pt x="714935" y="656492"/>
                      <a:pt x="692556" y="647739"/>
                    </a:cubicBezTo>
                    <a:cubicBezTo>
                      <a:pt x="685752" y="645036"/>
                      <a:pt x="678715" y="642449"/>
                      <a:pt x="671640" y="640044"/>
                    </a:cubicBezTo>
                    <a:cubicBezTo>
                      <a:pt x="664511" y="637623"/>
                      <a:pt x="660695" y="629883"/>
                      <a:pt x="663117" y="622756"/>
                    </a:cubicBezTo>
                    <a:cubicBezTo>
                      <a:pt x="663117" y="622756"/>
                      <a:pt x="663117" y="622756"/>
                      <a:pt x="663117" y="622756"/>
                    </a:cubicBezTo>
                    <a:cubicBezTo>
                      <a:pt x="663193" y="622532"/>
                      <a:pt x="663273" y="622314"/>
                      <a:pt x="663360" y="622098"/>
                    </a:cubicBezTo>
                    <a:close/>
                    <a:moveTo>
                      <a:pt x="905161" y="90253"/>
                    </a:moveTo>
                    <a:cubicBezTo>
                      <a:pt x="906489" y="86899"/>
                      <a:pt x="909097" y="84211"/>
                      <a:pt x="912410" y="82780"/>
                    </a:cubicBezTo>
                    <a:cubicBezTo>
                      <a:pt x="941565" y="70150"/>
                      <a:pt x="972689" y="58388"/>
                      <a:pt x="1004916" y="47823"/>
                    </a:cubicBezTo>
                    <a:cubicBezTo>
                      <a:pt x="1012071" y="45477"/>
                      <a:pt x="1019774" y="49373"/>
                      <a:pt x="1022121" y="56524"/>
                    </a:cubicBezTo>
                    <a:cubicBezTo>
                      <a:pt x="1024468" y="63676"/>
                      <a:pt x="1020571" y="71375"/>
                      <a:pt x="1013416" y="73721"/>
                    </a:cubicBezTo>
                    <a:cubicBezTo>
                      <a:pt x="981980" y="84028"/>
                      <a:pt x="951645" y="95490"/>
                      <a:pt x="923253" y="107790"/>
                    </a:cubicBezTo>
                    <a:cubicBezTo>
                      <a:pt x="916343" y="110783"/>
                      <a:pt x="908315" y="107609"/>
                      <a:pt x="905321" y="100702"/>
                    </a:cubicBezTo>
                    <a:cubicBezTo>
                      <a:pt x="903881" y="97378"/>
                      <a:pt x="903824" y="93619"/>
                      <a:pt x="905161" y="90253"/>
                    </a:cubicBezTo>
                    <a:close/>
                    <a:moveTo>
                      <a:pt x="710842" y="935903"/>
                    </a:moveTo>
                    <a:cubicBezTo>
                      <a:pt x="713449" y="929368"/>
                      <a:pt x="720604" y="925890"/>
                      <a:pt x="727356" y="927876"/>
                    </a:cubicBezTo>
                    <a:cubicBezTo>
                      <a:pt x="755760" y="936229"/>
                      <a:pt x="781040" y="929035"/>
                      <a:pt x="802492" y="906490"/>
                    </a:cubicBezTo>
                    <a:cubicBezTo>
                      <a:pt x="807682" y="901036"/>
                      <a:pt x="816312" y="900820"/>
                      <a:pt x="821768" y="906007"/>
                    </a:cubicBezTo>
                    <a:cubicBezTo>
                      <a:pt x="827225" y="911194"/>
                      <a:pt x="827441" y="919821"/>
                      <a:pt x="822252" y="925275"/>
                    </a:cubicBezTo>
                    <a:cubicBezTo>
                      <a:pt x="793592" y="955392"/>
                      <a:pt x="758116" y="965335"/>
                      <a:pt x="719660" y="954025"/>
                    </a:cubicBezTo>
                    <a:cubicBezTo>
                      <a:pt x="712436" y="951901"/>
                      <a:pt x="708303" y="944325"/>
                      <a:pt x="710428" y="937105"/>
                    </a:cubicBezTo>
                    <a:cubicBezTo>
                      <a:pt x="710428" y="937104"/>
                      <a:pt x="710428" y="937104"/>
                      <a:pt x="710428" y="937104"/>
                    </a:cubicBezTo>
                    <a:cubicBezTo>
                      <a:pt x="710549" y="936694"/>
                      <a:pt x="710687" y="936293"/>
                      <a:pt x="710842" y="935903"/>
                    </a:cubicBezTo>
                    <a:close/>
                    <a:moveTo>
                      <a:pt x="1090404" y="28983"/>
                    </a:moveTo>
                    <a:cubicBezTo>
                      <a:pt x="1092028" y="24881"/>
                      <a:pt x="1095540" y="21820"/>
                      <a:pt x="1099827" y="20772"/>
                    </a:cubicBezTo>
                    <a:cubicBezTo>
                      <a:pt x="1130676" y="13195"/>
                      <a:pt x="1163110" y="6338"/>
                      <a:pt x="1196228" y="392"/>
                    </a:cubicBezTo>
                    <a:cubicBezTo>
                      <a:pt x="1203645" y="-910"/>
                      <a:pt x="1210713" y="4044"/>
                      <a:pt x="1212015" y="11458"/>
                    </a:cubicBezTo>
                    <a:cubicBezTo>
                      <a:pt x="1213311" y="18831"/>
                      <a:pt x="1208414" y="25869"/>
                      <a:pt x="1201048" y="27220"/>
                    </a:cubicBezTo>
                    <a:cubicBezTo>
                      <a:pt x="1168494" y="33063"/>
                      <a:pt x="1136628" y="39799"/>
                      <a:pt x="1106335" y="47239"/>
                    </a:cubicBezTo>
                    <a:cubicBezTo>
                      <a:pt x="1099022" y="49036"/>
                      <a:pt x="1091637" y="44567"/>
                      <a:pt x="1089839" y="37257"/>
                    </a:cubicBezTo>
                    <a:cubicBezTo>
                      <a:pt x="1089163" y="34507"/>
                      <a:pt x="1089361" y="31615"/>
                      <a:pt x="1090404" y="28983"/>
                    </a:cubicBezTo>
                    <a:close/>
                    <a:moveTo>
                      <a:pt x="821122" y="731297"/>
                    </a:moveTo>
                    <a:cubicBezTo>
                      <a:pt x="823909" y="724304"/>
                      <a:pt x="831839" y="720894"/>
                      <a:pt x="838835" y="723680"/>
                    </a:cubicBezTo>
                    <a:cubicBezTo>
                      <a:pt x="841500" y="724741"/>
                      <a:pt x="843762" y="726615"/>
                      <a:pt x="845300" y="729035"/>
                    </a:cubicBezTo>
                    <a:cubicBezTo>
                      <a:pt x="865372" y="759162"/>
                      <a:pt x="873541" y="795664"/>
                      <a:pt x="868223" y="831468"/>
                    </a:cubicBezTo>
                    <a:cubicBezTo>
                      <a:pt x="867110" y="838912"/>
                      <a:pt x="860170" y="844045"/>
                      <a:pt x="852723" y="842932"/>
                    </a:cubicBezTo>
                    <a:cubicBezTo>
                      <a:pt x="845275" y="841819"/>
                      <a:pt x="840141" y="834883"/>
                      <a:pt x="841254" y="827438"/>
                    </a:cubicBezTo>
                    <a:cubicBezTo>
                      <a:pt x="841255" y="827428"/>
                      <a:pt x="841257" y="827418"/>
                      <a:pt x="841259" y="827408"/>
                    </a:cubicBezTo>
                    <a:cubicBezTo>
                      <a:pt x="845527" y="798102"/>
                      <a:pt x="838764" y="768254"/>
                      <a:pt x="822280" y="743646"/>
                    </a:cubicBezTo>
                    <a:cubicBezTo>
                      <a:pt x="819931" y="739954"/>
                      <a:pt x="819500" y="735360"/>
                      <a:pt x="821122" y="731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3"/>
              <p:cNvSpPr/>
              <p:nvPr/>
            </p:nvSpPr>
            <p:spPr>
              <a:xfrm>
                <a:off x="2276430" y="2868093"/>
                <a:ext cx="144434" cy="153119"/>
              </a:xfrm>
              <a:custGeom>
                <a:avLst/>
                <a:gdLst/>
                <a:ahLst/>
                <a:cxnLst/>
                <a:rect l="l" t="t" r="r" b="b"/>
                <a:pathLst>
                  <a:path w="144434" h="153119" extrusionOk="0">
                    <a:moveTo>
                      <a:pt x="0" y="0"/>
                    </a:moveTo>
                    <a:lnTo>
                      <a:pt x="144435" y="56140"/>
                    </a:lnTo>
                    <a:lnTo>
                      <a:pt x="23579" y="153119"/>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17" name="Google Shape;117;p13"/>
          <p:cNvSpPr txBox="1">
            <a:spLocks noGrp="1"/>
          </p:cNvSpPr>
          <p:nvPr>
            <p:ph type="title" hasCustomPrompt="1"/>
          </p:nvPr>
        </p:nvSpPr>
        <p:spPr>
          <a:xfrm>
            <a:off x="819243" y="1545543"/>
            <a:ext cx="7302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2" hasCustomPrompt="1"/>
          </p:nvPr>
        </p:nvSpPr>
        <p:spPr>
          <a:xfrm>
            <a:off x="819243" y="3142210"/>
            <a:ext cx="7302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title" idx="3" hasCustomPrompt="1"/>
          </p:nvPr>
        </p:nvSpPr>
        <p:spPr>
          <a:xfrm>
            <a:off x="3426147" y="1545543"/>
            <a:ext cx="7302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title" idx="4" hasCustomPrompt="1"/>
          </p:nvPr>
        </p:nvSpPr>
        <p:spPr>
          <a:xfrm>
            <a:off x="3426147" y="3142210"/>
            <a:ext cx="7302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 name="Google Shape;121;p13"/>
          <p:cNvSpPr txBox="1">
            <a:spLocks noGrp="1"/>
          </p:cNvSpPr>
          <p:nvPr>
            <p:ph type="title" idx="5" hasCustomPrompt="1"/>
          </p:nvPr>
        </p:nvSpPr>
        <p:spPr>
          <a:xfrm>
            <a:off x="6033057" y="1545543"/>
            <a:ext cx="7302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a:spLocks noGrp="1"/>
          </p:cNvSpPr>
          <p:nvPr>
            <p:ph type="title" idx="6" hasCustomPrompt="1"/>
          </p:nvPr>
        </p:nvSpPr>
        <p:spPr>
          <a:xfrm>
            <a:off x="6033057" y="3142210"/>
            <a:ext cx="7302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subTitle" idx="1"/>
          </p:nvPr>
        </p:nvSpPr>
        <p:spPr>
          <a:xfrm>
            <a:off x="819243" y="2014634"/>
            <a:ext cx="22917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100" b="1">
                <a:latin typeface="Rambla"/>
                <a:ea typeface="Rambla"/>
                <a:cs typeface="Rambla"/>
                <a:sym typeface="Rambl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4" name="Google Shape;124;p13"/>
          <p:cNvSpPr txBox="1">
            <a:spLocks noGrp="1"/>
          </p:cNvSpPr>
          <p:nvPr>
            <p:ph type="subTitle" idx="7"/>
          </p:nvPr>
        </p:nvSpPr>
        <p:spPr>
          <a:xfrm>
            <a:off x="3426147" y="2014634"/>
            <a:ext cx="22917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100" b="1">
                <a:latin typeface="Rambla"/>
                <a:ea typeface="Rambla"/>
                <a:cs typeface="Rambla"/>
                <a:sym typeface="Rambl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5" name="Google Shape;125;p13"/>
          <p:cNvSpPr txBox="1">
            <a:spLocks noGrp="1"/>
          </p:cNvSpPr>
          <p:nvPr>
            <p:ph type="subTitle" idx="8"/>
          </p:nvPr>
        </p:nvSpPr>
        <p:spPr>
          <a:xfrm>
            <a:off x="6033057" y="2014634"/>
            <a:ext cx="22917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100" b="1">
                <a:latin typeface="Rambla"/>
                <a:ea typeface="Rambla"/>
                <a:cs typeface="Rambla"/>
                <a:sym typeface="Rambl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6" name="Google Shape;126;p13"/>
          <p:cNvSpPr txBox="1">
            <a:spLocks noGrp="1"/>
          </p:cNvSpPr>
          <p:nvPr>
            <p:ph type="subTitle" idx="9"/>
          </p:nvPr>
        </p:nvSpPr>
        <p:spPr>
          <a:xfrm>
            <a:off x="819243" y="3611368"/>
            <a:ext cx="22917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100" b="1">
                <a:latin typeface="Rambla"/>
                <a:ea typeface="Rambla"/>
                <a:cs typeface="Rambla"/>
                <a:sym typeface="Rambl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7" name="Google Shape;127;p13"/>
          <p:cNvSpPr txBox="1">
            <a:spLocks noGrp="1"/>
          </p:cNvSpPr>
          <p:nvPr>
            <p:ph type="subTitle" idx="13"/>
          </p:nvPr>
        </p:nvSpPr>
        <p:spPr>
          <a:xfrm>
            <a:off x="3426147" y="3611368"/>
            <a:ext cx="22917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100" b="1">
                <a:latin typeface="Rambla"/>
                <a:ea typeface="Rambla"/>
                <a:cs typeface="Rambla"/>
                <a:sym typeface="Rambl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8" name="Google Shape;128;p13"/>
          <p:cNvSpPr txBox="1">
            <a:spLocks noGrp="1"/>
          </p:cNvSpPr>
          <p:nvPr>
            <p:ph type="subTitle" idx="14"/>
          </p:nvPr>
        </p:nvSpPr>
        <p:spPr>
          <a:xfrm>
            <a:off x="6033057" y="3611368"/>
            <a:ext cx="22917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100" b="1">
                <a:latin typeface="Rambla"/>
                <a:ea typeface="Rambla"/>
                <a:cs typeface="Rambla"/>
                <a:sym typeface="Rambl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9" name="Google Shape;129;p13"/>
          <p:cNvSpPr txBox="1">
            <a:spLocks noGrp="1"/>
          </p:cNvSpPr>
          <p:nvPr>
            <p:ph type="title" idx="15"/>
          </p:nvPr>
        </p:nvSpPr>
        <p:spPr>
          <a:xfrm>
            <a:off x="720000" y="397909"/>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_1">
    <p:spTree>
      <p:nvGrpSpPr>
        <p:cNvPr id="1" name="Shape 182"/>
        <p:cNvGrpSpPr/>
        <p:nvPr/>
      </p:nvGrpSpPr>
      <p:grpSpPr>
        <a:xfrm>
          <a:off x="0" y="0"/>
          <a:ext cx="0" cy="0"/>
          <a:chOff x="0" y="0"/>
          <a:chExt cx="0" cy="0"/>
        </a:xfrm>
      </p:grpSpPr>
      <p:sp>
        <p:nvSpPr>
          <p:cNvPr id="183" name="Google Shape;183;p19"/>
          <p:cNvSpPr txBox="1">
            <a:spLocks noGrp="1"/>
          </p:cNvSpPr>
          <p:nvPr>
            <p:ph type="subTitle" idx="1"/>
          </p:nvPr>
        </p:nvSpPr>
        <p:spPr>
          <a:xfrm>
            <a:off x="4871553" y="1820025"/>
            <a:ext cx="3040800" cy="2055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4" name="Google Shape;184;p19"/>
          <p:cNvSpPr txBox="1">
            <a:spLocks noGrp="1"/>
          </p:cNvSpPr>
          <p:nvPr>
            <p:ph type="subTitle" idx="2"/>
          </p:nvPr>
        </p:nvSpPr>
        <p:spPr>
          <a:xfrm>
            <a:off x="1231650" y="1820025"/>
            <a:ext cx="3040800" cy="2055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5" name="Google Shape;185;p19"/>
          <p:cNvSpPr txBox="1">
            <a:spLocks noGrp="1"/>
          </p:cNvSpPr>
          <p:nvPr>
            <p:ph type="title"/>
          </p:nvPr>
        </p:nvSpPr>
        <p:spPr>
          <a:xfrm>
            <a:off x="720000" y="397909"/>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86" name="Google Shape;186;p19"/>
          <p:cNvGrpSpPr/>
          <p:nvPr/>
        </p:nvGrpSpPr>
        <p:grpSpPr>
          <a:xfrm>
            <a:off x="-1255862" y="-1530872"/>
            <a:ext cx="10531222" cy="6827852"/>
            <a:chOff x="-1255862" y="-1530872"/>
            <a:chExt cx="10531222" cy="6827852"/>
          </a:xfrm>
        </p:grpSpPr>
        <p:grpSp>
          <p:nvGrpSpPr>
            <p:cNvPr id="187" name="Google Shape;187;p19"/>
            <p:cNvGrpSpPr/>
            <p:nvPr/>
          </p:nvGrpSpPr>
          <p:grpSpPr>
            <a:xfrm rot="-2986404" flipH="1">
              <a:off x="-927824" y="-787933"/>
              <a:ext cx="2987767" cy="2245337"/>
              <a:chOff x="2928576" y="0"/>
              <a:chExt cx="2987361" cy="2245032"/>
            </a:xfrm>
          </p:grpSpPr>
          <p:sp>
            <p:nvSpPr>
              <p:cNvPr id="188" name="Google Shape;188;p19"/>
              <p:cNvSpPr/>
              <p:nvPr/>
            </p:nvSpPr>
            <p:spPr>
              <a:xfrm>
                <a:off x="5825274" y="2079638"/>
                <a:ext cx="27165" cy="68669"/>
              </a:xfrm>
              <a:custGeom>
                <a:avLst/>
                <a:gdLst/>
                <a:ahLst/>
                <a:cxnLst/>
                <a:rect l="l" t="t" r="r" b="b"/>
                <a:pathLst>
                  <a:path w="27165" h="68669" extrusionOk="0">
                    <a:moveTo>
                      <a:pt x="12307" y="68533"/>
                    </a:moveTo>
                    <a:cubicBezTo>
                      <a:pt x="18940" y="70068"/>
                      <a:pt x="25561" y="65938"/>
                      <a:pt x="27097" y="59308"/>
                    </a:cubicBezTo>
                    <a:cubicBezTo>
                      <a:pt x="27318" y="58351"/>
                      <a:pt x="27425" y="57370"/>
                      <a:pt x="27414" y="56388"/>
                    </a:cubicBezTo>
                    <a:cubicBezTo>
                      <a:pt x="27228" y="41368"/>
                      <a:pt x="26355" y="26184"/>
                      <a:pt x="24818" y="11258"/>
                    </a:cubicBezTo>
                    <a:cubicBezTo>
                      <a:pt x="24134" y="4494"/>
                      <a:pt x="18094" y="-436"/>
                      <a:pt x="11327" y="247"/>
                    </a:cubicBezTo>
                    <a:cubicBezTo>
                      <a:pt x="4560" y="931"/>
                      <a:pt x="-371" y="6968"/>
                      <a:pt x="312" y="13732"/>
                    </a:cubicBezTo>
                    <a:cubicBezTo>
                      <a:pt x="314" y="13747"/>
                      <a:pt x="316" y="13762"/>
                      <a:pt x="317" y="13776"/>
                    </a:cubicBezTo>
                    <a:cubicBezTo>
                      <a:pt x="1777" y="27970"/>
                      <a:pt x="2608" y="42409"/>
                      <a:pt x="2785" y="56693"/>
                    </a:cubicBezTo>
                    <a:cubicBezTo>
                      <a:pt x="2855" y="62359"/>
                      <a:pt x="6785" y="67246"/>
                      <a:pt x="12307" y="685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9"/>
              <p:cNvSpPr/>
              <p:nvPr/>
            </p:nvSpPr>
            <p:spPr>
              <a:xfrm>
                <a:off x="2942024" y="131258"/>
                <a:ext cx="2890745" cy="1885233"/>
              </a:xfrm>
              <a:custGeom>
                <a:avLst/>
                <a:gdLst/>
                <a:ahLst/>
                <a:cxnLst/>
                <a:rect l="l" t="t" r="r" b="b"/>
                <a:pathLst>
                  <a:path w="2890745" h="1885233" extrusionOk="0">
                    <a:moveTo>
                      <a:pt x="2875908" y="1885099"/>
                    </a:moveTo>
                    <a:cubicBezTo>
                      <a:pt x="2882537" y="1886628"/>
                      <a:pt x="2889150" y="1882495"/>
                      <a:pt x="2890679" y="1875869"/>
                    </a:cubicBezTo>
                    <a:cubicBezTo>
                      <a:pt x="2891150" y="1873829"/>
                      <a:pt x="2891093" y="1871703"/>
                      <a:pt x="2890513" y="1869691"/>
                    </a:cubicBezTo>
                    <a:cubicBezTo>
                      <a:pt x="2882037" y="1840564"/>
                      <a:pt x="2871268" y="1812153"/>
                      <a:pt x="2858308" y="1784724"/>
                    </a:cubicBezTo>
                    <a:cubicBezTo>
                      <a:pt x="2855406" y="1778575"/>
                      <a:pt x="2848066" y="1775943"/>
                      <a:pt x="2841915" y="1778844"/>
                    </a:cubicBezTo>
                    <a:cubicBezTo>
                      <a:pt x="2835775" y="1781740"/>
                      <a:pt x="2833137" y="1789057"/>
                      <a:pt x="2836018" y="1795201"/>
                    </a:cubicBezTo>
                    <a:cubicBezTo>
                      <a:pt x="2848424" y="1821451"/>
                      <a:pt x="2858732" y="1848640"/>
                      <a:pt x="2866847" y="1876515"/>
                    </a:cubicBezTo>
                    <a:cubicBezTo>
                      <a:pt x="2868085" y="1880809"/>
                      <a:pt x="2871552" y="1884094"/>
                      <a:pt x="2875908" y="1885100"/>
                    </a:cubicBezTo>
                    <a:close/>
                    <a:moveTo>
                      <a:pt x="2800959" y="1724087"/>
                    </a:moveTo>
                    <a:cubicBezTo>
                      <a:pt x="2807585" y="1725623"/>
                      <a:pt x="2814202" y="1721500"/>
                      <a:pt x="2815739" y="1714877"/>
                    </a:cubicBezTo>
                    <a:cubicBezTo>
                      <a:pt x="2816492" y="1711632"/>
                      <a:pt x="2815897" y="1708221"/>
                      <a:pt x="2814091" y="1705421"/>
                    </a:cubicBezTo>
                    <a:cubicBezTo>
                      <a:pt x="2797632" y="1680044"/>
                      <a:pt x="2779816" y="1655573"/>
                      <a:pt x="2760720" y="1632114"/>
                    </a:cubicBezTo>
                    <a:cubicBezTo>
                      <a:pt x="2756430" y="1626838"/>
                      <a:pt x="2748673" y="1626038"/>
                      <a:pt x="2743395" y="1630327"/>
                    </a:cubicBezTo>
                    <a:cubicBezTo>
                      <a:pt x="2738127" y="1634607"/>
                      <a:pt x="2737318" y="1642342"/>
                      <a:pt x="2741587" y="1647619"/>
                    </a:cubicBezTo>
                    <a:cubicBezTo>
                      <a:pt x="2760122" y="1670389"/>
                      <a:pt x="2777416" y="1694140"/>
                      <a:pt x="2793395" y="1718769"/>
                    </a:cubicBezTo>
                    <a:cubicBezTo>
                      <a:pt x="2795126" y="1721460"/>
                      <a:pt x="2797841" y="1723368"/>
                      <a:pt x="2800959" y="1724087"/>
                    </a:cubicBezTo>
                    <a:close/>
                    <a:moveTo>
                      <a:pt x="2688917" y="1584978"/>
                    </a:moveTo>
                    <a:cubicBezTo>
                      <a:pt x="2695542" y="1586519"/>
                      <a:pt x="2702162" y="1582400"/>
                      <a:pt x="2703705" y="1575778"/>
                    </a:cubicBezTo>
                    <a:cubicBezTo>
                      <a:pt x="2704652" y="1571709"/>
                      <a:pt x="2703470" y="1567437"/>
                      <a:pt x="2700566" y="1564433"/>
                    </a:cubicBezTo>
                    <a:cubicBezTo>
                      <a:pt x="2680440" y="1543612"/>
                      <a:pt x="2658516" y="1522518"/>
                      <a:pt x="2635405" y="1501737"/>
                    </a:cubicBezTo>
                    <a:cubicBezTo>
                      <a:pt x="2630344" y="1497195"/>
                      <a:pt x="2622557" y="1497614"/>
                      <a:pt x="2618013" y="1502673"/>
                    </a:cubicBezTo>
                    <a:cubicBezTo>
                      <a:pt x="2613474" y="1507725"/>
                      <a:pt x="2613885" y="1515496"/>
                      <a:pt x="2618932" y="1520042"/>
                    </a:cubicBezTo>
                    <a:cubicBezTo>
                      <a:pt x="2641618" y="1540440"/>
                      <a:pt x="2663124" y="1561132"/>
                      <a:pt x="2682854" y="1581541"/>
                    </a:cubicBezTo>
                    <a:cubicBezTo>
                      <a:pt x="2684499" y="1583249"/>
                      <a:pt x="2686606" y="1584443"/>
                      <a:pt x="2688917" y="1584978"/>
                    </a:cubicBezTo>
                    <a:close/>
                    <a:moveTo>
                      <a:pt x="2556009" y="1464942"/>
                    </a:moveTo>
                    <a:cubicBezTo>
                      <a:pt x="2562635" y="1466482"/>
                      <a:pt x="2569255" y="1462361"/>
                      <a:pt x="2570795" y="1455738"/>
                    </a:cubicBezTo>
                    <a:cubicBezTo>
                      <a:pt x="2571868" y="1451126"/>
                      <a:pt x="2570200" y="1446308"/>
                      <a:pt x="2566504" y="1443346"/>
                    </a:cubicBezTo>
                    <a:cubicBezTo>
                      <a:pt x="2543877" y="1425211"/>
                      <a:pt x="2519741" y="1406801"/>
                      <a:pt x="2494764" y="1388626"/>
                    </a:cubicBezTo>
                    <a:cubicBezTo>
                      <a:pt x="2489265" y="1384625"/>
                      <a:pt x="2481562" y="1385837"/>
                      <a:pt x="2477559" y="1391333"/>
                    </a:cubicBezTo>
                    <a:cubicBezTo>
                      <a:pt x="2473556" y="1396829"/>
                      <a:pt x="2474768" y="1404529"/>
                      <a:pt x="2480267" y="1408530"/>
                    </a:cubicBezTo>
                    <a:cubicBezTo>
                      <a:pt x="2504936" y="1426482"/>
                      <a:pt x="2528766" y="1444658"/>
                      <a:pt x="2551097" y="1462553"/>
                    </a:cubicBezTo>
                    <a:cubicBezTo>
                      <a:pt x="2552534" y="1463709"/>
                      <a:pt x="2554213" y="1464526"/>
                      <a:pt x="2556009" y="1464943"/>
                    </a:cubicBezTo>
                    <a:close/>
                    <a:moveTo>
                      <a:pt x="2411187" y="1359258"/>
                    </a:moveTo>
                    <a:cubicBezTo>
                      <a:pt x="2417814" y="1360794"/>
                      <a:pt x="2424431" y="1356669"/>
                      <a:pt x="2425968" y="1350045"/>
                    </a:cubicBezTo>
                    <a:cubicBezTo>
                      <a:pt x="2427123" y="1345064"/>
                      <a:pt x="2425078" y="1339888"/>
                      <a:pt x="2420830" y="1337040"/>
                    </a:cubicBezTo>
                    <a:cubicBezTo>
                      <a:pt x="2396720" y="1320880"/>
                      <a:pt x="2371266" y="1304424"/>
                      <a:pt x="2345175" y="1288131"/>
                    </a:cubicBezTo>
                    <a:cubicBezTo>
                      <a:pt x="2339406" y="1284528"/>
                      <a:pt x="2331808" y="1286283"/>
                      <a:pt x="2328205" y="1292049"/>
                    </a:cubicBezTo>
                    <a:cubicBezTo>
                      <a:pt x="2324601" y="1297815"/>
                      <a:pt x="2326356" y="1305409"/>
                      <a:pt x="2332125" y="1309011"/>
                    </a:cubicBezTo>
                    <a:cubicBezTo>
                      <a:pt x="2357992" y="1325165"/>
                      <a:pt x="2383222" y="1341475"/>
                      <a:pt x="2407113" y="1357488"/>
                    </a:cubicBezTo>
                    <a:cubicBezTo>
                      <a:pt x="2408351" y="1358321"/>
                      <a:pt x="2409732" y="1358921"/>
                      <a:pt x="2411187" y="1359258"/>
                    </a:cubicBezTo>
                    <a:close/>
                    <a:moveTo>
                      <a:pt x="2259131" y="1264125"/>
                    </a:moveTo>
                    <a:cubicBezTo>
                      <a:pt x="2265759" y="1265658"/>
                      <a:pt x="2272375" y="1261531"/>
                      <a:pt x="2273908" y="1254906"/>
                    </a:cubicBezTo>
                    <a:cubicBezTo>
                      <a:pt x="2275122" y="1249664"/>
                      <a:pt x="2272789" y="1244242"/>
                      <a:pt x="2268149" y="1241516"/>
                    </a:cubicBezTo>
                    <a:cubicBezTo>
                      <a:pt x="2243098" y="1226804"/>
                      <a:pt x="2216809" y="1211782"/>
                      <a:pt x="2190014" y="1196869"/>
                    </a:cubicBezTo>
                    <a:cubicBezTo>
                      <a:pt x="2184067" y="1193569"/>
                      <a:pt x="2176570" y="1195713"/>
                      <a:pt x="2173269" y="1201657"/>
                    </a:cubicBezTo>
                    <a:cubicBezTo>
                      <a:pt x="2169973" y="1207591"/>
                      <a:pt x="2172104" y="1215071"/>
                      <a:pt x="2178032" y="1218380"/>
                    </a:cubicBezTo>
                    <a:cubicBezTo>
                      <a:pt x="2204661" y="1233202"/>
                      <a:pt x="2230783" y="1248128"/>
                      <a:pt x="2255672" y="1262743"/>
                    </a:cubicBezTo>
                    <a:cubicBezTo>
                      <a:pt x="2256748" y="1263377"/>
                      <a:pt x="2257915" y="1263843"/>
                      <a:pt x="2259131" y="1264125"/>
                    </a:cubicBezTo>
                    <a:close/>
                    <a:moveTo>
                      <a:pt x="2102424" y="1176788"/>
                    </a:moveTo>
                    <a:cubicBezTo>
                      <a:pt x="2109052" y="1178319"/>
                      <a:pt x="2115666" y="1174189"/>
                      <a:pt x="2117198" y="1167564"/>
                    </a:cubicBezTo>
                    <a:cubicBezTo>
                      <a:pt x="2118454" y="1162133"/>
                      <a:pt x="2115902" y="1156536"/>
                      <a:pt x="2110977" y="1153920"/>
                    </a:cubicBezTo>
                    <a:cubicBezTo>
                      <a:pt x="2085317" y="1140293"/>
                      <a:pt x="2058477" y="1126335"/>
                      <a:pt x="2031202" y="1112432"/>
                    </a:cubicBezTo>
                    <a:cubicBezTo>
                      <a:pt x="2025142" y="1109344"/>
                      <a:pt x="2017725" y="1111750"/>
                      <a:pt x="2014635" y="1117807"/>
                    </a:cubicBezTo>
                    <a:cubicBezTo>
                      <a:pt x="2011545" y="1123863"/>
                      <a:pt x="2013953" y="1131277"/>
                      <a:pt x="2020012" y="1134366"/>
                    </a:cubicBezTo>
                    <a:cubicBezTo>
                      <a:pt x="2047165" y="1148205"/>
                      <a:pt x="2073881" y="1162100"/>
                      <a:pt x="2099420" y="1175663"/>
                    </a:cubicBezTo>
                    <a:cubicBezTo>
                      <a:pt x="2100368" y="1176167"/>
                      <a:pt x="2101378" y="1176545"/>
                      <a:pt x="2102424" y="1176788"/>
                    </a:cubicBezTo>
                    <a:close/>
                    <a:moveTo>
                      <a:pt x="1942605" y="1095248"/>
                    </a:moveTo>
                    <a:cubicBezTo>
                      <a:pt x="1949234" y="1096777"/>
                      <a:pt x="1955848" y="1092646"/>
                      <a:pt x="1957378" y="1086021"/>
                    </a:cubicBezTo>
                    <a:cubicBezTo>
                      <a:pt x="1958664" y="1080451"/>
                      <a:pt x="1955946" y="1074730"/>
                      <a:pt x="1950815" y="1072205"/>
                    </a:cubicBezTo>
                    <a:cubicBezTo>
                      <a:pt x="1924751" y="1059388"/>
                      <a:pt x="1897534" y="1046216"/>
                      <a:pt x="1869924" y="1033055"/>
                    </a:cubicBezTo>
                    <a:cubicBezTo>
                      <a:pt x="1863786" y="1030126"/>
                      <a:pt x="1856434" y="1032726"/>
                      <a:pt x="1853504" y="1038861"/>
                    </a:cubicBezTo>
                    <a:cubicBezTo>
                      <a:pt x="1850573" y="1044997"/>
                      <a:pt x="1853174" y="1052346"/>
                      <a:pt x="1859312" y="1055275"/>
                    </a:cubicBezTo>
                    <a:cubicBezTo>
                      <a:pt x="1859316" y="1055276"/>
                      <a:pt x="1859320" y="1055278"/>
                      <a:pt x="1859323" y="1055280"/>
                    </a:cubicBezTo>
                    <a:cubicBezTo>
                      <a:pt x="1886843" y="1068397"/>
                      <a:pt x="1913967" y="1081524"/>
                      <a:pt x="1939943" y="1094297"/>
                    </a:cubicBezTo>
                    <a:cubicBezTo>
                      <a:pt x="1940791" y="1094715"/>
                      <a:pt x="1941685" y="1095034"/>
                      <a:pt x="1942605" y="1095248"/>
                    </a:cubicBezTo>
                    <a:close/>
                    <a:moveTo>
                      <a:pt x="1780664" y="1017990"/>
                    </a:moveTo>
                    <a:cubicBezTo>
                      <a:pt x="1787293" y="1019519"/>
                      <a:pt x="1793906" y="1015387"/>
                      <a:pt x="1795435" y="1008761"/>
                    </a:cubicBezTo>
                    <a:cubicBezTo>
                      <a:pt x="1796744" y="1003090"/>
                      <a:pt x="1793901" y="997278"/>
                      <a:pt x="1788621" y="994827"/>
                    </a:cubicBezTo>
                    <a:cubicBezTo>
                      <a:pt x="1762464" y="982688"/>
                      <a:pt x="1734996" y="970089"/>
                      <a:pt x="1706980" y="957379"/>
                    </a:cubicBezTo>
                    <a:cubicBezTo>
                      <a:pt x="1700791" y="954559"/>
                      <a:pt x="1693487" y="957288"/>
                      <a:pt x="1690666" y="963474"/>
                    </a:cubicBezTo>
                    <a:cubicBezTo>
                      <a:pt x="1687844" y="969660"/>
                      <a:pt x="1690574" y="976961"/>
                      <a:pt x="1696763" y="979781"/>
                    </a:cubicBezTo>
                    <a:cubicBezTo>
                      <a:pt x="1696775" y="979787"/>
                      <a:pt x="1696787" y="979792"/>
                      <a:pt x="1696799" y="979798"/>
                    </a:cubicBezTo>
                    <a:cubicBezTo>
                      <a:pt x="1724751" y="992479"/>
                      <a:pt x="1752155" y="1005049"/>
                      <a:pt x="1778248" y="1017158"/>
                    </a:cubicBezTo>
                    <a:cubicBezTo>
                      <a:pt x="1779023" y="1017518"/>
                      <a:pt x="1779832" y="1017797"/>
                      <a:pt x="1780664" y="1017990"/>
                    </a:cubicBezTo>
                    <a:close/>
                    <a:moveTo>
                      <a:pt x="1617452" y="943895"/>
                    </a:moveTo>
                    <a:cubicBezTo>
                      <a:pt x="1624080" y="945423"/>
                      <a:pt x="1630693" y="941291"/>
                      <a:pt x="1632221" y="934666"/>
                    </a:cubicBezTo>
                    <a:cubicBezTo>
                      <a:pt x="1633546" y="928925"/>
                      <a:pt x="1630616" y="923050"/>
                      <a:pt x="1625232" y="920653"/>
                    </a:cubicBezTo>
                    <a:cubicBezTo>
                      <a:pt x="1599173" y="909051"/>
                      <a:pt x="1571533" y="896842"/>
                      <a:pt x="1543081" y="884364"/>
                    </a:cubicBezTo>
                    <a:cubicBezTo>
                      <a:pt x="1536852" y="881632"/>
                      <a:pt x="1529587" y="884464"/>
                      <a:pt x="1526854" y="890690"/>
                    </a:cubicBezTo>
                    <a:cubicBezTo>
                      <a:pt x="1524121" y="896916"/>
                      <a:pt x="1526955" y="904178"/>
                      <a:pt x="1533183" y="906910"/>
                    </a:cubicBezTo>
                    <a:cubicBezTo>
                      <a:pt x="1561596" y="919369"/>
                      <a:pt x="1589193" y="931560"/>
                      <a:pt x="1615211" y="943143"/>
                    </a:cubicBezTo>
                    <a:cubicBezTo>
                      <a:pt x="1615932" y="943465"/>
                      <a:pt x="1616682" y="943717"/>
                      <a:pt x="1617452" y="943895"/>
                    </a:cubicBezTo>
                    <a:close/>
                    <a:moveTo>
                      <a:pt x="1452902" y="871690"/>
                    </a:moveTo>
                    <a:cubicBezTo>
                      <a:pt x="1459531" y="873218"/>
                      <a:pt x="1466143" y="869085"/>
                      <a:pt x="1467672" y="862459"/>
                    </a:cubicBezTo>
                    <a:cubicBezTo>
                      <a:pt x="1469006" y="856674"/>
                      <a:pt x="1466020" y="850761"/>
                      <a:pt x="1460572" y="848398"/>
                    </a:cubicBezTo>
                    <a:cubicBezTo>
                      <a:pt x="1433094" y="836486"/>
                      <a:pt x="1405626" y="824627"/>
                      <a:pt x="1378169" y="812823"/>
                    </a:cubicBezTo>
                    <a:cubicBezTo>
                      <a:pt x="1371921" y="810135"/>
                      <a:pt x="1364677" y="813019"/>
                      <a:pt x="1361988" y="819264"/>
                    </a:cubicBezTo>
                    <a:cubicBezTo>
                      <a:pt x="1359299" y="825509"/>
                      <a:pt x="1362184" y="832751"/>
                      <a:pt x="1368432" y="835439"/>
                    </a:cubicBezTo>
                    <a:cubicBezTo>
                      <a:pt x="1395855" y="847236"/>
                      <a:pt x="1423301" y="859086"/>
                      <a:pt x="1450771" y="870987"/>
                    </a:cubicBezTo>
                    <a:cubicBezTo>
                      <a:pt x="1451459" y="871285"/>
                      <a:pt x="1452172" y="871520"/>
                      <a:pt x="1452902" y="871690"/>
                    </a:cubicBezTo>
                    <a:close/>
                    <a:moveTo>
                      <a:pt x="1288082" y="800741"/>
                    </a:moveTo>
                    <a:cubicBezTo>
                      <a:pt x="1294710" y="802269"/>
                      <a:pt x="1301322" y="798136"/>
                      <a:pt x="1302851" y="791511"/>
                    </a:cubicBezTo>
                    <a:cubicBezTo>
                      <a:pt x="1304190" y="785706"/>
                      <a:pt x="1301180" y="779776"/>
                      <a:pt x="1295702" y="777429"/>
                    </a:cubicBezTo>
                    <a:lnTo>
                      <a:pt x="1213224" y="742108"/>
                    </a:lnTo>
                    <a:cubicBezTo>
                      <a:pt x="1206972" y="739430"/>
                      <a:pt x="1199732" y="742325"/>
                      <a:pt x="1197053" y="748574"/>
                    </a:cubicBezTo>
                    <a:cubicBezTo>
                      <a:pt x="1194373" y="754823"/>
                      <a:pt x="1197269" y="762060"/>
                      <a:pt x="1203521" y="764738"/>
                    </a:cubicBezTo>
                    <a:lnTo>
                      <a:pt x="1285999" y="800059"/>
                    </a:lnTo>
                    <a:cubicBezTo>
                      <a:pt x="1286672" y="800348"/>
                      <a:pt x="1287369" y="800576"/>
                      <a:pt x="1288082" y="800741"/>
                    </a:cubicBezTo>
                    <a:close/>
                    <a:moveTo>
                      <a:pt x="1123146" y="730048"/>
                    </a:moveTo>
                    <a:cubicBezTo>
                      <a:pt x="1129774" y="731576"/>
                      <a:pt x="1136387" y="727444"/>
                      <a:pt x="1137916" y="720819"/>
                    </a:cubicBezTo>
                    <a:cubicBezTo>
                      <a:pt x="1139254" y="715020"/>
                      <a:pt x="1136251" y="709094"/>
                      <a:pt x="1130782" y="706742"/>
                    </a:cubicBezTo>
                    <a:cubicBezTo>
                      <a:pt x="1103150" y="694863"/>
                      <a:pt x="1075699" y="683019"/>
                      <a:pt x="1048428" y="671211"/>
                    </a:cubicBezTo>
                    <a:cubicBezTo>
                      <a:pt x="1042185" y="668513"/>
                      <a:pt x="1034936" y="671386"/>
                      <a:pt x="1032237" y="677627"/>
                    </a:cubicBezTo>
                    <a:cubicBezTo>
                      <a:pt x="1029543" y="683858"/>
                      <a:pt x="1032404" y="691094"/>
                      <a:pt x="1038632" y="693800"/>
                    </a:cubicBezTo>
                    <a:cubicBezTo>
                      <a:pt x="1065912" y="705621"/>
                      <a:pt x="1093384" y="717474"/>
                      <a:pt x="1121049" y="729359"/>
                    </a:cubicBezTo>
                    <a:cubicBezTo>
                      <a:pt x="1121726" y="729650"/>
                      <a:pt x="1122428" y="729881"/>
                      <a:pt x="1123146" y="730048"/>
                    </a:cubicBezTo>
                    <a:close/>
                    <a:moveTo>
                      <a:pt x="958508" y="658651"/>
                    </a:moveTo>
                    <a:cubicBezTo>
                      <a:pt x="964276" y="659979"/>
                      <a:pt x="970174" y="657019"/>
                      <a:pt x="972554" y="651601"/>
                    </a:cubicBezTo>
                    <a:cubicBezTo>
                      <a:pt x="975287" y="645376"/>
                      <a:pt x="972455" y="638115"/>
                      <a:pt x="966228" y="635382"/>
                    </a:cubicBezTo>
                    <a:cubicBezTo>
                      <a:pt x="937188" y="622641"/>
                      <a:pt x="910369" y="610776"/>
                      <a:pt x="884241" y="599111"/>
                    </a:cubicBezTo>
                    <a:cubicBezTo>
                      <a:pt x="878034" y="596337"/>
                      <a:pt x="870751" y="599118"/>
                      <a:pt x="867976" y="605323"/>
                    </a:cubicBezTo>
                    <a:cubicBezTo>
                      <a:pt x="867975" y="605326"/>
                      <a:pt x="867974" y="605328"/>
                      <a:pt x="867973" y="605331"/>
                    </a:cubicBezTo>
                    <a:cubicBezTo>
                      <a:pt x="865200" y="611538"/>
                      <a:pt x="867985" y="618818"/>
                      <a:pt x="874194" y="621591"/>
                    </a:cubicBezTo>
                    <a:cubicBezTo>
                      <a:pt x="900373" y="633278"/>
                      <a:pt x="927238" y="645164"/>
                      <a:pt x="956326" y="657926"/>
                    </a:cubicBezTo>
                    <a:cubicBezTo>
                      <a:pt x="957029" y="658235"/>
                      <a:pt x="957759" y="658477"/>
                      <a:pt x="958507" y="658651"/>
                    </a:cubicBezTo>
                    <a:close/>
                    <a:moveTo>
                      <a:pt x="794662" y="585430"/>
                    </a:moveTo>
                    <a:cubicBezTo>
                      <a:pt x="800363" y="586744"/>
                      <a:pt x="806202" y="583869"/>
                      <a:pt x="808634" y="578550"/>
                    </a:cubicBezTo>
                    <a:cubicBezTo>
                      <a:pt x="811461" y="572368"/>
                      <a:pt x="808740" y="565065"/>
                      <a:pt x="802554" y="562238"/>
                    </a:cubicBezTo>
                    <a:cubicBezTo>
                      <a:pt x="802554" y="562238"/>
                      <a:pt x="802553" y="562237"/>
                      <a:pt x="802552" y="562237"/>
                    </a:cubicBezTo>
                    <a:cubicBezTo>
                      <a:pt x="774397" y="549375"/>
                      <a:pt x="747045" y="536703"/>
                      <a:pt x="721260" y="524571"/>
                    </a:cubicBezTo>
                    <a:cubicBezTo>
                      <a:pt x="715107" y="521675"/>
                      <a:pt x="707771" y="524314"/>
                      <a:pt x="704875" y="530464"/>
                    </a:cubicBezTo>
                    <a:cubicBezTo>
                      <a:pt x="704874" y="530465"/>
                      <a:pt x="704873" y="530466"/>
                      <a:pt x="704873" y="530467"/>
                    </a:cubicBezTo>
                    <a:cubicBezTo>
                      <a:pt x="701976" y="536618"/>
                      <a:pt x="704616" y="543952"/>
                      <a:pt x="710770" y="546847"/>
                    </a:cubicBezTo>
                    <a:cubicBezTo>
                      <a:pt x="736640" y="559017"/>
                      <a:pt x="764074" y="571729"/>
                      <a:pt x="792315" y="584630"/>
                    </a:cubicBezTo>
                    <a:cubicBezTo>
                      <a:pt x="793069" y="584975"/>
                      <a:pt x="793855" y="585243"/>
                      <a:pt x="794662" y="585430"/>
                    </a:cubicBezTo>
                    <a:close/>
                    <a:moveTo>
                      <a:pt x="632315" y="508949"/>
                    </a:moveTo>
                    <a:cubicBezTo>
                      <a:pt x="637901" y="510237"/>
                      <a:pt x="643638" y="507502"/>
                      <a:pt x="646154" y="502353"/>
                    </a:cubicBezTo>
                    <a:cubicBezTo>
                      <a:pt x="649139" y="496246"/>
                      <a:pt x="646605" y="488876"/>
                      <a:pt x="640495" y="485892"/>
                    </a:cubicBezTo>
                    <a:cubicBezTo>
                      <a:pt x="640494" y="485892"/>
                      <a:pt x="640493" y="485891"/>
                      <a:pt x="640492" y="485891"/>
                    </a:cubicBezTo>
                    <a:cubicBezTo>
                      <a:pt x="612698" y="472323"/>
                      <a:pt x="585752" y="458877"/>
                      <a:pt x="560402" y="445925"/>
                    </a:cubicBezTo>
                    <a:cubicBezTo>
                      <a:pt x="554346" y="442834"/>
                      <a:pt x="546929" y="445232"/>
                      <a:pt x="543831" y="451283"/>
                    </a:cubicBezTo>
                    <a:cubicBezTo>
                      <a:pt x="540736" y="457337"/>
                      <a:pt x="543136" y="464753"/>
                      <a:pt x="549192" y="467847"/>
                    </a:cubicBezTo>
                    <a:cubicBezTo>
                      <a:pt x="574673" y="480867"/>
                      <a:pt x="601755" y="494381"/>
                      <a:pt x="629684" y="508014"/>
                    </a:cubicBezTo>
                    <a:cubicBezTo>
                      <a:pt x="630523" y="508424"/>
                      <a:pt x="631405" y="508737"/>
                      <a:pt x="632315" y="508949"/>
                    </a:cubicBezTo>
                    <a:close/>
                    <a:moveTo>
                      <a:pt x="472576" y="427165"/>
                    </a:moveTo>
                    <a:cubicBezTo>
                      <a:pt x="477977" y="428412"/>
                      <a:pt x="483547" y="425900"/>
                      <a:pt x="486186" y="421026"/>
                    </a:cubicBezTo>
                    <a:cubicBezTo>
                      <a:pt x="489421" y="415046"/>
                      <a:pt x="487195" y="407576"/>
                      <a:pt x="481213" y="404341"/>
                    </a:cubicBezTo>
                    <a:cubicBezTo>
                      <a:pt x="453991" y="389621"/>
                      <a:pt x="427757" y="374942"/>
                      <a:pt x="403239" y="360711"/>
                    </a:cubicBezTo>
                    <a:cubicBezTo>
                      <a:pt x="397359" y="357296"/>
                      <a:pt x="389822" y="359293"/>
                      <a:pt x="386406" y="365171"/>
                    </a:cubicBezTo>
                    <a:cubicBezTo>
                      <a:pt x="386406" y="365172"/>
                      <a:pt x="386405" y="365173"/>
                      <a:pt x="386404" y="365174"/>
                    </a:cubicBezTo>
                    <a:cubicBezTo>
                      <a:pt x="382989" y="371054"/>
                      <a:pt x="384988" y="378588"/>
                      <a:pt x="390870" y="382002"/>
                    </a:cubicBezTo>
                    <a:cubicBezTo>
                      <a:pt x="390870" y="382002"/>
                      <a:pt x="390871" y="382002"/>
                      <a:pt x="390871" y="382002"/>
                    </a:cubicBezTo>
                    <a:cubicBezTo>
                      <a:pt x="415601" y="396357"/>
                      <a:pt x="442054" y="411158"/>
                      <a:pt x="469493" y="425995"/>
                    </a:cubicBezTo>
                    <a:cubicBezTo>
                      <a:pt x="470463" y="426521"/>
                      <a:pt x="471500" y="426915"/>
                      <a:pt x="472576" y="427165"/>
                    </a:cubicBezTo>
                    <a:close/>
                    <a:moveTo>
                      <a:pt x="317560" y="336866"/>
                    </a:moveTo>
                    <a:cubicBezTo>
                      <a:pt x="322653" y="338044"/>
                      <a:pt x="327936" y="335881"/>
                      <a:pt x="330740" y="331470"/>
                    </a:cubicBezTo>
                    <a:cubicBezTo>
                      <a:pt x="334386" y="325731"/>
                      <a:pt x="332687" y="318124"/>
                      <a:pt x="326945" y="314479"/>
                    </a:cubicBezTo>
                    <a:cubicBezTo>
                      <a:pt x="300677" y="297804"/>
                      <a:pt x="275811" y="281121"/>
                      <a:pt x="253041" y="264890"/>
                    </a:cubicBezTo>
                    <a:cubicBezTo>
                      <a:pt x="247502" y="260945"/>
                      <a:pt x="239813" y="262232"/>
                      <a:pt x="235863" y="267766"/>
                    </a:cubicBezTo>
                    <a:cubicBezTo>
                      <a:pt x="231914" y="273302"/>
                      <a:pt x="233202" y="280989"/>
                      <a:pt x="238739" y="284937"/>
                    </a:cubicBezTo>
                    <a:cubicBezTo>
                      <a:pt x="261867" y="301422"/>
                      <a:pt x="287102" y="318353"/>
                      <a:pt x="313740" y="335262"/>
                    </a:cubicBezTo>
                    <a:cubicBezTo>
                      <a:pt x="314913" y="336009"/>
                      <a:pt x="316205" y="336551"/>
                      <a:pt x="317560" y="336866"/>
                    </a:cubicBezTo>
                    <a:close/>
                    <a:moveTo>
                      <a:pt x="172031" y="232375"/>
                    </a:moveTo>
                    <a:cubicBezTo>
                      <a:pt x="176566" y="233429"/>
                      <a:pt x="181308" y="231838"/>
                      <a:pt x="184287" y="228261"/>
                    </a:cubicBezTo>
                    <a:cubicBezTo>
                      <a:pt x="188640" y="223039"/>
                      <a:pt x="187933" y="215278"/>
                      <a:pt x="182709" y="210926"/>
                    </a:cubicBezTo>
                    <a:cubicBezTo>
                      <a:pt x="182708" y="210925"/>
                      <a:pt x="182707" y="210925"/>
                      <a:pt x="182706" y="210924"/>
                    </a:cubicBezTo>
                    <a:cubicBezTo>
                      <a:pt x="160074" y="192211"/>
                      <a:pt x="138484" y="172273"/>
                      <a:pt x="118034" y="151199"/>
                    </a:cubicBezTo>
                    <a:cubicBezTo>
                      <a:pt x="113320" y="146299"/>
                      <a:pt x="105523" y="146147"/>
                      <a:pt x="100621" y="150860"/>
                    </a:cubicBezTo>
                    <a:cubicBezTo>
                      <a:pt x="100621" y="150860"/>
                      <a:pt x="100621" y="150860"/>
                      <a:pt x="100621" y="150860"/>
                    </a:cubicBezTo>
                    <a:cubicBezTo>
                      <a:pt x="95719" y="155573"/>
                      <a:pt x="95566" y="163365"/>
                      <a:pt x="100280" y="168265"/>
                    </a:cubicBezTo>
                    <a:cubicBezTo>
                      <a:pt x="121359" y="189992"/>
                      <a:pt x="143613" y="210548"/>
                      <a:pt x="166942" y="229841"/>
                    </a:cubicBezTo>
                    <a:cubicBezTo>
                      <a:pt x="168417" y="231073"/>
                      <a:pt x="170160" y="231941"/>
                      <a:pt x="172031" y="232375"/>
                    </a:cubicBezTo>
                    <a:close/>
                    <a:moveTo>
                      <a:pt x="49909" y="102964"/>
                    </a:moveTo>
                    <a:cubicBezTo>
                      <a:pt x="53251" y="103743"/>
                      <a:pt x="56766" y="103089"/>
                      <a:pt x="59603" y="101162"/>
                    </a:cubicBezTo>
                    <a:cubicBezTo>
                      <a:pt x="65234" y="97347"/>
                      <a:pt x="66704" y="89693"/>
                      <a:pt x="62889" y="84065"/>
                    </a:cubicBezTo>
                    <a:cubicBezTo>
                      <a:pt x="46721" y="60693"/>
                      <a:pt x="33718" y="35285"/>
                      <a:pt x="24217" y="8504"/>
                    </a:cubicBezTo>
                    <a:cubicBezTo>
                      <a:pt x="22012" y="2074"/>
                      <a:pt x="15008" y="-1352"/>
                      <a:pt x="8575" y="853"/>
                    </a:cubicBezTo>
                    <a:cubicBezTo>
                      <a:pt x="8574" y="853"/>
                      <a:pt x="8573" y="853"/>
                      <a:pt x="8572" y="854"/>
                    </a:cubicBezTo>
                    <a:cubicBezTo>
                      <a:pt x="2139" y="3059"/>
                      <a:pt x="-1288" y="10059"/>
                      <a:pt x="918" y="16489"/>
                    </a:cubicBezTo>
                    <a:cubicBezTo>
                      <a:pt x="918" y="16490"/>
                      <a:pt x="919" y="16491"/>
                      <a:pt x="919" y="16491"/>
                    </a:cubicBezTo>
                    <a:cubicBezTo>
                      <a:pt x="11126" y="45335"/>
                      <a:pt x="25107" y="72702"/>
                      <a:pt x="42498" y="97879"/>
                    </a:cubicBezTo>
                    <a:cubicBezTo>
                      <a:pt x="44237" y="100449"/>
                      <a:pt x="46885" y="102266"/>
                      <a:pt x="49909" y="1029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9"/>
              <p:cNvSpPr/>
              <p:nvPr/>
            </p:nvSpPr>
            <p:spPr>
              <a:xfrm>
                <a:off x="2928576" y="0"/>
                <a:ext cx="30338" cy="68295"/>
              </a:xfrm>
              <a:custGeom>
                <a:avLst/>
                <a:gdLst/>
                <a:ahLst/>
                <a:cxnLst/>
                <a:rect l="l" t="t" r="r" b="b"/>
                <a:pathLst>
                  <a:path w="30338" h="68295" extrusionOk="0">
                    <a:moveTo>
                      <a:pt x="9769" y="68161"/>
                    </a:moveTo>
                    <a:cubicBezTo>
                      <a:pt x="10541" y="68339"/>
                      <a:pt x="11328" y="68443"/>
                      <a:pt x="12119" y="68472"/>
                    </a:cubicBezTo>
                    <a:cubicBezTo>
                      <a:pt x="18916" y="68718"/>
                      <a:pt x="24626" y="63411"/>
                      <a:pt x="24874" y="56616"/>
                    </a:cubicBezTo>
                    <a:cubicBezTo>
                      <a:pt x="25401" y="42673"/>
                      <a:pt x="27214" y="28808"/>
                      <a:pt x="30292" y="15198"/>
                    </a:cubicBezTo>
                    <a:cubicBezTo>
                      <a:pt x="31765" y="8568"/>
                      <a:pt x="27603" y="1994"/>
                      <a:pt x="20978" y="486"/>
                    </a:cubicBezTo>
                    <a:cubicBezTo>
                      <a:pt x="14342" y="-1005"/>
                      <a:pt x="7753" y="3163"/>
                      <a:pt x="6260" y="9796"/>
                    </a:cubicBezTo>
                    <a:cubicBezTo>
                      <a:pt x="2850" y="24888"/>
                      <a:pt x="841" y="40262"/>
                      <a:pt x="257" y="55723"/>
                    </a:cubicBezTo>
                    <a:cubicBezTo>
                      <a:pt x="44" y="61609"/>
                      <a:pt x="4031" y="66822"/>
                      <a:pt x="9769" y="68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9"/>
              <p:cNvSpPr/>
              <p:nvPr/>
            </p:nvSpPr>
            <p:spPr>
              <a:xfrm>
                <a:off x="5764137" y="2107604"/>
                <a:ext cx="151800" cy="137428"/>
              </a:xfrm>
              <a:custGeom>
                <a:avLst/>
                <a:gdLst/>
                <a:ahLst/>
                <a:cxnLst/>
                <a:rect l="l" t="t" r="r" b="b"/>
                <a:pathLst>
                  <a:path w="151800" h="137428" extrusionOk="0">
                    <a:moveTo>
                      <a:pt x="0" y="0"/>
                    </a:moveTo>
                    <a:lnTo>
                      <a:pt x="65429" y="137429"/>
                    </a:lnTo>
                    <a:lnTo>
                      <a:pt x="151800" y="120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 name="Google Shape;192;p19"/>
            <p:cNvGrpSpPr/>
            <p:nvPr/>
          </p:nvGrpSpPr>
          <p:grpSpPr>
            <a:xfrm rot="-9843229">
              <a:off x="7776500" y="3578856"/>
              <a:ext cx="1308570" cy="1568548"/>
              <a:chOff x="1112130" y="2868093"/>
              <a:chExt cx="1308734" cy="1568744"/>
            </a:xfrm>
          </p:grpSpPr>
          <p:sp>
            <p:nvSpPr>
              <p:cNvPr id="193" name="Google Shape;193;p19"/>
              <p:cNvSpPr/>
              <p:nvPr/>
            </p:nvSpPr>
            <p:spPr>
              <a:xfrm>
                <a:off x="1112130" y="2926901"/>
                <a:ext cx="1211973" cy="1509936"/>
              </a:xfrm>
              <a:custGeom>
                <a:avLst/>
                <a:gdLst/>
                <a:ahLst/>
                <a:cxnLst/>
                <a:rect l="l" t="t" r="r" b="b"/>
                <a:pathLst>
                  <a:path w="1211973" h="1509936" extrusionOk="0">
                    <a:moveTo>
                      <a:pt x="43795" y="881313"/>
                    </a:moveTo>
                    <a:cubicBezTo>
                      <a:pt x="51130" y="862823"/>
                      <a:pt x="59554" y="844784"/>
                      <a:pt x="69025" y="827292"/>
                    </a:cubicBezTo>
                    <a:cubicBezTo>
                      <a:pt x="72616" y="820676"/>
                      <a:pt x="80892" y="818223"/>
                      <a:pt x="87511" y="821812"/>
                    </a:cubicBezTo>
                    <a:cubicBezTo>
                      <a:pt x="94126" y="825405"/>
                      <a:pt x="96579" y="833675"/>
                      <a:pt x="92992" y="840291"/>
                    </a:cubicBezTo>
                    <a:cubicBezTo>
                      <a:pt x="77967" y="868182"/>
                      <a:pt x="65665" y="897455"/>
                      <a:pt x="56254" y="927704"/>
                    </a:cubicBezTo>
                    <a:cubicBezTo>
                      <a:pt x="54027" y="934872"/>
                      <a:pt x="46408" y="938878"/>
                      <a:pt x="39237" y="936652"/>
                    </a:cubicBezTo>
                    <a:cubicBezTo>
                      <a:pt x="39213" y="936645"/>
                      <a:pt x="39188" y="936637"/>
                      <a:pt x="39164" y="936629"/>
                    </a:cubicBezTo>
                    <a:cubicBezTo>
                      <a:pt x="31979" y="934376"/>
                      <a:pt x="27982" y="926728"/>
                      <a:pt x="30236" y="919546"/>
                    </a:cubicBezTo>
                    <a:cubicBezTo>
                      <a:pt x="30236" y="919546"/>
                      <a:pt x="30236" y="919545"/>
                      <a:pt x="30237" y="919545"/>
                    </a:cubicBezTo>
                    <a:cubicBezTo>
                      <a:pt x="34320" y="906533"/>
                      <a:pt x="38882" y="893670"/>
                      <a:pt x="43795" y="881313"/>
                    </a:cubicBezTo>
                    <a:close/>
                    <a:moveTo>
                      <a:pt x="9076" y="1013732"/>
                    </a:moveTo>
                    <a:cubicBezTo>
                      <a:pt x="11416" y="1007866"/>
                      <a:pt x="17479" y="1004374"/>
                      <a:pt x="23729" y="1005293"/>
                    </a:cubicBezTo>
                    <a:cubicBezTo>
                      <a:pt x="31179" y="1006388"/>
                      <a:pt x="36330" y="1013312"/>
                      <a:pt x="35235" y="1020759"/>
                    </a:cubicBezTo>
                    <a:cubicBezTo>
                      <a:pt x="30668" y="1052420"/>
                      <a:pt x="28090" y="1084336"/>
                      <a:pt x="27515" y="1116320"/>
                    </a:cubicBezTo>
                    <a:cubicBezTo>
                      <a:pt x="27361" y="1123844"/>
                      <a:pt x="21137" y="1129819"/>
                      <a:pt x="13610" y="1129670"/>
                    </a:cubicBezTo>
                    <a:cubicBezTo>
                      <a:pt x="6081" y="1129519"/>
                      <a:pt x="101" y="1123296"/>
                      <a:pt x="252" y="1115771"/>
                    </a:cubicBezTo>
                    <a:cubicBezTo>
                      <a:pt x="252" y="1115770"/>
                      <a:pt x="252" y="1115770"/>
                      <a:pt x="252" y="1115769"/>
                    </a:cubicBezTo>
                    <a:cubicBezTo>
                      <a:pt x="850" y="1082643"/>
                      <a:pt x="3524" y="1049586"/>
                      <a:pt x="8257" y="1016794"/>
                    </a:cubicBezTo>
                    <a:cubicBezTo>
                      <a:pt x="8410" y="1015745"/>
                      <a:pt x="8685" y="1014717"/>
                      <a:pt x="9076" y="1013732"/>
                    </a:cubicBezTo>
                    <a:close/>
                    <a:moveTo>
                      <a:pt x="123821" y="748734"/>
                    </a:moveTo>
                    <a:cubicBezTo>
                      <a:pt x="124393" y="747295"/>
                      <a:pt x="125207" y="745964"/>
                      <a:pt x="126228" y="744799"/>
                    </a:cubicBezTo>
                    <a:cubicBezTo>
                      <a:pt x="148368" y="719500"/>
                      <a:pt x="173342" y="696828"/>
                      <a:pt x="200661" y="677229"/>
                    </a:cubicBezTo>
                    <a:cubicBezTo>
                      <a:pt x="206777" y="672840"/>
                      <a:pt x="215296" y="674238"/>
                      <a:pt x="219688" y="680352"/>
                    </a:cubicBezTo>
                    <a:cubicBezTo>
                      <a:pt x="224079" y="686466"/>
                      <a:pt x="222681" y="694981"/>
                      <a:pt x="216564" y="699371"/>
                    </a:cubicBezTo>
                    <a:cubicBezTo>
                      <a:pt x="190945" y="717750"/>
                      <a:pt x="167523" y="739011"/>
                      <a:pt x="146760" y="762735"/>
                    </a:cubicBezTo>
                    <a:cubicBezTo>
                      <a:pt x="141805" y="768402"/>
                      <a:pt x="133193" y="768982"/>
                      <a:pt x="127523" y="764030"/>
                    </a:cubicBezTo>
                    <a:cubicBezTo>
                      <a:pt x="127523" y="764029"/>
                      <a:pt x="127522" y="764029"/>
                      <a:pt x="127521" y="764028"/>
                    </a:cubicBezTo>
                    <a:cubicBezTo>
                      <a:pt x="123172" y="760228"/>
                      <a:pt x="121689" y="754101"/>
                      <a:pt x="123821" y="748734"/>
                    </a:cubicBezTo>
                    <a:close/>
                    <a:moveTo>
                      <a:pt x="4306" y="1208582"/>
                    </a:moveTo>
                    <a:cubicBezTo>
                      <a:pt x="6222" y="1203754"/>
                      <a:pt x="10717" y="1200434"/>
                      <a:pt x="15896" y="1200022"/>
                    </a:cubicBezTo>
                    <a:cubicBezTo>
                      <a:pt x="23401" y="1199420"/>
                      <a:pt x="29972" y="1205012"/>
                      <a:pt x="30574" y="1212513"/>
                    </a:cubicBezTo>
                    <a:cubicBezTo>
                      <a:pt x="30575" y="1212515"/>
                      <a:pt x="30575" y="1212516"/>
                      <a:pt x="30575" y="1212518"/>
                    </a:cubicBezTo>
                    <a:cubicBezTo>
                      <a:pt x="33043" y="1243335"/>
                      <a:pt x="36982" y="1275575"/>
                      <a:pt x="42280" y="1308340"/>
                    </a:cubicBezTo>
                    <a:cubicBezTo>
                      <a:pt x="43481" y="1315771"/>
                      <a:pt x="38429" y="1322768"/>
                      <a:pt x="30996" y="1323970"/>
                    </a:cubicBezTo>
                    <a:cubicBezTo>
                      <a:pt x="23562" y="1325171"/>
                      <a:pt x="16562" y="1320121"/>
                      <a:pt x="15361" y="1312690"/>
                    </a:cubicBezTo>
                    <a:cubicBezTo>
                      <a:pt x="9946" y="1279205"/>
                      <a:pt x="5920" y="1246235"/>
                      <a:pt x="3394" y="1214692"/>
                    </a:cubicBezTo>
                    <a:cubicBezTo>
                      <a:pt x="3224" y="1212612"/>
                      <a:pt x="3536" y="1210521"/>
                      <a:pt x="4306" y="1208582"/>
                    </a:cubicBezTo>
                    <a:close/>
                    <a:moveTo>
                      <a:pt x="280917" y="635517"/>
                    </a:moveTo>
                    <a:cubicBezTo>
                      <a:pt x="282252" y="632145"/>
                      <a:pt x="284880" y="629448"/>
                      <a:pt x="288216" y="628023"/>
                    </a:cubicBezTo>
                    <a:cubicBezTo>
                      <a:pt x="319015" y="614900"/>
                      <a:pt x="351021" y="604814"/>
                      <a:pt x="383780" y="597906"/>
                    </a:cubicBezTo>
                    <a:cubicBezTo>
                      <a:pt x="391145" y="596336"/>
                      <a:pt x="398388" y="601031"/>
                      <a:pt x="399959" y="608392"/>
                    </a:cubicBezTo>
                    <a:cubicBezTo>
                      <a:pt x="401530" y="615753"/>
                      <a:pt x="396833" y="622993"/>
                      <a:pt x="389469" y="624563"/>
                    </a:cubicBezTo>
                    <a:cubicBezTo>
                      <a:pt x="389463" y="624564"/>
                      <a:pt x="389457" y="624566"/>
                      <a:pt x="389451" y="624567"/>
                    </a:cubicBezTo>
                    <a:cubicBezTo>
                      <a:pt x="358431" y="631104"/>
                      <a:pt x="328124" y="640652"/>
                      <a:pt x="298960" y="653075"/>
                    </a:cubicBezTo>
                    <a:cubicBezTo>
                      <a:pt x="292039" y="656041"/>
                      <a:pt x="284023" y="652837"/>
                      <a:pt x="281056" y="645919"/>
                    </a:cubicBezTo>
                    <a:cubicBezTo>
                      <a:pt x="279636" y="642606"/>
                      <a:pt x="279586" y="638866"/>
                      <a:pt x="280917" y="635516"/>
                    </a:cubicBezTo>
                    <a:close/>
                    <a:moveTo>
                      <a:pt x="34990" y="1401296"/>
                    </a:moveTo>
                    <a:cubicBezTo>
                      <a:pt x="36641" y="1397127"/>
                      <a:pt x="40239" y="1394037"/>
                      <a:pt x="44612" y="1393036"/>
                    </a:cubicBezTo>
                    <a:cubicBezTo>
                      <a:pt x="51951" y="1391351"/>
                      <a:pt x="59267" y="1395931"/>
                      <a:pt x="60953" y="1403266"/>
                    </a:cubicBezTo>
                    <a:cubicBezTo>
                      <a:pt x="67626" y="1432294"/>
                      <a:pt x="75404" y="1462400"/>
                      <a:pt x="84068" y="1492748"/>
                    </a:cubicBezTo>
                    <a:cubicBezTo>
                      <a:pt x="86134" y="1499986"/>
                      <a:pt x="81939" y="1507528"/>
                      <a:pt x="74698" y="1509594"/>
                    </a:cubicBezTo>
                    <a:cubicBezTo>
                      <a:pt x="67457" y="1511659"/>
                      <a:pt x="59913" y="1507466"/>
                      <a:pt x="57847" y="1500229"/>
                    </a:cubicBezTo>
                    <a:cubicBezTo>
                      <a:pt x="57847" y="1500229"/>
                      <a:pt x="57846" y="1500228"/>
                      <a:pt x="57846" y="1500227"/>
                    </a:cubicBezTo>
                    <a:cubicBezTo>
                      <a:pt x="49052" y="1469427"/>
                      <a:pt x="41157" y="1438856"/>
                      <a:pt x="34377" y="1409371"/>
                    </a:cubicBezTo>
                    <a:cubicBezTo>
                      <a:pt x="33754" y="1406680"/>
                      <a:pt x="33968" y="1403863"/>
                      <a:pt x="34990" y="1401296"/>
                    </a:cubicBezTo>
                    <a:close/>
                    <a:moveTo>
                      <a:pt x="470834" y="594563"/>
                    </a:moveTo>
                    <a:cubicBezTo>
                      <a:pt x="472838" y="589518"/>
                      <a:pt x="477645" y="586142"/>
                      <a:pt x="483073" y="585969"/>
                    </a:cubicBezTo>
                    <a:cubicBezTo>
                      <a:pt x="516440" y="584898"/>
                      <a:pt x="549838" y="586685"/>
                      <a:pt x="582900" y="591310"/>
                    </a:cubicBezTo>
                    <a:cubicBezTo>
                      <a:pt x="590357" y="592362"/>
                      <a:pt x="595548" y="599256"/>
                      <a:pt x="594497" y="606709"/>
                    </a:cubicBezTo>
                    <a:cubicBezTo>
                      <a:pt x="593445" y="614156"/>
                      <a:pt x="586558" y="619345"/>
                      <a:pt x="579106" y="618302"/>
                    </a:cubicBezTo>
                    <a:cubicBezTo>
                      <a:pt x="572377" y="617357"/>
                      <a:pt x="565618" y="616536"/>
                      <a:pt x="558830" y="615839"/>
                    </a:cubicBezTo>
                    <a:cubicBezTo>
                      <a:pt x="560415" y="647029"/>
                      <a:pt x="564965" y="677997"/>
                      <a:pt x="572419" y="708326"/>
                    </a:cubicBezTo>
                    <a:cubicBezTo>
                      <a:pt x="574247" y="715627"/>
                      <a:pt x="569808" y="723028"/>
                      <a:pt x="562503" y="724856"/>
                    </a:cubicBezTo>
                    <a:cubicBezTo>
                      <a:pt x="555198" y="726684"/>
                      <a:pt x="547794" y="722247"/>
                      <a:pt x="545965" y="714945"/>
                    </a:cubicBezTo>
                    <a:cubicBezTo>
                      <a:pt x="545956" y="714909"/>
                      <a:pt x="545947" y="714872"/>
                      <a:pt x="545938" y="714836"/>
                    </a:cubicBezTo>
                    <a:cubicBezTo>
                      <a:pt x="537951" y="682334"/>
                      <a:pt x="533123" y="649137"/>
                      <a:pt x="531522" y="615707"/>
                    </a:cubicBezTo>
                    <a:cubicBezTo>
                      <a:pt x="531489" y="615044"/>
                      <a:pt x="531506" y="614378"/>
                      <a:pt x="531570" y="613717"/>
                    </a:cubicBezTo>
                    <a:cubicBezTo>
                      <a:pt x="515719" y="612873"/>
                      <a:pt x="499811" y="612702"/>
                      <a:pt x="483948" y="613212"/>
                    </a:cubicBezTo>
                    <a:cubicBezTo>
                      <a:pt x="476418" y="613450"/>
                      <a:pt x="470121" y="607541"/>
                      <a:pt x="469883" y="600014"/>
                    </a:cubicBezTo>
                    <a:cubicBezTo>
                      <a:pt x="469824" y="598151"/>
                      <a:pt x="470148" y="596296"/>
                      <a:pt x="470834" y="594563"/>
                    </a:cubicBezTo>
                    <a:close/>
                    <a:moveTo>
                      <a:pt x="561840" y="418274"/>
                    </a:moveTo>
                    <a:cubicBezTo>
                      <a:pt x="564624" y="411280"/>
                      <a:pt x="572552" y="407867"/>
                      <a:pt x="579549" y="410649"/>
                    </a:cubicBezTo>
                    <a:cubicBezTo>
                      <a:pt x="586434" y="413387"/>
                      <a:pt x="589871" y="421121"/>
                      <a:pt x="587287" y="428064"/>
                    </a:cubicBezTo>
                    <a:cubicBezTo>
                      <a:pt x="576271" y="457726"/>
                      <a:pt x="568327" y="488439"/>
                      <a:pt x="563579" y="519721"/>
                    </a:cubicBezTo>
                    <a:cubicBezTo>
                      <a:pt x="562462" y="527164"/>
                      <a:pt x="555519" y="532292"/>
                      <a:pt x="548072" y="531175"/>
                    </a:cubicBezTo>
                    <a:cubicBezTo>
                      <a:pt x="540626" y="530058"/>
                      <a:pt x="535495" y="523118"/>
                      <a:pt x="536613" y="515675"/>
                    </a:cubicBezTo>
                    <a:cubicBezTo>
                      <a:pt x="536616" y="515660"/>
                      <a:pt x="536618" y="515645"/>
                      <a:pt x="536620" y="515630"/>
                    </a:cubicBezTo>
                    <a:cubicBezTo>
                      <a:pt x="541649" y="482501"/>
                      <a:pt x="550062" y="449975"/>
                      <a:pt x="561729" y="418561"/>
                    </a:cubicBezTo>
                    <a:close/>
                    <a:moveTo>
                      <a:pt x="604990" y="330887"/>
                    </a:moveTo>
                    <a:cubicBezTo>
                      <a:pt x="605296" y="330116"/>
                      <a:pt x="605672" y="329374"/>
                      <a:pt x="606112" y="328672"/>
                    </a:cubicBezTo>
                    <a:cubicBezTo>
                      <a:pt x="623918" y="300380"/>
                      <a:pt x="644347" y="273825"/>
                      <a:pt x="667132" y="249361"/>
                    </a:cubicBezTo>
                    <a:cubicBezTo>
                      <a:pt x="672263" y="243852"/>
                      <a:pt x="680890" y="243544"/>
                      <a:pt x="686401" y="248674"/>
                    </a:cubicBezTo>
                    <a:cubicBezTo>
                      <a:pt x="691900" y="253791"/>
                      <a:pt x="692221" y="262390"/>
                      <a:pt x="687119" y="267902"/>
                    </a:cubicBezTo>
                    <a:cubicBezTo>
                      <a:pt x="665501" y="291110"/>
                      <a:pt x="646117" y="316300"/>
                      <a:pt x="629222" y="343140"/>
                    </a:cubicBezTo>
                    <a:cubicBezTo>
                      <a:pt x="625225" y="349519"/>
                      <a:pt x="616811" y="351451"/>
                      <a:pt x="610429" y="347456"/>
                    </a:cubicBezTo>
                    <a:cubicBezTo>
                      <a:pt x="604856" y="343967"/>
                      <a:pt x="602568" y="336998"/>
                      <a:pt x="604990" y="330887"/>
                    </a:cubicBezTo>
                    <a:close/>
                    <a:moveTo>
                      <a:pt x="736616" y="187948"/>
                    </a:moveTo>
                    <a:cubicBezTo>
                      <a:pt x="737516" y="185683"/>
                      <a:pt x="739010" y="183702"/>
                      <a:pt x="740940" y="182214"/>
                    </a:cubicBezTo>
                    <a:cubicBezTo>
                      <a:pt x="767243" y="161975"/>
                      <a:pt x="794897" y="143555"/>
                      <a:pt x="823710" y="127080"/>
                    </a:cubicBezTo>
                    <a:cubicBezTo>
                      <a:pt x="830240" y="123331"/>
                      <a:pt x="838573" y="125583"/>
                      <a:pt x="842324" y="132109"/>
                    </a:cubicBezTo>
                    <a:cubicBezTo>
                      <a:pt x="846075" y="138636"/>
                      <a:pt x="843822" y="146966"/>
                      <a:pt x="837293" y="150715"/>
                    </a:cubicBezTo>
                    <a:cubicBezTo>
                      <a:pt x="809561" y="166569"/>
                      <a:pt x="782943" y="184296"/>
                      <a:pt x="757627" y="203773"/>
                    </a:cubicBezTo>
                    <a:cubicBezTo>
                      <a:pt x="751669" y="208378"/>
                      <a:pt x="743104" y="207284"/>
                      <a:pt x="738497" y="201328"/>
                    </a:cubicBezTo>
                    <a:cubicBezTo>
                      <a:pt x="735547" y="197514"/>
                      <a:pt x="734832" y="192427"/>
                      <a:pt x="736616" y="187948"/>
                    </a:cubicBezTo>
                    <a:close/>
                    <a:moveTo>
                      <a:pt x="579217" y="798440"/>
                    </a:moveTo>
                    <a:cubicBezTo>
                      <a:pt x="581999" y="791445"/>
                      <a:pt x="589926" y="788030"/>
                      <a:pt x="596924" y="790810"/>
                    </a:cubicBezTo>
                    <a:cubicBezTo>
                      <a:pt x="600108" y="792075"/>
                      <a:pt x="602698" y="794492"/>
                      <a:pt x="604180" y="797580"/>
                    </a:cubicBezTo>
                    <a:cubicBezTo>
                      <a:pt x="617479" y="826007"/>
                      <a:pt x="634579" y="852496"/>
                      <a:pt x="655012" y="876322"/>
                    </a:cubicBezTo>
                    <a:cubicBezTo>
                      <a:pt x="659975" y="881982"/>
                      <a:pt x="659408" y="890593"/>
                      <a:pt x="653745" y="895555"/>
                    </a:cubicBezTo>
                    <a:cubicBezTo>
                      <a:pt x="648082" y="900516"/>
                      <a:pt x="639468" y="899949"/>
                      <a:pt x="634504" y="894289"/>
                    </a:cubicBezTo>
                    <a:cubicBezTo>
                      <a:pt x="612436" y="868599"/>
                      <a:pt x="593963" y="840031"/>
                      <a:pt x="579593" y="809369"/>
                    </a:cubicBezTo>
                    <a:cubicBezTo>
                      <a:pt x="577943" y="805939"/>
                      <a:pt x="577807" y="801975"/>
                      <a:pt x="579217" y="798440"/>
                    </a:cubicBezTo>
                    <a:close/>
                    <a:moveTo>
                      <a:pt x="663360" y="622098"/>
                    </a:moveTo>
                    <a:cubicBezTo>
                      <a:pt x="666045" y="615358"/>
                      <a:pt x="673542" y="611902"/>
                      <a:pt x="680413" y="614237"/>
                    </a:cubicBezTo>
                    <a:cubicBezTo>
                      <a:pt x="687922" y="616787"/>
                      <a:pt x="695395" y="619536"/>
                      <a:pt x="702626" y="622408"/>
                    </a:cubicBezTo>
                    <a:cubicBezTo>
                      <a:pt x="726687" y="631831"/>
                      <a:pt x="749754" y="643616"/>
                      <a:pt x="771489" y="657588"/>
                    </a:cubicBezTo>
                    <a:cubicBezTo>
                      <a:pt x="777799" y="661696"/>
                      <a:pt x="779583" y="670140"/>
                      <a:pt x="775473" y="676447"/>
                    </a:cubicBezTo>
                    <a:cubicBezTo>
                      <a:pt x="771363" y="682754"/>
                      <a:pt x="762916" y="684537"/>
                      <a:pt x="756606" y="680429"/>
                    </a:cubicBezTo>
                    <a:cubicBezTo>
                      <a:pt x="736390" y="667443"/>
                      <a:pt x="714935" y="656492"/>
                      <a:pt x="692556" y="647739"/>
                    </a:cubicBezTo>
                    <a:cubicBezTo>
                      <a:pt x="685752" y="645036"/>
                      <a:pt x="678715" y="642449"/>
                      <a:pt x="671640" y="640044"/>
                    </a:cubicBezTo>
                    <a:cubicBezTo>
                      <a:pt x="664511" y="637623"/>
                      <a:pt x="660695" y="629883"/>
                      <a:pt x="663117" y="622756"/>
                    </a:cubicBezTo>
                    <a:cubicBezTo>
                      <a:pt x="663117" y="622756"/>
                      <a:pt x="663117" y="622756"/>
                      <a:pt x="663117" y="622756"/>
                    </a:cubicBezTo>
                    <a:cubicBezTo>
                      <a:pt x="663193" y="622532"/>
                      <a:pt x="663273" y="622314"/>
                      <a:pt x="663360" y="622098"/>
                    </a:cubicBezTo>
                    <a:close/>
                    <a:moveTo>
                      <a:pt x="905161" y="90253"/>
                    </a:moveTo>
                    <a:cubicBezTo>
                      <a:pt x="906489" y="86899"/>
                      <a:pt x="909097" y="84211"/>
                      <a:pt x="912410" y="82780"/>
                    </a:cubicBezTo>
                    <a:cubicBezTo>
                      <a:pt x="941565" y="70150"/>
                      <a:pt x="972689" y="58388"/>
                      <a:pt x="1004916" y="47823"/>
                    </a:cubicBezTo>
                    <a:cubicBezTo>
                      <a:pt x="1012071" y="45477"/>
                      <a:pt x="1019774" y="49373"/>
                      <a:pt x="1022121" y="56524"/>
                    </a:cubicBezTo>
                    <a:cubicBezTo>
                      <a:pt x="1024468" y="63676"/>
                      <a:pt x="1020571" y="71375"/>
                      <a:pt x="1013416" y="73721"/>
                    </a:cubicBezTo>
                    <a:cubicBezTo>
                      <a:pt x="981980" y="84028"/>
                      <a:pt x="951645" y="95490"/>
                      <a:pt x="923253" y="107790"/>
                    </a:cubicBezTo>
                    <a:cubicBezTo>
                      <a:pt x="916343" y="110783"/>
                      <a:pt x="908315" y="107609"/>
                      <a:pt x="905321" y="100702"/>
                    </a:cubicBezTo>
                    <a:cubicBezTo>
                      <a:pt x="903881" y="97378"/>
                      <a:pt x="903824" y="93619"/>
                      <a:pt x="905161" y="90253"/>
                    </a:cubicBezTo>
                    <a:close/>
                    <a:moveTo>
                      <a:pt x="710842" y="935903"/>
                    </a:moveTo>
                    <a:cubicBezTo>
                      <a:pt x="713449" y="929368"/>
                      <a:pt x="720604" y="925890"/>
                      <a:pt x="727356" y="927876"/>
                    </a:cubicBezTo>
                    <a:cubicBezTo>
                      <a:pt x="755760" y="936229"/>
                      <a:pt x="781040" y="929035"/>
                      <a:pt x="802492" y="906490"/>
                    </a:cubicBezTo>
                    <a:cubicBezTo>
                      <a:pt x="807682" y="901036"/>
                      <a:pt x="816312" y="900820"/>
                      <a:pt x="821768" y="906007"/>
                    </a:cubicBezTo>
                    <a:cubicBezTo>
                      <a:pt x="827225" y="911194"/>
                      <a:pt x="827441" y="919821"/>
                      <a:pt x="822252" y="925275"/>
                    </a:cubicBezTo>
                    <a:cubicBezTo>
                      <a:pt x="793592" y="955392"/>
                      <a:pt x="758116" y="965335"/>
                      <a:pt x="719660" y="954025"/>
                    </a:cubicBezTo>
                    <a:cubicBezTo>
                      <a:pt x="712436" y="951901"/>
                      <a:pt x="708303" y="944325"/>
                      <a:pt x="710428" y="937105"/>
                    </a:cubicBezTo>
                    <a:cubicBezTo>
                      <a:pt x="710428" y="937104"/>
                      <a:pt x="710428" y="937104"/>
                      <a:pt x="710428" y="937104"/>
                    </a:cubicBezTo>
                    <a:cubicBezTo>
                      <a:pt x="710549" y="936694"/>
                      <a:pt x="710687" y="936293"/>
                      <a:pt x="710842" y="935903"/>
                    </a:cubicBezTo>
                    <a:close/>
                    <a:moveTo>
                      <a:pt x="1090404" y="28983"/>
                    </a:moveTo>
                    <a:cubicBezTo>
                      <a:pt x="1092028" y="24881"/>
                      <a:pt x="1095540" y="21820"/>
                      <a:pt x="1099827" y="20772"/>
                    </a:cubicBezTo>
                    <a:cubicBezTo>
                      <a:pt x="1130676" y="13195"/>
                      <a:pt x="1163110" y="6338"/>
                      <a:pt x="1196228" y="392"/>
                    </a:cubicBezTo>
                    <a:cubicBezTo>
                      <a:pt x="1203645" y="-910"/>
                      <a:pt x="1210713" y="4044"/>
                      <a:pt x="1212015" y="11458"/>
                    </a:cubicBezTo>
                    <a:cubicBezTo>
                      <a:pt x="1213311" y="18831"/>
                      <a:pt x="1208414" y="25869"/>
                      <a:pt x="1201048" y="27220"/>
                    </a:cubicBezTo>
                    <a:cubicBezTo>
                      <a:pt x="1168494" y="33063"/>
                      <a:pt x="1136628" y="39799"/>
                      <a:pt x="1106335" y="47239"/>
                    </a:cubicBezTo>
                    <a:cubicBezTo>
                      <a:pt x="1099022" y="49036"/>
                      <a:pt x="1091637" y="44567"/>
                      <a:pt x="1089839" y="37257"/>
                    </a:cubicBezTo>
                    <a:cubicBezTo>
                      <a:pt x="1089163" y="34507"/>
                      <a:pt x="1089361" y="31615"/>
                      <a:pt x="1090404" y="28983"/>
                    </a:cubicBezTo>
                    <a:close/>
                    <a:moveTo>
                      <a:pt x="821122" y="731297"/>
                    </a:moveTo>
                    <a:cubicBezTo>
                      <a:pt x="823909" y="724304"/>
                      <a:pt x="831839" y="720894"/>
                      <a:pt x="838835" y="723680"/>
                    </a:cubicBezTo>
                    <a:cubicBezTo>
                      <a:pt x="841500" y="724741"/>
                      <a:pt x="843762" y="726615"/>
                      <a:pt x="845300" y="729035"/>
                    </a:cubicBezTo>
                    <a:cubicBezTo>
                      <a:pt x="865372" y="759162"/>
                      <a:pt x="873541" y="795664"/>
                      <a:pt x="868223" y="831468"/>
                    </a:cubicBezTo>
                    <a:cubicBezTo>
                      <a:pt x="867110" y="838912"/>
                      <a:pt x="860170" y="844045"/>
                      <a:pt x="852723" y="842932"/>
                    </a:cubicBezTo>
                    <a:cubicBezTo>
                      <a:pt x="845275" y="841819"/>
                      <a:pt x="840141" y="834883"/>
                      <a:pt x="841254" y="827438"/>
                    </a:cubicBezTo>
                    <a:cubicBezTo>
                      <a:pt x="841255" y="827428"/>
                      <a:pt x="841257" y="827418"/>
                      <a:pt x="841259" y="827408"/>
                    </a:cubicBezTo>
                    <a:cubicBezTo>
                      <a:pt x="845527" y="798102"/>
                      <a:pt x="838764" y="768254"/>
                      <a:pt x="822280" y="743646"/>
                    </a:cubicBezTo>
                    <a:cubicBezTo>
                      <a:pt x="819931" y="739954"/>
                      <a:pt x="819500" y="735360"/>
                      <a:pt x="821122" y="731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9"/>
              <p:cNvSpPr/>
              <p:nvPr/>
            </p:nvSpPr>
            <p:spPr>
              <a:xfrm>
                <a:off x="2276430" y="2868093"/>
                <a:ext cx="144434" cy="153119"/>
              </a:xfrm>
              <a:custGeom>
                <a:avLst/>
                <a:gdLst/>
                <a:ahLst/>
                <a:cxnLst/>
                <a:rect l="l" t="t" r="r" b="b"/>
                <a:pathLst>
                  <a:path w="144434" h="153119" extrusionOk="0">
                    <a:moveTo>
                      <a:pt x="0" y="0"/>
                    </a:moveTo>
                    <a:lnTo>
                      <a:pt x="144435" y="56140"/>
                    </a:lnTo>
                    <a:lnTo>
                      <a:pt x="23579" y="153119"/>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5" name="Google Shape;195;p19"/>
          <p:cNvGrpSpPr/>
          <p:nvPr/>
        </p:nvGrpSpPr>
        <p:grpSpPr>
          <a:xfrm>
            <a:off x="-453000" y="-147312"/>
            <a:ext cx="10411471" cy="6920724"/>
            <a:chOff x="-453000" y="-147312"/>
            <a:chExt cx="10411471" cy="6920724"/>
          </a:xfrm>
        </p:grpSpPr>
        <p:sp>
          <p:nvSpPr>
            <p:cNvPr id="196" name="Google Shape;196;p19"/>
            <p:cNvSpPr/>
            <p:nvPr/>
          </p:nvSpPr>
          <p:spPr>
            <a:xfrm rot="5659504">
              <a:off x="6892302" y="1486239"/>
              <a:ext cx="4489366" cy="1308132"/>
            </a:xfrm>
            <a:custGeom>
              <a:avLst/>
              <a:gdLst/>
              <a:ahLst/>
              <a:cxnLst/>
              <a:rect l="l" t="t" r="r" b="b"/>
              <a:pathLst>
                <a:path w="3761833" h="1096140" extrusionOk="0">
                  <a:moveTo>
                    <a:pt x="9090" y="3822"/>
                  </a:moveTo>
                  <a:cubicBezTo>
                    <a:pt x="-10083" y="175599"/>
                    <a:pt x="3331" y="307043"/>
                    <a:pt x="31129" y="477637"/>
                  </a:cubicBezTo>
                  <a:cubicBezTo>
                    <a:pt x="58927" y="648231"/>
                    <a:pt x="178905" y="909908"/>
                    <a:pt x="312224" y="1019964"/>
                  </a:cubicBezTo>
                  <a:cubicBezTo>
                    <a:pt x="390683" y="1084733"/>
                    <a:pt x="556849" y="1112730"/>
                    <a:pt x="628390" y="979048"/>
                  </a:cubicBezTo>
                  <a:cubicBezTo>
                    <a:pt x="690268" y="863420"/>
                    <a:pt x="801014" y="570631"/>
                    <a:pt x="1076270" y="570631"/>
                  </a:cubicBezTo>
                  <a:cubicBezTo>
                    <a:pt x="1160981" y="570631"/>
                    <a:pt x="1249977" y="591298"/>
                    <a:pt x="1315135" y="645413"/>
                  </a:cubicBezTo>
                  <a:cubicBezTo>
                    <a:pt x="1421312" y="733595"/>
                    <a:pt x="1423738" y="900377"/>
                    <a:pt x="1516146" y="1002888"/>
                  </a:cubicBezTo>
                  <a:cubicBezTo>
                    <a:pt x="1613691" y="1111096"/>
                    <a:pt x="1786565" y="1116443"/>
                    <a:pt x="1922384" y="1063691"/>
                  </a:cubicBezTo>
                  <a:cubicBezTo>
                    <a:pt x="2058203" y="1010939"/>
                    <a:pt x="2170120" y="912326"/>
                    <a:pt x="2291486" y="831720"/>
                  </a:cubicBezTo>
                  <a:cubicBezTo>
                    <a:pt x="2478876" y="707264"/>
                    <a:pt x="2695531" y="621423"/>
                    <a:pt x="2852508" y="460316"/>
                  </a:cubicBezTo>
                  <a:cubicBezTo>
                    <a:pt x="2972951" y="336705"/>
                    <a:pt x="3054837" y="171952"/>
                    <a:pt x="3201913" y="81621"/>
                  </a:cubicBezTo>
                  <a:cubicBezTo>
                    <a:pt x="3365140" y="-18630"/>
                    <a:pt x="3571112" y="-4983"/>
                    <a:pt x="3761932" y="1198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9"/>
            <p:cNvSpPr/>
            <p:nvPr/>
          </p:nvSpPr>
          <p:spPr>
            <a:xfrm rot="4899938">
              <a:off x="-1688557" y="3923312"/>
              <a:ext cx="4325532" cy="1240534"/>
            </a:xfrm>
            <a:custGeom>
              <a:avLst/>
              <a:gdLst/>
              <a:ahLst/>
              <a:cxnLst/>
              <a:rect l="l" t="t" r="r" b="b"/>
              <a:pathLst>
                <a:path w="3634692" h="1042406" extrusionOk="0">
                  <a:moveTo>
                    <a:pt x="3634790" y="1042516"/>
                  </a:moveTo>
                  <a:cubicBezTo>
                    <a:pt x="3573125" y="818914"/>
                    <a:pt x="3709822" y="522190"/>
                    <a:pt x="3307695" y="260599"/>
                  </a:cubicBezTo>
                  <a:cubicBezTo>
                    <a:pt x="2995313" y="57389"/>
                    <a:pt x="2442656" y="-94497"/>
                    <a:pt x="2108104" y="69701"/>
                  </a:cubicBezTo>
                  <a:cubicBezTo>
                    <a:pt x="2006183" y="119723"/>
                    <a:pt x="1906236" y="178511"/>
                    <a:pt x="1829753" y="262401"/>
                  </a:cubicBezTo>
                  <a:cubicBezTo>
                    <a:pt x="1722843" y="379663"/>
                    <a:pt x="1727126" y="406602"/>
                    <a:pt x="1644546" y="542092"/>
                  </a:cubicBezTo>
                  <a:cubicBezTo>
                    <a:pt x="1561967" y="677582"/>
                    <a:pt x="1424366" y="802811"/>
                    <a:pt x="1266327" y="788234"/>
                  </a:cubicBezTo>
                  <a:cubicBezTo>
                    <a:pt x="1198587" y="781987"/>
                    <a:pt x="1136104" y="750557"/>
                    <a:pt x="1075489" y="719686"/>
                  </a:cubicBezTo>
                  <a:cubicBezTo>
                    <a:pt x="970439" y="666184"/>
                    <a:pt x="865389" y="612682"/>
                    <a:pt x="760339" y="559180"/>
                  </a:cubicBezTo>
                  <a:cubicBezTo>
                    <a:pt x="614264" y="484785"/>
                    <a:pt x="448284" y="408466"/>
                    <a:pt x="292464" y="459399"/>
                  </a:cubicBezTo>
                  <a:cubicBezTo>
                    <a:pt x="106694" y="520121"/>
                    <a:pt x="20712" y="735316"/>
                    <a:pt x="97" y="92960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14"/>
        <p:cNvGrpSpPr/>
        <p:nvPr/>
      </p:nvGrpSpPr>
      <p:grpSpPr>
        <a:xfrm>
          <a:off x="0" y="0"/>
          <a:ext cx="0" cy="0"/>
          <a:chOff x="0" y="0"/>
          <a:chExt cx="0" cy="0"/>
        </a:xfrm>
      </p:grpSpPr>
      <p:grpSp>
        <p:nvGrpSpPr>
          <p:cNvPr id="215" name="Google Shape;215;p21"/>
          <p:cNvGrpSpPr/>
          <p:nvPr/>
        </p:nvGrpSpPr>
        <p:grpSpPr>
          <a:xfrm>
            <a:off x="-1768480" y="-1180884"/>
            <a:ext cx="11138246" cy="8934862"/>
            <a:chOff x="-1768480" y="-1180884"/>
            <a:chExt cx="11138246" cy="8934862"/>
          </a:xfrm>
        </p:grpSpPr>
        <p:sp>
          <p:nvSpPr>
            <p:cNvPr id="216" name="Google Shape;216;p21"/>
            <p:cNvSpPr/>
            <p:nvPr/>
          </p:nvSpPr>
          <p:spPr>
            <a:xfrm rot="2286057" flipH="1">
              <a:off x="-1202671" y="3608369"/>
              <a:ext cx="4063000" cy="3236928"/>
            </a:xfrm>
            <a:custGeom>
              <a:avLst/>
              <a:gdLst/>
              <a:ahLst/>
              <a:cxnLst/>
              <a:rect l="l" t="t" r="r" b="b"/>
              <a:pathLst>
                <a:path w="4060032" h="3234564" extrusionOk="0">
                  <a:moveTo>
                    <a:pt x="249" y="45192"/>
                  </a:moveTo>
                  <a:cubicBezTo>
                    <a:pt x="269487" y="-12410"/>
                    <a:pt x="547625" y="-14747"/>
                    <a:pt x="817794" y="38324"/>
                  </a:cubicBezTo>
                  <a:cubicBezTo>
                    <a:pt x="992831" y="72834"/>
                    <a:pt x="1173188" y="137272"/>
                    <a:pt x="1284308" y="276791"/>
                  </a:cubicBezTo>
                  <a:cubicBezTo>
                    <a:pt x="1430236" y="460012"/>
                    <a:pt x="1427533" y="735318"/>
                    <a:pt x="1591010" y="903082"/>
                  </a:cubicBezTo>
                  <a:cubicBezTo>
                    <a:pt x="1691415" y="1006119"/>
                    <a:pt x="1836723" y="1049287"/>
                    <a:pt x="1975738" y="1086446"/>
                  </a:cubicBezTo>
                  <a:cubicBezTo>
                    <a:pt x="2155871" y="1134596"/>
                    <a:pt x="2339429" y="1179582"/>
                    <a:pt x="2525874" y="1176947"/>
                  </a:cubicBezTo>
                  <a:cubicBezTo>
                    <a:pt x="2702848" y="1174444"/>
                    <a:pt x="2876528" y="1129077"/>
                    <a:pt x="3053104" y="1116965"/>
                  </a:cubicBezTo>
                  <a:cubicBezTo>
                    <a:pt x="3279101" y="1101462"/>
                    <a:pt x="3513389" y="1143435"/>
                    <a:pt x="3704967" y="1264267"/>
                  </a:cubicBezTo>
                  <a:cubicBezTo>
                    <a:pt x="3896545" y="1385099"/>
                    <a:pt x="4040017" y="1590458"/>
                    <a:pt x="4058161" y="1816160"/>
                  </a:cubicBezTo>
                  <a:cubicBezTo>
                    <a:pt x="4095786" y="2284203"/>
                    <a:pt x="3619387" y="2685752"/>
                    <a:pt x="3678317" y="3151595"/>
                  </a:cubicBezTo>
                  <a:cubicBezTo>
                    <a:pt x="3680501" y="3168863"/>
                    <a:pt x="3682116" y="3189621"/>
                    <a:pt x="3668418" y="3200365"/>
                  </a:cubicBezTo>
                  <a:cubicBezTo>
                    <a:pt x="3660715" y="3206407"/>
                    <a:pt x="3650277" y="3207248"/>
                    <a:pt x="3640505" y="3207847"/>
                  </a:cubicBezTo>
                  <a:cubicBezTo>
                    <a:pt x="3143593" y="3238329"/>
                    <a:pt x="2637212" y="3267995"/>
                    <a:pt x="2154600" y="3145832"/>
                  </a:cubicBezTo>
                  <a:cubicBezTo>
                    <a:pt x="1968662" y="3098766"/>
                    <a:pt x="1788894" y="3029702"/>
                    <a:pt x="1603199" y="2981685"/>
                  </a:cubicBezTo>
                  <a:cubicBezTo>
                    <a:pt x="1289120" y="2900471"/>
                    <a:pt x="961814" y="2880382"/>
                    <a:pt x="647308" y="2800835"/>
                  </a:cubicBezTo>
                  <a:cubicBezTo>
                    <a:pt x="489159" y="2760824"/>
                    <a:pt x="335135" y="2706000"/>
                    <a:pt x="187281" y="2637091"/>
                  </a:cubicBezTo>
                  <a:cubicBezTo>
                    <a:pt x="157960" y="2623423"/>
                    <a:pt x="127877" y="2608411"/>
                    <a:pt x="107739" y="2583100"/>
                  </a:cubicBezTo>
                  <a:cubicBezTo>
                    <a:pt x="77923" y="2545625"/>
                    <a:pt x="75902" y="2493861"/>
                    <a:pt x="75424" y="2445983"/>
                  </a:cubicBezTo>
                  <a:cubicBezTo>
                    <a:pt x="69005" y="1801817"/>
                    <a:pt x="103238" y="1157888"/>
                    <a:pt x="177918" y="5180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21"/>
            <p:cNvSpPr/>
            <p:nvPr/>
          </p:nvSpPr>
          <p:spPr>
            <a:xfrm rot="5400000">
              <a:off x="6173877" y="-809000"/>
              <a:ext cx="3567774" cy="2824005"/>
            </a:xfrm>
            <a:custGeom>
              <a:avLst/>
              <a:gdLst/>
              <a:ahLst/>
              <a:cxnLst/>
              <a:rect l="l" t="t" r="r" b="b"/>
              <a:pathLst>
                <a:path w="3567774" h="2824005" extrusionOk="0">
                  <a:moveTo>
                    <a:pt x="3568024" y="10828"/>
                  </a:moveTo>
                  <a:cubicBezTo>
                    <a:pt x="3208635" y="577616"/>
                    <a:pt x="2386031" y="829154"/>
                    <a:pt x="1970736" y="799180"/>
                  </a:cubicBezTo>
                  <a:cubicBezTo>
                    <a:pt x="1555442" y="769206"/>
                    <a:pt x="1156119" y="944831"/>
                    <a:pt x="1235984" y="1232216"/>
                  </a:cubicBezTo>
                  <a:cubicBezTo>
                    <a:pt x="1315849" y="1519602"/>
                    <a:pt x="1620553" y="1687243"/>
                    <a:pt x="1591990" y="1974629"/>
                  </a:cubicBezTo>
                  <a:cubicBezTo>
                    <a:pt x="1563427" y="2262015"/>
                    <a:pt x="1395713" y="2789867"/>
                    <a:pt x="1124174" y="2817318"/>
                  </a:cubicBezTo>
                  <a:cubicBezTo>
                    <a:pt x="852635" y="2844768"/>
                    <a:pt x="46004" y="2822559"/>
                    <a:pt x="77950" y="2115200"/>
                  </a:cubicBezTo>
                  <a:cubicBezTo>
                    <a:pt x="109896" y="1407840"/>
                    <a:pt x="-497074" y="34777"/>
                    <a:pt x="1235984" y="10828"/>
                  </a:cubicBezTo>
                  <a:cubicBezTo>
                    <a:pt x="2969041" y="-13121"/>
                    <a:pt x="3568024" y="10828"/>
                    <a:pt x="3568024" y="1082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 name="Google Shape;218;p21"/>
          <p:cNvGrpSpPr/>
          <p:nvPr/>
        </p:nvGrpSpPr>
        <p:grpSpPr>
          <a:xfrm>
            <a:off x="-612251" y="1170306"/>
            <a:ext cx="10984005" cy="3511387"/>
            <a:chOff x="-612251" y="1170306"/>
            <a:chExt cx="10984005" cy="3511387"/>
          </a:xfrm>
        </p:grpSpPr>
        <p:grpSp>
          <p:nvGrpSpPr>
            <p:cNvPr id="219" name="Google Shape;219;p21"/>
            <p:cNvGrpSpPr/>
            <p:nvPr/>
          </p:nvGrpSpPr>
          <p:grpSpPr>
            <a:xfrm rot="4385336">
              <a:off x="7369472" y="1803433"/>
              <a:ext cx="2987494" cy="2245132"/>
              <a:chOff x="2928576" y="0"/>
              <a:chExt cx="2987361" cy="2245032"/>
            </a:xfrm>
          </p:grpSpPr>
          <p:sp>
            <p:nvSpPr>
              <p:cNvPr id="220" name="Google Shape;220;p21"/>
              <p:cNvSpPr/>
              <p:nvPr/>
            </p:nvSpPr>
            <p:spPr>
              <a:xfrm>
                <a:off x="5825274" y="2079638"/>
                <a:ext cx="27165" cy="68669"/>
              </a:xfrm>
              <a:custGeom>
                <a:avLst/>
                <a:gdLst/>
                <a:ahLst/>
                <a:cxnLst/>
                <a:rect l="l" t="t" r="r" b="b"/>
                <a:pathLst>
                  <a:path w="27165" h="68669" extrusionOk="0">
                    <a:moveTo>
                      <a:pt x="12307" y="68533"/>
                    </a:moveTo>
                    <a:cubicBezTo>
                      <a:pt x="18940" y="70068"/>
                      <a:pt x="25561" y="65938"/>
                      <a:pt x="27097" y="59308"/>
                    </a:cubicBezTo>
                    <a:cubicBezTo>
                      <a:pt x="27318" y="58351"/>
                      <a:pt x="27425" y="57370"/>
                      <a:pt x="27414" y="56388"/>
                    </a:cubicBezTo>
                    <a:cubicBezTo>
                      <a:pt x="27228" y="41368"/>
                      <a:pt x="26355" y="26184"/>
                      <a:pt x="24818" y="11258"/>
                    </a:cubicBezTo>
                    <a:cubicBezTo>
                      <a:pt x="24134" y="4494"/>
                      <a:pt x="18094" y="-436"/>
                      <a:pt x="11327" y="247"/>
                    </a:cubicBezTo>
                    <a:cubicBezTo>
                      <a:pt x="4560" y="931"/>
                      <a:pt x="-371" y="6968"/>
                      <a:pt x="312" y="13732"/>
                    </a:cubicBezTo>
                    <a:cubicBezTo>
                      <a:pt x="314" y="13747"/>
                      <a:pt x="316" y="13762"/>
                      <a:pt x="317" y="13776"/>
                    </a:cubicBezTo>
                    <a:cubicBezTo>
                      <a:pt x="1777" y="27970"/>
                      <a:pt x="2608" y="42409"/>
                      <a:pt x="2785" y="56693"/>
                    </a:cubicBezTo>
                    <a:cubicBezTo>
                      <a:pt x="2855" y="62359"/>
                      <a:pt x="6785" y="67246"/>
                      <a:pt x="12307" y="685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1"/>
              <p:cNvSpPr/>
              <p:nvPr/>
            </p:nvSpPr>
            <p:spPr>
              <a:xfrm>
                <a:off x="2942024" y="131258"/>
                <a:ext cx="2890745" cy="1885233"/>
              </a:xfrm>
              <a:custGeom>
                <a:avLst/>
                <a:gdLst/>
                <a:ahLst/>
                <a:cxnLst/>
                <a:rect l="l" t="t" r="r" b="b"/>
                <a:pathLst>
                  <a:path w="2890745" h="1885233" extrusionOk="0">
                    <a:moveTo>
                      <a:pt x="2875908" y="1885099"/>
                    </a:moveTo>
                    <a:cubicBezTo>
                      <a:pt x="2882537" y="1886628"/>
                      <a:pt x="2889150" y="1882495"/>
                      <a:pt x="2890679" y="1875869"/>
                    </a:cubicBezTo>
                    <a:cubicBezTo>
                      <a:pt x="2891150" y="1873829"/>
                      <a:pt x="2891093" y="1871703"/>
                      <a:pt x="2890513" y="1869691"/>
                    </a:cubicBezTo>
                    <a:cubicBezTo>
                      <a:pt x="2882037" y="1840564"/>
                      <a:pt x="2871268" y="1812153"/>
                      <a:pt x="2858308" y="1784724"/>
                    </a:cubicBezTo>
                    <a:cubicBezTo>
                      <a:pt x="2855406" y="1778575"/>
                      <a:pt x="2848066" y="1775943"/>
                      <a:pt x="2841915" y="1778844"/>
                    </a:cubicBezTo>
                    <a:cubicBezTo>
                      <a:pt x="2835775" y="1781740"/>
                      <a:pt x="2833137" y="1789057"/>
                      <a:pt x="2836018" y="1795201"/>
                    </a:cubicBezTo>
                    <a:cubicBezTo>
                      <a:pt x="2848424" y="1821451"/>
                      <a:pt x="2858732" y="1848640"/>
                      <a:pt x="2866847" y="1876515"/>
                    </a:cubicBezTo>
                    <a:cubicBezTo>
                      <a:pt x="2868085" y="1880809"/>
                      <a:pt x="2871552" y="1884094"/>
                      <a:pt x="2875908" y="1885100"/>
                    </a:cubicBezTo>
                    <a:close/>
                    <a:moveTo>
                      <a:pt x="2800959" y="1724087"/>
                    </a:moveTo>
                    <a:cubicBezTo>
                      <a:pt x="2807585" y="1725623"/>
                      <a:pt x="2814202" y="1721500"/>
                      <a:pt x="2815739" y="1714877"/>
                    </a:cubicBezTo>
                    <a:cubicBezTo>
                      <a:pt x="2816492" y="1711632"/>
                      <a:pt x="2815897" y="1708221"/>
                      <a:pt x="2814091" y="1705421"/>
                    </a:cubicBezTo>
                    <a:cubicBezTo>
                      <a:pt x="2797632" y="1680044"/>
                      <a:pt x="2779816" y="1655573"/>
                      <a:pt x="2760720" y="1632114"/>
                    </a:cubicBezTo>
                    <a:cubicBezTo>
                      <a:pt x="2756430" y="1626838"/>
                      <a:pt x="2748673" y="1626038"/>
                      <a:pt x="2743395" y="1630327"/>
                    </a:cubicBezTo>
                    <a:cubicBezTo>
                      <a:pt x="2738127" y="1634607"/>
                      <a:pt x="2737318" y="1642342"/>
                      <a:pt x="2741587" y="1647619"/>
                    </a:cubicBezTo>
                    <a:cubicBezTo>
                      <a:pt x="2760122" y="1670389"/>
                      <a:pt x="2777416" y="1694140"/>
                      <a:pt x="2793395" y="1718769"/>
                    </a:cubicBezTo>
                    <a:cubicBezTo>
                      <a:pt x="2795126" y="1721460"/>
                      <a:pt x="2797841" y="1723368"/>
                      <a:pt x="2800959" y="1724087"/>
                    </a:cubicBezTo>
                    <a:close/>
                    <a:moveTo>
                      <a:pt x="2688917" y="1584978"/>
                    </a:moveTo>
                    <a:cubicBezTo>
                      <a:pt x="2695542" y="1586519"/>
                      <a:pt x="2702162" y="1582400"/>
                      <a:pt x="2703705" y="1575778"/>
                    </a:cubicBezTo>
                    <a:cubicBezTo>
                      <a:pt x="2704652" y="1571709"/>
                      <a:pt x="2703470" y="1567437"/>
                      <a:pt x="2700566" y="1564433"/>
                    </a:cubicBezTo>
                    <a:cubicBezTo>
                      <a:pt x="2680440" y="1543612"/>
                      <a:pt x="2658516" y="1522518"/>
                      <a:pt x="2635405" y="1501737"/>
                    </a:cubicBezTo>
                    <a:cubicBezTo>
                      <a:pt x="2630344" y="1497195"/>
                      <a:pt x="2622557" y="1497614"/>
                      <a:pt x="2618013" y="1502673"/>
                    </a:cubicBezTo>
                    <a:cubicBezTo>
                      <a:pt x="2613474" y="1507725"/>
                      <a:pt x="2613885" y="1515496"/>
                      <a:pt x="2618932" y="1520042"/>
                    </a:cubicBezTo>
                    <a:cubicBezTo>
                      <a:pt x="2641618" y="1540440"/>
                      <a:pt x="2663124" y="1561132"/>
                      <a:pt x="2682854" y="1581541"/>
                    </a:cubicBezTo>
                    <a:cubicBezTo>
                      <a:pt x="2684499" y="1583249"/>
                      <a:pt x="2686606" y="1584443"/>
                      <a:pt x="2688917" y="1584978"/>
                    </a:cubicBezTo>
                    <a:close/>
                    <a:moveTo>
                      <a:pt x="2556009" y="1464942"/>
                    </a:moveTo>
                    <a:cubicBezTo>
                      <a:pt x="2562635" y="1466482"/>
                      <a:pt x="2569255" y="1462361"/>
                      <a:pt x="2570795" y="1455738"/>
                    </a:cubicBezTo>
                    <a:cubicBezTo>
                      <a:pt x="2571868" y="1451126"/>
                      <a:pt x="2570200" y="1446308"/>
                      <a:pt x="2566504" y="1443346"/>
                    </a:cubicBezTo>
                    <a:cubicBezTo>
                      <a:pt x="2543877" y="1425211"/>
                      <a:pt x="2519741" y="1406801"/>
                      <a:pt x="2494764" y="1388626"/>
                    </a:cubicBezTo>
                    <a:cubicBezTo>
                      <a:pt x="2489265" y="1384625"/>
                      <a:pt x="2481562" y="1385837"/>
                      <a:pt x="2477559" y="1391333"/>
                    </a:cubicBezTo>
                    <a:cubicBezTo>
                      <a:pt x="2473556" y="1396829"/>
                      <a:pt x="2474768" y="1404529"/>
                      <a:pt x="2480267" y="1408530"/>
                    </a:cubicBezTo>
                    <a:cubicBezTo>
                      <a:pt x="2504936" y="1426482"/>
                      <a:pt x="2528766" y="1444658"/>
                      <a:pt x="2551097" y="1462553"/>
                    </a:cubicBezTo>
                    <a:cubicBezTo>
                      <a:pt x="2552534" y="1463709"/>
                      <a:pt x="2554213" y="1464526"/>
                      <a:pt x="2556009" y="1464943"/>
                    </a:cubicBezTo>
                    <a:close/>
                    <a:moveTo>
                      <a:pt x="2411187" y="1359258"/>
                    </a:moveTo>
                    <a:cubicBezTo>
                      <a:pt x="2417814" y="1360794"/>
                      <a:pt x="2424431" y="1356669"/>
                      <a:pt x="2425968" y="1350045"/>
                    </a:cubicBezTo>
                    <a:cubicBezTo>
                      <a:pt x="2427123" y="1345064"/>
                      <a:pt x="2425078" y="1339888"/>
                      <a:pt x="2420830" y="1337040"/>
                    </a:cubicBezTo>
                    <a:cubicBezTo>
                      <a:pt x="2396720" y="1320880"/>
                      <a:pt x="2371266" y="1304424"/>
                      <a:pt x="2345175" y="1288131"/>
                    </a:cubicBezTo>
                    <a:cubicBezTo>
                      <a:pt x="2339406" y="1284528"/>
                      <a:pt x="2331808" y="1286283"/>
                      <a:pt x="2328205" y="1292049"/>
                    </a:cubicBezTo>
                    <a:cubicBezTo>
                      <a:pt x="2324601" y="1297815"/>
                      <a:pt x="2326356" y="1305409"/>
                      <a:pt x="2332125" y="1309011"/>
                    </a:cubicBezTo>
                    <a:cubicBezTo>
                      <a:pt x="2357992" y="1325165"/>
                      <a:pt x="2383222" y="1341475"/>
                      <a:pt x="2407113" y="1357488"/>
                    </a:cubicBezTo>
                    <a:cubicBezTo>
                      <a:pt x="2408351" y="1358321"/>
                      <a:pt x="2409732" y="1358921"/>
                      <a:pt x="2411187" y="1359258"/>
                    </a:cubicBezTo>
                    <a:close/>
                    <a:moveTo>
                      <a:pt x="2259131" y="1264125"/>
                    </a:moveTo>
                    <a:cubicBezTo>
                      <a:pt x="2265759" y="1265658"/>
                      <a:pt x="2272375" y="1261531"/>
                      <a:pt x="2273908" y="1254906"/>
                    </a:cubicBezTo>
                    <a:cubicBezTo>
                      <a:pt x="2275122" y="1249664"/>
                      <a:pt x="2272789" y="1244242"/>
                      <a:pt x="2268149" y="1241516"/>
                    </a:cubicBezTo>
                    <a:cubicBezTo>
                      <a:pt x="2243098" y="1226804"/>
                      <a:pt x="2216809" y="1211782"/>
                      <a:pt x="2190014" y="1196869"/>
                    </a:cubicBezTo>
                    <a:cubicBezTo>
                      <a:pt x="2184067" y="1193569"/>
                      <a:pt x="2176570" y="1195713"/>
                      <a:pt x="2173269" y="1201657"/>
                    </a:cubicBezTo>
                    <a:cubicBezTo>
                      <a:pt x="2169973" y="1207591"/>
                      <a:pt x="2172104" y="1215071"/>
                      <a:pt x="2178032" y="1218380"/>
                    </a:cubicBezTo>
                    <a:cubicBezTo>
                      <a:pt x="2204661" y="1233202"/>
                      <a:pt x="2230783" y="1248128"/>
                      <a:pt x="2255672" y="1262743"/>
                    </a:cubicBezTo>
                    <a:cubicBezTo>
                      <a:pt x="2256748" y="1263377"/>
                      <a:pt x="2257915" y="1263843"/>
                      <a:pt x="2259131" y="1264125"/>
                    </a:cubicBezTo>
                    <a:close/>
                    <a:moveTo>
                      <a:pt x="2102424" y="1176788"/>
                    </a:moveTo>
                    <a:cubicBezTo>
                      <a:pt x="2109052" y="1178319"/>
                      <a:pt x="2115666" y="1174189"/>
                      <a:pt x="2117198" y="1167564"/>
                    </a:cubicBezTo>
                    <a:cubicBezTo>
                      <a:pt x="2118454" y="1162133"/>
                      <a:pt x="2115902" y="1156536"/>
                      <a:pt x="2110977" y="1153920"/>
                    </a:cubicBezTo>
                    <a:cubicBezTo>
                      <a:pt x="2085317" y="1140293"/>
                      <a:pt x="2058477" y="1126335"/>
                      <a:pt x="2031202" y="1112432"/>
                    </a:cubicBezTo>
                    <a:cubicBezTo>
                      <a:pt x="2025142" y="1109344"/>
                      <a:pt x="2017725" y="1111750"/>
                      <a:pt x="2014635" y="1117807"/>
                    </a:cubicBezTo>
                    <a:cubicBezTo>
                      <a:pt x="2011545" y="1123863"/>
                      <a:pt x="2013953" y="1131277"/>
                      <a:pt x="2020012" y="1134366"/>
                    </a:cubicBezTo>
                    <a:cubicBezTo>
                      <a:pt x="2047165" y="1148205"/>
                      <a:pt x="2073881" y="1162100"/>
                      <a:pt x="2099420" y="1175663"/>
                    </a:cubicBezTo>
                    <a:cubicBezTo>
                      <a:pt x="2100368" y="1176167"/>
                      <a:pt x="2101378" y="1176545"/>
                      <a:pt x="2102424" y="1176788"/>
                    </a:cubicBezTo>
                    <a:close/>
                    <a:moveTo>
                      <a:pt x="1942605" y="1095248"/>
                    </a:moveTo>
                    <a:cubicBezTo>
                      <a:pt x="1949234" y="1096777"/>
                      <a:pt x="1955848" y="1092646"/>
                      <a:pt x="1957378" y="1086021"/>
                    </a:cubicBezTo>
                    <a:cubicBezTo>
                      <a:pt x="1958664" y="1080451"/>
                      <a:pt x="1955946" y="1074730"/>
                      <a:pt x="1950815" y="1072205"/>
                    </a:cubicBezTo>
                    <a:cubicBezTo>
                      <a:pt x="1924751" y="1059388"/>
                      <a:pt x="1897534" y="1046216"/>
                      <a:pt x="1869924" y="1033055"/>
                    </a:cubicBezTo>
                    <a:cubicBezTo>
                      <a:pt x="1863786" y="1030126"/>
                      <a:pt x="1856434" y="1032726"/>
                      <a:pt x="1853504" y="1038861"/>
                    </a:cubicBezTo>
                    <a:cubicBezTo>
                      <a:pt x="1850573" y="1044997"/>
                      <a:pt x="1853174" y="1052346"/>
                      <a:pt x="1859312" y="1055275"/>
                    </a:cubicBezTo>
                    <a:cubicBezTo>
                      <a:pt x="1859316" y="1055276"/>
                      <a:pt x="1859320" y="1055278"/>
                      <a:pt x="1859323" y="1055280"/>
                    </a:cubicBezTo>
                    <a:cubicBezTo>
                      <a:pt x="1886843" y="1068397"/>
                      <a:pt x="1913967" y="1081524"/>
                      <a:pt x="1939943" y="1094297"/>
                    </a:cubicBezTo>
                    <a:cubicBezTo>
                      <a:pt x="1940791" y="1094715"/>
                      <a:pt x="1941685" y="1095034"/>
                      <a:pt x="1942605" y="1095248"/>
                    </a:cubicBezTo>
                    <a:close/>
                    <a:moveTo>
                      <a:pt x="1780664" y="1017990"/>
                    </a:moveTo>
                    <a:cubicBezTo>
                      <a:pt x="1787293" y="1019519"/>
                      <a:pt x="1793906" y="1015387"/>
                      <a:pt x="1795435" y="1008761"/>
                    </a:cubicBezTo>
                    <a:cubicBezTo>
                      <a:pt x="1796744" y="1003090"/>
                      <a:pt x="1793901" y="997278"/>
                      <a:pt x="1788621" y="994827"/>
                    </a:cubicBezTo>
                    <a:cubicBezTo>
                      <a:pt x="1762464" y="982688"/>
                      <a:pt x="1734996" y="970089"/>
                      <a:pt x="1706980" y="957379"/>
                    </a:cubicBezTo>
                    <a:cubicBezTo>
                      <a:pt x="1700791" y="954559"/>
                      <a:pt x="1693487" y="957288"/>
                      <a:pt x="1690666" y="963474"/>
                    </a:cubicBezTo>
                    <a:cubicBezTo>
                      <a:pt x="1687844" y="969660"/>
                      <a:pt x="1690574" y="976961"/>
                      <a:pt x="1696763" y="979781"/>
                    </a:cubicBezTo>
                    <a:cubicBezTo>
                      <a:pt x="1696775" y="979787"/>
                      <a:pt x="1696787" y="979792"/>
                      <a:pt x="1696799" y="979798"/>
                    </a:cubicBezTo>
                    <a:cubicBezTo>
                      <a:pt x="1724751" y="992479"/>
                      <a:pt x="1752155" y="1005049"/>
                      <a:pt x="1778248" y="1017158"/>
                    </a:cubicBezTo>
                    <a:cubicBezTo>
                      <a:pt x="1779023" y="1017518"/>
                      <a:pt x="1779832" y="1017797"/>
                      <a:pt x="1780664" y="1017990"/>
                    </a:cubicBezTo>
                    <a:close/>
                    <a:moveTo>
                      <a:pt x="1617452" y="943895"/>
                    </a:moveTo>
                    <a:cubicBezTo>
                      <a:pt x="1624080" y="945423"/>
                      <a:pt x="1630693" y="941291"/>
                      <a:pt x="1632221" y="934666"/>
                    </a:cubicBezTo>
                    <a:cubicBezTo>
                      <a:pt x="1633546" y="928925"/>
                      <a:pt x="1630616" y="923050"/>
                      <a:pt x="1625232" y="920653"/>
                    </a:cubicBezTo>
                    <a:cubicBezTo>
                      <a:pt x="1599173" y="909051"/>
                      <a:pt x="1571533" y="896842"/>
                      <a:pt x="1543081" y="884364"/>
                    </a:cubicBezTo>
                    <a:cubicBezTo>
                      <a:pt x="1536852" y="881632"/>
                      <a:pt x="1529587" y="884464"/>
                      <a:pt x="1526854" y="890690"/>
                    </a:cubicBezTo>
                    <a:cubicBezTo>
                      <a:pt x="1524121" y="896916"/>
                      <a:pt x="1526955" y="904178"/>
                      <a:pt x="1533183" y="906910"/>
                    </a:cubicBezTo>
                    <a:cubicBezTo>
                      <a:pt x="1561596" y="919369"/>
                      <a:pt x="1589193" y="931560"/>
                      <a:pt x="1615211" y="943143"/>
                    </a:cubicBezTo>
                    <a:cubicBezTo>
                      <a:pt x="1615932" y="943465"/>
                      <a:pt x="1616682" y="943717"/>
                      <a:pt x="1617452" y="943895"/>
                    </a:cubicBezTo>
                    <a:close/>
                    <a:moveTo>
                      <a:pt x="1452902" y="871690"/>
                    </a:moveTo>
                    <a:cubicBezTo>
                      <a:pt x="1459531" y="873218"/>
                      <a:pt x="1466143" y="869085"/>
                      <a:pt x="1467672" y="862459"/>
                    </a:cubicBezTo>
                    <a:cubicBezTo>
                      <a:pt x="1469006" y="856674"/>
                      <a:pt x="1466020" y="850761"/>
                      <a:pt x="1460572" y="848398"/>
                    </a:cubicBezTo>
                    <a:cubicBezTo>
                      <a:pt x="1433094" y="836486"/>
                      <a:pt x="1405626" y="824627"/>
                      <a:pt x="1378169" y="812823"/>
                    </a:cubicBezTo>
                    <a:cubicBezTo>
                      <a:pt x="1371921" y="810135"/>
                      <a:pt x="1364677" y="813019"/>
                      <a:pt x="1361988" y="819264"/>
                    </a:cubicBezTo>
                    <a:cubicBezTo>
                      <a:pt x="1359299" y="825509"/>
                      <a:pt x="1362184" y="832751"/>
                      <a:pt x="1368432" y="835439"/>
                    </a:cubicBezTo>
                    <a:cubicBezTo>
                      <a:pt x="1395855" y="847236"/>
                      <a:pt x="1423301" y="859086"/>
                      <a:pt x="1450771" y="870987"/>
                    </a:cubicBezTo>
                    <a:cubicBezTo>
                      <a:pt x="1451459" y="871285"/>
                      <a:pt x="1452172" y="871520"/>
                      <a:pt x="1452902" y="871690"/>
                    </a:cubicBezTo>
                    <a:close/>
                    <a:moveTo>
                      <a:pt x="1288082" y="800741"/>
                    </a:moveTo>
                    <a:cubicBezTo>
                      <a:pt x="1294710" y="802269"/>
                      <a:pt x="1301322" y="798136"/>
                      <a:pt x="1302851" y="791511"/>
                    </a:cubicBezTo>
                    <a:cubicBezTo>
                      <a:pt x="1304190" y="785706"/>
                      <a:pt x="1301180" y="779776"/>
                      <a:pt x="1295702" y="777429"/>
                    </a:cubicBezTo>
                    <a:lnTo>
                      <a:pt x="1213224" y="742108"/>
                    </a:lnTo>
                    <a:cubicBezTo>
                      <a:pt x="1206972" y="739430"/>
                      <a:pt x="1199732" y="742325"/>
                      <a:pt x="1197053" y="748574"/>
                    </a:cubicBezTo>
                    <a:cubicBezTo>
                      <a:pt x="1194373" y="754823"/>
                      <a:pt x="1197269" y="762060"/>
                      <a:pt x="1203521" y="764738"/>
                    </a:cubicBezTo>
                    <a:lnTo>
                      <a:pt x="1285999" y="800059"/>
                    </a:lnTo>
                    <a:cubicBezTo>
                      <a:pt x="1286672" y="800348"/>
                      <a:pt x="1287369" y="800576"/>
                      <a:pt x="1288082" y="800741"/>
                    </a:cubicBezTo>
                    <a:close/>
                    <a:moveTo>
                      <a:pt x="1123146" y="730048"/>
                    </a:moveTo>
                    <a:cubicBezTo>
                      <a:pt x="1129774" y="731576"/>
                      <a:pt x="1136387" y="727444"/>
                      <a:pt x="1137916" y="720819"/>
                    </a:cubicBezTo>
                    <a:cubicBezTo>
                      <a:pt x="1139254" y="715020"/>
                      <a:pt x="1136251" y="709094"/>
                      <a:pt x="1130782" y="706742"/>
                    </a:cubicBezTo>
                    <a:cubicBezTo>
                      <a:pt x="1103150" y="694863"/>
                      <a:pt x="1075699" y="683019"/>
                      <a:pt x="1048428" y="671211"/>
                    </a:cubicBezTo>
                    <a:cubicBezTo>
                      <a:pt x="1042185" y="668513"/>
                      <a:pt x="1034936" y="671386"/>
                      <a:pt x="1032237" y="677627"/>
                    </a:cubicBezTo>
                    <a:cubicBezTo>
                      <a:pt x="1029543" y="683858"/>
                      <a:pt x="1032404" y="691094"/>
                      <a:pt x="1038632" y="693800"/>
                    </a:cubicBezTo>
                    <a:cubicBezTo>
                      <a:pt x="1065912" y="705621"/>
                      <a:pt x="1093384" y="717474"/>
                      <a:pt x="1121049" y="729359"/>
                    </a:cubicBezTo>
                    <a:cubicBezTo>
                      <a:pt x="1121726" y="729650"/>
                      <a:pt x="1122428" y="729881"/>
                      <a:pt x="1123146" y="730048"/>
                    </a:cubicBezTo>
                    <a:close/>
                    <a:moveTo>
                      <a:pt x="958508" y="658651"/>
                    </a:moveTo>
                    <a:cubicBezTo>
                      <a:pt x="964276" y="659979"/>
                      <a:pt x="970174" y="657019"/>
                      <a:pt x="972554" y="651601"/>
                    </a:cubicBezTo>
                    <a:cubicBezTo>
                      <a:pt x="975287" y="645376"/>
                      <a:pt x="972455" y="638115"/>
                      <a:pt x="966228" y="635382"/>
                    </a:cubicBezTo>
                    <a:cubicBezTo>
                      <a:pt x="937188" y="622641"/>
                      <a:pt x="910369" y="610776"/>
                      <a:pt x="884241" y="599111"/>
                    </a:cubicBezTo>
                    <a:cubicBezTo>
                      <a:pt x="878034" y="596337"/>
                      <a:pt x="870751" y="599118"/>
                      <a:pt x="867976" y="605323"/>
                    </a:cubicBezTo>
                    <a:cubicBezTo>
                      <a:pt x="867975" y="605326"/>
                      <a:pt x="867974" y="605328"/>
                      <a:pt x="867973" y="605331"/>
                    </a:cubicBezTo>
                    <a:cubicBezTo>
                      <a:pt x="865200" y="611538"/>
                      <a:pt x="867985" y="618818"/>
                      <a:pt x="874194" y="621591"/>
                    </a:cubicBezTo>
                    <a:cubicBezTo>
                      <a:pt x="900373" y="633278"/>
                      <a:pt x="927238" y="645164"/>
                      <a:pt x="956326" y="657926"/>
                    </a:cubicBezTo>
                    <a:cubicBezTo>
                      <a:pt x="957029" y="658235"/>
                      <a:pt x="957759" y="658477"/>
                      <a:pt x="958507" y="658651"/>
                    </a:cubicBezTo>
                    <a:close/>
                    <a:moveTo>
                      <a:pt x="794662" y="585430"/>
                    </a:moveTo>
                    <a:cubicBezTo>
                      <a:pt x="800363" y="586744"/>
                      <a:pt x="806202" y="583869"/>
                      <a:pt x="808634" y="578550"/>
                    </a:cubicBezTo>
                    <a:cubicBezTo>
                      <a:pt x="811461" y="572368"/>
                      <a:pt x="808740" y="565065"/>
                      <a:pt x="802554" y="562238"/>
                    </a:cubicBezTo>
                    <a:cubicBezTo>
                      <a:pt x="802554" y="562238"/>
                      <a:pt x="802553" y="562237"/>
                      <a:pt x="802552" y="562237"/>
                    </a:cubicBezTo>
                    <a:cubicBezTo>
                      <a:pt x="774397" y="549375"/>
                      <a:pt x="747045" y="536703"/>
                      <a:pt x="721260" y="524571"/>
                    </a:cubicBezTo>
                    <a:cubicBezTo>
                      <a:pt x="715107" y="521675"/>
                      <a:pt x="707771" y="524314"/>
                      <a:pt x="704875" y="530464"/>
                    </a:cubicBezTo>
                    <a:cubicBezTo>
                      <a:pt x="704874" y="530465"/>
                      <a:pt x="704873" y="530466"/>
                      <a:pt x="704873" y="530467"/>
                    </a:cubicBezTo>
                    <a:cubicBezTo>
                      <a:pt x="701976" y="536618"/>
                      <a:pt x="704616" y="543952"/>
                      <a:pt x="710770" y="546847"/>
                    </a:cubicBezTo>
                    <a:cubicBezTo>
                      <a:pt x="736640" y="559017"/>
                      <a:pt x="764074" y="571729"/>
                      <a:pt x="792315" y="584630"/>
                    </a:cubicBezTo>
                    <a:cubicBezTo>
                      <a:pt x="793069" y="584975"/>
                      <a:pt x="793855" y="585243"/>
                      <a:pt x="794662" y="585430"/>
                    </a:cubicBezTo>
                    <a:close/>
                    <a:moveTo>
                      <a:pt x="632315" y="508949"/>
                    </a:moveTo>
                    <a:cubicBezTo>
                      <a:pt x="637901" y="510237"/>
                      <a:pt x="643638" y="507502"/>
                      <a:pt x="646154" y="502353"/>
                    </a:cubicBezTo>
                    <a:cubicBezTo>
                      <a:pt x="649139" y="496246"/>
                      <a:pt x="646605" y="488876"/>
                      <a:pt x="640495" y="485892"/>
                    </a:cubicBezTo>
                    <a:cubicBezTo>
                      <a:pt x="640494" y="485892"/>
                      <a:pt x="640493" y="485891"/>
                      <a:pt x="640492" y="485891"/>
                    </a:cubicBezTo>
                    <a:cubicBezTo>
                      <a:pt x="612698" y="472323"/>
                      <a:pt x="585752" y="458877"/>
                      <a:pt x="560402" y="445925"/>
                    </a:cubicBezTo>
                    <a:cubicBezTo>
                      <a:pt x="554346" y="442834"/>
                      <a:pt x="546929" y="445232"/>
                      <a:pt x="543831" y="451283"/>
                    </a:cubicBezTo>
                    <a:cubicBezTo>
                      <a:pt x="540736" y="457337"/>
                      <a:pt x="543136" y="464753"/>
                      <a:pt x="549192" y="467847"/>
                    </a:cubicBezTo>
                    <a:cubicBezTo>
                      <a:pt x="574673" y="480867"/>
                      <a:pt x="601755" y="494381"/>
                      <a:pt x="629684" y="508014"/>
                    </a:cubicBezTo>
                    <a:cubicBezTo>
                      <a:pt x="630523" y="508424"/>
                      <a:pt x="631405" y="508737"/>
                      <a:pt x="632315" y="508949"/>
                    </a:cubicBezTo>
                    <a:close/>
                    <a:moveTo>
                      <a:pt x="472576" y="427165"/>
                    </a:moveTo>
                    <a:cubicBezTo>
                      <a:pt x="477977" y="428412"/>
                      <a:pt x="483547" y="425900"/>
                      <a:pt x="486186" y="421026"/>
                    </a:cubicBezTo>
                    <a:cubicBezTo>
                      <a:pt x="489421" y="415046"/>
                      <a:pt x="487195" y="407576"/>
                      <a:pt x="481213" y="404341"/>
                    </a:cubicBezTo>
                    <a:cubicBezTo>
                      <a:pt x="453991" y="389621"/>
                      <a:pt x="427757" y="374942"/>
                      <a:pt x="403239" y="360711"/>
                    </a:cubicBezTo>
                    <a:cubicBezTo>
                      <a:pt x="397359" y="357296"/>
                      <a:pt x="389822" y="359293"/>
                      <a:pt x="386406" y="365171"/>
                    </a:cubicBezTo>
                    <a:cubicBezTo>
                      <a:pt x="386406" y="365172"/>
                      <a:pt x="386405" y="365173"/>
                      <a:pt x="386404" y="365174"/>
                    </a:cubicBezTo>
                    <a:cubicBezTo>
                      <a:pt x="382989" y="371054"/>
                      <a:pt x="384988" y="378588"/>
                      <a:pt x="390870" y="382002"/>
                    </a:cubicBezTo>
                    <a:cubicBezTo>
                      <a:pt x="390870" y="382002"/>
                      <a:pt x="390871" y="382002"/>
                      <a:pt x="390871" y="382002"/>
                    </a:cubicBezTo>
                    <a:cubicBezTo>
                      <a:pt x="415601" y="396357"/>
                      <a:pt x="442054" y="411158"/>
                      <a:pt x="469493" y="425995"/>
                    </a:cubicBezTo>
                    <a:cubicBezTo>
                      <a:pt x="470463" y="426521"/>
                      <a:pt x="471500" y="426915"/>
                      <a:pt x="472576" y="427165"/>
                    </a:cubicBezTo>
                    <a:close/>
                    <a:moveTo>
                      <a:pt x="317560" y="336866"/>
                    </a:moveTo>
                    <a:cubicBezTo>
                      <a:pt x="322653" y="338044"/>
                      <a:pt x="327936" y="335881"/>
                      <a:pt x="330740" y="331470"/>
                    </a:cubicBezTo>
                    <a:cubicBezTo>
                      <a:pt x="334386" y="325731"/>
                      <a:pt x="332687" y="318124"/>
                      <a:pt x="326945" y="314479"/>
                    </a:cubicBezTo>
                    <a:cubicBezTo>
                      <a:pt x="300677" y="297804"/>
                      <a:pt x="275811" y="281121"/>
                      <a:pt x="253041" y="264890"/>
                    </a:cubicBezTo>
                    <a:cubicBezTo>
                      <a:pt x="247502" y="260945"/>
                      <a:pt x="239813" y="262232"/>
                      <a:pt x="235863" y="267766"/>
                    </a:cubicBezTo>
                    <a:cubicBezTo>
                      <a:pt x="231914" y="273302"/>
                      <a:pt x="233202" y="280989"/>
                      <a:pt x="238739" y="284937"/>
                    </a:cubicBezTo>
                    <a:cubicBezTo>
                      <a:pt x="261867" y="301422"/>
                      <a:pt x="287102" y="318353"/>
                      <a:pt x="313740" y="335262"/>
                    </a:cubicBezTo>
                    <a:cubicBezTo>
                      <a:pt x="314913" y="336009"/>
                      <a:pt x="316205" y="336551"/>
                      <a:pt x="317560" y="336866"/>
                    </a:cubicBezTo>
                    <a:close/>
                    <a:moveTo>
                      <a:pt x="172031" y="232375"/>
                    </a:moveTo>
                    <a:cubicBezTo>
                      <a:pt x="176566" y="233429"/>
                      <a:pt x="181308" y="231838"/>
                      <a:pt x="184287" y="228261"/>
                    </a:cubicBezTo>
                    <a:cubicBezTo>
                      <a:pt x="188640" y="223039"/>
                      <a:pt x="187933" y="215278"/>
                      <a:pt x="182709" y="210926"/>
                    </a:cubicBezTo>
                    <a:cubicBezTo>
                      <a:pt x="182708" y="210925"/>
                      <a:pt x="182707" y="210925"/>
                      <a:pt x="182706" y="210924"/>
                    </a:cubicBezTo>
                    <a:cubicBezTo>
                      <a:pt x="160074" y="192211"/>
                      <a:pt x="138484" y="172273"/>
                      <a:pt x="118034" y="151199"/>
                    </a:cubicBezTo>
                    <a:cubicBezTo>
                      <a:pt x="113320" y="146299"/>
                      <a:pt x="105523" y="146147"/>
                      <a:pt x="100621" y="150860"/>
                    </a:cubicBezTo>
                    <a:cubicBezTo>
                      <a:pt x="100621" y="150860"/>
                      <a:pt x="100621" y="150860"/>
                      <a:pt x="100621" y="150860"/>
                    </a:cubicBezTo>
                    <a:cubicBezTo>
                      <a:pt x="95719" y="155573"/>
                      <a:pt x="95566" y="163365"/>
                      <a:pt x="100280" y="168265"/>
                    </a:cubicBezTo>
                    <a:cubicBezTo>
                      <a:pt x="121359" y="189992"/>
                      <a:pt x="143613" y="210548"/>
                      <a:pt x="166942" y="229841"/>
                    </a:cubicBezTo>
                    <a:cubicBezTo>
                      <a:pt x="168417" y="231073"/>
                      <a:pt x="170160" y="231941"/>
                      <a:pt x="172031" y="232375"/>
                    </a:cubicBezTo>
                    <a:close/>
                    <a:moveTo>
                      <a:pt x="49909" y="102964"/>
                    </a:moveTo>
                    <a:cubicBezTo>
                      <a:pt x="53251" y="103743"/>
                      <a:pt x="56766" y="103089"/>
                      <a:pt x="59603" y="101162"/>
                    </a:cubicBezTo>
                    <a:cubicBezTo>
                      <a:pt x="65234" y="97347"/>
                      <a:pt x="66704" y="89693"/>
                      <a:pt x="62889" y="84065"/>
                    </a:cubicBezTo>
                    <a:cubicBezTo>
                      <a:pt x="46721" y="60693"/>
                      <a:pt x="33718" y="35285"/>
                      <a:pt x="24217" y="8504"/>
                    </a:cubicBezTo>
                    <a:cubicBezTo>
                      <a:pt x="22012" y="2074"/>
                      <a:pt x="15008" y="-1352"/>
                      <a:pt x="8575" y="853"/>
                    </a:cubicBezTo>
                    <a:cubicBezTo>
                      <a:pt x="8574" y="853"/>
                      <a:pt x="8573" y="853"/>
                      <a:pt x="8572" y="854"/>
                    </a:cubicBezTo>
                    <a:cubicBezTo>
                      <a:pt x="2139" y="3059"/>
                      <a:pt x="-1288" y="10059"/>
                      <a:pt x="918" y="16489"/>
                    </a:cubicBezTo>
                    <a:cubicBezTo>
                      <a:pt x="918" y="16490"/>
                      <a:pt x="919" y="16491"/>
                      <a:pt x="919" y="16491"/>
                    </a:cubicBezTo>
                    <a:cubicBezTo>
                      <a:pt x="11126" y="45335"/>
                      <a:pt x="25107" y="72702"/>
                      <a:pt x="42498" y="97879"/>
                    </a:cubicBezTo>
                    <a:cubicBezTo>
                      <a:pt x="44237" y="100449"/>
                      <a:pt x="46885" y="102266"/>
                      <a:pt x="49909" y="1029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1"/>
              <p:cNvSpPr/>
              <p:nvPr/>
            </p:nvSpPr>
            <p:spPr>
              <a:xfrm>
                <a:off x="2928576" y="0"/>
                <a:ext cx="30338" cy="68295"/>
              </a:xfrm>
              <a:custGeom>
                <a:avLst/>
                <a:gdLst/>
                <a:ahLst/>
                <a:cxnLst/>
                <a:rect l="l" t="t" r="r" b="b"/>
                <a:pathLst>
                  <a:path w="30338" h="68295" extrusionOk="0">
                    <a:moveTo>
                      <a:pt x="9769" y="68161"/>
                    </a:moveTo>
                    <a:cubicBezTo>
                      <a:pt x="10541" y="68339"/>
                      <a:pt x="11328" y="68443"/>
                      <a:pt x="12119" y="68472"/>
                    </a:cubicBezTo>
                    <a:cubicBezTo>
                      <a:pt x="18916" y="68718"/>
                      <a:pt x="24626" y="63411"/>
                      <a:pt x="24874" y="56616"/>
                    </a:cubicBezTo>
                    <a:cubicBezTo>
                      <a:pt x="25401" y="42673"/>
                      <a:pt x="27214" y="28808"/>
                      <a:pt x="30292" y="15198"/>
                    </a:cubicBezTo>
                    <a:cubicBezTo>
                      <a:pt x="31765" y="8568"/>
                      <a:pt x="27603" y="1994"/>
                      <a:pt x="20978" y="486"/>
                    </a:cubicBezTo>
                    <a:cubicBezTo>
                      <a:pt x="14342" y="-1005"/>
                      <a:pt x="7753" y="3163"/>
                      <a:pt x="6260" y="9796"/>
                    </a:cubicBezTo>
                    <a:cubicBezTo>
                      <a:pt x="2850" y="24888"/>
                      <a:pt x="841" y="40262"/>
                      <a:pt x="257" y="55723"/>
                    </a:cubicBezTo>
                    <a:cubicBezTo>
                      <a:pt x="44" y="61609"/>
                      <a:pt x="4031" y="66822"/>
                      <a:pt x="9769" y="68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21"/>
              <p:cNvSpPr/>
              <p:nvPr/>
            </p:nvSpPr>
            <p:spPr>
              <a:xfrm>
                <a:off x="5764137" y="2107604"/>
                <a:ext cx="151800" cy="137428"/>
              </a:xfrm>
              <a:custGeom>
                <a:avLst/>
                <a:gdLst/>
                <a:ahLst/>
                <a:cxnLst/>
                <a:rect l="l" t="t" r="r" b="b"/>
                <a:pathLst>
                  <a:path w="151800" h="137428" extrusionOk="0">
                    <a:moveTo>
                      <a:pt x="0" y="0"/>
                    </a:moveTo>
                    <a:lnTo>
                      <a:pt x="65429" y="137429"/>
                    </a:lnTo>
                    <a:lnTo>
                      <a:pt x="151800" y="120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4" name="Google Shape;224;p21"/>
            <p:cNvGrpSpPr/>
            <p:nvPr/>
          </p:nvGrpSpPr>
          <p:grpSpPr>
            <a:xfrm rot="-571922">
              <a:off x="-491394" y="2581627"/>
              <a:ext cx="1308743" cy="1568755"/>
              <a:chOff x="1112130" y="2868093"/>
              <a:chExt cx="1308734" cy="1568744"/>
            </a:xfrm>
          </p:grpSpPr>
          <p:sp>
            <p:nvSpPr>
              <p:cNvPr id="225" name="Google Shape;225;p21"/>
              <p:cNvSpPr/>
              <p:nvPr/>
            </p:nvSpPr>
            <p:spPr>
              <a:xfrm>
                <a:off x="1112130" y="2926901"/>
                <a:ext cx="1211973" cy="1509936"/>
              </a:xfrm>
              <a:custGeom>
                <a:avLst/>
                <a:gdLst/>
                <a:ahLst/>
                <a:cxnLst/>
                <a:rect l="l" t="t" r="r" b="b"/>
                <a:pathLst>
                  <a:path w="1211973" h="1509936" extrusionOk="0">
                    <a:moveTo>
                      <a:pt x="43795" y="881313"/>
                    </a:moveTo>
                    <a:cubicBezTo>
                      <a:pt x="51130" y="862823"/>
                      <a:pt x="59554" y="844784"/>
                      <a:pt x="69025" y="827292"/>
                    </a:cubicBezTo>
                    <a:cubicBezTo>
                      <a:pt x="72616" y="820676"/>
                      <a:pt x="80892" y="818223"/>
                      <a:pt x="87511" y="821812"/>
                    </a:cubicBezTo>
                    <a:cubicBezTo>
                      <a:pt x="94126" y="825405"/>
                      <a:pt x="96579" y="833675"/>
                      <a:pt x="92992" y="840291"/>
                    </a:cubicBezTo>
                    <a:cubicBezTo>
                      <a:pt x="77967" y="868182"/>
                      <a:pt x="65665" y="897455"/>
                      <a:pt x="56254" y="927704"/>
                    </a:cubicBezTo>
                    <a:cubicBezTo>
                      <a:pt x="54027" y="934872"/>
                      <a:pt x="46408" y="938878"/>
                      <a:pt x="39237" y="936652"/>
                    </a:cubicBezTo>
                    <a:cubicBezTo>
                      <a:pt x="39213" y="936645"/>
                      <a:pt x="39188" y="936637"/>
                      <a:pt x="39164" y="936629"/>
                    </a:cubicBezTo>
                    <a:cubicBezTo>
                      <a:pt x="31979" y="934376"/>
                      <a:pt x="27982" y="926728"/>
                      <a:pt x="30236" y="919546"/>
                    </a:cubicBezTo>
                    <a:cubicBezTo>
                      <a:pt x="30236" y="919546"/>
                      <a:pt x="30236" y="919545"/>
                      <a:pt x="30237" y="919545"/>
                    </a:cubicBezTo>
                    <a:cubicBezTo>
                      <a:pt x="34320" y="906533"/>
                      <a:pt x="38882" y="893670"/>
                      <a:pt x="43795" y="881313"/>
                    </a:cubicBezTo>
                    <a:close/>
                    <a:moveTo>
                      <a:pt x="9076" y="1013732"/>
                    </a:moveTo>
                    <a:cubicBezTo>
                      <a:pt x="11416" y="1007866"/>
                      <a:pt x="17479" y="1004374"/>
                      <a:pt x="23729" y="1005293"/>
                    </a:cubicBezTo>
                    <a:cubicBezTo>
                      <a:pt x="31179" y="1006388"/>
                      <a:pt x="36330" y="1013312"/>
                      <a:pt x="35235" y="1020759"/>
                    </a:cubicBezTo>
                    <a:cubicBezTo>
                      <a:pt x="30668" y="1052420"/>
                      <a:pt x="28090" y="1084336"/>
                      <a:pt x="27515" y="1116320"/>
                    </a:cubicBezTo>
                    <a:cubicBezTo>
                      <a:pt x="27361" y="1123844"/>
                      <a:pt x="21137" y="1129819"/>
                      <a:pt x="13610" y="1129670"/>
                    </a:cubicBezTo>
                    <a:cubicBezTo>
                      <a:pt x="6081" y="1129519"/>
                      <a:pt x="101" y="1123296"/>
                      <a:pt x="252" y="1115771"/>
                    </a:cubicBezTo>
                    <a:cubicBezTo>
                      <a:pt x="252" y="1115770"/>
                      <a:pt x="252" y="1115770"/>
                      <a:pt x="252" y="1115769"/>
                    </a:cubicBezTo>
                    <a:cubicBezTo>
                      <a:pt x="850" y="1082643"/>
                      <a:pt x="3524" y="1049586"/>
                      <a:pt x="8257" y="1016794"/>
                    </a:cubicBezTo>
                    <a:cubicBezTo>
                      <a:pt x="8410" y="1015745"/>
                      <a:pt x="8685" y="1014717"/>
                      <a:pt x="9076" y="1013732"/>
                    </a:cubicBezTo>
                    <a:close/>
                    <a:moveTo>
                      <a:pt x="123821" y="748734"/>
                    </a:moveTo>
                    <a:cubicBezTo>
                      <a:pt x="124393" y="747295"/>
                      <a:pt x="125207" y="745964"/>
                      <a:pt x="126228" y="744799"/>
                    </a:cubicBezTo>
                    <a:cubicBezTo>
                      <a:pt x="148368" y="719500"/>
                      <a:pt x="173342" y="696828"/>
                      <a:pt x="200661" y="677229"/>
                    </a:cubicBezTo>
                    <a:cubicBezTo>
                      <a:pt x="206777" y="672840"/>
                      <a:pt x="215296" y="674238"/>
                      <a:pt x="219688" y="680352"/>
                    </a:cubicBezTo>
                    <a:cubicBezTo>
                      <a:pt x="224079" y="686466"/>
                      <a:pt x="222681" y="694981"/>
                      <a:pt x="216564" y="699371"/>
                    </a:cubicBezTo>
                    <a:cubicBezTo>
                      <a:pt x="190945" y="717750"/>
                      <a:pt x="167523" y="739011"/>
                      <a:pt x="146760" y="762735"/>
                    </a:cubicBezTo>
                    <a:cubicBezTo>
                      <a:pt x="141805" y="768402"/>
                      <a:pt x="133193" y="768982"/>
                      <a:pt x="127523" y="764030"/>
                    </a:cubicBezTo>
                    <a:cubicBezTo>
                      <a:pt x="127523" y="764029"/>
                      <a:pt x="127522" y="764029"/>
                      <a:pt x="127521" y="764028"/>
                    </a:cubicBezTo>
                    <a:cubicBezTo>
                      <a:pt x="123172" y="760228"/>
                      <a:pt x="121689" y="754101"/>
                      <a:pt x="123821" y="748734"/>
                    </a:cubicBezTo>
                    <a:close/>
                    <a:moveTo>
                      <a:pt x="4306" y="1208582"/>
                    </a:moveTo>
                    <a:cubicBezTo>
                      <a:pt x="6222" y="1203754"/>
                      <a:pt x="10717" y="1200434"/>
                      <a:pt x="15896" y="1200022"/>
                    </a:cubicBezTo>
                    <a:cubicBezTo>
                      <a:pt x="23401" y="1199420"/>
                      <a:pt x="29972" y="1205012"/>
                      <a:pt x="30574" y="1212513"/>
                    </a:cubicBezTo>
                    <a:cubicBezTo>
                      <a:pt x="30575" y="1212515"/>
                      <a:pt x="30575" y="1212516"/>
                      <a:pt x="30575" y="1212518"/>
                    </a:cubicBezTo>
                    <a:cubicBezTo>
                      <a:pt x="33043" y="1243335"/>
                      <a:pt x="36982" y="1275575"/>
                      <a:pt x="42280" y="1308340"/>
                    </a:cubicBezTo>
                    <a:cubicBezTo>
                      <a:pt x="43481" y="1315771"/>
                      <a:pt x="38429" y="1322768"/>
                      <a:pt x="30996" y="1323970"/>
                    </a:cubicBezTo>
                    <a:cubicBezTo>
                      <a:pt x="23562" y="1325171"/>
                      <a:pt x="16562" y="1320121"/>
                      <a:pt x="15361" y="1312690"/>
                    </a:cubicBezTo>
                    <a:cubicBezTo>
                      <a:pt x="9946" y="1279205"/>
                      <a:pt x="5920" y="1246235"/>
                      <a:pt x="3394" y="1214692"/>
                    </a:cubicBezTo>
                    <a:cubicBezTo>
                      <a:pt x="3224" y="1212612"/>
                      <a:pt x="3536" y="1210521"/>
                      <a:pt x="4306" y="1208582"/>
                    </a:cubicBezTo>
                    <a:close/>
                    <a:moveTo>
                      <a:pt x="280917" y="635517"/>
                    </a:moveTo>
                    <a:cubicBezTo>
                      <a:pt x="282252" y="632145"/>
                      <a:pt x="284880" y="629448"/>
                      <a:pt x="288216" y="628023"/>
                    </a:cubicBezTo>
                    <a:cubicBezTo>
                      <a:pt x="319015" y="614900"/>
                      <a:pt x="351021" y="604814"/>
                      <a:pt x="383780" y="597906"/>
                    </a:cubicBezTo>
                    <a:cubicBezTo>
                      <a:pt x="391145" y="596336"/>
                      <a:pt x="398388" y="601031"/>
                      <a:pt x="399959" y="608392"/>
                    </a:cubicBezTo>
                    <a:cubicBezTo>
                      <a:pt x="401530" y="615753"/>
                      <a:pt x="396833" y="622993"/>
                      <a:pt x="389469" y="624563"/>
                    </a:cubicBezTo>
                    <a:cubicBezTo>
                      <a:pt x="389463" y="624564"/>
                      <a:pt x="389457" y="624566"/>
                      <a:pt x="389451" y="624567"/>
                    </a:cubicBezTo>
                    <a:cubicBezTo>
                      <a:pt x="358431" y="631104"/>
                      <a:pt x="328124" y="640652"/>
                      <a:pt x="298960" y="653075"/>
                    </a:cubicBezTo>
                    <a:cubicBezTo>
                      <a:pt x="292039" y="656041"/>
                      <a:pt x="284023" y="652837"/>
                      <a:pt x="281056" y="645919"/>
                    </a:cubicBezTo>
                    <a:cubicBezTo>
                      <a:pt x="279636" y="642606"/>
                      <a:pt x="279586" y="638866"/>
                      <a:pt x="280917" y="635516"/>
                    </a:cubicBezTo>
                    <a:close/>
                    <a:moveTo>
                      <a:pt x="34990" y="1401296"/>
                    </a:moveTo>
                    <a:cubicBezTo>
                      <a:pt x="36641" y="1397127"/>
                      <a:pt x="40239" y="1394037"/>
                      <a:pt x="44612" y="1393036"/>
                    </a:cubicBezTo>
                    <a:cubicBezTo>
                      <a:pt x="51951" y="1391351"/>
                      <a:pt x="59267" y="1395931"/>
                      <a:pt x="60953" y="1403266"/>
                    </a:cubicBezTo>
                    <a:cubicBezTo>
                      <a:pt x="67626" y="1432294"/>
                      <a:pt x="75404" y="1462400"/>
                      <a:pt x="84068" y="1492748"/>
                    </a:cubicBezTo>
                    <a:cubicBezTo>
                      <a:pt x="86134" y="1499986"/>
                      <a:pt x="81939" y="1507528"/>
                      <a:pt x="74698" y="1509594"/>
                    </a:cubicBezTo>
                    <a:cubicBezTo>
                      <a:pt x="67457" y="1511659"/>
                      <a:pt x="59913" y="1507466"/>
                      <a:pt x="57847" y="1500229"/>
                    </a:cubicBezTo>
                    <a:cubicBezTo>
                      <a:pt x="57847" y="1500229"/>
                      <a:pt x="57846" y="1500228"/>
                      <a:pt x="57846" y="1500227"/>
                    </a:cubicBezTo>
                    <a:cubicBezTo>
                      <a:pt x="49052" y="1469427"/>
                      <a:pt x="41157" y="1438856"/>
                      <a:pt x="34377" y="1409371"/>
                    </a:cubicBezTo>
                    <a:cubicBezTo>
                      <a:pt x="33754" y="1406680"/>
                      <a:pt x="33968" y="1403863"/>
                      <a:pt x="34990" y="1401296"/>
                    </a:cubicBezTo>
                    <a:close/>
                    <a:moveTo>
                      <a:pt x="470834" y="594563"/>
                    </a:moveTo>
                    <a:cubicBezTo>
                      <a:pt x="472838" y="589518"/>
                      <a:pt x="477645" y="586142"/>
                      <a:pt x="483073" y="585969"/>
                    </a:cubicBezTo>
                    <a:cubicBezTo>
                      <a:pt x="516440" y="584898"/>
                      <a:pt x="549838" y="586685"/>
                      <a:pt x="582900" y="591310"/>
                    </a:cubicBezTo>
                    <a:cubicBezTo>
                      <a:pt x="590357" y="592362"/>
                      <a:pt x="595548" y="599256"/>
                      <a:pt x="594497" y="606709"/>
                    </a:cubicBezTo>
                    <a:cubicBezTo>
                      <a:pt x="593445" y="614156"/>
                      <a:pt x="586558" y="619345"/>
                      <a:pt x="579106" y="618302"/>
                    </a:cubicBezTo>
                    <a:cubicBezTo>
                      <a:pt x="572377" y="617357"/>
                      <a:pt x="565618" y="616536"/>
                      <a:pt x="558830" y="615839"/>
                    </a:cubicBezTo>
                    <a:cubicBezTo>
                      <a:pt x="560415" y="647029"/>
                      <a:pt x="564965" y="677997"/>
                      <a:pt x="572419" y="708326"/>
                    </a:cubicBezTo>
                    <a:cubicBezTo>
                      <a:pt x="574247" y="715627"/>
                      <a:pt x="569808" y="723028"/>
                      <a:pt x="562503" y="724856"/>
                    </a:cubicBezTo>
                    <a:cubicBezTo>
                      <a:pt x="555198" y="726684"/>
                      <a:pt x="547794" y="722247"/>
                      <a:pt x="545965" y="714945"/>
                    </a:cubicBezTo>
                    <a:cubicBezTo>
                      <a:pt x="545956" y="714909"/>
                      <a:pt x="545947" y="714872"/>
                      <a:pt x="545938" y="714836"/>
                    </a:cubicBezTo>
                    <a:cubicBezTo>
                      <a:pt x="537951" y="682334"/>
                      <a:pt x="533123" y="649137"/>
                      <a:pt x="531522" y="615707"/>
                    </a:cubicBezTo>
                    <a:cubicBezTo>
                      <a:pt x="531489" y="615044"/>
                      <a:pt x="531506" y="614378"/>
                      <a:pt x="531570" y="613717"/>
                    </a:cubicBezTo>
                    <a:cubicBezTo>
                      <a:pt x="515719" y="612873"/>
                      <a:pt x="499811" y="612702"/>
                      <a:pt x="483948" y="613212"/>
                    </a:cubicBezTo>
                    <a:cubicBezTo>
                      <a:pt x="476418" y="613450"/>
                      <a:pt x="470121" y="607541"/>
                      <a:pt x="469883" y="600014"/>
                    </a:cubicBezTo>
                    <a:cubicBezTo>
                      <a:pt x="469824" y="598151"/>
                      <a:pt x="470148" y="596296"/>
                      <a:pt x="470834" y="594563"/>
                    </a:cubicBezTo>
                    <a:close/>
                    <a:moveTo>
                      <a:pt x="561840" y="418274"/>
                    </a:moveTo>
                    <a:cubicBezTo>
                      <a:pt x="564624" y="411280"/>
                      <a:pt x="572552" y="407867"/>
                      <a:pt x="579549" y="410649"/>
                    </a:cubicBezTo>
                    <a:cubicBezTo>
                      <a:pt x="586434" y="413387"/>
                      <a:pt x="589871" y="421121"/>
                      <a:pt x="587287" y="428064"/>
                    </a:cubicBezTo>
                    <a:cubicBezTo>
                      <a:pt x="576271" y="457726"/>
                      <a:pt x="568327" y="488439"/>
                      <a:pt x="563579" y="519721"/>
                    </a:cubicBezTo>
                    <a:cubicBezTo>
                      <a:pt x="562462" y="527164"/>
                      <a:pt x="555519" y="532292"/>
                      <a:pt x="548072" y="531175"/>
                    </a:cubicBezTo>
                    <a:cubicBezTo>
                      <a:pt x="540626" y="530058"/>
                      <a:pt x="535495" y="523118"/>
                      <a:pt x="536613" y="515675"/>
                    </a:cubicBezTo>
                    <a:cubicBezTo>
                      <a:pt x="536616" y="515660"/>
                      <a:pt x="536618" y="515645"/>
                      <a:pt x="536620" y="515630"/>
                    </a:cubicBezTo>
                    <a:cubicBezTo>
                      <a:pt x="541649" y="482501"/>
                      <a:pt x="550062" y="449975"/>
                      <a:pt x="561729" y="418561"/>
                    </a:cubicBezTo>
                    <a:close/>
                    <a:moveTo>
                      <a:pt x="604990" y="330887"/>
                    </a:moveTo>
                    <a:cubicBezTo>
                      <a:pt x="605296" y="330116"/>
                      <a:pt x="605672" y="329374"/>
                      <a:pt x="606112" y="328672"/>
                    </a:cubicBezTo>
                    <a:cubicBezTo>
                      <a:pt x="623918" y="300380"/>
                      <a:pt x="644347" y="273825"/>
                      <a:pt x="667132" y="249361"/>
                    </a:cubicBezTo>
                    <a:cubicBezTo>
                      <a:pt x="672263" y="243852"/>
                      <a:pt x="680890" y="243544"/>
                      <a:pt x="686401" y="248674"/>
                    </a:cubicBezTo>
                    <a:cubicBezTo>
                      <a:pt x="691900" y="253791"/>
                      <a:pt x="692221" y="262390"/>
                      <a:pt x="687119" y="267902"/>
                    </a:cubicBezTo>
                    <a:cubicBezTo>
                      <a:pt x="665501" y="291110"/>
                      <a:pt x="646117" y="316300"/>
                      <a:pt x="629222" y="343140"/>
                    </a:cubicBezTo>
                    <a:cubicBezTo>
                      <a:pt x="625225" y="349519"/>
                      <a:pt x="616811" y="351451"/>
                      <a:pt x="610429" y="347456"/>
                    </a:cubicBezTo>
                    <a:cubicBezTo>
                      <a:pt x="604856" y="343967"/>
                      <a:pt x="602568" y="336998"/>
                      <a:pt x="604990" y="330887"/>
                    </a:cubicBezTo>
                    <a:close/>
                    <a:moveTo>
                      <a:pt x="736616" y="187948"/>
                    </a:moveTo>
                    <a:cubicBezTo>
                      <a:pt x="737516" y="185683"/>
                      <a:pt x="739010" y="183702"/>
                      <a:pt x="740940" y="182214"/>
                    </a:cubicBezTo>
                    <a:cubicBezTo>
                      <a:pt x="767243" y="161975"/>
                      <a:pt x="794897" y="143555"/>
                      <a:pt x="823710" y="127080"/>
                    </a:cubicBezTo>
                    <a:cubicBezTo>
                      <a:pt x="830240" y="123331"/>
                      <a:pt x="838573" y="125583"/>
                      <a:pt x="842324" y="132109"/>
                    </a:cubicBezTo>
                    <a:cubicBezTo>
                      <a:pt x="846075" y="138636"/>
                      <a:pt x="843822" y="146966"/>
                      <a:pt x="837293" y="150715"/>
                    </a:cubicBezTo>
                    <a:cubicBezTo>
                      <a:pt x="809561" y="166569"/>
                      <a:pt x="782943" y="184296"/>
                      <a:pt x="757627" y="203773"/>
                    </a:cubicBezTo>
                    <a:cubicBezTo>
                      <a:pt x="751669" y="208378"/>
                      <a:pt x="743104" y="207284"/>
                      <a:pt x="738497" y="201328"/>
                    </a:cubicBezTo>
                    <a:cubicBezTo>
                      <a:pt x="735547" y="197514"/>
                      <a:pt x="734832" y="192427"/>
                      <a:pt x="736616" y="187948"/>
                    </a:cubicBezTo>
                    <a:close/>
                    <a:moveTo>
                      <a:pt x="579217" y="798440"/>
                    </a:moveTo>
                    <a:cubicBezTo>
                      <a:pt x="581999" y="791445"/>
                      <a:pt x="589926" y="788030"/>
                      <a:pt x="596924" y="790810"/>
                    </a:cubicBezTo>
                    <a:cubicBezTo>
                      <a:pt x="600108" y="792075"/>
                      <a:pt x="602698" y="794492"/>
                      <a:pt x="604180" y="797580"/>
                    </a:cubicBezTo>
                    <a:cubicBezTo>
                      <a:pt x="617479" y="826007"/>
                      <a:pt x="634579" y="852496"/>
                      <a:pt x="655012" y="876322"/>
                    </a:cubicBezTo>
                    <a:cubicBezTo>
                      <a:pt x="659975" y="881982"/>
                      <a:pt x="659408" y="890593"/>
                      <a:pt x="653745" y="895555"/>
                    </a:cubicBezTo>
                    <a:cubicBezTo>
                      <a:pt x="648082" y="900516"/>
                      <a:pt x="639468" y="899949"/>
                      <a:pt x="634504" y="894289"/>
                    </a:cubicBezTo>
                    <a:cubicBezTo>
                      <a:pt x="612436" y="868599"/>
                      <a:pt x="593963" y="840031"/>
                      <a:pt x="579593" y="809369"/>
                    </a:cubicBezTo>
                    <a:cubicBezTo>
                      <a:pt x="577943" y="805939"/>
                      <a:pt x="577807" y="801975"/>
                      <a:pt x="579217" y="798440"/>
                    </a:cubicBezTo>
                    <a:close/>
                    <a:moveTo>
                      <a:pt x="663360" y="622098"/>
                    </a:moveTo>
                    <a:cubicBezTo>
                      <a:pt x="666045" y="615358"/>
                      <a:pt x="673542" y="611902"/>
                      <a:pt x="680413" y="614237"/>
                    </a:cubicBezTo>
                    <a:cubicBezTo>
                      <a:pt x="687922" y="616787"/>
                      <a:pt x="695395" y="619536"/>
                      <a:pt x="702626" y="622408"/>
                    </a:cubicBezTo>
                    <a:cubicBezTo>
                      <a:pt x="726687" y="631831"/>
                      <a:pt x="749754" y="643616"/>
                      <a:pt x="771489" y="657588"/>
                    </a:cubicBezTo>
                    <a:cubicBezTo>
                      <a:pt x="777799" y="661696"/>
                      <a:pt x="779583" y="670140"/>
                      <a:pt x="775473" y="676447"/>
                    </a:cubicBezTo>
                    <a:cubicBezTo>
                      <a:pt x="771363" y="682754"/>
                      <a:pt x="762916" y="684537"/>
                      <a:pt x="756606" y="680429"/>
                    </a:cubicBezTo>
                    <a:cubicBezTo>
                      <a:pt x="736390" y="667443"/>
                      <a:pt x="714935" y="656492"/>
                      <a:pt x="692556" y="647739"/>
                    </a:cubicBezTo>
                    <a:cubicBezTo>
                      <a:pt x="685752" y="645036"/>
                      <a:pt x="678715" y="642449"/>
                      <a:pt x="671640" y="640044"/>
                    </a:cubicBezTo>
                    <a:cubicBezTo>
                      <a:pt x="664511" y="637623"/>
                      <a:pt x="660695" y="629883"/>
                      <a:pt x="663117" y="622756"/>
                    </a:cubicBezTo>
                    <a:cubicBezTo>
                      <a:pt x="663117" y="622756"/>
                      <a:pt x="663117" y="622756"/>
                      <a:pt x="663117" y="622756"/>
                    </a:cubicBezTo>
                    <a:cubicBezTo>
                      <a:pt x="663193" y="622532"/>
                      <a:pt x="663273" y="622314"/>
                      <a:pt x="663360" y="622098"/>
                    </a:cubicBezTo>
                    <a:close/>
                    <a:moveTo>
                      <a:pt x="905161" y="90253"/>
                    </a:moveTo>
                    <a:cubicBezTo>
                      <a:pt x="906489" y="86899"/>
                      <a:pt x="909097" y="84211"/>
                      <a:pt x="912410" y="82780"/>
                    </a:cubicBezTo>
                    <a:cubicBezTo>
                      <a:pt x="941565" y="70150"/>
                      <a:pt x="972689" y="58388"/>
                      <a:pt x="1004916" y="47823"/>
                    </a:cubicBezTo>
                    <a:cubicBezTo>
                      <a:pt x="1012071" y="45477"/>
                      <a:pt x="1019774" y="49373"/>
                      <a:pt x="1022121" y="56524"/>
                    </a:cubicBezTo>
                    <a:cubicBezTo>
                      <a:pt x="1024468" y="63676"/>
                      <a:pt x="1020571" y="71375"/>
                      <a:pt x="1013416" y="73721"/>
                    </a:cubicBezTo>
                    <a:cubicBezTo>
                      <a:pt x="981980" y="84028"/>
                      <a:pt x="951645" y="95490"/>
                      <a:pt x="923253" y="107790"/>
                    </a:cubicBezTo>
                    <a:cubicBezTo>
                      <a:pt x="916343" y="110783"/>
                      <a:pt x="908315" y="107609"/>
                      <a:pt x="905321" y="100702"/>
                    </a:cubicBezTo>
                    <a:cubicBezTo>
                      <a:pt x="903881" y="97378"/>
                      <a:pt x="903824" y="93619"/>
                      <a:pt x="905161" y="90253"/>
                    </a:cubicBezTo>
                    <a:close/>
                    <a:moveTo>
                      <a:pt x="710842" y="935903"/>
                    </a:moveTo>
                    <a:cubicBezTo>
                      <a:pt x="713449" y="929368"/>
                      <a:pt x="720604" y="925890"/>
                      <a:pt x="727356" y="927876"/>
                    </a:cubicBezTo>
                    <a:cubicBezTo>
                      <a:pt x="755760" y="936229"/>
                      <a:pt x="781040" y="929035"/>
                      <a:pt x="802492" y="906490"/>
                    </a:cubicBezTo>
                    <a:cubicBezTo>
                      <a:pt x="807682" y="901036"/>
                      <a:pt x="816312" y="900820"/>
                      <a:pt x="821768" y="906007"/>
                    </a:cubicBezTo>
                    <a:cubicBezTo>
                      <a:pt x="827225" y="911194"/>
                      <a:pt x="827441" y="919821"/>
                      <a:pt x="822252" y="925275"/>
                    </a:cubicBezTo>
                    <a:cubicBezTo>
                      <a:pt x="793592" y="955392"/>
                      <a:pt x="758116" y="965335"/>
                      <a:pt x="719660" y="954025"/>
                    </a:cubicBezTo>
                    <a:cubicBezTo>
                      <a:pt x="712436" y="951901"/>
                      <a:pt x="708303" y="944325"/>
                      <a:pt x="710428" y="937105"/>
                    </a:cubicBezTo>
                    <a:cubicBezTo>
                      <a:pt x="710428" y="937104"/>
                      <a:pt x="710428" y="937104"/>
                      <a:pt x="710428" y="937104"/>
                    </a:cubicBezTo>
                    <a:cubicBezTo>
                      <a:pt x="710549" y="936694"/>
                      <a:pt x="710687" y="936293"/>
                      <a:pt x="710842" y="935903"/>
                    </a:cubicBezTo>
                    <a:close/>
                    <a:moveTo>
                      <a:pt x="1090404" y="28983"/>
                    </a:moveTo>
                    <a:cubicBezTo>
                      <a:pt x="1092028" y="24881"/>
                      <a:pt x="1095540" y="21820"/>
                      <a:pt x="1099827" y="20772"/>
                    </a:cubicBezTo>
                    <a:cubicBezTo>
                      <a:pt x="1130676" y="13195"/>
                      <a:pt x="1163110" y="6338"/>
                      <a:pt x="1196228" y="392"/>
                    </a:cubicBezTo>
                    <a:cubicBezTo>
                      <a:pt x="1203645" y="-910"/>
                      <a:pt x="1210713" y="4044"/>
                      <a:pt x="1212015" y="11458"/>
                    </a:cubicBezTo>
                    <a:cubicBezTo>
                      <a:pt x="1213311" y="18831"/>
                      <a:pt x="1208414" y="25869"/>
                      <a:pt x="1201048" y="27220"/>
                    </a:cubicBezTo>
                    <a:cubicBezTo>
                      <a:pt x="1168494" y="33063"/>
                      <a:pt x="1136628" y="39799"/>
                      <a:pt x="1106335" y="47239"/>
                    </a:cubicBezTo>
                    <a:cubicBezTo>
                      <a:pt x="1099022" y="49036"/>
                      <a:pt x="1091637" y="44567"/>
                      <a:pt x="1089839" y="37257"/>
                    </a:cubicBezTo>
                    <a:cubicBezTo>
                      <a:pt x="1089163" y="34507"/>
                      <a:pt x="1089361" y="31615"/>
                      <a:pt x="1090404" y="28983"/>
                    </a:cubicBezTo>
                    <a:close/>
                    <a:moveTo>
                      <a:pt x="821122" y="731297"/>
                    </a:moveTo>
                    <a:cubicBezTo>
                      <a:pt x="823909" y="724304"/>
                      <a:pt x="831839" y="720894"/>
                      <a:pt x="838835" y="723680"/>
                    </a:cubicBezTo>
                    <a:cubicBezTo>
                      <a:pt x="841500" y="724741"/>
                      <a:pt x="843762" y="726615"/>
                      <a:pt x="845300" y="729035"/>
                    </a:cubicBezTo>
                    <a:cubicBezTo>
                      <a:pt x="865372" y="759162"/>
                      <a:pt x="873541" y="795664"/>
                      <a:pt x="868223" y="831468"/>
                    </a:cubicBezTo>
                    <a:cubicBezTo>
                      <a:pt x="867110" y="838912"/>
                      <a:pt x="860170" y="844045"/>
                      <a:pt x="852723" y="842932"/>
                    </a:cubicBezTo>
                    <a:cubicBezTo>
                      <a:pt x="845275" y="841819"/>
                      <a:pt x="840141" y="834883"/>
                      <a:pt x="841254" y="827438"/>
                    </a:cubicBezTo>
                    <a:cubicBezTo>
                      <a:pt x="841255" y="827428"/>
                      <a:pt x="841257" y="827418"/>
                      <a:pt x="841259" y="827408"/>
                    </a:cubicBezTo>
                    <a:cubicBezTo>
                      <a:pt x="845527" y="798102"/>
                      <a:pt x="838764" y="768254"/>
                      <a:pt x="822280" y="743646"/>
                    </a:cubicBezTo>
                    <a:cubicBezTo>
                      <a:pt x="819931" y="739954"/>
                      <a:pt x="819500" y="735360"/>
                      <a:pt x="821122" y="731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21"/>
              <p:cNvSpPr/>
              <p:nvPr/>
            </p:nvSpPr>
            <p:spPr>
              <a:xfrm>
                <a:off x="2276430" y="2868093"/>
                <a:ext cx="144434" cy="153119"/>
              </a:xfrm>
              <a:custGeom>
                <a:avLst/>
                <a:gdLst/>
                <a:ahLst/>
                <a:cxnLst/>
                <a:rect l="l" t="t" r="r" b="b"/>
                <a:pathLst>
                  <a:path w="144434" h="153119" extrusionOk="0">
                    <a:moveTo>
                      <a:pt x="0" y="0"/>
                    </a:moveTo>
                    <a:lnTo>
                      <a:pt x="144435" y="56140"/>
                    </a:lnTo>
                    <a:lnTo>
                      <a:pt x="23579" y="153119"/>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7" name="Google Shape;227;p21"/>
          <p:cNvSpPr txBox="1">
            <a:spLocks noGrp="1"/>
          </p:cNvSpPr>
          <p:nvPr>
            <p:ph type="subTitle" idx="1"/>
          </p:nvPr>
        </p:nvSpPr>
        <p:spPr>
          <a:xfrm>
            <a:off x="2729450" y="1499083"/>
            <a:ext cx="4243200" cy="69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8" name="Google Shape;228;p21"/>
          <p:cNvSpPr txBox="1">
            <a:spLocks noGrp="1"/>
          </p:cNvSpPr>
          <p:nvPr>
            <p:ph type="subTitle" idx="2"/>
          </p:nvPr>
        </p:nvSpPr>
        <p:spPr>
          <a:xfrm>
            <a:off x="2729444" y="2672295"/>
            <a:ext cx="4243200" cy="69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9" name="Google Shape;229;p21"/>
          <p:cNvSpPr txBox="1">
            <a:spLocks noGrp="1"/>
          </p:cNvSpPr>
          <p:nvPr>
            <p:ph type="subTitle" idx="3"/>
          </p:nvPr>
        </p:nvSpPr>
        <p:spPr>
          <a:xfrm>
            <a:off x="2729451" y="3845507"/>
            <a:ext cx="4243200" cy="69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0" name="Google Shape;230;p21"/>
          <p:cNvSpPr txBox="1">
            <a:spLocks noGrp="1"/>
          </p:cNvSpPr>
          <p:nvPr>
            <p:ph type="subTitle" idx="4"/>
          </p:nvPr>
        </p:nvSpPr>
        <p:spPr>
          <a:xfrm>
            <a:off x="2729476" y="1139400"/>
            <a:ext cx="4243200" cy="3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b="1">
                <a:solidFill>
                  <a:schemeClr val="dk1"/>
                </a:solidFill>
                <a:latin typeface="Rambla"/>
                <a:ea typeface="Rambla"/>
                <a:cs typeface="Rambla"/>
                <a:sym typeface="Rambl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1" name="Google Shape;231;p21"/>
          <p:cNvSpPr txBox="1">
            <a:spLocks noGrp="1"/>
          </p:cNvSpPr>
          <p:nvPr>
            <p:ph type="subTitle" idx="5"/>
          </p:nvPr>
        </p:nvSpPr>
        <p:spPr>
          <a:xfrm>
            <a:off x="2729465" y="2312612"/>
            <a:ext cx="4243200" cy="3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b="1">
                <a:solidFill>
                  <a:schemeClr val="dk1"/>
                </a:solidFill>
                <a:latin typeface="Rambla"/>
                <a:ea typeface="Rambla"/>
                <a:cs typeface="Rambla"/>
                <a:sym typeface="Rambl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2" name="Google Shape;232;p21"/>
          <p:cNvSpPr txBox="1">
            <a:spLocks noGrp="1"/>
          </p:cNvSpPr>
          <p:nvPr>
            <p:ph type="subTitle" idx="6"/>
          </p:nvPr>
        </p:nvSpPr>
        <p:spPr>
          <a:xfrm>
            <a:off x="2729455" y="3485824"/>
            <a:ext cx="4243200" cy="3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b="1">
                <a:solidFill>
                  <a:schemeClr val="dk1"/>
                </a:solidFill>
                <a:latin typeface="Rambla"/>
                <a:ea typeface="Rambla"/>
                <a:cs typeface="Rambla"/>
                <a:sym typeface="Rambl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3" name="Google Shape;233;p21"/>
          <p:cNvSpPr txBox="1">
            <a:spLocks noGrp="1"/>
          </p:cNvSpPr>
          <p:nvPr>
            <p:ph type="title"/>
          </p:nvPr>
        </p:nvSpPr>
        <p:spPr>
          <a:xfrm>
            <a:off x="720000" y="397909"/>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97909"/>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Rambla"/>
              <a:buNone/>
              <a:defRPr sz="3300" b="1">
                <a:solidFill>
                  <a:schemeClr val="dk1"/>
                </a:solidFill>
                <a:latin typeface="Rambla"/>
                <a:ea typeface="Rambla"/>
                <a:cs typeface="Rambla"/>
                <a:sym typeface="Rambla"/>
              </a:defRPr>
            </a:lvl1pPr>
            <a:lvl2pPr lvl="1" rtl="0">
              <a:spcBef>
                <a:spcPts val="0"/>
              </a:spcBef>
              <a:spcAft>
                <a:spcPts val="0"/>
              </a:spcAft>
              <a:buClr>
                <a:schemeClr val="dk1"/>
              </a:buClr>
              <a:buSzPts val="3300"/>
              <a:buFont typeface="Rambla"/>
              <a:buNone/>
              <a:defRPr sz="3300" b="1">
                <a:solidFill>
                  <a:schemeClr val="dk1"/>
                </a:solidFill>
                <a:latin typeface="Rambla"/>
                <a:ea typeface="Rambla"/>
                <a:cs typeface="Rambla"/>
                <a:sym typeface="Rambla"/>
              </a:defRPr>
            </a:lvl2pPr>
            <a:lvl3pPr lvl="2" rtl="0">
              <a:spcBef>
                <a:spcPts val="0"/>
              </a:spcBef>
              <a:spcAft>
                <a:spcPts val="0"/>
              </a:spcAft>
              <a:buClr>
                <a:schemeClr val="dk1"/>
              </a:buClr>
              <a:buSzPts val="3300"/>
              <a:buFont typeface="Rambla"/>
              <a:buNone/>
              <a:defRPr sz="3300" b="1">
                <a:solidFill>
                  <a:schemeClr val="dk1"/>
                </a:solidFill>
                <a:latin typeface="Rambla"/>
                <a:ea typeface="Rambla"/>
                <a:cs typeface="Rambla"/>
                <a:sym typeface="Rambla"/>
              </a:defRPr>
            </a:lvl3pPr>
            <a:lvl4pPr lvl="3" rtl="0">
              <a:spcBef>
                <a:spcPts val="0"/>
              </a:spcBef>
              <a:spcAft>
                <a:spcPts val="0"/>
              </a:spcAft>
              <a:buClr>
                <a:schemeClr val="dk1"/>
              </a:buClr>
              <a:buSzPts val="3300"/>
              <a:buFont typeface="Rambla"/>
              <a:buNone/>
              <a:defRPr sz="3300" b="1">
                <a:solidFill>
                  <a:schemeClr val="dk1"/>
                </a:solidFill>
                <a:latin typeface="Rambla"/>
                <a:ea typeface="Rambla"/>
                <a:cs typeface="Rambla"/>
                <a:sym typeface="Rambla"/>
              </a:defRPr>
            </a:lvl4pPr>
            <a:lvl5pPr lvl="4" rtl="0">
              <a:spcBef>
                <a:spcPts val="0"/>
              </a:spcBef>
              <a:spcAft>
                <a:spcPts val="0"/>
              </a:spcAft>
              <a:buClr>
                <a:schemeClr val="dk1"/>
              </a:buClr>
              <a:buSzPts val="3300"/>
              <a:buFont typeface="Rambla"/>
              <a:buNone/>
              <a:defRPr sz="3300" b="1">
                <a:solidFill>
                  <a:schemeClr val="dk1"/>
                </a:solidFill>
                <a:latin typeface="Rambla"/>
                <a:ea typeface="Rambla"/>
                <a:cs typeface="Rambla"/>
                <a:sym typeface="Rambla"/>
              </a:defRPr>
            </a:lvl5pPr>
            <a:lvl6pPr lvl="5" rtl="0">
              <a:spcBef>
                <a:spcPts val="0"/>
              </a:spcBef>
              <a:spcAft>
                <a:spcPts val="0"/>
              </a:spcAft>
              <a:buClr>
                <a:schemeClr val="dk1"/>
              </a:buClr>
              <a:buSzPts val="3300"/>
              <a:buFont typeface="Rambla"/>
              <a:buNone/>
              <a:defRPr sz="3300" b="1">
                <a:solidFill>
                  <a:schemeClr val="dk1"/>
                </a:solidFill>
                <a:latin typeface="Rambla"/>
                <a:ea typeface="Rambla"/>
                <a:cs typeface="Rambla"/>
                <a:sym typeface="Rambla"/>
              </a:defRPr>
            </a:lvl6pPr>
            <a:lvl7pPr lvl="6" rtl="0">
              <a:spcBef>
                <a:spcPts val="0"/>
              </a:spcBef>
              <a:spcAft>
                <a:spcPts val="0"/>
              </a:spcAft>
              <a:buClr>
                <a:schemeClr val="dk1"/>
              </a:buClr>
              <a:buSzPts val="3300"/>
              <a:buFont typeface="Rambla"/>
              <a:buNone/>
              <a:defRPr sz="3300" b="1">
                <a:solidFill>
                  <a:schemeClr val="dk1"/>
                </a:solidFill>
                <a:latin typeface="Rambla"/>
                <a:ea typeface="Rambla"/>
                <a:cs typeface="Rambla"/>
                <a:sym typeface="Rambla"/>
              </a:defRPr>
            </a:lvl7pPr>
            <a:lvl8pPr lvl="7" rtl="0">
              <a:spcBef>
                <a:spcPts val="0"/>
              </a:spcBef>
              <a:spcAft>
                <a:spcPts val="0"/>
              </a:spcAft>
              <a:buClr>
                <a:schemeClr val="dk1"/>
              </a:buClr>
              <a:buSzPts val="3300"/>
              <a:buFont typeface="Rambla"/>
              <a:buNone/>
              <a:defRPr sz="3300" b="1">
                <a:solidFill>
                  <a:schemeClr val="dk1"/>
                </a:solidFill>
                <a:latin typeface="Rambla"/>
                <a:ea typeface="Rambla"/>
                <a:cs typeface="Rambla"/>
                <a:sym typeface="Rambla"/>
              </a:defRPr>
            </a:lvl8pPr>
            <a:lvl9pPr lvl="8" rtl="0">
              <a:spcBef>
                <a:spcPts val="0"/>
              </a:spcBef>
              <a:spcAft>
                <a:spcPts val="0"/>
              </a:spcAft>
              <a:buClr>
                <a:schemeClr val="dk1"/>
              </a:buClr>
              <a:buSzPts val="3300"/>
              <a:buFont typeface="Rambla"/>
              <a:buNone/>
              <a:defRPr sz="3300" b="1">
                <a:solidFill>
                  <a:schemeClr val="dk1"/>
                </a:solidFill>
                <a:latin typeface="Rambla"/>
                <a:ea typeface="Rambla"/>
                <a:cs typeface="Rambla"/>
                <a:sym typeface="Rambl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8" r:id="rId6"/>
    <p:sldLayoutId id="2147483659" r:id="rId7"/>
    <p:sldLayoutId id="2147483665" r:id="rId8"/>
    <p:sldLayoutId id="2147483667" r:id="rId9"/>
    <p:sldLayoutId id="2147483669" r:id="rId10"/>
    <p:sldLayoutId id="2147483676" r:id="rId11"/>
    <p:sldLayoutId id="214748367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5"/>
          <p:cNvSpPr txBox="1">
            <a:spLocks noGrp="1"/>
          </p:cNvSpPr>
          <p:nvPr>
            <p:ph type="ctrTitle"/>
          </p:nvPr>
        </p:nvSpPr>
        <p:spPr>
          <a:xfrm>
            <a:off x="731197" y="462879"/>
            <a:ext cx="5008200" cy="152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Analysis on </a:t>
            </a:r>
            <a:br>
              <a:rPr lang="en" dirty="0"/>
            </a:br>
            <a:r>
              <a:rPr lang="en" dirty="0"/>
              <a:t>Buy Now Pay Later</a:t>
            </a:r>
            <a:br>
              <a:rPr lang="en" dirty="0"/>
            </a:br>
            <a:endParaRPr dirty="0"/>
          </a:p>
        </p:txBody>
      </p:sp>
      <p:sp>
        <p:nvSpPr>
          <p:cNvPr id="412" name="Google Shape;412;p35"/>
          <p:cNvSpPr txBox="1">
            <a:spLocks noGrp="1"/>
          </p:cNvSpPr>
          <p:nvPr>
            <p:ph type="subTitle" idx="1"/>
          </p:nvPr>
        </p:nvSpPr>
        <p:spPr>
          <a:xfrm>
            <a:off x="720824" y="2307600"/>
            <a:ext cx="2862503" cy="152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RA2211027010148: </a:t>
            </a:r>
            <a:r>
              <a:rPr lang="en" dirty="0" err="1"/>
              <a:t>Paruchuri</a:t>
            </a:r>
            <a:r>
              <a:rPr lang="en" dirty="0"/>
              <a:t> Geeta </a:t>
            </a:r>
            <a:r>
              <a:rPr lang="en" dirty="0" err="1"/>
              <a:t>Chinmayee</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RA2211027010191:</a:t>
            </a:r>
          </a:p>
          <a:p>
            <a:pPr marL="0" lvl="0" indent="0" algn="l" rtl="0">
              <a:spcBef>
                <a:spcPts val="0"/>
              </a:spcBef>
              <a:spcAft>
                <a:spcPts val="0"/>
              </a:spcAft>
              <a:buNone/>
            </a:pPr>
            <a:r>
              <a:rPr lang="en" dirty="0" err="1"/>
              <a:t>Mythri</a:t>
            </a:r>
            <a:r>
              <a:rPr lang="en" dirty="0"/>
              <a:t> Gadepalli</a:t>
            </a:r>
          </a:p>
          <a:p>
            <a:pPr marL="0" lvl="0" indent="0" algn="l" rtl="0">
              <a:spcBef>
                <a:spcPts val="0"/>
              </a:spcBef>
              <a:spcAft>
                <a:spcPts val="0"/>
              </a:spcAft>
              <a:buNone/>
            </a:pPr>
            <a:endParaRPr dirty="0"/>
          </a:p>
        </p:txBody>
      </p:sp>
      <p:grpSp>
        <p:nvGrpSpPr>
          <p:cNvPr id="413" name="Google Shape;413;p35"/>
          <p:cNvGrpSpPr/>
          <p:nvPr/>
        </p:nvGrpSpPr>
        <p:grpSpPr>
          <a:xfrm>
            <a:off x="-1420527" y="-823675"/>
            <a:ext cx="10937569" cy="6612936"/>
            <a:chOff x="-1420527" y="-823675"/>
            <a:chExt cx="10937569" cy="6612936"/>
          </a:xfrm>
        </p:grpSpPr>
        <p:sp>
          <p:nvSpPr>
            <p:cNvPr id="414" name="Google Shape;414;p35"/>
            <p:cNvSpPr/>
            <p:nvPr/>
          </p:nvSpPr>
          <p:spPr>
            <a:xfrm>
              <a:off x="-1420527" y="2859596"/>
              <a:ext cx="5004819" cy="2929665"/>
            </a:xfrm>
            <a:custGeom>
              <a:avLst/>
              <a:gdLst/>
              <a:ahLst/>
              <a:cxnLst/>
              <a:rect l="l" t="t" r="r" b="b"/>
              <a:pathLst>
                <a:path w="3755962" h="2198623" extrusionOk="0">
                  <a:moveTo>
                    <a:pt x="887286" y="78253"/>
                  </a:moveTo>
                  <a:cubicBezTo>
                    <a:pt x="985997" y="339348"/>
                    <a:pt x="1144461" y="573715"/>
                    <a:pt x="1349995" y="762596"/>
                  </a:cubicBezTo>
                  <a:cubicBezTo>
                    <a:pt x="1933662" y="1297828"/>
                    <a:pt x="2798651" y="1389120"/>
                    <a:pt x="3468008" y="1812346"/>
                  </a:cubicBezTo>
                  <a:cubicBezTo>
                    <a:pt x="3579077" y="1882574"/>
                    <a:pt x="3686928" y="1964476"/>
                    <a:pt x="3756725" y="2075810"/>
                  </a:cubicBezTo>
                  <a:cubicBezTo>
                    <a:pt x="3658147" y="2081869"/>
                    <a:pt x="3561651" y="2050577"/>
                    <a:pt x="3464266" y="2034134"/>
                  </a:cubicBezTo>
                  <a:cubicBezTo>
                    <a:pt x="3290484" y="2004792"/>
                    <a:pt x="3112607" y="2022782"/>
                    <a:pt x="2937292" y="2040839"/>
                  </a:cubicBezTo>
                  <a:cubicBezTo>
                    <a:pt x="2577737" y="2077871"/>
                    <a:pt x="2218181" y="2114903"/>
                    <a:pt x="1858626" y="2151935"/>
                  </a:cubicBezTo>
                  <a:cubicBezTo>
                    <a:pt x="1327651" y="2206622"/>
                    <a:pt x="767138" y="2256841"/>
                    <a:pt x="281560" y="2035189"/>
                  </a:cubicBezTo>
                  <a:cubicBezTo>
                    <a:pt x="218991" y="2006629"/>
                    <a:pt x="157145" y="1972842"/>
                    <a:pt x="110557" y="1922248"/>
                  </a:cubicBezTo>
                  <a:cubicBezTo>
                    <a:pt x="25827" y="1830234"/>
                    <a:pt x="3927" y="1697078"/>
                    <a:pt x="1149" y="1572032"/>
                  </a:cubicBezTo>
                  <a:cubicBezTo>
                    <a:pt x="-8370" y="1143690"/>
                    <a:pt x="159462" y="733681"/>
                    <a:pt x="324394" y="338245"/>
                  </a:cubicBezTo>
                  <a:cubicBezTo>
                    <a:pt x="364350" y="242448"/>
                    <a:pt x="406573" y="143368"/>
                    <a:pt x="483491" y="73671"/>
                  </a:cubicBezTo>
                  <a:cubicBezTo>
                    <a:pt x="560410" y="3973"/>
                    <a:pt x="682622" y="-27328"/>
                    <a:pt x="769331" y="2973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35"/>
            <p:cNvSpPr/>
            <p:nvPr/>
          </p:nvSpPr>
          <p:spPr>
            <a:xfrm>
              <a:off x="2583662" y="-823675"/>
              <a:ext cx="6933380" cy="3174988"/>
            </a:xfrm>
            <a:custGeom>
              <a:avLst/>
              <a:gdLst/>
              <a:ahLst/>
              <a:cxnLst/>
              <a:rect l="l" t="t" r="r" b="b"/>
              <a:pathLst>
                <a:path w="5203287" h="2382730" extrusionOk="0">
                  <a:moveTo>
                    <a:pt x="762" y="266035"/>
                  </a:moveTo>
                  <a:cubicBezTo>
                    <a:pt x="393491" y="611648"/>
                    <a:pt x="868213" y="924551"/>
                    <a:pt x="1391131" y="908337"/>
                  </a:cubicBezTo>
                  <a:cubicBezTo>
                    <a:pt x="1496841" y="905059"/>
                    <a:pt x="1601593" y="888220"/>
                    <a:pt x="1706191" y="872586"/>
                  </a:cubicBezTo>
                  <a:cubicBezTo>
                    <a:pt x="2123117" y="810266"/>
                    <a:pt x="2546407" y="766558"/>
                    <a:pt x="2965914" y="808086"/>
                  </a:cubicBezTo>
                  <a:cubicBezTo>
                    <a:pt x="3385421" y="849614"/>
                    <a:pt x="3804003" y="981237"/>
                    <a:pt x="4136746" y="1240044"/>
                  </a:cubicBezTo>
                  <a:cubicBezTo>
                    <a:pt x="4540213" y="1553861"/>
                    <a:pt x="4787728" y="2026609"/>
                    <a:pt x="5154261" y="2382862"/>
                  </a:cubicBezTo>
                  <a:cubicBezTo>
                    <a:pt x="5198016" y="1770956"/>
                    <a:pt x="5212931" y="1157896"/>
                    <a:pt x="5199008" y="543682"/>
                  </a:cubicBezTo>
                  <a:cubicBezTo>
                    <a:pt x="5196941" y="452774"/>
                    <a:pt x="5193251" y="358028"/>
                    <a:pt x="5149894" y="278097"/>
                  </a:cubicBezTo>
                  <a:cubicBezTo>
                    <a:pt x="5066964" y="125212"/>
                    <a:pt x="4872604" y="78319"/>
                    <a:pt x="4700103" y="55978"/>
                  </a:cubicBezTo>
                  <a:cubicBezTo>
                    <a:pt x="4263235" y="-600"/>
                    <a:pt x="3821235" y="-241"/>
                    <a:pt x="3380718" y="209"/>
                  </a:cubicBezTo>
                  <a:cubicBezTo>
                    <a:pt x="2325287" y="1287"/>
                    <a:pt x="1269791" y="2365"/>
                    <a:pt x="214541" y="2197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6" name="Google Shape;416;p35"/>
          <p:cNvGrpSpPr/>
          <p:nvPr/>
        </p:nvGrpSpPr>
        <p:grpSpPr>
          <a:xfrm>
            <a:off x="1710685" y="-823675"/>
            <a:ext cx="7806377" cy="6079433"/>
            <a:chOff x="1710685" y="-823675"/>
            <a:chExt cx="7806377" cy="6079433"/>
          </a:xfrm>
        </p:grpSpPr>
        <p:grpSp>
          <p:nvGrpSpPr>
            <p:cNvPr id="417" name="Google Shape;417;p35"/>
            <p:cNvGrpSpPr/>
            <p:nvPr/>
          </p:nvGrpSpPr>
          <p:grpSpPr>
            <a:xfrm rot="380639">
              <a:off x="1793351" y="3619472"/>
              <a:ext cx="1308765" cy="1568781"/>
              <a:chOff x="1112130" y="2868093"/>
              <a:chExt cx="1308734" cy="1568744"/>
            </a:xfrm>
          </p:grpSpPr>
          <p:sp>
            <p:nvSpPr>
              <p:cNvPr id="418" name="Google Shape;418;p35"/>
              <p:cNvSpPr/>
              <p:nvPr/>
            </p:nvSpPr>
            <p:spPr>
              <a:xfrm>
                <a:off x="1112130" y="2926901"/>
                <a:ext cx="1211973" cy="1509936"/>
              </a:xfrm>
              <a:custGeom>
                <a:avLst/>
                <a:gdLst/>
                <a:ahLst/>
                <a:cxnLst/>
                <a:rect l="l" t="t" r="r" b="b"/>
                <a:pathLst>
                  <a:path w="1211973" h="1509936" extrusionOk="0">
                    <a:moveTo>
                      <a:pt x="43795" y="881313"/>
                    </a:moveTo>
                    <a:cubicBezTo>
                      <a:pt x="51130" y="862823"/>
                      <a:pt x="59554" y="844784"/>
                      <a:pt x="69025" y="827292"/>
                    </a:cubicBezTo>
                    <a:cubicBezTo>
                      <a:pt x="72616" y="820676"/>
                      <a:pt x="80892" y="818223"/>
                      <a:pt x="87511" y="821812"/>
                    </a:cubicBezTo>
                    <a:cubicBezTo>
                      <a:pt x="94126" y="825405"/>
                      <a:pt x="96579" y="833675"/>
                      <a:pt x="92992" y="840291"/>
                    </a:cubicBezTo>
                    <a:cubicBezTo>
                      <a:pt x="77967" y="868182"/>
                      <a:pt x="65665" y="897455"/>
                      <a:pt x="56254" y="927704"/>
                    </a:cubicBezTo>
                    <a:cubicBezTo>
                      <a:pt x="54027" y="934872"/>
                      <a:pt x="46408" y="938878"/>
                      <a:pt x="39237" y="936652"/>
                    </a:cubicBezTo>
                    <a:cubicBezTo>
                      <a:pt x="39213" y="936645"/>
                      <a:pt x="39188" y="936637"/>
                      <a:pt x="39164" y="936629"/>
                    </a:cubicBezTo>
                    <a:cubicBezTo>
                      <a:pt x="31979" y="934376"/>
                      <a:pt x="27982" y="926728"/>
                      <a:pt x="30236" y="919546"/>
                    </a:cubicBezTo>
                    <a:cubicBezTo>
                      <a:pt x="30236" y="919546"/>
                      <a:pt x="30236" y="919545"/>
                      <a:pt x="30237" y="919545"/>
                    </a:cubicBezTo>
                    <a:cubicBezTo>
                      <a:pt x="34320" y="906533"/>
                      <a:pt x="38882" y="893670"/>
                      <a:pt x="43795" y="881313"/>
                    </a:cubicBezTo>
                    <a:close/>
                    <a:moveTo>
                      <a:pt x="9076" y="1013732"/>
                    </a:moveTo>
                    <a:cubicBezTo>
                      <a:pt x="11416" y="1007866"/>
                      <a:pt x="17479" y="1004374"/>
                      <a:pt x="23729" y="1005293"/>
                    </a:cubicBezTo>
                    <a:cubicBezTo>
                      <a:pt x="31179" y="1006388"/>
                      <a:pt x="36330" y="1013312"/>
                      <a:pt x="35235" y="1020759"/>
                    </a:cubicBezTo>
                    <a:cubicBezTo>
                      <a:pt x="30668" y="1052420"/>
                      <a:pt x="28090" y="1084336"/>
                      <a:pt x="27515" y="1116320"/>
                    </a:cubicBezTo>
                    <a:cubicBezTo>
                      <a:pt x="27361" y="1123844"/>
                      <a:pt x="21137" y="1129819"/>
                      <a:pt x="13610" y="1129670"/>
                    </a:cubicBezTo>
                    <a:cubicBezTo>
                      <a:pt x="6081" y="1129519"/>
                      <a:pt x="101" y="1123296"/>
                      <a:pt x="252" y="1115771"/>
                    </a:cubicBezTo>
                    <a:cubicBezTo>
                      <a:pt x="252" y="1115770"/>
                      <a:pt x="252" y="1115770"/>
                      <a:pt x="252" y="1115769"/>
                    </a:cubicBezTo>
                    <a:cubicBezTo>
                      <a:pt x="850" y="1082643"/>
                      <a:pt x="3524" y="1049586"/>
                      <a:pt x="8257" y="1016794"/>
                    </a:cubicBezTo>
                    <a:cubicBezTo>
                      <a:pt x="8410" y="1015745"/>
                      <a:pt x="8685" y="1014717"/>
                      <a:pt x="9076" y="1013732"/>
                    </a:cubicBezTo>
                    <a:close/>
                    <a:moveTo>
                      <a:pt x="123821" y="748734"/>
                    </a:moveTo>
                    <a:cubicBezTo>
                      <a:pt x="124393" y="747295"/>
                      <a:pt x="125207" y="745964"/>
                      <a:pt x="126228" y="744799"/>
                    </a:cubicBezTo>
                    <a:cubicBezTo>
                      <a:pt x="148368" y="719500"/>
                      <a:pt x="173342" y="696828"/>
                      <a:pt x="200661" y="677229"/>
                    </a:cubicBezTo>
                    <a:cubicBezTo>
                      <a:pt x="206777" y="672840"/>
                      <a:pt x="215296" y="674238"/>
                      <a:pt x="219688" y="680352"/>
                    </a:cubicBezTo>
                    <a:cubicBezTo>
                      <a:pt x="224079" y="686466"/>
                      <a:pt x="222681" y="694981"/>
                      <a:pt x="216564" y="699371"/>
                    </a:cubicBezTo>
                    <a:cubicBezTo>
                      <a:pt x="190945" y="717750"/>
                      <a:pt x="167523" y="739011"/>
                      <a:pt x="146760" y="762735"/>
                    </a:cubicBezTo>
                    <a:cubicBezTo>
                      <a:pt x="141805" y="768402"/>
                      <a:pt x="133193" y="768982"/>
                      <a:pt x="127523" y="764030"/>
                    </a:cubicBezTo>
                    <a:cubicBezTo>
                      <a:pt x="127523" y="764029"/>
                      <a:pt x="127522" y="764029"/>
                      <a:pt x="127521" y="764028"/>
                    </a:cubicBezTo>
                    <a:cubicBezTo>
                      <a:pt x="123172" y="760228"/>
                      <a:pt x="121689" y="754101"/>
                      <a:pt x="123821" y="748734"/>
                    </a:cubicBezTo>
                    <a:close/>
                    <a:moveTo>
                      <a:pt x="4306" y="1208582"/>
                    </a:moveTo>
                    <a:cubicBezTo>
                      <a:pt x="6222" y="1203754"/>
                      <a:pt x="10717" y="1200434"/>
                      <a:pt x="15896" y="1200022"/>
                    </a:cubicBezTo>
                    <a:cubicBezTo>
                      <a:pt x="23401" y="1199420"/>
                      <a:pt x="29972" y="1205012"/>
                      <a:pt x="30574" y="1212513"/>
                    </a:cubicBezTo>
                    <a:cubicBezTo>
                      <a:pt x="30575" y="1212515"/>
                      <a:pt x="30575" y="1212516"/>
                      <a:pt x="30575" y="1212518"/>
                    </a:cubicBezTo>
                    <a:cubicBezTo>
                      <a:pt x="33043" y="1243335"/>
                      <a:pt x="36982" y="1275575"/>
                      <a:pt x="42280" y="1308340"/>
                    </a:cubicBezTo>
                    <a:cubicBezTo>
                      <a:pt x="43481" y="1315771"/>
                      <a:pt x="38429" y="1322768"/>
                      <a:pt x="30996" y="1323970"/>
                    </a:cubicBezTo>
                    <a:cubicBezTo>
                      <a:pt x="23562" y="1325171"/>
                      <a:pt x="16562" y="1320121"/>
                      <a:pt x="15361" y="1312690"/>
                    </a:cubicBezTo>
                    <a:cubicBezTo>
                      <a:pt x="9946" y="1279205"/>
                      <a:pt x="5920" y="1246235"/>
                      <a:pt x="3394" y="1214692"/>
                    </a:cubicBezTo>
                    <a:cubicBezTo>
                      <a:pt x="3224" y="1212612"/>
                      <a:pt x="3536" y="1210521"/>
                      <a:pt x="4306" y="1208582"/>
                    </a:cubicBezTo>
                    <a:close/>
                    <a:moveTo>
                      <a:pt x="280917" y="635517"/>
                    </a:moveTo>
                    <a:cubicBezTo>
                      <a:pt x="282252" y="632145"/>
                      <a:pt x="284880" y="629448"/>
                      <a:pt x="288216" y="628023"/>
                    </a:cubicBezTo>
                    <a:cubicBezTo>
                      <a:pt x="319015" y="614900"/>
                      <a:pt x="351021" y="604814"/>
                      <a:pt x="383780" y="597906"/>
                    </a:cubicBezTo>
                    <a:cubicBezTo>
                      <a:pt x="391145" y="596336"/>
                      <a:pt x="398388" y="601031"/>
                      <a:pt x="399959" y="608392"/>
                    </a:cubicBezTo>
                    <a:cubicBezTo>
                      <a:pt x="401530" y="615753"/>
                      <a:pt x="396833" y="622993"/>
                      <a:pt x="389469" y="624563"/>
                    </a:cubicBezTo>
                    <a:cubicBezTo>
                      <a:pt x="389463" y="624564"/>
                      <a:pt x="389457" y="624566"/>
                      <a:pt x="389451" y="624567"/>
                    </a:cubicBezTo>
                    <a:cubicBezTo>
                      <a:pt x="358431" y="631104"/>
                      <a:pt x="328124" y="640652"/>
                      <a:pt x="298960" y="653075"/>
                    </a:cubicBezTo>
                    <a:cubicBezTo>
                      <a:pt x="292039" y="656041"/>
                      <a:pt x="284023" y="652837"/>
                      <a:pt x="281056" y="645919"/>
                    </a:cubicBezTo>
                    <a:cubicBezTo>
                      <a:pt x="279636" y="642606"/>
                      <a:pt x="279586" y="638866"/>
                      <a:pt x="280917" y="635516"/>
                    </a:cubicBezTo>
                    <a:close/>
                    <a:moveTo>
                      <a:pt x="34990" y="1401296"/>
                    </a:moveTo>
                    <a:cubicBezTo>
                      <a:pt x="36641" y="1397127"/>
                      <a:pt x="40239" y="1394037"/>
                      <a:pt x="44612" y="1393036"/>
                    </a:cubicBezTo>
                    <a:cubicBezTo>
                      <a:pt x="51951" y="1391351"/>
                      <a:pt x="59267" y="1395931"/>
                      <a:pt x="60953" y="1403266"/>
                    </a:cubicBezTo>
                    <a:cubicBezTo>
                      <a:pt x="67626" y="1432294"/>
                      <a:pt x="75404" y="1462400"/>
                      <a:pt x="84068" y="1492748"/>
                    </a:cubicBezTo>
                    <a:cubicBezTo>
                      <a:pt x="86134" y="1499986"/>
                      <a:pt x="81939" y="1507528"/>
                      <a:pt x="74698" y="1509594"/>
                    </a:cubicBezTo>
                    <a:cubicBezTo>
                      <a:pt x="67457" y="1511659"/>
                      <a:pt x="59913" y="1507466"/>
                      <a:pt x="57847" y="1500229"/>
                    </a:cubicBezTo>
                    <a:cubicBezTo>
                      <a:pt x="57847" y="1500229"/>
                      <a:pt x="57846" y="1500228"/>
                      <a:pt x="57846" y="1500227"/>
                    </a:cubicBezTo>
                    <a:cubicBezTo>
                      <a:pt x="49052" y="1469427"/>
                      <a:pt x="41157" y="1438856"/>
                      <a:pt x="34377" y="1409371"/>
                    </a:cubicBezTo>
                    <a:cubicBezTo>
                      <a:pt x="33754" y="1406680"/>
                      <a:pt x="33968" y="1403863"/>
                      <a:pt x="34990" y="1401296"/>
                    </a:cubicBezTo>
                    <a:close/>
                    <a:moveTo>
                      <a:pt x="470834" y="594563"/>
                    </a:moveTo>
                    <a:cubicBezTo>
                      <a:pt x="472838" y="589518"/>
                      <a:pt x="477645" y="586142"/>
                      <a:pt x="483073" y="585969"/>
                    </a:cubicBezTo>
                    <a:cubicBezTo>
                      <a:pt x="516440" y="584898"/>
                      <a:pt x="549838" y="586685"/>
                      <a:pt x="582900" y="591310"/>
                    </a:cubicBezTo>
                    <a:cubicBezTo>
                      <a:pt x="590357" y="592362"/>
                      <a:pt x="595548" y="599256"/>
                      <a:pt x="594497" y="606709"/>
                    </a:cubicBezTo>
                    <a:cubicBezTo>
                      <a:pt x="593445" y="614156"/>
                      <a:pt x="586558" y="619345"/>
                      <a:pt x="579106" y="618302"/>
                    </a:cubicBezTo>
                    <a:cubicBezTo>
                      <a:pt x="572377" y="617357"/>
                      <a:pt x="565618" y="616536"/>
                      <a:pt x="558830" y="615839"/>
                    </a:cubicBezTo>
                    <a:cubicBezTo>
                      <a:pt x="560415" y="647029"/>
                      <a:pt x="564965" y="677997"/>
                      <a:pt x="572419" y="708326"/>
                    </a:cubicBezTo>
                    <a:cubicBezTo>
                      <a:pt x="574247" y="715627"/>
                      <a:pt x="569808" y="723028"/>
                      <a:pt x="562503" y="724856"/>
                    </a:cubicBezTo>
                    <a:cubicBezTo>
                      <a:pt x="555198" y="726684"/>
                      <a:pt x="547794" y="722247"/>
                      <a:pt x="545965" y="714945"/>
                    </a:cubicBezTo>
                    <a:cubicBezTo>
                      <a:pt x="545956" y="714909"/>
                      <a:pt x="545947" y="714872"/>
                      <a:pt x="545938" y="714836"/>
                    </a:cubicBezTo>
                    <a:cubicBezTo>
                      <a:pt x="537951" y="682334"/>
                      <a:pt x="533123" y="649137"/>
                      <a:pt x="531522" y="615707"/>
                    </a:cubicBezTo>
                    <a:cubicBezTo>
                      <a:pt x="531489" y="615044"/>
                      <a:pt x="531506" y="614378"/>
                      <a:pt x="531570" y="613717"/>
                    </a:cubicBezTo>
                    <a:cubicBezTo>
                      <a:pt x="515719" y="612873"/>
                      <a:pt x="499811" y="612702"/>
                      <a:pt x="483948" y="613212"/>
                    </a:cubicBezTo>
                    <a:cubicBezTo>
                      <a:pt x="476418" y="613450"/>
                      <a:pt x="470121" y="607541"/>
                      <a:pt x="469883" y="600014"/>
                    </a:cubicBezTo>
                    <a:cubicBezTo>
                      <a:pt x="469824" y="598151"/>
                      <a:pt x="470148" y="596296"/>
                      <a:pt x="470834" y="594563"/>
                    </a:cubicBezTo>
                    <a:close/>
                    <a:moveTo>
                      <a:pt x="561840" y="418274"/>
                    </a:moveTo>
                    <a:cubicBezTo>
                      <a:pt x="564624" y="411280"/>
                      <a:pt x="572552" y="407867"/>
                      <a:pt x="579549" y="410649"/>
                    </a:cubicBezTo>
                    <a:cubicBezTo>
                      <a:pt x="586434" y="413387"/>
                      <a:pt x="589871" y="421121"/>
                      <a:pt x="587287" y="428064"/>
                    </a:cubicBezTo>
                    <a:cubicBezTo>
                      <a:pt x="576271" y="457726"/>
                      <a:pt x="568327" y="488439"/>
                      <a:pt x="563579" y="519721"/>
                    </a:cubicBezTo>
                    <a:cubicBezTo>
                      <a:pt x="562462" y="527164"/>
                      <a:pt x="555519" y="532292"/>
                      <a:pt x="548072" y="531175"/>
                    </a:cubicBezTo>
                    <a:cubicBezTo>
                      <a:pt x="540626" y="530058"/>
                      <a:pt x="535495" y="523118"/>
                      <a:pt x="536613" y="515675"/>
                    </a:cubicBezTo>
                    <a:cubicBezTo>
                      <a:pt x="536616" y="515660"/>
                      <a:pt x="536618" y="515645"/>
                      <a:pt x="536620" y="515630"/>
                    </a:cubicBezTo>
                    <a:cubicBezTo>
                      <a:pt x="541649" y="482501"/>
                      <a:pt x="550062" y="449975"/>
                      <a:pt x="561729" y="418561"/>
                    </a:cubicBezTo>
                    <a:close/>
                    <a:moveTo>
                      <a:pt x="604990" y="330887"/>
                    </a:moveTo>
                    <a:cubicBezTo>
                      <a:pt x="605296" y="330116"/>
                      <a:pt x="605672" y="329374"/>
                      <a:pt x="606112" y="328672"/>
                    </a:cubicBezTo>
                    <a:cubicBezTo>
                      <a:pt x="623918" y="300380"/>
                      <a:pt x="644347" y="273825"/>
                      <a:pt x="667132" y="249361"/>
                    </a:cubicBezTo>
                    <a:cubicBezTo>
                      <a:pt x="672263" y="243852"/>
                      <a:pt x="680890" y="243544"/>
                      <a:pt x="686401" y="248674"/>
                    </a:cubicBezTo>
                    <a:cubicBezTo>
                      <a:pt x="691900" y="253791"/>
                      <a:pt x="692221" y="262390"/>
                      <a:pt x="687119" y="267902"/>
                    </a:cubicBezTo>
                    <a:cubicBezTo>
                      <a:pt x="665501" y="291110"/>
                      <a:pt x="646117" y="316300"/>
                      <a:pt x="629222" y="343140"/>
                    </a:cubicBezTo>
                    <a:cubicBezTo>
                      <a:pt x="625225" y="349519"/>
                      <a:pt x="616811" y="351451"/>
                      <a:pt x="610429" y="347456"/>
                    </a:cubicBezTo>
                    <a:cubicBezTo>
                      <a:pt x="604856" y="343967"/>
                      <a:pt x="602568" y="336998"/>
                      <a:pt x="604990" y="330887"/>
                    </a:cubicBezTo>
                    <a:close/>
                    <a:moveTo>
                      <a:pt x="736616" y="187948"/>
                    </a:moveTo>
                    <a:cubicBezTo>
                      <a:pt x="737516" y="185683"/>
                      <a:pt x="739010" y="183702"/>
                      <a:pt x="740940" y="182214"/>
                    </a:cubicBezTo>
                    <a:cubicBezTo>
                      <a:pt x="767243" y="161975"/>
                      <a:pt x="794897" y="143555"/>
                      <a:pt x="823710" y="127080"/>
                    </a:cubicBezTo>
                    <a:cubicBezTo>
                      <a:pt x="830240" y="123331"/>
                      <a:pt x="838573" y="125583"/>
                      <a:pt x="842324" y="132109"/>
                    </a:cubicBezTo>
                    <a:cubicBezTo>
                      <a:pt x="846075" y="138636"/>
                      <a:pt x="843822" y="146966"/>
                      <a:pt x="837293" y="150715"/>
                    </a:cubicBezTo>
                    <a:cubicBezTo>
                      <a:pt x="809561" y="166569"/>
                      <a:pt x="782943" y="184296"/>
                      <a:pt x="757627" y="203773"/>
                    </a:cubicBezTo>
                    <a:cubicBezTo>
                      <a:pt x="751669" y="208378"/>
                      <a:pt x="743104" y="207284"/>
                      <a:pt x="738497" y="201328"/>
                    </a:cubicBezTo>
                    <a:cubicBezTo>
                      <a:pt x="735547" y="197514"/>
                      <a:pt x="734832" y="192427"/>
                      <a:pt x="736616" y="187948"/>
                    </a:cubicBezTo>
                    <a:close/>
                    <a:moveTo>
                      <a:pt x="579217" y="798440"/>
                    </a:moveTo>
                    <a:cubicBezTo>
                      <a:pt x="581999" y="791445"/>
                      <a:pt x="589926" y="788030"/>
                      <a:pt x="596924" y="790810"/>
                    </a:cubicBezTo>
                    <a:cubicBezTo>
                      <a:pt x="600108" y="792075"/>
                      <a:pt x="602698" y="794492"/>
                      <a:pt x="604180" y="797580"/>
                    </a:cubicBezTo>
                    <a:cubicBezTo>
                      <a:pt x="617479" y="826007"/>
                      <a:pt x="634579" y="852496"/>
                      <a:pt x="655012" y="876322"/>
                    </a:cubicBezTo>
                    <a:cubicBezTo>
                      <a:pt x="659975" y="881982"/>
                      <a:pt x="659408" y="890593"/>
                      <a:pt x="653745" y="895555"/>
                    </a:cubicBezTo>
                    <a:cubicBezTo>
                      <a:pt x="648082" y="900516"/>
                      <a:pt x="639468" y="899949"/>
                      <a:pt x="634504" y="894289"/>
                    </a:cubicBezTo>
                    <a:cubicBezTo>
                      <a:pt x="612436" y="868599"/>
                      <a:pt x="593963" y="840031"/>
                      <a:pt x="579593" y="809369"/>
                    </a:cubicBezTo>
                    <a:cubicBezTo>
                      <a:pt x="577943" y="805939"/>
                      <a:pt x="577807" y="801975"/>
                      <a:pt x="579217" y="798440"/>
                    </a:cubicBezTo>
                    <a:close/>
                    <a:moveTo>
                      <a:pt x="663360" y="622098"/>
                    </a:moveTo>
                    <a:cubicBezTo>
                      <a:pt x="666045" y="615358"/>
                      <a:pt x="673542" y="611902"/>
                      <a:pt x="680413" y="614237"/>
                    </a:cubicBezTo>
                    <a:cubicBezTo>
                      <a:pt x="687922" y="616787"/>
                      <a:pt x="695395" y="619536"/>
                      <a:pt x="702626" y="622408"/>
                    </a:cubicBezTo>
                    <a:cubicBezTo>
                      <a:pt x="726687" y="631831"/>
                      <a:pt x="749754" y="643616"/>
                      <a:pt x="771489" y="657588"/>
                    </a:cubicBezTo>
                    <a:cubicBezTo>
                      <a:pt x="777799" y="661696"/>
                      <a:pt x="779583" y="670140"/>
                      <a:pt x="775473" y="676447"/>
                    </a:cubicBezTo>
                    <a:cubicBezTo>
                      <a:pt x="771363" y="682754"/>
                      <a:pt x="762916" y="684537"/>
                      <a:pt x="756606" y="680429"/>
                    </a:cubicBezTo>
                    <a:cubicBezTo>
                      <a:pt x="736390" y="667443"/>
                      <a:pt x="714935" y="656492"/>
                      <a:pt x="692556" y="647739"/>
                    </a:cubicBezTo>
                    <a:cubicBezTo>
                      <a:pt x="685752" y="645036"/>
                      <a:pt x="678715" y="642449"/>
                      <a:pt x="671640" y="640044"/>
                    </a:cubicBezTo>
                    <a:cubicBezTo>
                      <a:pt x="664511" y="637623"/>
                      <a:pt x="660695" y="629883"/>
                      <a:pt x="663117" y="622756"/>
                    </a:cubicBezTo>
                    <a:cubicBezTo>
                      <a:pt x="663117" y="622756"/>
                      <a:pt x="663117" y="622756"/>
                      <a:pt x="663117" y="622756"/>
                    </a:cubicBezTo>
                    <a:cubicBezTo>
                      <a:pt x="663193" y="622532"/>
                      <a:pt x="663273" y="622314"/>
                      <a:pt x="663360" y="622098"/>
                    </a:cubicBezTo>
                    <a:close/>
                    <a:moveTo>
                      <a:pt x="905161" y="90253"/>
                    </a:moveTo>
                    <a:cubicBezTo>
                      <a:pt x="906489" y="86899"/>
                      <a:pt x="909097" y="84211"/>
                      <a:pt x="912410" y="82780"/>
                    </a:cubicBezTo>
                    <a:cubicBezTo>
                      <a:pt x="941565" y="70150"/>
                      <a:pt x="972689" y="58388"/>
                      <a:pt x="1004916" y="47823"/>
                    </a:cubicBezTo>
                    <a:cubicBezTo>
                      <a:pt x="1012071" y="45477"/>
                      <a:pt x="1019774" y="49373"/>
                      <a:pt x="1022121" y="56524"/>
                    </a:cubicBezTo>
                    <a:cubicBezTo>
                      <a:pt x="1024468" y="63676"/>
                      <a:pt x="1020571" y="71375"/>
                      <a:pt x="1013416" y="73721"/>
                    </a:cubicBezTo>
                    <a:cubicBezTo>
                      <a:pt x="981980" y="84028"/>
                      <a:pt x="951645" y="95490"/>
                      <a:pt x="923253" y="107790"/>
                    </a:cubicBezTo>
                    <a:cubicBezTo>
                      <a:pt x="916343" y="110783"/>
                      <a:pt x="908315" y="107609"/>
                      <a:pt x="905321" y="100702"/>
                    </a:cubicBezTo>
                    <a:cubicBezTo>
                      <a:pt x="903881" y="97378"/>
                      <a:pt x="903824" y="93619"/>
                      <a:pt x="905161" y="90253"/>
                    </a:cubicBezTo>
                    <a:close/>
                    <a:moveTo>
                      <a:pt x="710842" y="935903"/>
                    </a:moveTo>
                    <a:cubicBezTo>
                      <a:pt x="713449" y="929368"/>
                      <a:pt x="720604" y="925890"/>
                      <a:pt x="727356" y="927876"/>
                    </a:cubicBezTo>
                    <a:cubicBezTo>
                      <a:pt x="755760" y="936229"/>
                      <a:pt x="781040" y="929035"/>
                      <a:pt x="802492" y="906490"/>
                    </a:cubicBezTo>
                    <a:cubicBezTo>
                      <a:pt x="807682" y="901036"/>
                      <a:pt x="816312" y="900820"/>
                      <a:pt x="821768" y="906007"/>
                    </a:cubicBezTo>
                    <a:cubicBezTo>
                      <a:pt x="827225" y="911194"/>
                      <a:pt x="827441" y="919821"/>
                      <a:pt x="822252" y="925275"/>
                    </a:cubicBezTo>
                    <a:cubicBezTo>
                      <a:pt x="793592" y="955392"/>
                      <a:pt x="758116" y="965335"/>
                      <a:pt x="719660" y="954025"/>
                    </a:cubicBezTo>
                    <a:cubicBezTo>
                      <a:pt x="712436" y="951901"/>
                      <a:pt x="708303" y="944325"/>
                      <a:pt x="710428" y="937105"/>
                    </a:cubicBezTo>
                    <a:cubicBezTo>
                      <a:pt x="710428" y="937104"/>
                      <a:pt x="710428" y="937104"/>
                      <a:pt x="710428" y="937104"/>
                    </a:cubicBezTo>
                    <a:cubicBezTo>
                      <a:pt x="710549" y="936694"/>
                      <a:pt x="710687" y="936293"/>
                      <a:pt x="710842" y="935903"/>
                    </a:cubicBezTo>
                    <a:close/>
                    <a:moveTo>
                      <a:pt x="1090404" y="28983"/>
                    </a:moveTo>
                    <a:cubicBezTo>
                      <a:pt x="1092028" y="24881"/>
                      <a:pt x="1095540" y="21820"/>
                      <a:pt x="1099827" y="20772"/>
                    </a:cubicBezTo>
                    <a:cubicBezTo>
                      <a:pt x="1130676" y="13195"/>
                      <a:pt x="1163110" y="6338"/>
                      <a:pt x="1196228" y="392"/>
                    </a:cubicBezTo>
                    <a:cubicBezTo>
                      <a:pt x="1203645" y="-910"/>
                      <a:pt x="1210713" y="4044"/>
                      <a:pt x="1212015" y="11458"/>
                    </a:cubicBezTo>
                    <a:cubicBezTo>
                      <a:pt x="1213311" y="18831"/>
                      <a:pt x="1208414" y="25869"/>
                      <a:pt x="1201048" y="27220"/>
                    </a:cubicBezTo>
                    <a:cubicBezTo>
                      <a:pt x="1168494" y="33063"/>
                      <a:pt x="1136628" y="39799"/>
                      <a:pt x="1106335" y="47239"/>
                    </a:cubicBezTo>
                    <a:cubicBezTo>
                      <a:pt x="1099022" y="49036"/>
                      <a:pt x="1091637" y="44567"/>
                      <a:pt x="1089839" y="37257"/>
                    </a:cubicBezTo>
                    <a:cubicBezTo>
                      <a:pt x="1089163" y="34507"/>
                      <a:pt x="1089361" y="31615"/>
                      <a:pt x="1090404" y="28983"/>
                    </a:cubicBezTo>
                    <a:close/>
                    <a:moveTo>
                      <a:pt x="821122" y="731297"/>
                    </a:moveTo>
                    <a:cubicBezTo>
                      <a:pt x="823909" y="724304"/>
                      <a:pt x="831839" y="720894"/>
                      <a:pt x="838835" y="723680"/>
                    </a:cubicBezTo>
                    <a:cubicBezTo>
                      <a:pt x="841500" y="724741"/>
                      <a:pt x="843762" y="726615"/>
                      <a:pt x="845300" y="729035"/>
                    </a:cubicBezTo>
                    <a:cubicBezTo>
                      <a:pt x="865372" y="759162"/>
                      <a:pt x="873541" y="795664"/>
                      <a:pt x="868223" y="831468"/>
                    </a:cubicBezTo>
                    <a:cubicBezTo>
                      <a:pt x="867110" y="838912"/>
                      <a:pt x="860170" y="844045"/>
                      <a:pt x="852723" y="842932"/>
                    </a:cubicBezTo>
                    <a:cubicBezTo>
                      <a:pt x="845275" y="841819"/>
                      <a:pt x="840141" y="834883"/>
                      <a:pt x="841254" y="827438"/>
                    </a:cubicBezTo>
                    <a:cubicBezTo>
                      <a:pt x="841255" y="827428"/>
                      <a:pt x="841257" y="827418"/>
                      <a:pt x="841259" y="827408"/>
                    </a:cubicBezTo>
                    <a:cubicBezTo>
                      <a:pt x="845527" y="798102"/>
                      <a:pt x="838764" y="768254"/>
                      <a:pt x="822280" y="743646"/>
                    </a:cubicBezTo>
                    <a:cubicBezTo>
                      <a:pt x="819931" y="739954"/>
                      <a:pt x="819500" y="735360"/>
                      <a:pt x="821122" y="731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35"/>
              <p:cNvSpPr/>
              <p:nvPr/>
            </p:nvSpPr>
            <p:spPr>
              <a:xfrm>
                <a:off x="2276430" y="2868093"/>
                <a:ext cx="144434" cy="153119"/>
              </a:xfrm>
              <a:custGeom>
                <a:avLst/>
                <a:gdLst/>
                <a:ahLst/>
                <a:cxnLst/>
                <a:rect l="l" t="t" r="r" b="b"/>
                <a:pathLst>
                  <a:path w="144434" h="153119" extrusionOk="0">
                    <a:moveTo>
                      <a:pt x="0" y="0"/>
                    </a:moveTo>
                    <a:lnTo>
                      <a:pt x="144435" y="56140"/>
                    </a:lnTo>
                    <a:lnTo>
                      <a:pt x="23579" y="153119"/>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0" name="Google Shape;420;p35"/>
            <p:cNvGrpSpPr/>
            <p:nvPr/>
          </p:nvGrpSpPr>
          <p:grpSpPr>
            <a:xfrm flipH="1">
              <a:off x="6529701" y="-823675"/>
              <a:ext cx="2987361" cy="2245032"/>
              <a:chOff x="2928576" y="0"/>
              <a:chExt cx="2987361" cy="2245032"/>
            </a:xfrm>
          </p:grpSpPr>
          <p:sp>
            <p:nvSpPr>
              <p:cNvPr id="421" name="Google Shape;421;p35"/>
              <p:cNvSpPr/>
              <p:nvPr/>
            </p:nvSpPr>
            <p:spPr>
              <a:xfrm>
                <a:off x="5825274" y="2079638"/>
                <a:ext cx="27165" cy="68669"/>
              </a:xfrm>
              <a:custGeom>
                <a:avLst/>
                <a:gdLst/>
                <a:ahLst/>
                <a:cxnLst/>
                <a:rect l="l" t="t" r="r" b="b"/>
                <a:pathLst>
                  <a:path w="27165" h="68669" extrusionOk="0">
                    <a:moveTo>
                      <a:pt x="12307" y="68533"/>
                    </a:moveTo>
                    <a:cubicBezTo>
                      <a:pt x="18940" y="70068"/>
                      <a:pt x="25561" y="65938"/>
                      <a:pt x="27097" y="59308"/>
                    </a:cubicBezTo>
                    <a:cubicBezTo>
                      <a:pt x="27318" y="58351"/>
                      <a:pt x="27425" y="57370"/>
                      <a:pt x="27414" y="56388"/>
                    </a:cubicBezTo>
                    <a:cubicBezTo>
                      <a:pt x="27228" y="41368"/>
                      <a:pt x="26355" y="26184"/>
                      <a:pt x="24818" y="11258"/>
                    </a:cubicBezTo>
                    <a:cubicBezTo>
                      <a:pt x="24134" y="4494"/>
                      <a:pt x="18094" y="-436"/>
                      <a:pt x="11327" y="247"/>
                    </a:cubicBezTo>
                    <a:cubicBezTo>
                      <a:pt x="4560" y="931"/>
                      <a:pt x="-371" y="6968"/>
                      <a:pt x="312" y="13732"/>
                    </a:cubicBezTo>
                    <a:cubicBezTo>
                      <a:pt x="314" y="13747"/>
                      <a:pt x="316" y="13762"/>
                      <a:pt x="317" y="13776"/>
                    </a:cubicBezTo>
                    <a:cubicBezTo>
                      <a:pt x="1777" y="27970"/>
                      <a:pt x="2608" y="42409"/>
                      <a:pt x="2785" y="56693"/>
                    </a:cubicBezTo>
                    <a:cubicBezTo>
                      <a:pt x="2855" y="62359"/>
                      <a:pt x="6785" y="67246"/>
                      <a:pt x="12307" y="685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35"/>
              <p:cNvSpPr/>
              <p:nvPr/>
            </p:nvSpPr>
            <p:spPr>
              <a:xfrm>
                <a:off x="2942024" y="131258"/>
                <a:ext cx="2890745" cy="1885233"/>
              </a:xfrm>
              <a:custGeom>
                <a:avLst/>
                <a:gdLst/>
                <a:ahLst/>
                <a:cxnLst/>
                <a:rect l="l" t="t" r="r" b="b"/>
                <a:pathLst>
                  <a:path w="2890745" h="1885233" extrusionOk="0">
                    <a:moveTo>
                      <a:pt x="2875908" y="1885099"/>
                    </a:moveTo>
                    <a:cubicBezTo>
                      <a:pt x="2882537" y="1886628"/>
                      <a:pt x="2889150" y="1882495"/>
                      <a:pt x="2890679" y="1875869"/>
                    </a:cubicBezTo>
                    <a:cubicBezTo>
                      <a:pt x="2891150" y="1873829"/>
                      <a:pt x="2891093" y="1871703"/>
                      <a:pt x="2890513" y="1869691"/>
                    </a:cubicBezTo>
                    <a:cubicBezTo>
                      <a:pt x="2882037" y="1840564"/>
                      <a:pt x="2871268" y="1812153"/>
                      <a:pt x="2858308" y="1784724"/>
                    </a:cubicBezTo>
                    <a:cubicBezTo>
                      <a:pt x="2855406" y="1778575"/>
                      <a:pt x="2848066" y="1775943"/>
                      <a:pt x="2841915" y="1778844"/>
                    </a:cubicBezTo>
                    <a:cubicBezTo>
                      <a:pt x="2835775" y="1781740"/>
                      <a:pt x="2833137" y="1789057"/>
                      <a:pt x="2836018" y="1795201"/>
                    </a:cubicBezTo>
                    <a:cubicBezTo>
                      <a:pt x="2848424" y="1821451"/>
                      <a:pt x="2858732" y="1848640"/>
                      <a:pt x="2866847" y="1876515"/>
                    </a:cubicBezTo>
                    <a:cubicBezTo>
                      <a:pt x="2868085" y="1880809"/>
                      <a:pt x="2871552" y="1884094"/>
                      <a:pt x="2875908" y="1885100"/>
                    </a:cubicBezTo>
                    <a:close/>
                    <a:moveTo>
                      <a:pt x="2800959" y="1724087"/>
                    </a:moveTo>
                    <a:cubicBezTo>
                      <a:pt x="2807585" y="1725623"/>
                      <a:pt x="2814202" y="1721500"/>
                      <a:pt x="2815739" y="1714877"/>
                    </a:cubicBezTo>
                    <a:cubicBezTo>
                      <a:pt x="2816492" y="1711632"/>
                      <a:pt x="2815897" y="1708221"/>
                      <a:pt x="2814091" y="1705421"/>
                    </a:cubicBezTo>
                    <a:cubicBezTo>
                      <a:pt x="2797632" y="1680044"/>
                      <a:pt x="2779816" y="1655573"/>
                      <a:pt x="2760720" y="1632114"/>
                    </a:cubicBezTo>
                    <a:cubicBezTo>
                      <a:pt x="2756430" y="1626838"/>
                      <a:pt x="2748673" y="1626038"/>
                      <a:pt x="2743395" y="1630327"/>
                    </a:cubicBezTo>
                    <a:cubicBezTo>
                      <a:pt x="2738127" y="1634607"/>
                      <a:pt x="2737318" y="1642342"/>
                      <a:pt x="2741587" y="1647619"/>
                    </a:cubicBezTo>
                    <a:cubicBezTo>
                      <a:pt x="2760122" y="1670389"/>
                      <a:pt x="2777416" y="1694140"/>
                      <a:pt x="2793395" y="1718769"/>
                    </a:cubicBezTo>
                    <a:cubicBezTo>
                      <a:pt x="2795126" y="1721460"/>
                      <a:pt x="2797841" y="1723368"/>
                      <a:pt x="2800959" y="1724087"/>
                    </a:cubicBezTo>
                    <a:close/>
                    <a:moveTo>
                      <a:pt x="2688917" y="1584978"/>
                    </a:moveTo>
                    <a:cubicBezTo>
                      <a:pt x="2695542" y="1586519"/>
                      <a:pt x="2702162" y="1582400"/>
                      <a:pt x="2703705" y="1575778"/>
                    </a:cubicBezTo>
                    <a:cubicBezTo>
                      <a:pt x="2704652" y="1571709"/>
                      <a:pt x="2703470" y="1567437"/>
                      <a:pt x="2700566" y="1564433"/>
                    </a:cubicBezTo>
                    <a:cubicBezTo>
                      <a:pt x="2680440" y="1543612"/>
                      <a:pt x="2658516" y="1522518"/>
                      <a:pt x="2635405" y="1501737"/>
                    </a:cubicBezTo>
                    <a:cubicBezTo>
                      <a:pt x="2630344" y="1497195"/>
                      <a:pt x="2622557" y="1497614"/>
                      <a:pt x="2618013" y="1502673"/>
                    </a:cubicBezTo>
                    <a:cubicBezTo>
                      <a:pt x="2613474" y="1507725"/>
                      <a:pt x="2613885" y="1515496"/>
                      <a:pt x="2618932" y="1520042"/>
                    </a:cubicBezTo>
                    <a:cubicBezTo>
                      <a:pt x="2641618" y="1540440"/>
                      <a:pt x="2663124" y="1561132"/>
                      <a:pt x="2682854" y="1581541"/>
                    </a:cubicBezTo>
                    <a:cubicBezTo>
                      <a:pt x="2684499" y="1583249"/>
                      <a:pt x="2686606" y="1584443"/>
                      <a:pt x="2688917" y="1584978"/>
                    </a:cubicBezTo>
                    <a:close/>
                    <a:moveTo>
                      <a:pt x="2556009" y="1464942"/>
                    </a:moveTo>
                    <a:cubicBezTo>
                      <a:pt x="2562635" y="1466482"/>
                      <a:pt x="2569255" y="1462361"/>
                      <a:pt x="2570795" y="1455738"/>
                    </a:cubicBezTo>
                    <a:cubicBezTo>
                      <a:pt x="2571868" y="1451126"/>
                      <a:pt x="2570200" y="1446308"/>
                      <a:pt x="2566504" y="1443346"/>
                    </a:cubicBezTo>
                    <a:cubicBezTo>
                      <a:pt x="2543877" y="1425211"/>
                      <a:pt x="2519741" y="1406801"/>
                      <a:pt x="2494764" y="1388626"/>
                    </a:cubicBezTo>
                    <a:cubicBezTo>
                      <a:pt x="2489265" y="1384625"/>
                      <a:pt x="2481562" y="1385837"/>
                      <a:pt x="2477559" y="1391333"/>
                    </a:cubicBezTo>
                    <a:cubicBezTo>
                      <a:pt x="2473556" y="1396829"/>
                      <a:pt x="2474768" y="1404529"/>
                      <a:pt x="2480267" y="1408530"/>
                    </a:cubicBezTo>
                    <a:cubicBezTo>
                      <a:pt x="2504936" y="1426482"/>
                      <a:pt x="2528766" y="1444658"/>
                      <a:pt x="2551097" y="1462553"/>
                    </a:cubicBezTo>
                    <a:cubicBezTo>
                      <a:pt x="2552534" y="1463709"/>
                      <a:pt x="2554213" y="1464526"/>
                      <a:pt x="2556009" y="1464943"/>
                    </a:cubicBezTo>
                    <a:close/>
                    <a:moveTo>
                      <a:pt x="2411187" y="1359258"/>
                    </a:moveTo>
                    <a:cubicBezTo>
                      <a:pt x="2417814" y="1360794"/>
                      <a:pt x="2424431" y="1356669"/>
                      <a:pt x="2425968" y="1350045"/>
                    </a:cubicBezTo>
                    <a:cubicBezTo>
                      <a:pt x="2427123" y="1345064"/>
                      <a:pt x="2425078" y="1339888"/>
                      <a:pt x="2420830" y="1337040"/>
                    </a:cubicBezTo>
                    <a:cubicBezTo>
                      <a:pt x="2396720" y="1320880"/>
                      <a:pt x="2371266" y="1304424"/>
                      <a:pt x="2345175" y="1288131"/>
                    </a:cubicBezTo>
                    <a:cubicBezTo>
                      <a:pt x="2339406" y="1284528"/>
                      <a:pt x="2331808" y="1286283"/>
                      <a:pt x="2328205" y="1292049"/>
                    </a:cubicBezTo>
                    <a:cubicBezTo>
                      <a:pt x="2324601" y="1297815"/>
                      <a:pt x="2326356" y="1305409"/>
                      <a:pt x="2332125" y="1309011"/>
                    </a:cubicBezTo>
                    <a:cubicBezTo>
                      <a:pt x="2357992" y="1325165"/>
                      <a:pt x="2383222" y="1341475"/>
                      <a:pt x="2407113" y="1357488"/>
                    </a:cubicBezTo>
                    <a:cubicBezTo>
                      <a:pt x="2408351" y="1358321"/>
                      <a:pt x="2409732" y="1358921"/>
                      <a:pt x="2411187" y="1359258"/>
                    </a:cubicBezTo>
                    <a:close/>
                    <a:moveTo>
                      <a:pt x="2259131" y="1264125"/>
                    </a:moveTo>
                    <a:cubicBezTo>
                      <a:pt x="2265759" y="1265658"/>
                      <a:pt x="2272375" y="1261531"/>
                      <a:pt x="2273908" y="1254906"/>
                    </a:cubicBezTo>
                    <a:cubicBezTo>
                      <a:pt x="2275122" y="1249664"/>
                      <a:pt x="2272789" y="1244242"/>
                      <a:pt x="2268149" y="1241516"/>
                    </a:cubicBezTo>
                    <a:cubicBezTo>
                      <a:pt x="2243098" y="1226804"/>
                      <a:pt x="2216809" y="1211782"/>
                      <a:pt x="2190014" y="1196869"/>
                    </a:cubicBezTo>
                    <a:cubicBezTo>
                      <a:pt x="2184067" y="1193569"/>
                      <a:pt x="2176570" y="1195713"/>
                      <a:pt x="2173269" y="1201657"/>
                    </a:cubicBezTo>
                    <a:cubicBezTo>
                      <a:pt x="2169973" y="1207591"/>
                      <a:pt x="2172104" y="1215071"/>
                      <a:pt x="2178032" y="1218380"/>
                    </a:cubicBezTo>
                    <a:cubicBezTo>
                      <a:pt x="2204661" y="1233202"/>
                      <a:pt x="2230783" y="1248128"/>
                      <a:pt x="2255672" y="1262743"/>
                    </a:cubicBezTo>
                    <a:cubicBezTo>
                      <a:pt x="2256748" y="1263377"/>
                      <a:pt x="2257915" y="1263843"/>
                      <a:pt x="2259131" y="1264125"/>
                    </a:cubicBezTo>
                    <a:close/>
                    <a:moveTo>
                      <a:pt x="2102424" y="1176788"/>
                    </a:moveTo>
                    <a:cubicBezTo>
                      <a:pt x="2109052" y="1178319"/>
                      <a:pt x="2115666" y="1174189"/>
                      <a:pt x="2117198" y="1167564"/>
                    </a:cubicBezTo>
                    <a:cubicBezTo>
                      <a:pt x="2118454" y="1162133"/>
                      <a:pt x="2115902" y="1156536"/>
                      <a:pt x="2110977" y="1153920"/>
                    </a:cubicBezTo>
                    <a:cubicBezTo>
                      <a:pt x="2085317" y="1140293"/>
                      <a:pt x="2058477" y="1126335"/>
                      <a:pt x="2031202" y="1112432"/>
                    </a:cubicBezTo>
                    <a:cubicBezTo>
                      <a:pt x="2025142" y="1109344"/>
                      <a:pt x="2017725" y="1111750"/>
                      <a:pt x="2014635" y="1117807"/>
                    </a:cubicBezTo>
                    <a:cubicBezTo>
                      <a:pt x="2011545" y="1123863"/>
                      <a:pt x="2013953" y="1131277"/>
                      <a:pt x="2020012" y="1134366"/>
                    </a:cubicBezTo>
                    <a:cubicBezTo>
                      <a:pt x="2047165" y="1148205"/>
                      <a:pt x="2073881" y="1162100"/>
                      <a:pt x="2099420" y="1175663"/>
                    </a:cubicBezTo>
                    <a:cubicBezTo>
                      <a:pt x="2100368" y="1176167"/>
                      <a:pt x="2101378" y="1176545"/>
                      <a:pt x="2102424" y="1176788"/>
                    </a:cubicBezTo>
                    <a:close/>
                    <a:moveTo>
                      <a:pt x="1942605" y="1095248"/>
                    </a:moveTo>
                    <a:cubicBezTo>
                      <a:pt x="1949234" y="1096777"/>
                      <a:pt x="1955848" y="1092646"/>
                      <a:pt x="1957378" y="1086021"/>
                    </a:cubicBezTo>
                    <a:cubicBezTo>
                      <a:pt x="1958664" y="1080451"/>
                      <a:pt x="1955946" y="1074730"/>
                      <a:pt x="1950815" y="1072205"/>
                    </a:cubicBezTo>
                    <a:cubicBezTo>
                      <a:pt x="1924751" y="1059388"/>
                      <a:pt x="1897534" y="1046216"/>
                      <a:pt x="1869924" y="1033055"/>
                    </a:cubicBezTo>
                    <a:cubicBezTo>
                      <a:pt x="1863786" y="1030126"/>
                      <a:pt x="1856434" y="1032726"/>
                      <a:pt x="1853504" y="1038861"/>
                    </a:cubicBezTo>
                    <a:cubicBezTo>
                      <a:pt x="1850573" y="1044997"/>
                      <a:pt x="1853174" y="1052346"/>
                      <a:pt x="1859312" y="1055275"/>
                    </a:cubicBezTo>
                    <a:cubicBezTo>
                      <a:pt x="1859316" y="1055276"/>
                      <a:pt x="1859320" y="1055278"/>
                      <a:pt x="1859323" y="1055280"/>
                    </a:cubicBezTo>
                    <a:cubicBezTo>
                      <a:pt x="1886843" y="1068397"/>
                      <a:pt x="1913967" y="1081524"/>
                      <a:pt x="1939943" y="1094297"/>
                    </a:cubicBezTo>
                    <a:cubicBezTo>
                      <a:pt x="1940791" y="1094715"/>
                      <a:pt x="1941685" y="1095034"/>
                      <a:pt x="1942605" y="1095248"/>
                    </a:cubicBezTo>
                    <a:close/>
                    <a:moveTo>
                      <a:pt x="1780664" y="1017990"/>
                    </a:moveTo>
                    <a:cubicBezTo>
                      <a:pt x="1787293" y="1019519"/>
                      <a:pt x="1793906" y="1015387"/>
                      <a:pt x="1795435" y="1008761"/>
                    </a:cubicBezTo>
                    <a:cubicBezTo>
                      <a:pt x="1796744" y="1003090"/>
                      <a:pt x="1793901" y="997278"/>
                      <a:pt x="1788621" y="994827"/>
                    </a:cubicBezTo>
                    <a:cubicBezTo>
                      <a:pt x="1762464" y="982688"/>
                      <a:pt x="1734996" y="970089"/>
                      <a:pt x="1706980" y="957379"/>
                    </a:cubicBezTo>
                    <a:cubicBezTo>
                      <a:pt x="1700791" y="954559"/>
                      <a:pt x="1693487" y="957288"/>
                      <a:pt x="1690666" y="963474"/>
                    </a:cubicBezTo>
                    <a:cubicBezTo>
                      <a:pt x="1687844" y="969660"/>
                      <a:pt x="1690574" y="976961"/>
                      <a:pt x="1696763" y="979781"/>
                    </a:cubicBezTo>
                    <a:cubicBezTo>
                      <a:pt x="1696775" y="979787"/>
                      <a:pt x="1696787" y="979792"/>
                      <a:pt x="1696799" y="979798"/>
                    </a:cubicBezTo>
                    <a:cubicBezTo>
                      <a:pt x="1724751" y="992479"/>
                      <a:pt x="1752155" y="1005049"/>
                      <a:pt x="1778248" y="1017158"/>
                    </a:cubicBezTo>
                    <a:cubicBezTo>
                      <a:pt x="1779023" y="1017518"/>
                      <a:pt x="1779832" y="1017797"/>
                      <a:pt x="1780664" y="1017990"/>
                    </a:cubicBezTo>
                    <a:close/>
                    <a:moveTo>
                      <a:pt x="1617452" y="943895"/>
                    </a:moveTo>
                    <a:cubicBezTo>
                      <a:pt x="1624080" y="945423"/>
                      <a:pt x="1630693" y="941291"/>
                      <a:pt x="1632221" y="934666"/>
                    </a:cubicBezTo>
                    <a:cubicBezTo>
                      <a:pt x="1633546" y="928925"/>
                      <a:pt x="1630616" y="923050"/>
                      <a:pt x="1625232" y="920653"/>
                    </a:cubicBezTo>
                    <a:cubicBezTo>
                      <a:pt x="1599173" y="909051"/>
                      <a:pt x="1571533" y="896842"/>
                      <a:pt x="1543081" y="884364"/>
                    </a:cubicBezTo>
                    <a:cubicBezTo>
                      <a:pt x="1536852" y="881632"/>
                      <a:pt x="1529587" y="884464"/>
                      <a:pt x="1526854" y="890690"/>
                    </a:cubicBezTo>
                    <a:cubicBezTo>
                      <a:pt x="1524121" y="896916"/>
                      <a:pt x="1526955" y="904178"/>
                      <a:pt x="1533183" y="906910"/>
                    </a:cubicBezTo>
                    <a:cubicBezTo>
                      <a:pt x="1561596" y="919369"/>
                      <a:pt x="1589193" y="931560"/>
                      <a:pt x="1615211" y="943143"/>
                    </a:cubicBezTo>
                    <a:cubicBezTo>
                      <a:pt x="1615932" y="943465"/>
                      <a:pt x="1616682" y="943717"/>
                      <a:pt x="1617452" y="943895"/>
                    </a:cubicBezTo>
                    <a:close/>
                    <a:moveTo>
                      <a:pt x="1452902" y="871690"/>
                    </a:moveTo>
                    <a:cubicBezTo>
                      <a:pt x="1459531" y="873218"/>
                      <a:pt x="1466143" y="869085"/>
                      <a:pt x="1467672" y="862459"/>
                    </a:cubicBezTo>
                    <a:cubicBezTo>
                      <a:pt x="1469006" y="856674"/>
                      <a:pt x="1466020" y="850761"/>
                      <a:pt x="1460572" y="848398"/>
                    </a:cubicBezTo>
                    <a:cubicBezTo>
                      <a:pt x="1433094" y="836486"/>
                      <a:pt x="1405626" y="824627"/>
                      <a:pt x="1378169" y="812823"/>
                    </a:cubicBezTo>
                    <a:cubicBezTo>
                      <a:pt x="1371921" y="810135"/>
                      <a:pt x="1364677" y="813019"/>
                      <a:pt x="1361988" y="819264"/>
                    </a:cubicBezTo>
                    <a:cubicBezTo>
                      <a:pt x="1359299" y="825509"/>
                      <a:pt x="1362184" y="832751"/>
                      <a:pt x="1368432" y="835439"/>
                    </a:cubicBezTo>
                    <a:cubicBezTo>
                      <a:pt x="1395855" y="847236"/>
                      <a:pt x="1423301" y="859086"/>
                      <a:pt x="1450771" y="870987"/>
                    </a:cubicBezTo>
                    <a:cubicBezTo>
                      <a:pt x="1451459" y="871285"/>
                      <a:pt x="1452172" y="871520"/>
                      <a:pt x="1452902" y="871690"/>
                    </a:cubicBezTo>
                    <a:close/>
                    <a:moveTo>
                      <a:pt x="1288082" y="800741"/>
                    </a:moveTo>
                    <a:cubicBezTo>
                      <a:pt x="1294710" y="802269"/>
                      <a:pt x="1301322" y="798136"/>
                      <a:pt x="1302851" y="791511"/>
                    </a:cubicBezTo>
                    <a:cubicBezTo>
                      <a:pt x="1304190" y="785706"/>
                      <a:pt x="1301180" y="779776"/>
                      <a:pt x="1295702" y="777429"/>
                    </a:cubicBezTo>
                    <a:lnTo>
                      <a:pt x="1213224" y="742108"/>
                    </a:lnTo>
                    <a:cubicBezTo>
                      <a:pt x="1206972" y="739430"/>
                      <a:pt x="1199732" y="742325"/>
                      <a:pt x="1197053" y="748574"/>
                    </a:cubicBezTo>
                    <a:cubicBezTo>
                      <a:pt x="1194373" y="754823"/>
                      <a:pt x="1197269" y="762060"/>
                      <a:pt x="1203521" y="764738"/>
                    </a:cubicBezTo>
                    <a:lnTo>
                      <a:pt x="1285999" y="800059"/>
                    </a:lnTo>
                    <a:cubicBezTo>
                      <a:pt x="1286672" y="800348"/>
                      <a:pt x="1287369" y="800576"/>
                      <a:pt x="1288082" y="800741"/>
                    </a:cubicBezTo>
                    <a:close/>
                    <a:moveTo>
                      <a:pt x="1123146" y="730048"/>
                    </a:moveTo>
                    <a:cubicBezTo>
                      <a:pt x="1129774" y="731576"/>
                      <a:pt x="1136387" y="727444"/>
                      <a:pt x="1137916" y="720819"/>
                    </a:cubicBezTo>
                    <a:cubicBezTo>
                      <a:pt x="1139254" y="715020"/>
                      <a:pt x="1136251" y="709094"/>
                      <a:pt x="1130782" y="706742"/>
                    </a:cubicBezTo>
                    <a:cubicBezTo>
                      <a:pt x="1103150" y="694863"/>
                      <a:pt x="1075699" y="683019"/>
                      <a:pt x="1048428" y="671211"/>
                    </a:cubicBezTo>
                    <a:cubicBezTo>
                      <a:pt x="1042185" y="668513"/>
                      <a:pt x="1034936" y="671386"/>
                      <a:pt x="1032237" y="677627"/>
                    </a:cubicBezTo>
                    <a:cubicBezTo>
                      <a:pt x="1029543" y="683858"/>
                      <a:pt x="1032404" y="691094"/>
                      <a:pt x="1038632" y="693800"/>
                    </a:cubicBezTo>
                    <a:cubicBezTo>
                      <a:pt x="1065912" y="705621"/>
                      <a:pt x="1093384" y="717474"/>
                      <a:pt x="1121049" y="729359"/>
                    </a:cubicBezTo>
                    <a:cubicBezTo>
                      <a:pt x="1121726" y="729650"/>
                      <a:pt x="1122428" y="729881"/>
                      <a:pt x="1123146" y="730048"/>
                    </a:cubicBezTo>
                    <a:close/>
                    <a:moveTo>
                      <a:pt x="958508" y="658651"/>
                    </a:moveTo>
                    <a:cubicBezTo>
                      <a:pt x="964276" y="659979"/>
                      <a:pt x="970174" y="657019"/>
                      <a:pt x="972554" y="651601"/>
                    </a:cubicBezTo>
                    <a:cubicBezTo>
                      <a:pt x="975287" y="645376"/>
                      <a:pt x="972455" y="638115"/>
                      <a:pt x="966228" y="635382"/>
                    </a:cubicBezTo>
                    <a:cubicBezTo>
                      <a:pt x="937188" y="622641"/>
                      <a:pt x="910369" y="610776"/>
                      <a:pt x="884241" y="599111"/>
                    </a:cubicBezTo>
                    <a:cubicBezTo>
                      <a:pt x="878034" y="596337"/>
                      <a:pt x="870751" y="599118"/>
                      <a:pt x="867976" y="605323"/>
                    </a:cubicBezTo>
                    <a:cubicBezTo>
                      <a:pt x="867975" y="605326"/>
                      <a:pt x="867974" y="605328"/>
                      <a:pt x="867973" y="605331"/>
                    </a:cubicBezTo>
                    <a:cubicBezTo>
                      <a:pt x="865200" y="611538"/>
                      <a:pt x="867985" y="618818"/>
                      <a:pt x="874194" y="621591"/>
                    </a:cubicBezTo>
                    <a:cubicBezTo>
                      <a:pt x="900373" y="633278"/>
                      <a:pt x="927238" y="645164"/>
                      <a:pt x="956326" y="657926"/>
                    </a:cubicBezTo>
                    <a:cubicBezTo>
                      <a:pt x="957029" y="658235"/>
                      <a:pt x="957759" y="658477"/>
                      <a:pt x="958507" y="658651"/>
                    </a:cubicBezTo>
                    <a:close/>
                    <a:moveTo>
                      <a:pt x="794662" y="585430"/>
                    </a:moveTo>
                    <a:cubicBezTo>
                      <a:pt x="800363" y="586744"/>
                      <a:pt x="806202" y="583869"/>
                      <a:pt x="808634" y="578550"/>
                    </a:cubicBezTo>
                    <a:cubicBezTo>
                      <a:pt x="811461" y="572368"/>
                      <a:pt x="808740" y="565065"/>
                      <a:pt x="802554" y="562238"/>
                    </a:cubicBezTo>
                    <a:cubicBezTo>
                      <a:pt x="802554" y="562238"/>
                      <a:pt x="802553" y="562237"/>
                      <a:pt x="802552" y="562237"/>
                    </a:cubicBezTo>
                    <a:cubicBezTo>
                      <a:pt x="774397" y="549375"/>
                      <a:pt x="747045" y="536703"/>
                      <a:pt x="721260" y="524571"/>
                    </a:cubicBezTo>
                    <a:cubicBezTo>
                      <a:pt x="715107" y="521675"/>
                      <a:pt x="707771" y="524314"/>
                      <a:pt x="704875" y="530464"/>
                    </a:cubicBezTo>
                    <a:cubicBezTo>
                      <a:pt x="704874" y="530465"/>
                      <a:pt x="704873" y="530466"/>
                      <a:pt x="704873" y="530467"/>
                    </a:cubicBezTo>
                    <a:cubicBezTo>
                      <a:pt x="701976" y="536618"/>
                      <a:pt x="704616" y="543952"/>
                      <a:pt x="710770" y="546847"/>
                    </a:cubicBezTo>
                    <a:cubicBezTo>
                      <a:pt x="736640" y="559017"/>
                      <a:pt x="764074" y="571729"/>
                      <a:pt x="792315" y="584630"/>
                    </a:cubicBezTo>
                    <a:cubicBezTo>
                      <a:pt x="793069" y="584975"/>
                      <a:pt x="793855" y="585243"/>
                      <a:pt x="794662" y="585430"/>
                    </a:cubicBezTo>
                    <a:close/>
                    <a:moveTo>
                      <a:pt x="632315" y="508949"/>
                    </a:moveTo>
                    <a:cubicBezTo>
                      <a:pt x="637901" y="510237"/>
                      <a:pt x="643638" y="507502"/>
                      <a:pt x="646154" y="502353"/>
                    </a:cubicBezTo>
                    <a:cubicBezTo>
                      <a:pt x="649139" y="496246"/>
                      <a:pt x="646605" y="488876"/>
                      <a:pt x="640495" y="485892"/>
                    </a:cubicBezTo>
                    <a:cubicBezTo>
                      <a:pt x="640494" y="485892"/>
                      <a:pt x="640493" y="485891"/>
                      <a:pt x="640492" y="485891"/>
                    </a:cubicBezTo>
                    <a:cubicBezTo>
                      <a:pt x="612698" y="472323"/>
                      <a:pt x="585752" y="458877"/>
                      <a:pt x="560402" y="445925"/>
                    </a:cubicBezTo>
                    <a:cubicBezTo>
                      <a:pt x="554346" y="442834"/>
                      <a:pt x="546929" y="445232"/>
                      <a:pt x="543831" y="451283"/>
                    </a:cubicBezTo>
                    <a:cubicBezTo>
                      <a:pt x="540736" y="457337"/>
                      <a:pt x="543136" y="464753"/>
                      <a:pt x="549192" y="467847"/>
                    </a:cubicBezTo>
                    <a:cubicBezTo>
                      <a:pt x="574673" y="480867"/>
                      <a:pt x="601755" y="494381"/>
                      <a:pt x="629684" y="508014"/>
                    </a:cubicBezTo>
                    <a:cubicBezTo>
                      <a:pt x="630523" y="508424"/>
                      <a:pt x="631405" y="508737"/>
                      <a:pt x="632315" y="508949"/>
                    </a:cubicBezTo>
                    <a:close/>
                    <a:moveTo>
                      <a:pt x="472576" y="427165"/>
                    </a:moveTo>
                    <a:cubicBezTo>
                      <a:pt x="477977" y="428412"/>
                      <a:pt x="483547" y="425900"/>
                      <a:pt x="486186" y="421026"/>
                    </a:cubicBezTo>
                    <a:cubicBezTo>
                      <a:pt x="489421" y="415046"/>
                      <a:pt x="487195" y="407576"/>
                      <a:pt x="481213" y="404341"/>
                    </a:cubicBezTo>
                    <a:cubicBezTo>
                      <a:pt x="453991" y="389621"/>
                      <a:pt x="427757" y="374942"/>
                      <a:pt x="403239" y="360711"/>
                    </a:cubicBezTo>
                    <a:cubicBezTo>
                      <a:pt x="397359" y="357296"/>
                      <a:pt x="389822" y="359293"/>
                      <a:pt x="386406" y="365171"/>
                    </a:cubicBezTo>
                    <a:cubicBezTo>
                      <a:pt x="386406" y="365172"/>
                      <a:pt x="386405" y="365173"/>
                      <a:pt x="386404" y="365174"/>
                    </a:cubicBezTo>
                    <a:cubicBezTo>
                      <a:pt x="382989" y="371054"/>
                      <a:pt x="384988" y="378588"/>
                      <a:pt x="390870" y="382002"/>
                    </a:cubicBezTo>
                    <a:cubicBezTo>
                      <a:pt x="390870" y="382002"/>
                      <a:pt x="390871" y="382002"/>
                      <a:pt x="390871" y="382002"/>
                    </a:cubicBezTo>
                    <a:cubicBezTo>
                      <a:pt x="415601" y="396357"/>
                      <a:pt x="442054" y="411158"/>
                      <a:pt x="469493" y="425995"/>
                    </a:cubicBezTo>
                    <a:cubicBezTo>
                      <a:pt x="470463" y="426521"/>
                      <a:pt x="471500" y="426915"/>
                      <a:pt x="472576" y="427165"/>
                    </a:cubicBezTo>
                    <a:close/>
                    <a:moveTo>
                      <a:pt x="317560" y="336866"/>
                    </a:moveTo>
                    <a:cubicBezTo>
                      <a:pt x="322653" y="338044"/>
                      <a:pt x="327936" y="335881"/>
                      <a:pt x="330740" y="331470"/>
                    </a:cubicBezTo>
                    <a:cubicBezTo>
                      <a:pt x="334386" y="325731"/>
                      <a:pt x="332687" y="318124"/>
                      <a:pt x="326945" y="314479"/>
                    </a:cubicBezTo>
                    <a:cubicBezTo>
                      <a:pt x="300677" y="297804"/>
                      <a:pt x="275811" y="281121"/>
                      <a:pt x="253041" y="264890"/>
                    </a:cubicBezTo>
                    <a:cubicBezTo>
                      <a:pt x="247502" y="260945"/>
                      <a:pt x="239813" y="262232"/>
                      <a:pt x="235863" y="267766"/>
                    </a:cubicBezTo>
                    <a:cubicBezTo>
                      <a:pt x="231914" y="273302"/>
                      <a:pt x="233202" y="280989"/>
                      <a:pt x="238739" y="284937"/>
                    </a:cubicBezTo>
                    <a:cubicBezTo>
                      <a:pt x="261867" y="301422"/>
                      <a:pt x="287102" y="318353"/>
                      <a:pt x="313740" y="335262"/>
                    </a:cubicBezTo>
                    <a:cubicBezTo>
                      <a:pt x="314913" y="336009"/>
                      <a:pt x="316205" y="336551"/>
                      <a:pt x="317560" y="336866"/>
                    </a:cubicBezTo>
                    <a:close/>
                    <a:moveTo>
                      <a:pt x="172031" y="232375"/>
                    </a:moveTo>
                    <a:cubicBezTo>
                      <a:pt x="176566" y="233429"/>
                      <a:pt x="181308" y="231838"/>
                      <a:pt x="184287" y="228261"/>
                    </a:cubicBezTo>
                    <a:cubicBezTo>
                      <a:pt x="188640" y="223039"/>
                      <a:pt x="187933" y="215278"/>
                      <a:pt x="182709" y="210926"/>
                    </a:cubicBezTo>
                    <a:cubicBezTo>
                      <a:pt x="182708" y="210925"/>
                      <a:pt x="182707" y="210925"/>
                      <a:pt x="182706" y="210924"/>
                    </a:cubicBezTo>
                    <a:cubicBezTo>
                      <a:pt x="160074" y="192211"/>
                      <a:pt x="138484" y="172273"/>
                      <a:pt x="118034" y="151199"/>
                    </a:cubicBezTo>
                    <a:cubicBezTo>
                      <a:pt x="113320" y="146299"/>
                      <a:pt x="105523" y="146147"/>
                      <a:pt x="100621" y="150860"/>
                    </a:cubicBezTo>
                    <a:cubicBezTo>
                      <a:pt x="100621" y="150860"/>
                      <a:pt x="100621" y="150860"/>
                      <a:pt x="100621" y="150860"/>
                    </a:cubicBezTo>
                    <a:cubicBezTo>
                      <a:pt x="95719" y="155573"/>
                      <a:pt x="95566" y="163365"/>
                      <a:pt x="100280" y="168265"/>
                    </a:cubicBezTo>
                    <a:cubicBezTo>
                      <a:pt x="121359" y="189992"/>
                      <a:pt x="143613" y="210548"/>
                      <a:pt x="166942" y="229841"/>
                    </a:cubicBezTo>
                    <a:cubicBezTo>
                      <a:pt x="168417" y="231073"/>
                      <a:pt x="170160" y="231941"/>
                      <a:pt x="172031" y="232375"/>
                    </a:cubicBezTo>
                    <a:close/>
                    <a:moveTo>
                      <a:pt x="49909" y="102964"/>
                    </a:moveTo>
                    <a:cubicBezTo>
                      <a:pt x="53251" y="103743"/>
                      <a:pt x="56766" y="103089"/>
                      <a:pt x="59603" y="101162"/>
                    </a:cubicBezTo>
                    <a:cubicBezTo>
                      <a:pt x="65234" y="97347"/>
                      <a:pt x="66704" y="89693"/>
                      <a:pt x="62889" y="84065"/>
                    </a:cubicBezTo>
                    <a:cubicBezTo>
                      <a:pt x="46721" y="60693"/>
                      <a:pt x="33718" y="35285"/>
                      <a:pt x="24217" y="8504"/>
                    </a:cubicBezTo>
                    <a:cubicBezTo>
                      <a:pt x="22012" y="2074"/>
                      <a:pt x="15008" y="-1352"/>
                      <a:pt x="8575" y="853"/>
                    </a:cubicBezTo>
                    <a:cubicBezTo>
                      <a:pt x="8574" y="853"/>
                      <a:pt x="8573" y="853"/>
                      <a:pt x="8572" y="854"/>
                    </a:cubicBezTo>
                    <a:cubicBezTo>
                      <a:pt x="2139" y="3059"/>
                      <a:pt x="-1288" y="10059"/>
                      <a:pt x="918" y="16489"/>
                    </a:cubicBezTo>
                    <a:cubicBezTo>
                      <a:pt x="918" y="16490"/>
                      <a:pt x="919" y="16491"/>
                      <a:pt x="919" y="16491"/>
                    </a:cubicBezTo>
                    <a:cubicBezTo>
                      <a:pt x="11126" y="45335"/>
                      <a:pt x="25107" y="72702"/>
                      <a:pt x="42498" y="97879"/>
                    </a:cubicBezTo>
                    <a:cubicBezTo>
                      <a:pt x="44237" y="100449"/>
                      <a:pt x="46885" y="102266"/>
                      <a:pt x="49909" y="1029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35"/>
              <p:cNvSpPr/>
              <p:nvPr/>
            </p:nvSpPr>
            <p:spPr>
              <a:xfrm>
                <a:off x="2928576" y="0"/>
                <a:ext cx="30338" cy="68295"/>
              </a:xfrm>
              <a:custGeom>
                <a:avLst/>
                <a:gdLst/>
                <a:ahLst/>
                <a:cxnLst/>
                <a:rect l="l" t="t" r="r" b="b"/>
                <a:pathLst>
                  <a:path w="30338" h="68295" extrusionOk="0">
                    <a:moveTo>
                      <a:pt x="9769" y="68161"/>
                    </a:moveTo>
                    <a:cubicBezTo>
                      <a:pt x="10541" y="68339"/>
                      <a:pt x="11328" y="68443"/>
                      <a:pt x="12119" y="68472"/>
                    </a:cubicBezTo>
                    <a:cubicBezTo>
                      <a:pt x="18916" y="68718"/>
                      <a:pt x="24626" y="63411"/>
                      <a:pt x="24874" y="56616"/>
                    </a:cubicBezTo>
                    <a:cubicBezTo>
                      <a:pt x="25401" y="42673"/>
                      <a:pt x="27214" y="28808"/>
                      <a:pt x="30292" y="15198"/>
                    </a:cubicBezTo>
                    <a:cubicBezTo>
                      <a:pt x="31765" y="8568"/>
                      <a:pt x="27603" y="1994"/>
                      <a:pt x="20978" y="486"/>
                    </a:cubicBezTo>
                    <a:cubicBezTo>
                      <a:pt x="14342" y="-1005"/>
                      <a:pt x="7753" y="3163"/>
                      <a:pt x="6260" y="9796"/>
                    </a:cubicBezTo>
                    <a:cubicBezTo>
                      <a:pt x="2850" y="24888"/>
                      <a:pt x="841" y="40262"/>
                      <a:pt x="257" y="55723"/>
                    </a:cubicBezTo>
                    <a:cubicBezTo>
                      <a:pt x="44" y="61609"/>
                      <a:pt x="4031" y="66822"/>
                      <a:pt x="9769" y="68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35"/>
              <p:cNvSpPr/>
              <p:nvPr/>
            </p:nvSpPr>
            <p:spPr>
              <a:xfrm>
                <a:off x="5764137" y="2107604"/>
                <a:ext cx="151800" cy="137428"/>
              </a:xfrm>
              <a:custGeom>
                <a:avLst/>
                <a:gdLst/>
                <a:ahLst/>
                <a:cxnLst/>
                <a:rect l="l" t="t" r="r" b="b"/>
                <a:pathLst>
                  <a:path w="151800" h="137428" extrusionOk="0">
                    <a:moveTo>
                      <a:pt x="0" y="0"/>
                    </a:moveTo>
                    <a:lnTo>
                      <a:pt x="65429" y="137429"/>
                    </a:lnTo>
                    <a:lnTo>
                      <a:pt x="151800" y="120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5" name="Google Shape;425;p35"/>
          <p:cNvGrpSpPr/>
          <p:nvPr/>
        </p:nvGrpSpPr>
        <p:grpSpPr>
          <a:xfrm>
            <a:off x="3778349" y="1767771"/>
            <a:ext cx="5168253" cy="3076440"/>
            <a:chOff x="3702149" y="1767771"/>
            <a:chExt cx="5168253" cy="3076440"/>
          </a:xfrm>
        </p:grpSpPr>
        <p:grpSp>
          <p:nvGrpSpPr>
            <p:cNvPr id="426" name="Google Shape;426;p35"/>
            <p:cNvGrpSpPr/>
            <p:nvPr/>
          </p:nvGrpSpPr>
          <p:grpSpPr>
            <a:xfrm rot="-1089589">
              <a:off x="3796566" y="3734813"/>
              <a:ext cx="1407020" cy="830742"/>
              <a:chOff x="4778337" y="5141250"/>
              <a:chExt cx="1335335" cy="788417"/>
            </a:xfrm>
          </p:grpSpPr>
          <p:sp>
            <p:nvSpPr>
              <p:cNvPr id="427" name="Google Shape;427;p35"/>
              <p:cNvSpPr/>
              <p:nvPr/>
            </p:nvSpPr>
            <p:spPr>
              <a:xfrm>
                <a:off x="4778337" y="5141250"/>
                <a:ext cx="1335334" cy="787760"/>
              </a:xfrm>
              <a:custGeom>
                <a:avLst/>
                <a:gdLst/>
                <a:ahLst/>
                <a:cxnLst/>
                <a:rect l="l" t="t" r="r" b="b"/>
                <a:pathLst>
                  <a:path w="1745534" h="1029752" extrusionOk="0">
                    <a:moveTo>
                      <a:pt x="5103" y="167486"/>
                    </a:moveTo>
                    <a:cubicBezTo>
                      <a:pt x="-86406" y="691790"/>
                      <a:pt x="1052911" y="1396174"/>
                      <a:pt x="1745445" y="803631"/>
                    </a:cubicBezTo>
                    <a:cubicBezTo>
                      <a:pt x="1467424" y="94438"/>
                      <a:pt x="387793" y="-221495"/>
                      <a:pt x="5103" y="1674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35"/>
              <p:cNvSpPr/>
              <p:nvPr/>
            </p:nvSpPr>
            <p:spPr>
              <a:xfrm>
                <a:off x="5204163" y="5142875"/>
                <a:ext cx="102221" cy="324991"/>
              </a:xfrm>
              <a:custGeom>
                <a:avLst/>
                <a:gdLst/>
                <a:ahLst/>
                <a:cxnLst/>
                <a:rect l="l" t="t" r="r" b="b"/>
                <a:pathLst>
                  <a:path w="133622" h="424825" extrusionOk="0">
                    <a:moveTo>
                      <a:pt x="133534" y="418484"/>
                    </a:moveTo>
                    <a:lnTo>
                      <a:pt x="23088" y="953"/>
                    </a:lnTo>
                    <a:cubicBezTo>
                      <a:pt x="15344" y="333"/>
                      <a:pt x="7606" y="-262"/>
                      <a:pt x="-89" y="-728"/>
                    </a:cubicBezTo>
                    <a:lnTo>
                      <a:pt x="112286" y="4240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35"/>
              <p:cNvSpPr/>
              <p:nvPr/>
            </p:nvSpPr>
            <p:spPr>
              <a:xfrm>
                <a:off x="4817422" y="5352727"/>
                <a:ext cx="187330" cy="134330"/>
              </a:xfrm>
              <a:custGeom>
                <a:avLst/>
                <a:gdLst/>
                <a:ahLst/>
                <a:cxnLst/>
                <a:rect l="l" t="t" r="r" b="b"/>
                <a:pathLst>
                  <a:path w="244876" h="175595" extrusionOk="0">
                    <a:moveTo>
                      <a:pt x="232548" y="-728"/>
                    </a:moveTo>
                    <a:lnTo>
                      <a:pt x="-89" y="155148"/>
                    </a:lnTo>
                    <a:cubicBezTo>
                      <a:pt x="3113" y="161731"/>
                      <a:pt x="6459" y="168305"/>
                      <a:pt x="9948" y="174867"/>
                    </a:cubicBezTo>
                    <a:lnTo>
                      <a:pt x="244788" y="17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5"/>
              <p:cNvSpPr/>
              <p:nvPr/>
            </p:nvSpPr>
            <p:spPr>
              <a:xfrm>
                <a:off x="5205180" y="5554833"/>
                <a:ext cx="365072" cy="278678"/>
              </a:xfrm>
              <a:custGeom>
                <a:avLst/>
                <a:gdLst/>
                <a:ahLst/>
                <a:cxnLst/>
                <a:rect l="l" t="t" r="r" b="b"/>
                <a:pathLst>
                  <a:path w="477218" h="364285" extrusionOk="0">
                    <a:moveTo>
                      <a:pt x="463799" y="-728"/>
                    </a:moveTo>
                    <a:lnTo>
                      <a:pt x="-89" y="352899"/>
                    </a:lnTo>
                    <a:cubicBezTo>
                      <a:pt x="7290" y="356507"/>
                      <a:pt x="14709" y="360060"/>
                      <a:pt x="22169" y="363558"/>
                    </a:cubicBezTo>
                    <a:lnTo>
                      <a:pt x="477129" y="167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5"/>
              <p:cNvSpPr/>
              <p:nvPr/>
            </p:nvSpPr>
            <p:spPr>
              <a:xfrm>
                <a:off x="5728282" y="5315912"/>
                <a:ext cx="66602" cy="325390"/>
              </a:xfrm>
              <a:custGeom>
                <a:avLst/>
                <a:gdLst/>
                <a:ahLst/>
                <a:cxnLst/>
                <a:rect l="l" t="t" r="r" b="b"/>
                <a:pathLst>
                  <a:path w="87062" h="425347" extrusionOk="0">
                    <a:moveTo>
                      <a:pt x="86974" y="421286"/>
                    </a:moveTo>
                    <a:lnTo>
                      <a:pt x="24541" y="14862"/>
                    </a:lnTo>
                    <a:cubicBezTo>
                      <a:pt x="16387" y="9574"/>
                      <a:pt x="8162" y="4400"/>
                      <a:pt x="-89" y="-728"/>
                    </a:cubicBezTo>
                    <a:lnTo>
                      <a:pt x="65250" y="42462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5"/>
              <p:cNvSpPr/>
              <p:nvPr/>
            </p:nvSpPr>
            <p:spPr>
              <a:xfrm>
                <a:off x="5642170" y="5695733"/>
                <a:ext cx="322891" cy="233935"/>
              </a:xfrm>
              <a:custGeom>
                <a:avLst/>
                <a:gdLst/>
                <a:ahLst/>
                <a:cxnLst/>
                <a:rect l="l" t="t" r="r" b="b"/>
                <a:pathLst>
                  <a:path w="422080" h="305797" extrusionOk="0">
                    <a:moveTo>
                      <a:pt x="421991" y="16860"/>
                    </a:moveTo>
                    <a:lnTo>
                      <a:pt x="408822" y="-728"/>
                    </a:lnTo>
                    <a:lnTo>
                      <a:pt x="-89" y="305069"/>
                    </a:lnTo>
                    <a:cubicBezTo>
                      <a:pt x="12556" y="304979"/>
                      <a:pt x="25200" y="304669"/>
                      <a:pt x="37842" y="3041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35"/>
              <p:cNvSpPr/>
              <p:nvPr/>
            </p:nvSpPr>
            <p:spPr>
              <a:xfrm>
                <a:off x="4779643" y="5272811"/>
                <a:ext cx="1334029" cy="490484"/>
              </a:xfrm>
              <a:custGeom>
                <a:avLst/>
                <a:gdLst/>
                <a:ahLst/>
                <a:cxnLst/>
                <a:rect l="l" t="t" r="r" b="b"/>
                <a:pathLst>
                  <a:path w="1743829" h="641156" extrusionOk="0">
                    <a:moveTo>
                      <a:pt x="1738354" y="618832"/>
                    </a:moveTo>
                    <a:lnTo>
                      <a:pt x="2846" y="-728"/>
                    </a:lnTo>
                    <a:cubicBezTo>
                      <a:pt x="1635" y="6666"/>
                      <a:pt x="639" y="14090"/>
                      <a:pt x="-89" y="21550"/>
                    </a:cubicBezTo>
                    <a:lnTo>
                      <a:pt x="1733514" y="640429"/>
                    </a:lnTo>
                    <a:cubicBezTo>
                      <a:pt x="1736927" y="637589"/>
                      <a:pt x="1740349" y="634773"/>
                      <a:pt x="1743740" y="631872"/>
                    </a:cubicBezTo>
                    <a:cubicBezTo>
                      <a:pt x="1742022" y="627487"/>
                      <a:pt x="1740133" y="623186"/>
                      <a:pt x="1738354" y="6188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4" name="Google Shape;434;p35"/>
            <p:cNvGrpSpPr/>
            <p:nvPr/>
          </p:nvGrpSpPr>
          <p:grpSpPr>
            <a:xfrm rot="-359516">
              <a:off x="4172069" y="3301439"/>
              <a:ext cx="1105211" cy="1193263"/>
              <a:chOff x="4921769" y="3642162"/>
              <a:chExt cx="1048829" cy="1132389"/>
            </a:xfrm>
          </p:grpSpPr>
          <p:sp>
            <p:nvSpPr>
              <p:cNvPr id="435" name="Google Shape;435;p35"/>
              <p:cNvSpPr/>
              <p:nvPr/>
            </p:nvSpPr>
            <p:spPr>
              <a:xfrm>
                <a:off x="4921769" y="3642162"/>
                <a:ext cx="1048829" cy="1132378"/>
              </a:xfrm>
              <a:custGeom>
                <a:avLst/>
                <a:gdLst/>
                <a:ahLst/>
                <a:cxnLst/>
                <a:rect l="l" t="t" r="r" b="b"/>
                <a:pathLst>
                  <a:path w="1371018" h="1480233" extrusionOk="0">
                    <a:moveTo>
                      <a:pt x="24217" y="13961"/>
                    </a:moveTo>
                    <a:cubicBezTo>
                      <a:pt x="-94878" y="497744"/>
                      <a:pt x="207410" y="1383284"/>
                      <a:pt x="1293296" y="1479506"/>
                    </a:cubicBezTo>
                    <a:cubicBezTo>
                      <a:pt x="1574677" y="888315"/>
                      <a:pt x="1077452" y="-135295"/>
                      <a:pt x="24217" y="139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35"/>
              <p:cNvSpPr/>
              <p:nvPr/>
            </p:nvSpPr>
            <p:spPr>
              <a:xfrm>
                <a:off x="4938097" y="3651132"/>
                <a:ext cx="976193" cy="1123419"/>
              </a:xfrm>
              <a:custGeom>
                <a:avLst/>
                <a:gdLst/>
                <a:ahLst/>
                <a:cxnLst/>
                <a:rect l="l" t="t" r="r" b="b"/>
                <a:pathLst>
                  <a:path w="1276069" h="1468522" extrusionOk="0">
                    <a:moveTo>
                      <a:pt x="1275980" y="1459154"/>
                    </a:moveTo>
                    <a:lnTo>
                      <a:pt x="25185" y="-728"/>
                    </a:lnTo>
                    <a:cubicBezTo>
                      <a:pt x="17782" y="212"/>
                      <a:pt x="10353" y="1204"/>
                      <a:pt x="2899" y="2249"/>
                    </a:cubicBezTo>
                    <a:cubicBezTo>
                      <a:pt x="1845" y="6533"/>
                      <a:pt x="899" y="10919"/>
                      <a:pt x="-89" y="15265"/>
                    </a:cubicBezTo>
                    <a:lnTo>
                      <a:pt x="1241796" y="1464746"/>
                    </a:lnTo>
                    <a:cubicBezTo>
                      <a:pt x="1251834" y="1465785"/>
                      <a:pt x="1261804" y="1466893"/>
                      <a:pt x="1271979" y="1467795"/>
                    </a:cubicBezTo>
                    <a:cubicBezTo>
                      <a:pt x="1273342" y="1464931"/>
                      <a:pt x="1274653" y="1462037"/>
                      <a:pt x="1275980" y="14591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35"/>
              <p:cNvSpPr/>
              <p:nvPr/>
            </p:nvSpPr>
            <p:spPr>
              <a:xfrm>
                <a:off x="4965616" y="4023850"/>
                <a:ext cx="307717" cy="85969"/>
              </a:xfrm>
              <a:custGeom>
                <a:avLst/>
                <a:gdLst/>
                <a:ahLst/>
                <a:cxnLst/>
                <a:rect l="l" t="t" r="r" b="b"/>
                <a:pathLst>
                  <a:path w="402245" h="112378" extrusionOk="0">
                    <a:moveTo>
                      <a:pt x="396002" y="-728"/>
                    </a:moveTo>
                    <a:lnTo>
                      <a:pt x="-89" y="83401"/>
                    </a:lnTo>
                    <a:cubicBezTo>
                      <a:pt x="2932" y="92818"/>
                      <a:pt x="6076" y="102234"/>
                      <a:pt x="9343" y="111651"/>
                    </a:cubicBezTo>
                    <a:lnTo>
                      <a:pt x="402156" y="282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35"/>
              <p:cNvSpPr/>
              <p:nvPr/>
            </p:nvSpPr>
            <p:spPr>
              <a:xfrm>
                <a:off x="5461021" y="3802587"/>
                <a:ext cx="170353" cy="469223"/>
              </a:xfrm>
              <a:custGeom>
                <a:avLst/>
                <a:gdLst/>
                <a:ahLst/>
                <a:cxnLst/>
                <a:rect l="l" t="t" r="r" b="b"/>
                <a:pathLst>
                  <a:path w="222684" h="613364" extrusionOk="0">
                    <a:moveTo>
                      <a:pt x="28049" y="612637"/>
                    </a:moveTo>
                    <a:lnTo>
                      <a:pt x="222595" y="17894"/>
                    </a:lnTo>
                    <a:cubicBezTo>
                      <a:pt x="214348" y="11586"/>
                      <a:pt x="205997" y="5379"/>
                      <a:pt x="197541" y="-728"/>
                    </a:cubicBezTo>
                    <a:lnTo>
                      <a:pt x="-89" y="6034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9" name="Google Shape;439;p35"/>
              <p:cNvGrpSpPr/>
              <p:nvPr/>
            </p:nvGrpSpPr>
            <p:grpSpPr>
              <a:xfrm>
                <a:off x="5242608" y="4480691"/>
                <a:ext cx="420919" cy="42073"/>
                <a:chOff x="2422386" y="2810148"/>
                <a:chExt cx="549503" cy="54926"/>
              </a:xfrm>
            </p:grpSpPr>
            <p:sp>
              <p:nvSpPr>
                <p:cNvPr id="440" name="Google Shape;440;p35"/>
                <p:cNvSpPr/>
                <p:nvPr/>
              </p:nvSpPr>
              <p:spPr>
                <a:xfrm>
                  <a:off x="2423063" y="2850164"/>
                  <a:ext cx="16318" cy="14910"/>
                </a:xfrm>
                <a:custGeom>
                  <a:avLst/>
                  <a:gdLst/>
                  <a:ahLst/>
                  <a:cxnLst/>
                  <a:rect l="l" t="t" r="r" b="b"/>
                  <a:pathLst>
                    <a:path w="16318" h="14910" extrusionOk="0">
                      <a:moveTo>
                        <a:pt x="600" y="14183"/>
                      </a:moveTo>
                      <a:lnTo>
                        <a:pt x="16230" y="13459"/>
                      </a:lnTo>
                      <a:cubicBezTo>
                        <a:pt x="10700" y="8781"/>
                        <a:pt x="5325" y="4016"/>
                        <a:pt x="-89" y="-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35"/>
                <p:cNvSpPr/>
                <p:nvPr/>
              </p:nvSpPr>
              <p:spPr>
                <a:xfrm>
                  <a:off x="2422386" y="2810148"/>
                  <a:ext cx="549503" cy="54203"/>
                </a:xfrm>
                <a:custGeom>
                  <a:avLst/>
                  <a:gdLst/>
                  <a:ahLst/>
                  <a:cxnLst/>
                  <a:rect l="l" t="t" r="r" b="b"/>
                  <a:pathLst>
                    <a:path w="549503" h="54203" extrusionOk="0">
                      <a:moveTo>
                        <a:pt x="548046" y="-728"/>
                      </a:moveTo>
                      <a:lnTo>
                        <a:pt x="-89" y="24642"/>
                      </a:lnTo>
                      <a:lnTo>
                        <a:pt x="589" y="39288"/>
                      </a:lnTo>
                      <a:cubicBezTo>
                        <a:pt x="6002" y="44032"/>
                        <a:pt x="11378" y="48797"/>
                        <a:pt x="16907" y="53475"/>
                      </a:cubicBezTo>
                      <a:lnTo>
                        <a:pt x="549414" y="288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42" name="Google Shape;442;p35"/>
            <p:cNvGrpSpPr/>
            <p:nvPr/>
          </p:nvGrpSpPr>
          <p:grpSpPr>
            <a:xfrm rot="-736122" flipH="1">
              <a:off x="7494951" y="2644925"/>
              <a:ext cx="1105113" cy="1193158"/>
              <a:chOff x="4921769" y="3642162"/>
              <a:chExt cx="1048829" cy="1132389"/>
            </a:xfrm>
          </p:grpSpPr>
          <p:sp>
            <p:nvSpPr>
              <p:cNvPr id="443" name="Google Shape;443;p35"/>
              <p:cNvSpPr/>
              <p:nvPr/>
            </p:nvSpPr>
            <p:spPr>
              <a:xfrm>
                <a:off x="4921769" y="3642162"/>
                <a:ext cx="1048829" cy="1132378"/>
              </a:xfrm>
              <a:custGeom>
                <a:avLst/>
                <a:gdLst/>
                <a:ahLst/>
                <a:cxnLst/>
                <a:rect l="l" t="t" r="r" b="b"/>
                <a:pathLst>
                  <a:path w="1371018" h="1480233" extrusionOk="0">
                    <a:moveTo>
                      <a:pt x="24217" y="13961"/>
                    </a:moveTo>
                    <a:cubicBezTo>
                      <a:pt x="-94878" y="497744"/>
                      <a:pt x="207410" y="1383284"/>
                      <a:pt x="1293296" y="1479506"/>
                    </a:cubicBezTo>
                    <a:cubicBezTo>
                      <a:pt x="1574677" y="888315"/>
                      <a:pt x="1077452" y="-135295"/>
                      <a:pt x="24217" y="139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35"/>
              <p:cNvSpPr/>
              <p:nvPr/>
            </p:nvSpPr>
            <p:spPr>
              <a:xfrm>
                <a:off x="4938097" y="3651132"/>
                <a:ext cx="976193" cy="1123419"/>
              </a:xfrm>
              <a:custGeom>
                <a:avLst/>
                <a:gdLst/>
                <a:ahLst/>
                <a:cxnLst/>
                <a:rect l="l" t="t" r="r" b="b"/>
                <a:pathLst>
                  <a:path w="1276069" h="1468522" extrusionOk="0">
                    <a:moveTo>
                      <a:pt x="1275980" y="1459154"/>
                    </a:moveTo>
                    <a:lnTo>
                      <a:pt x="25185" y="-728"/>
                    </a:lnTo>
                    <a:cubicBezTo>
                      <a:pt x="17782" y="212"/>
                      <a:pt x="10353" y="1204"/>
                      <a:pt x="2899" y="2249"/>
                    </a:cubicBezTo>
                    <a:cubicBezTo>
                      <a:pt x="1845" y="6533"/>
                      <a:pt x="899" y="10919"/>
                      <a:pt x="-89" y="15265"/>
                    </a:cubicBezTo>
                    <a:lnTo>
                      <a:pt x="1241796" y="1464746"/>
                    </a:lnTo>
                    <a:cubicBezTo>
                      <a:pt x="1251834" y="1465785"/>
                      <a:pt x="1261804" y="1466893"/>
                      <a:pt x="1271979" y="1467795"/>
                    </a:cubicBezTo>
                    <a:cubicBezTo>
                      <a:pt x="1273342" y="1464931"/>
                      <a:pt x="1274653" y="1462037"/>
                      <a:pt x="1275980" y="14591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35"/>
              <p:cNvSpPr/>
              <p:nvPr/>
            </p:nvSpPr>
            <p:spPr>
              <a:xfrm>
                <a:off x="4965616" y="4023850"/>
                <a:ext cx="307717" cy="85969"/>
              </a:xfrm>
              <a:custGeom>
                <a:avLst/>
                <a:gdLst/>
                <a:ahLst/>
                <a:cxnLst/>
                <a:rect l="l" t="t" r="r" b="b"/>
                <a:pathLst>
                  <a:path w="402245" h="112378" extrusionOk="0">
                    <a:moveTo>
                      <a:pt x="396002" y="-728"/>
                    </a:moveTo>
                    <a:lnTo>
                      <a:pt x="-89" y="83401"/>
                    </a:lnTo>
                    <a:cubicBezTo>
                      <a:pt x="2932" y="92818"/>
                      <a:pt x="6076" y="102234"/>
                      <a:pt x="9343" y="111651"/>
                    </a:cubicBezTo>
                    <a:lnTo>
                      <a:pt x="402156" y="282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35"/>
              <p:cNvSpPr/>
              <p:nvPr/>
            </p:nvSpPr>
            <p:spPr>
              <a:xfrm>
                <a:off x="5461021" y="3802587"/>
                <a:ext cx="170353" cy="469223"/>
              </a:xfrm>
              <a:custGeom>
                <a:avLst/>
                <a:gdLst/>
                <a:ahLst/>
                <a:cxnLst/>
                <a:rect l="l" t="t" r="r" b="b"/>
                <a:pathLst>
                  <a:path w="222684" h="613364" extrusionOk="0">
                    <a:moveTo>
                      <a:pt x="28049" y="612637"/>
                    </a:moveTo>
                    <a:lnTo>
                      <a:pt x="222595" y="17894"/>
                    </a:lnTo>
                    <a:cubicBezTo>
                      <a:pt x="214348" y="11586"/>
                      <a:pt x="205997" y="5379"/>
                      <a:pt x="197541" y="-728"/>
                    </a:cubicBezTo>
                    <a:lnTo>
                      <a:pt x="-89" y="6034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47" name="Google Shape;447;p35"/>
              <p:cNvGrpSpPr/>
              <p:nvPr/>
            </p:nvGrpSpPr>
            <p:grpSpPr>
              <a:xfrm>
                <a:off x="5242608" y="4480691"/>
                <a:ext cx="420919" cy="42073"/>
                <a:chOff x="2422386" y="2810148"/>
                <a:chExt cx="549503" cy="54926"/>
              </a:xfrm>
            </p:grpSpPr>
            <p:sp>
              <p:nvSpPr>
                <p:cNvPr id="448" name="Google Shape;448;p35"/>
                <p:cNvSpPr/>
                <p:nvPr/>
              </p:nvSpPr>
              <p:spPr>
                <a:xfrm>
                  <a:off x="2423063" y="2850164"/>
                  <a:ext cx="16318" cy="14910"/>
                </a:xfrm>
                <a:custGeom>
                  <a:avLst/>
                  <a:gdLst/>
                  <a:ahLst/>
                  <a:cxnLst/>
                  <a:rect l="l" t="t" r="r" b="b"/>
                  <a:pathLst>
                    <a:path w="16318" h="14910" extrusionOk="0">
                      <a:moveTo>
                        <a:pt x="600" y="14183"/>
                      </a:moveTo>
                      <a:lnTo>
                        <a:pt x="16230" y="13459"/>
                      </a:lnTo>
                      <a:cubicBezTo>
                        <a:pt x="10700" y="8781"/>
                        <a:pt x="5325" y="4016"/>
                        <a:pt x="-89" y="-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5"/>
                <p:cNvSpPr/>
                <p:nvPr/>
              </p:nvSpPr>
              <p:spPr>
                <a:xfrm>
                  <a:off x="2422386" y="2810148"/>
                  <a:ext cx="549503" cy="54203"/>
                </a:xfrm>
                <a:custGeom>
                  <a:avLst/>
                  <a:gdLst/>
                  <a:ahLst/>
                  <a:cxnLst/>
                  <a:rect l="l" t="t" r="r" b="b"/>
                  <a:pathLst>
                    <a:path w="549503" h="54203" extrusionOk="0">
                      <a:moveTo>
                        <a:pt x="548046" y="-728"/>
                      </a:moveTo>
                      <a:lnTo>
                        <a:pt x="-89" y="24642"/>
                      </a:lnTo>
                      <a:lnTo>
                        <a:pt x="589" y="39288"/>
                      </a:lnTo>
                      <a:cubicBezTo>
                        <a:pt x="6002" y="44032"/>
                        <a:pt x="11378" y="48797"/>
                        <a:pt x="16907" y="53475"/>
                      </a:cubicBezTo>
                      <a:lnTo>
                        <a:pt x="549414" y="288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50" name="Google Shape;450;p35"/>
            <p:cNvGrpSpPr/>
            <p:nvPr/>
          </p:nvGrpSpPr>
          <p:grpSpPr>
            <a:xfrm rot="2699781" flipH="1">
              <a:off x="7440472" y="3361172"/>
              <a:ext cx="852254" cy="1384495"/>
              <a:chOff x="6434831" y="3097962"/>
              <a:chExt cx="804739" cy="1313905"/>
            </a:xfrm>
          </p:grpSpPr>
          <p:sp>
            <p:nvSpPr>
              <p:cNvPr id="451" name="Google Shape;451;p35"/>
              <p:cNvSpPr/>
              <p:nvPr/>
            </p:nvSpPr>
            <p:spPr>
              <a:xfrm>
                <a:off x="6434831" y="3097962"/>
                <a:ext cx="804739" cy="1313905"/>
              </a:xfrm>
              <a:custGeom>
                <a:avLst/>
                <a:gdLst/>
                <a:ahLst/>
                <a:cxnLst/>
                <a:rect l="l" t="t" r="r" b="b"/>
                <a:pathLst>
                  <a:path w="1051946" h="1717523" extrusionOk="0">
                    <a:moveTo>
                      <a:pt x="252087" y="-728"/>
                    </a:moveTo>
                    <a:cubicBezTo>
                      <a:pt x="-192638" y="430159"/>
                      <a:pt x="-90454" y="1501261"/>
                      <a:pt x="892054" y="1716796"/>
                    </a:cubicBezTo>
                    <a:cubicBezTo>
                      <a:pt x="1157488" y="1327487"/>
                      <a:pt x="1182379" y="443081"/>
                      <a:pt x="252087" y="-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35"/>
              <p:cNvSpPr/>
              <p:nvPr/>
            </p:nvSpPr>
            <p:spPr>
              <a:xfrm>
                <a:off x="6623112" y="3097962"/>
                <a:ext cx="499761" cy="1313905"/>
              </a:xfrm>
              <a:custGeom>
                <a:avLst/>
                <a:gdLst/>
                <a:ahLst/>
                <a:cxnLst/>
                <a:rect l="l" t="t" r="r" b="b"/>
                <a:pathLst>
                  <a:path w="653283" h="1717523" extrusionOk="0">
                    <a:moveTo>
                      <a:pt x="653195" y="1706248"/>
                    </a:moveTo>
                    <a:lnTo>
                      <a:pt x="32013" y="11941"/>
                    </a:lnTo>
                    <a:cubicBezTo>
                      <a:pt x="23462" y="7705"/>
                      <a:pt x="14995" y="3431"/>
                      <a:pt x="6276" y="-728"/>
                    </a:cubicBezTo>
                    <a:cubicBezTo>
                      <a:pt x="4113" y="1368"/>
                      <a:pt x="2049" y="3579"/>
                      <a:pt x="-89" y="5705"/>
                    </a:cubicBezTo>
                    <a:lnTo>
                      <a:pt x="625444" y="1711884"/>
                    </a:lnTo>
                    <a:cubicBezTo>
                      <a:pt x="632385" y="1713514"/>
                      <a:pt x="639212" y="1715253"/>
                      <a:pt x="646243" y="1716796"/>
                    </a:cubicBezTo>
                    <a:cubicBezTo>
                      <a:pt x="648594" y="1713348"/>
                      <a:pt x="650882" y="1709773"/>
                      <a:pt x="653195" y="170624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3" name="Google Shape;453;p35"/>
            <p:cNvGrpSpPr/>
            <p:nvPr/>
          </p:nvGrpSpPr>
          <p:grpSpPr>
            <a:xfrm rot="-648163">
              <a:off x="5232656" y="1871574"/>
              <a:ext cx="541764" cy="1197392"/>
              <a:chOff x="2770354" y="3061567"/>
              <a:chExt cx="434552" cy="960521"/>
            </a:xfrm>
          </p:grpSpPr>
          <p:sp>
            <p:nvSpPr>
              <p:cNvPr id="454" name="Google Shape;454;p35"/>
              <p:cNvSpPr/>
              <p:nvPr/>
            </p:nvSpPr>
            <p:spPr>
              <a:xfrm>
                <a:off x="2770354" y="3061567"/>
                <a:ext cx="434552" cy="960521"/>
              </a:xfrm>
              <a:custGeom>
                <a:avLst/>
                <a:gdLst/>
                <a:ahLst/>
                <a:cxnLst/>
                <a:rect l="l" t="t" r="r" b="b"/>
                <a:pathLst>
                  <a:path w="434552" h="960521" extrusionOk="0">
                    <a:moveTo>
                      <a:pt x="424799" y="448"/>
                    </a:moveTo>
                    <a:cubicBezTo>
                      <a:pt x="444431" y="169702"/>
                      <a:pt x="414129" y="926774"/>
                      <a:pt x="434802" y="957436"/>
                    </a:cubicBezTo>
                    <a:cubicBezTo>
                      <a:pt x="347497" y="957436"/>
                      <a:pt x="40741" y="964794"/>
                      <a:pt x="249" y="957435"/>
                    </a:cubicBezTo>
                    <a:cubicBezTo>
                      <a:pt x="13746" y="910829"/>
                      <a:pt x="23563" y="31440"/>
                      <a:pt x="7612" y="14270"/>
                    </a:cubicBezTo>
                    <a:cubicBezTo>
                      <a:pt x="-8339" y="-2901"/>
                      <a:pt x="424799" y="448"/>
                      <a:pt x="424799" y="44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35"/>
              <p:cNvSpPr/>
              <p:nvPr/>
            </p:nvSpPr>
            <p:spPr>
              <a:xfrm>
                <a:off x="2792942" y="3108470"/>
                <a:ext cx="389378" cy="866714"/>
              </a:xfrm>
              <a:custGeom>
                <a:avLst/>
                <a:gdLst/>
                <a:ahLst/>
                <a:cxnLst/>
                <a:rect l="l" t="t" r="r" b="b"/>
                <a:pathLst>
                  <a:path w="389378" h="866714" extrusionOk="0">
                    <a:moveTo>
                      <a:pt x="249" y="863951"/>
                    </a:moveTo>
                    <a:cubicBezTo>
                      <a:pt x="9709" y="831274"/>
                      <a:pt x="17174" y="344954"/>
                      <a:pt x="13277" y="122396"/>
                    </a:cubicBezTo>
                    <a:cubicBezTo>
                      <a:pt x="18167" y="122788"/>
                      <a:pt x="23119" y="122984"/>
                      <a:pt x="28133" y="122985"/>
                    </a:cubicBezTo>
                    <a:cubicBezTo>
                      <a:pt x="107090" y="122985"/>
                      <a:pt x="171088" y="73835"/>
                      <a:pt x="171088" y="13214"/>
                    </a:cubicBezTo>
                    <a:cubicBezTo>
                      <a:pt x="171089" y="9165"/>
                      <a:pt x="170803" y="5121"/>
                      <a:pt x="170230" y="1113"/>
                    </a:cubicBezTo>
                    <a:cubicBezTo>
                      <a:pt x="271902" y="-437"/>
                      <a:pt x="383343" y="421"/>
                      <a:pt x="383343" y="421"/>
                    </a:cubicBezTo>
                    <a:cubicBezTo>
                      <a:pt x="396505" y="113953"/>
                      <a:pt x="384780" y="520544"/>
                      <a:pt x="385566" y="733150"/>
                    </a:cubicBezTo>
                    <a:cubicBezTo>
                      <a:pt x="313691" y="738917"/>
                      <a:pt x="257664" y="785586"/>
                      <a:pt x="257664" y="842311"/>
                    </a:cubicBezTo>
                    <a:cubicBezTo>
                      <a:pt x="257664" y="850136"/>
                      <a:pt x="258735" y="857925"/>
                      <a:pt x="260849" y="865459"/>
                    </a:cubicBezTo>
                    <a:cubicBezTo>
                      <a:pt x="153367" y="866927"/>
                      <a:pt x="24380" y="868332"/>
                      <a:pt x="249" y="863951"/>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35"/>
              <p:cNvSpPr/>
              <p:nvPr/>
            </p:nvSpPr>
            <p:spPr>
              <a:xfrm rot="-4052055">
                <a:off x="2851446" y="3405397"/>
                <a:ext cx="272625" cy="272505"/>
              </a:xfrm>
              <a:custGeom>
                <a:avLst/>
                <a:gdLst/>
                <a:ahLst/>
                <a:cxnLst/>
                <a:rect l="l" t="t" r="r" b="b"/>
                <a:pathLst>
                  <a:path w="272362" h="272242" extrusionOk="0">
                    <a:moveTo>
                      <a:pt x="272611" y="136305"/>
                    </a:moveTo>
                    <a:cubicBezTo>
                      <a:pt x="272611" y="211483"/>
                      <a:pt x="211641" y="272427"/>
                      <a:pt x="136430" y="272427"/>
                    </a:cubicBezTo>
                    <a:cubicBezTo>
                      <a:pt x="61219" y="272427"/>
                      <a:pt x="249" y="211483"/>
                      <a:pt x="249" y="136305"/>
                    </a:cubicBezTo>
                    <a:cubicBezTo>
                      <a:pt x="249" y="61128"/>
                      <a:pt x="61219" y="184"/>
                      <a:pt x="136430" y="184"/>
                    </a:cubicBezTo>
                    <a:cubicBezTo>
                      <a:pt x="211641" y="184"/>
                      <a:pt x="272611" y="61127"/>
                      <a:pt x="272611" y="13630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35"/>
              <p:cNvSpPr/>
              <p:nvPr/>
            </p:nvSpPr>
            <p:spPr>
              <a:xfrm>
                <a:off x="2876078" y="3478102"/>
                <a:ext cx="223106" cy="127449"/>
              </a:xfrm>
              <a:custGeom>
                <a:avLst/>
                <a:gdLst/>
                <a:ahLst/>
                <a:cxnLst/>
                <a:rect l="l" t="t" r="r" b="b"/>
                <a:pathLst>
                  <a:path w="223106" h="127449" extrusionOk="0">
                    <a:moveTo>
                      <a:pt x="77131" y="127634"/>
                    </a:moveTo>
                    <a:cubicBezTo>
                      <a:pt x="108017" y="127634"/>
                      <a:pt x="116488" y="101368"/>
                      <a:pt x="122561" y="76514"/>
                    </a:cubicBezTo>
                    <a:lnTo>
                      <a:pt x="168743" y="76514"/>
                    </a:lnTo>
                    <a:cubicBezTo>
                      <a:pt x="167196" y="88933"/>
                      <a:pt x="163109" y="100901"/>
                      <a:pt x="156737" y="111675"/>
                    </a:cubicBezTo>
                    <a:lnTo>
                      <a:pt x="179775" y="121023"/>
                    </a:lnTo>
                    <a:cubicBezTo>
                      <a:pt x="187926" y="107528"/>
                      <a:pt x="192666" y="92251"/>
                      <a:pt x="193582" y="76514"/>
                    </a:cubicBezTo>
                    <a:lnTo>
                      <a:pt x="223355" y="76514"/>
                    </a:lnTo>
                    <a:lnTo>
                      <a:pt x="223355" y="51304"/>
                    </a:lnTo>
                    <a:lnTo>
                      <a:pt x="192741" y="51304"/>
                    </a:lnTo>
                    <a:cubicBezTo>
                      <a:pt x="187878" y="18919"/>
                      <a:pt x="168509" y="3604"/>
                      <a:pt x="146245" y="3604"/>
                    </a:cubicBezTo>
                    <a:cubicBezTo>
                      <a:pt x="116476" y="3604"/>
                      <a:pt x="107340" y="27500"/>
                      <a:pt x="101268" y="51304"/>
                    </a:cubicBezTo>
                    <a:lnTo>
                      <a:pt x="55171" y="51304"/>
                    </a:lnTo>
                    <a:cubicBezTo>
                      <a:pt x="57118" y="36470"/>
                      <a:pt x="62876" y="22392"/>
                      <a:pt x="71885" y="10444"/>
                    </a:cubicBezTo>
                    <a:lnTo>
                      <a:pt x="48847" y="184"/>
                    </a:lnTo>
                    <a:cubicBezTo>
                      <a:pt x="39256" y="11305"/>
                      <a:pt x="32247" y="30651"/>
                      <a:pt x="30261" y="51304"/>
                    </a:cubicBezTo>
                    <a:lnTo>
                      <a:pt x="249" y="51304"/>
                    </a:lnTo>
                    <a:lnTo>
                      <a:pt x="249" y="76514"/>
                    </a:lnTo>
                    <a:lnTo>
                      <a:pt x="30434" y="76514"/>
                    </a:lnTo>
                    <a:cubicBezTo>
                      <a:pt x="34469" y="111132"/>
                      <a:pt x="54349" y="127634"/>
                      <a:pt x="77131" y="127634"/>
                    </a:cubicBezTo>
                    <a:close/>
                    <a:moveTo>
                      <a:pt x="147613" y="33016"/>
                    </a:moveTo>
                    <a:cubicBezTo>
                      <a:pt x="156548" y="33016"/>
                      <a:pt x="164107" y="38504"/>
                      <a:pt x="167446" y="51304"/>
                    </a:cubicBezTo>
                    <a:lnTo>
                      <a:pt x="129193" y="51304"/>
                    </a:lnTo>
                    <a:cubicBezTo>
                      <a:pt x="132920" y="40521"/>
                      <a:pt x="138041" y="33016"/>
                      <a:pt x="147613" y="33016"/>
                    </a:cubicBezTo>
                    <a:close/>
                    <a:moveTo>
                      <a:pt x="55381" y="76514"/>
                    </a:moveTo>
                    <a:lnTo>
                      <a:pt x="94882" y="76514"/>
                    </a:lnTo>
                    <a:cubicBezTo>
                      <a:pt x="91020" y="89218"/>
                      <a:pt x="85824" y="98451"/>
                      <a:pt x="75078" y="98451"/>
                    </a:cubicBezTo>
                    <a:cubicBezTo>
                      <a:pt x="65630" y="98451"/>
                      <a:pt x="58068" y="91785"/>
                      <a:pt x="55381" y="7651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58" name="Google Shape;458;p35"/>
              <p:cNvGrpSpPr/>
              <p:nvPr/>
            </p:nvGrpSpPr>
            <p:grpSpPr>
              <a:xfrm>
                <a:off x="2961439" y="3320235"/>
                <a:ext cx="52383" cy="443184"/>
                <a:chOff x="2961439" y="3320235"/>
                <a:chExt cx="52383" cy="443184"/>
              </a:xfrm>
            </p:grpSpPr>
            <p:sp>
              <p:nvSpPr>
                <p:cNvPr id="459" name="Google Shape;459;p35"/>
                <p:cNvSpPr/>
                <p:nvPr/>
              </p:nvSpPr>
              <p:spPr>
                <a:xfrm>
                  <a:off x="2961439" y="3711059"/>
                  <a:ext cx="52383" cy="52360"/>
                </a:xfrm>
                <a:custGeom>
                  <a:avLst/>
                  <a:gdLst/>
                  <a:ahLst/>
                  <a:cxnLst/>
                  <a:rect l="l" t="t" r="r" b="b"/>
                  <a:pathLst>
                    <a:path w="52383" h="52360" extrusionOk="0">
                      <a:moveTo>
                        <a:pt x="26440" y="52544"/>
                      </a:moveTo>
                      <a:cubicBezTo>
                        <a:pt x="11975" y="52544"/>
                        <a:pt x="249" y="40823"/>
                        <a:pt x="249" y="26364"/>
                      </a:cubicBezTo>
                      <a:cubicBezTo>
                        <a:pt x="249" y="11905"/>
                        <a:pt x="11976" y="184"/>
                        <a:pt x="26441" y="184"/>
                      </a:cubicBezTo>
                      <a:cubicBezTo>
                        <a:pt x="40906" y="184"/>
                        <a:pt x="52632" y="11905"/>
                        <a:pt x="52632" y="26364"/>
                      </a:cubicBezTo>
                      <a:cubicBezTo>
                        <a:pt x="52632" y="40823"/>
                        <a:pt x="40906" y="52544"/>
                        <a:pt x="26440" y="525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35"/>
                <p:cNvSpPr/>
                <p:nvPr/>
              </p:nvSpPr>
              <p:spPr>
                <a:xfrm>
                  <a:off x="2961439" y="3320235"/>
                  <a:ext cx="52383" cy="52360"/>
                </a:xfrm>
                <a:custGeom>
                  <a:avLst/>
                  <a:gdLst/>
                  <a:ahLst/>
                  <a:cxnLst/>
                  <a:rect l="l" t="t" r="r" b="b"/>
                  <a:pathLst>
                    <a:path w="52383" h="52360" extrusionOk="0">
                      <a:moveTo>
                        <a:pt x="26441" y="52545"/>
                      </a:moveTo>
                      <a:cubicBezTo>
                        <a:pt x="11976" y="52545"/>
                        <a:pt x="249" y="40823"/>
                        <a:pt x="249" y="26364"/>
                      </a:cubicBezTo>
                      <a:cubicBezTo>
                        <a:pt x="249" y="11905"/>
                        <a:pt x="11976" y="184"/>
                        <a:pt x="26441" y="184"/>
                      </a:cubicBezTo>
                      <a:cubicBezTo>
                        <a:pt x="40906" y="184"/>
                        <a:pt x="52633" y="11905"/>
                        <a:pt x="52633" y="26364"/>
                      </a:cubicBezTo>
                      <a:cubicBezTo>
                        <a:pt x="52632" y="40823"/>
                        <a:pt x="40906" y="52544"/>
                        <a:pt x="26441" y="5254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61" name="Google Shape;461;p35"/>
            <p:cNvGrpSpPr/>
            <p:nvPr/>
          </p:nvGrpSpPr>
          <p:grpSpPr>
            <a:xfrm rot="-648163">
              <a:off x="5256009" y="1925632"/>
              <a:ext cx="1020287" cy="1290920"/>
              <a:chOff x="2781107" y="3085810"/>
              <a:chExt cx="818378" cy="1035547"/>
            </a:xfrm>
          </p:grpSpPr>
          <p:sp>
            <p:nvSpPr>
              <p:cNvPr id="462" name="Google Shape;462;p35"/>
              <p:cNvSpPr/>
              <p:nvPr/>
            </p:nvSpPr>
            <p:spPr>
              <a:xfrm>
                <a:off x="2781107" y="3085810"/>
                <a:ext cx="818378" cy="1035547"/>
              </a:xfrm>
              <a:custGeom>
                <a:avLst/>
                <a:gdLst/>
                <a:ahLst/>
                <a:cxnLst/>
                <a:rect l="l" t="t" r="r" b="b"/>
                <a:pathLst>
                  <a:path w="818378" h="1035547" extrusionOk="0">
                    <a:moveTo>
                      <a:pt x="818627" y="182067"/>
                    </a:moveTo>
                    <a:cubicBezTo>
                      <a:pt x="757923" y="341286"/>
                      <a:pt x="381601" y="998994"/>
                      <a:pt x="385789" y="1035732"/>
                    </a:cubicBezTo>
                    <a:cubicBezTo>
                      <a:pt x="308331" y="995470"/>
                      <a:pt x="32777" y="860535"/>
                      <a:pt x="249" y="835333"/>
                    </a:cubicBezTo>
                    <a:cubicBezTo>
                      <a:pt x="33736" y="800208"/>
                      <a:pt x="448340" y="24531"/>
                      <a:pt x="442114" y="1941"/>
                    </a:cubicBezTo>
                    <a:cubicBezTo>
                      <a:pt x="435887" y="-20649"/>
                      <a:pt x="818627" y="182067"/>
                      <a:pt x="818627" y="18206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35"/>
              <p:cNvSpPr/>
              <p:nvPr/>
            </p:nvSpPr>
            <p:spPr>
              <a:xfrm>
                <a:off x="2822647" y="3202917"/>
                <a:ext cx="738461" cy="808648"/>
              </a:xfrm>
              <a:custGeom>
                <a:avLst/>
                <a:gdLst/>
                <a:ahLst/>
                <a:cxnLst/>
                <a:rect l="l" t="t" r="r" b="b"/>
                <a:pathLst>
                  <a:path w="738461" h="808648" extrusionOk="0">
                    <a:moveTo>
                      <a:pt x="249" y="687316"/>
                    </a:moveTo>
                    <a:cubicBezTo>
                      <a:pt x="23725" y="662687"/>
                      <a:pt x="254816" y="234661"/>
                      <a:pt x="354083" y="35407"/>
                    </a:cubicBezTo>
                    <a:cubicBezTo>
                      <a:pt x="358240" y="38010"/>
                      <a:pt x="362543" y="40468"/>
                      <a:pt x="366992" y="42781"/>
                    </a:cubicBezTo>
                    <a:cubicBezTo>
                      <a:pt x="437044" y="79192"/>
                      <a:pt x="516509" y="65100"/>
                      <a:pt x="544489" y="11316"/>
                    </a:cubicBezTo>
                    <a:cubicBezTo>
                      <a:pt x="546359" y="7725"/>
                      <a:pt x="547972" y="4004"/>
                      <a:pt x="549314" y="184"/>
                    </a:cubicBezTo>
                    <a:cubicBezTo>
                      <a:pt x="640233" y="45695"/>
                      <a:pt x="738710" y="97849"/>
                      <a:pt x="738710" y="97849"/>
                    </a:cubicBezTo>
                    <a:cubicBezTo>
                      <a:pt x="697984" y="204645"/>
                      <a:pt x="499915" y="559971"/>
                      <a:pt x="402480" y="748960"/>
                    </a:cubicBezTo>
                    <a:cubicBezTo>
                      <a:pt x="336049" y="720931"/>
                      <a:pt x="264801" y="736499"/>
                      <a:pt x="238619" y="786826"/>
                    </a:cubicBezTo>
                    <a:cubicBezTo>
                      <a:pt x="235007" y="793769"/>
                      <a:pt x="232362" y="801173"/>
                      <a:pt x="230760" y="808833"/>
                    </a:cubicBezTo>
                    <a:cubicBezTo>
                      <a:pt x="134723" y="760568"/>
                      <a:pt x="19636" y="702331"/>
                      <a:pt x="249" y="687316"/>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35"/>
              <p:cNvSpPr/>
              <p:nvPr/>
            </p:nvSpPr>
            <p:spPr>
              <a:xfrm rot="-1048943">
                <a:off x="3057745" y="3462038"/>
                <a:ext cx="271987" cy="271868"/>
              </a:xfrm>
              <a:custGeom>
                <a:avLst/>
                <a:gdLst/>
                <a:ahLst/>
                <a:cxnLst/>
                <a:rect l="l" t="t" r="r" b="b"/>
                <a:pathLst>
                  <a:path w="272361" h="272242" extrusionOk="0">
                    <a:moveTo>
                      <a:pt x="272611" y="136305"/>
                    </a:moveTo>
                    <a:cubicBezTo>
                      <a:pt x="272611" y="211483"/>
                      <a:pt x="211641" y="272426"/>
                      <a:pt x="136430" y="272426"/>
                    </a:cubicBezTo>
                    <a:cubicBezTo>
                      <a:pt x="61219" y="272426"/>
                      <a:pt x="249" y="211483"/>
                      <a:pt x="249" y="136305"/>
                    </a:cubicBezTo>
                    <a:cubicBezTo>
                      <a:pt x="249" y="61128"/>
                      <a:pt x="61219" y="184"/>
                      <a:pt x="136430" y="184"/>
                    </a:cubicBezTo>
                    <a:cubicBezTo>
                      <a:pt x="211641" y="184"/>
                      <a:pt x="272611" y="61128"/>
                      <a:pt x="272611" y="13630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35"/>
              <p:cNvSpPr/>
              <p:nvPr/>
            </p:nvSpPr>
            <p:spPr>
              <a:xfrm>
                <a:off x="3089251" y="3512397"/>
                <a:ext cx="209578" cy="167588"/>
              </a:xfrm>
              <a:custGeom>
                <a:avLst/>
                <a:gdLst/>
                <a:ahLst/>
                <a:cxnLst/>
                <a:rect l="l" t="t" r="r" b="b"/>
                <a:pathLst>
                  <a:path w="209578" h="167588" extrusionOk="0">
                    <a:moveTo>
                      <a:pt x="44864" y="126303"/>
                    </a:moveTo>
                    <a:cubicBezTo>
                      <a:pt x="72267" y="140547"/>
                      <a:pt x="91906" y="121149"/>
                      <a:pt x="108765" y="101899"/>
                    </a:cubicBezTo>
                    <a:lnTo>
                      <a:pt x="149738" y="123196"/>
                    </a:lnTo>
                    <a:cubicBezTo>
                      <a:pt x="142634" y="133501"/>
                      <a:pt x="133484" y="142235"/>
                      <a:pt x="122858" y="148854"/>
                    </a:cubicBezTo>
                    <a:lnTo>
                      <a:pt x="138983" y="167772"/>
                    </a:lnTo>
                    <a:cubicBezTo>
                      <a:pt x="152444" y="159559"/>
                      <a:pt x="163699" y="148190"/>
                      <a:pt x="171776" y="134651"/>
                    </a:cubicBezTo>
                    <a:lnTo>
                      <a:pt x="198191" y="148381"/>
                    </a:lnTo>
                    <a:lnTo>
                      <a:pt x="209827" y="126015"/>
                    </a:lnTo>
                    <a:lnTo>
                      <a:pt x="182666" y="111897"/>
                    </a:lnTo>
                    <a:cubicBezTo>
                      <a:pt x="193299" y="80921"/>
                      <a:pt x="183184" y="58402"/>
                      <a:pt x="163431" y="48134"/>
                    </a:cubicBezTo>
                    <a:cubicBezTo>
                      <a:pt x="137020" y="34406"/>
                      <a:pt x="117885" y="51395"/>
                      <a:pt x="101510" y="69713"/>
                    </a:cubicBezTo>
                    <a:lnTo>
                      <a:pt x="60612" y="48455"/>
                    </a:lnTo>
                    <a:cubicBezTo>
                      <a:pt x="69186" y="36191"/>
                      <a:pt x="80793" y="26357"/>
                      <a:pt x="94301" y="19911"/>
                    </a:cubicBezTo>
                    <a:lnTo>
                      <a:pt x="78597" y="184"/>
                    </a:lnTo>
                    <a:cubicBezTo>
                      <a:pt x="64954" y="5628"/>
                      <a:pt x="49807" y="19560"/>
                      <a:pt x="38511" y="36967"/>
                    </a:cubicBezTo>
                    <a:lnTo>
                      <a:pt x="11885" y="23127"/>
                    </a:lnTo>
                    <a:lnTo>
                      <a:pt x="249" y="45493"/>
                    </a:lnTo>
                    <a:lnTo>
                      <a:pt x="27029" y="59414"/>
                    </a:lnTo>
                    <a:cubicBezTo>
                      <a:pt x="14631" y="91988"/>
                      <a:pt x="24651" y="115797"/>
                      <a:pt x="44864" y="126303"/>
                    </a:cubicBezTo>
                    <a:close/>
                    <a:moveTo>
                      <a:pt x="151070" y="74859"/>
                    </a:moveTo>
                    <a:cubicBezTo>
                      <a:pt x="158997" y="78980"/>
                      <a:pt x="163170" y="87336"/>
                      <a:pt x="160224" y="100232"/>
                    </a:cubicBezTo>
                    <a:lnTo>
                      <a:pt x="126285" y="82591"/>
                    </a:lnTo>
                    <a:cubicBezTo>
                      <a:pt x="134569" y="74743"/>
                      <a:pt x="142577" y="70445"/>
                      <a:pt x="151070" y="74859"/>
                    </a:cubicBezTo>
                    <a:close/>
                    <a:moveTo>
                      <a:pt x="49163" y="70918"/>
                    </a:moveTo>
                    <a:lnTo>
                      <a:pt x="84209" y="89135"/>
                    </a:lnTo>
                    <a:cubicBezTo>
                      <a:pt x="74917" y="98624"/>
                      <a:pt x="66047" y="104420"/>
                      <a:pt x="56513" y="99464"/>
                    </a:cubicBezTo>
                    <a:cubicBezTo>
                      <a:pt x="48130" y="95107"/>
                      <a:pt x="44498" y="85706"/>
                      <a:pt x="49163" y="709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6" name="Google Shape;466;p35"/>
              <p:cNvGrpSpPr/>
              <p:nvPr/>
            </p:nvGrpSpPr>
            <p:grpSpPr>
              <a:xfrm>
                <a:off x="3077647" y="3398410"/>
                <a:ext cx="232785" cy="399114"/>
                <a:chOff x="3077647" y="3398410"/>
                <a:chExt cx="232785" cy="399114"/>
              </a:xfrm>
            </p:grpSpPr>
            <p:sp>
              <p:nvSpPr>
                <p:cNvPr id="467" name="Google Shape;467;p35"/>
                <p:cNvSpPr/>
                <p:nvPr/>
              </p:nvSpPr>
              <p:spPr>
                <a:xfrm>
                  <a:off x="3077647" y="3745154"/>
                  <a:ext cx="52394" cy="52370"/>
                </a:xfrm>
                <a:custGeom>
                  <a:avLst/>
                  <a:gdLst/>
                  <a:ahLst/>
                  <a:cxnLst/>
                  <a:rect l="l" t="t" r="r" b="b"/>
                  <a:pathLst>
                    <a:path w="52394" h="52370" extrusionOk="0">
                      <a:moveTo>
                        <a:pt x="14362" y="49597"/>
                      </a:moveTo>
                      <a:cubicBezTo>
                        <a:pt x="1529" y="42926"/>
                        <a:pt x="-3465" y="27119"/>
                        <a:pt x="3209" y="14291"/>
                      </a:cubicBezTo>
                      <a:cubicBezTo>
                        <a:pt x="9882" y="1463"/>
                        <a:pt x="25696" y="-3529"/>
                        <a:pt x="38530" y="3142"/>
                      </a:cubicBezTo>
                      <a:cubicBezTo>
                        <a:pt x="51364" y="9813"/>
                        <a:pt x="56358" y="25620"/>
                        <a:pt x="49684" y="38448"/>
                      </a:cubicBezTo>
                      <a:cubicBezTo>
                        <a:pt x="49684" y="38448"/>
                        <a:pt x="49684" y="38448"/>
                        <a:pt x="49684" y="38448"/>
                      </a:cubicBezTo>
                      <a:cubicBezTo>
                        <a:pt x="43010" y="51276"/>
                        <a:pt x="27196" y="56267"/>
                        <a:pt x="14362" y="495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35"/>
                <p:cNvSpPr/>
                <p:nvPr/>
              </p:nvSpPr>
              <p:spPr>
                <a:xfrm>
                  <a:off x="3258038" y="3398410"/>
                  <a:ext cx="52394" cy="52371"/>
                </a:xfrm>
                <a:custGeom>
                  <a:avLst/>
                  <a:gdLst/>
                  <a:ahLst/>
                  <a:cxnLst/>
                  <a:rect l="l" t="t" r="r" b="b"/>
                  <a:pathLst>
                    <a:path w="52394" h="52371" extrusionOk="0">
                      <a:moveTo>
                        <a:pt x="14362" y="49597"/>
                      </a:moveTo>
                      <a:cubicBezTo>
                        <a:pt x="1528" y="42926"/>
                        <a:pt x="-3465" y="27119"/>
                        <a:pt x="3209" y="14291"/>
                      </a:cubicBezTo>
                      <a:cubicBezTo>
                        <a:pt x="9882" y="1463"/>
                        <a:pt x="25696" y="-3529"/>
                        <a:pt x="38530" y="3142"/>
                      </a:cubicBezTo>
                      <a:cubicBezTo>
                        <a:pt x="51364" y="9813"/>
                        <a:pt x="56357" y="25620"/>
                        <a:pt x="49684" y="38448"/>
                      </a:cubicBezTo>
                      <a:cubicBezTo>
                        <a:pt x="43010" y="51276"/>
                        <a:pt x="27196" y="56268"/>
                        <a:pt x="14362" y="495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69" name="Google Shape;469;p35"/>
            <p:cNvGrpSpPr/>
            <p:nvPr/>
          </p:nvGrpSpPr>
          <p:grpSpPr>
            <a:xfrm rot="-648163">
              <a:off x="5551324" y="2180131"/>
              <a:ext cx="1199069" cy="1226226"/>
              <a:chOff x="2990034" y="3287473"/>
              <a:chExt cx="961780" cy="983651"/>
            </a:xfrm>
          </p:grpSpPr>
          <p:sp>
            <p:nvSpPr>
              <p:cNvPr id="470" name="Google Shape;470;p35"/>
              <p:cNvSpPr/>
              <p:nvPr/>
            </p:nvSpPr>
            <p:spPr>
              <a:xfrm>
                <a:off x="2990034" y="3287473"/>
                <a:ext cx="961780" cy="983651"/>
              </a:xfrm>
              <a:custGeom>
                <a:avLst/>
                <a:gdLst/>
                <a:ahLst/>
                <a:cxnLst/>
                <a:rect l="l" t="t" r="r" b="b"/>
                <a:pathLst>
                  <a:path w="961780" h="983651" extrusionOk="0">
                    <a:moveTo>
                      <a:pt x="962029" y="274518"/>
                    </a:moveTo>
                    <a:cubicBezTo>
                      <a:pt x="861460" y="412094"/>
                      <a:pt x="324909" y="947295"/>
                      <a:pt x="319255" y="983835"/>
                    </a:cubicBezTo>
                    <a:cubicBezTo>
                      <a:pt x="255164" y="924578"/>
                      <a:pt x="24975" y="721773"/>
                      <a:pt x="249" y="688887"/>
                    </a:cubicBezTo>
                    <a:cubicBezTo>
                      <a:pt x="41819" y="663834"/>
                      <a:pt x="646425" y="24935"/>
                      <a:pt x="646380" y="1503"/>
                    </a:cubicBezTo>
                    <a:cubicBezTo>
                      <a:pt x="646335" y="-21929"/>
                      <a:pt x="962029" y="274518"/>
                      <a:pt x="962029" y="27451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35"/>
              <p:cNvSpPr/>
              <p:nvPr/>
            </p:nvSpPr>
            <p:spPr>
              <a:xfrm>
                <a:off x="3038259" y="3421776"/>
                <a:ext cx="867857" cy="713523"/>
              </a:xfrm>
              <a:custGeom>
                <a:avLst/>
                <a:gdLst/>
                <a:ahLst/>
                <a:cxnLst/>
                <a:rect l="l" t="t" r="r" b="b"/>
                <a:pathLst>
                  <a:path w="867857" h="713523" extrusionOk="0">
                    <a:moveTo>
                      <a:pt x="249" y="535720"/>
                    </a:moveTo>
                    <a:cubicBezTo>
                      <a:pt x="29392" y="518153"/>
                      <a:pt x="365247" y="166210"/>
                      <a:pt x="513578" y="184"/>
                    </a:cubicBezTo>
                    <a:cubicBezTo>
                      <a:pt x="516901" y="3792"/>
                      <a:pt x="520403" y="7297"/>
                      <a:pt x="524084" y="10700"/>
                    </a:cubicBezTo>
                    <a:cubicBezTo>
                      <a:pt x="582047" y="64292"/>
                      <a:pt x="662417" y="71648"/>
                      <a:pt x="703598" y="27146"/>
                    </a:cubicBezTo>
                    <a:cubicBezTo>
                      <a:pt x="706350" y="24175"/>
                      <a:pt x="708887" y="21012"/>
                      <a:pt x="711189" y="17681"/>
                    </a:cubicBezTo>
                    <a:cubicBezTo>
                      <a:pt x="786880" y="85551"/>
                      <a:pt x="868107" y="161821"/>
                      <a:pt x="868107" y="161821"/>
                    </a:cubicBezTo>
                    <a:cubicBezTo>
                      <a:pt x="800643" y="254098"/>
                      <a:pt x="515823" y="544620"/>
                      <a:pt x="371969" y="701229"/>
                    </a:cubicBezTo>
                    <a:cubicBezTo>
                      <a:pt x="315288" y="656677"/>
                      <a:pt x="242454" y="652910"/>
                      <a:pt x="203919" y="694552"/>
                    </a:cubicBezTo>
                    <a:cubicBezTo>
                      <a:pt x="198603" y="700296"/>
                      <a:pt x="194098" y="706741"/>
                      <a:pt x="190531" y="713707"/>
                    </a:cubicBezTo>
                    <a:cubicBezTo>
                      <a:pt x="110631" y="641832"/>
                      <a:pt x="14987" y="555315"/>
                      <a:pt x="249" y="535720"/>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35"/>
              <p:cNvSpPr/>
              <p:nvPr/>
            </p:nvSpPr>
            <p:spPr>
              <a:xfrm rot="-4416143">
                <a:off x="3337405" y="3637189"/>
                <a:ext cx="272552" cy="272432"/>
              </a:xfrm>
              <a:custGeom>
                <a:avLst/>
                <a:gdLst/>
                <a:ahLst/>
                <a:cxnLst/>
                <a:rect l="l" t="t" r="r" b="b"/>
                <a:pathLst>
                  <a:path w="272361" h="272241" extrusionOk="0">
                    <a:moveTo>
                      <a:pt x="272611" y="136305"/>
                    </a:moveTo>
                    <a:cubicBezTo>
                      <a:pt x="272611" y="211482"/>
                      <a:pt x="211640" y="272426"/>
                      <a:pt x="136430" y="272426"/>
                    </a:cubicBezTo>
                    <a:cubicBezTo>
                      <a:pt x="61219" y="272426"/>
                      <a:pt x="249" y="211482"/>
                      <a:pt x="249" y="136305"/>
                    </a:cubicBezTo>
                    <a:cubicBezTo>
                      <a:pt x="249" y="61127"/>
                      <a:pt x="61219" y="184"/>
                      <a:pt x="136430" y="184"/>
                    </a:cubicBezTo>
                    <a:cubicBezTo>
                      <a:pt x="211640" y="184"/>
                      <a:pt x="272611" y="61128"/>
                      <a:pt x="272611" y="13630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35"/>
              <p:cNvSpPr/>
              <p:nvPr/>
            </p:nvSpPr>
            <p:spPr>
              <a:xfrm>
                <a:off x="3383119" y="3683979"/>
                <a:ext cx="180908" cy="177573"/>
              </a:xfrm>
              <a:custGeom>
                <a:avLst/>
                <a:gdLst/>
                <a:ahLst/>
                <a:cxnLst/>
                <a:rect l="l" t="t" r="r" b="b"/>
                <a:pathLst>
                  <a:path w="180908" h="177573" extrusionOk="0">
                    <a:moveTo>
                      <a:pt x="21961" y="112943"/>
                    </a:moveTo>
                    <a:cubicBezTo>
                      <a:pt x="44634" y="133907"/>
                      <a:pt x="68696" y="120374"/>
                      <a:pt x="90038" y="106250"/>
                    </a:cubicBezTo>
                    <a:lnTo>
                      <a:pt x="123940" y="137596"/>
                    </a:lnTo>
                    <a:cubicBezTo>
                      <a:pt x="114368" y="145663"/>
                      <a:pt x="103238" y="151675"/>
                      <a:pt x="91242" y="155259"/>
                    </a:cubicBezTo>
                    <a:lnTo>
                      <a:pt x="101803" y="177757"/>
                    </a:lnTo>
                    <a:cubicBezTo>
                      <a:pt x="116955" y="173384"/>
                      <a:pt x="130812" y="165386"/>
                      <a:pt x="142175" y="154455"/>
                    </a:cubicBezTo>
                    <a:lnTo>
                      <a:pt x="164032" y="174664"/>
                    </a:lnTo>
                    <a:lnTo>
                      <a:pt x="181158" y="156157"/>
                    </a:lnTo>
                    <a:lnTo>
                      <a:pt x="158684" y="135378"/>
                    </a:lnTo>
                    <a:cubicBezTo>
                      <a:pt x="177115" y="108302"/>
                      <a:pt x="173300" y="83914"/>
                      <a:pt x="156955" y="68802"/>
                    </a:cubicBezTo>
                    <a:cubicBezTo>
                      <a:pt x="135102" y="48597"/>
                      <a:pt x="112162" y="59939"/>
                      <a:pt x="91533" y="73291"/>
                    </a:cubicBezTo>
                    <a:lnTo>
                      <a:pt x="57694" y="42004"/>
                    </a:lnTo>
                    <a:cubicBezTo>
                      <a:pt x="69200" y="32435"/>
                      <a:pt x="82991" y="26009"/>
                      <a:pt x="97721" y="23352"/>
                    </a:cubicBezTo>
                    <a:lnTo>
                      <a:pt x="87779" y="184"/>
                    </a:lnTo>
                    <a:cubicBezTo>
                      <a:pt x="73183" y="1838"/>
                      <a:pt x="54896" y="11283"/>
                      <a:pt x="39406" y="25096"/>
                    </a:cubicBezTo>
                    <a:lnTo>
                      <a:pt x="17375" y="4726"/>
                    </a:lnTo>
                    <a:lnTo>
                      <a:pt x="249" y="23232"/>
                    </a:lnTo>
                    <a:lnTo>
                      <a:pt x="22408" y="43720"/>
                    </a:lnTo>
                    <a:cubicBezTo>
                      <a:pt x="1853" y="71873"/>
                      <a:pt x="5236" y="97480"/>
                      <a:pt x="21961" y="112943"/>
                    </a:cubicBezTo>
                    <a:close/>
                    <a:moveTo>
                      <a:pt x="137979" y="91322"/>
                    </a:moveTo>
                    <a:cubicBezTo>
                      <a:pt x="144539" y="97386"/>
                      <a:pt x="146359" y="106546"/>
                      <a:pt x="140115" y="118209"/>
                    </a:cubicBezTo>
                    <a:lnTo>
                      <a:pt x="112033" y="92245"/>
                    </a:lnTo>
                    <a:cubicBezTo>
                      <a:pt x="122095" y="86859"/>
                      <a:pt x="130953" y="84825"/>
                      <a:pt x="137979" y="91322"/>
                    </a:cubicBezTo>
                    <a:close/>
                    <a:moveTo>
                      <a:pt x="40722" y="60653"/>
                    </a:moveTo>
                    <a:lnTo>
                      <a:pt x="69720" y="87464"/>
                    </a:lnTo>
                    <a:cubicBezTo>
                      <a:pt x="58253" y="94168"/>
                      <a:pt x="48168" y="97420"/>
                      <a:pt x="40279" y="90126"/>
                    </a:cubicBezTo>
                    <a:cubicBezTo>
                      <a:pt x="33343" y="83712"/>
                      <a:pt x="32320" y="73687"/>
                      <a:pt x="40722" y="6065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74" name="Google Shape;474;p35"/>
              <p:cNvGrpSpPr/>
              <p:nvPr/>
            </p:nvGrpSpPr>
            <p:grpSpPr>
              <a:xfrm>
                <a:off x="3314631" y="3603857"/>
                <a:ext cx="317885" cy="339265"/>
                <a:chOff x="3314631" y="3603857"/>
                <a:chExt cx="317885" cy="339265"/>
              </a:xfrm>
            </p:grpSpPr>
            <p:sp>
              <p:nvSpPr>
                <p:cNvPr id="475" name="Google Shape;475;p35"/>
                <p:cNvSpPr/>
                <p:nvPr/>
              </p:nvSpPr>
              <p:spPr>
                <a:xfrm>
                  <a:off x="3314631" y="3890762"/>
                  <a:ext cx="52383" cy="52360"/>
                </a:xfrm>
                <a:custGeom>
                  <a:avLst/>
                  <a:gdLst/>
                  <a:ahLst/>
                  <a:cxnLst/>
                  <a:rect l="l" t="t" r="r" b="b"/>
                  <a:pathLst>
                    <a:path w="52383" h="52360" extrusionOk="0">
                      <a:moveTo>
                        <a:pt x="8656" y="45583"/>
                      </a:moveTo>
                      <a:cubicBezTo>
                        <a:pt x="-1963" y="35765"/>
                        <a:pt x="-2609" y="19201"/>
                        <a:pt x="7213" y="8587"/>
                      </a:cubicBezTo>
                      <a:cubicBezTo>
                        <a:pt x="17036" y="-2027"/>
                        <a:pt x="33607" y="-2673"/>
                        <a:pt x="44226" y="7145"/>
                      </a:cubicBezTo>
                      <a:cubicBezTo>
                        <a:pt x="54845" y="16963"/>
                        <a:pt x="55491" y="33527"/>
                        <a:pt x="45668" y="44141"/>
                      </a:cubicBezTo>
                      <a:cubicBezTo>
                        <a:pt x="35846" y="54756"/>
                        <a:pt x="19275" y="55401"/>
                        <a:pt x="8656" y="455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35"/>
                <p:cNvSpPr/>
                <p:nvPr/>
              </p:nvSpPr>
              <p:spPr>
                <a:xfrm>
                  <a:off x="3580133" y="3603857"/>
                  <a:ext cx="52383" cy="52360"/>
                </a:xfrm>
                <a:custGeom>
                  <a:avLst/>
                  <a:gdLst/>
                  <a:ahLst/>
                  <a:cxnLst/>
                  <a:rect l="l" t="t" r="r" b="b"/>
                  <a:pathLst>
                    <a:path w="52383" h="52360" extrusionOk="0">
                      <a:moveTo>
                        <a:pt x="8656" y="45583"/>
                      </a:moveTo>
                      <a:cubicBezTo>
                        <a:pt x="-1963" y="35765"/>
                        <a:pt x="-2609" y="19201"/>
                        <a:pt x="7213" y="8587"/>
                      </a:cubicBezTo>
                      <a:cubicBezTo>
                        <a:pt x="17036" y="-2027"/>
                        <a:pt x="33607" y="-2673"/>
                        <a:pt x="44226" y="7145"/>
                      </a:cubicBezTo>
                      <a:cubicBezTo>
                        <a:pt x="54845" y="16963"/>
                        <a:pt x="55491" y="33527"/>
                        <a:pt x="45669" y="44141"/>
                      </a:cubicBezTo>
                      <a:cubicBezTo>
                        <a:pt x="35846" y="54756"/>
                        <a:pt x="19275" y="55401"/>
                        <a:pt x="8656" y="455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77" name="Google Shape;477;p35"/>
            <p:cNvGrpSpPr/>
            <p:nvPr/>
          </p:nvGrpSpPr>
          <p:grpSpPr>
            <a:xfrm rot="-653518">
              <a:off x="5578212" y="2052621"/>
              <a:ext cx="3168510" cy="1611673"/>
              <a:chOff x="2630883" y="3262708"/>
              <a:chExt cx="2541512" cy="1292864"/>
            </a:xfrm>
          </p:grpSpPr>
          <p:grpSp>
            <p:nvGrpSpPr>
              <p:cNvPr id="478" name="Google Shape;478;p35"/>
              <p:cNvGrpSpPr/>
              <p:nvPr/>
            </p:nvGrpSpPr>
            <p:grpSpPr>
              <a:xfrm>
                <a:off x="2630883" y="3262708"/>
                <a:ext cx="2511443" cy="1287876"/>
                <a:chOff x="2630883" y="3262708"/>
                <a:chExt cx="2511443" cy="1287876"/>
              </a:xfrm>
            </p:grpSpPr>
            <p:sp>
              <p:nvSpPr>
                <p:cNvPr id="479" name="Google Shape;479;p35"/>
                <p:cNvSpPr/>
                <p:nvPr/>
              </p:nvSpPr>
              <p:spPr>
                <a:xfrm>
                  <a:off x="2630883" y="3410147"/>
                  <a:ext cx="2340824" cy="1140437"/>
                </a:xfrm>
                <a:custGeom>
                  <a:avLst/>
                  <a:gdLst/>
                  <a:ahLst/>
                  <a:cxnLst/>
                  <a:rect l="l" t="t" r="r" b="b"/>
                  <a:pathLst>
                    <a:path w="2340824" h="1140437" extrusionOk="0">
                      <a:moveTo>
                        <a:pt x="93228" y="1140438"/>
                      </a:moveTo>
                      <a:lnTo>
                        <a:pt x="0" y="1014625"/>
                      </a:lnTo>
                      <a:lnTo>
                        <a:pt x="1305654" y="48010"/>
                      </a:lnTo>
                      <a:lnTo>
                        <a:pt x="1681376" y="507871"/>
                      </a:lnTo>
                      <a:lnTo>
                        <a:pt x="2234906" y="0"/>
                      </a:lnTo>
                      <a:lnTo>
                        <a:pt x="2340825" y="115339"/>
                      </a:lnTo>
                      <a:lnTo>
                        <a:pt x="1665039" y="735389"/>
                      </a:lnTo>
                      <a:lnTo>
                        <a:pt x="1278835" y="262694"/>
                      </a:lnTo>
                      <a:lnTo>
                        <a:pt x="93228" y="1140438"/>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35"/>
                <p:cNvSpPr/>
                <p:nvPr/>
              </p:nvSpPr>
              <p:spPr>
                <a:xfrm>
                  <a:off x="4730706" y="3262708"/>
                  <a:ext cx="411620" cy="402082"/>
                </a:xfrm>
                <a:custGeom>
                  <a:avLst/>
                  <a:gdLst/>
                  <a:ahLst/>
                  <a:cxnLst/>
                  <a:rect l="l" t="t" r="r" b="b"/>
                  <a:pathLst>
                    <a:path w="411620" h="402082" extrusionOk="0">
                      <a:moveTo>
                        <a:pt x="285174" y="402083"/>
                      </a:moveTo>
                      <a:lnTo>
                        <a:pt x="411620" y="0"/>
                      </a:lnTo>
                      <a:lnTo>
                        <a:pt x="0" y="91546"/>
                      </a:lnTo>
                      <a:lnTo>
                        <a:pt x="285174" y="402083"/>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1" name="Google Shape;481;p35"/>
              <p:cNvGrpSpPr/>
              <p:nvPr/>
            </p:nvGrpSpPr>
            <p:grpSpPr>
              <a:xfrm>
                <a:off x="2660953" y="3267695"/>
                <a:ext cx="2511442" cy="1287877"/>
                <a:chOff x="2660953" y="3267695"/>
                <a:chExt cx="2511442" cy="1287877"/>
              </a:xfrm>
            </p:grpSpPr>
            <p:sp>
              <p:nvSpPr>
                <p:cNvPr id="482" name="Google Shape;482;p35"/>
                <p:cNvSpPr/>
                <p:nvPr/>
              </p:nvSpPr>
              <p:spPr>
                <a:xfrm>
                  <a:off x="2660953" y="3415134"/>
                  <a:ext cx="2340824" cy="1140438"/>
                </a:xfrm>
                <a:custGeom>
                  <a:avLst/>
                  <a:gdLst/>
                  <a:ahLst/>
                  <a:cxnLst/>
                  <a:rect l="l" t="t" r="r" b="b"/>
                  <a:pathLst>
                    <a:path w="2340824" h="1140438" extrusionOk="0">
                      <a:moveTo>
                        <a:pt x="93228" y="1140438"/>
                      </a:moveTo>
                      <a:lnTo>
                        <a:pt x="0" y="1014625"/>
                      </a:lnTo>
                      <a:lnTo>
                        <a:pt x="1305654" y="48011"/>
                      </a:lnTo>
                      <a:lnTo>
                        <a:pt x="1681376" y="507871"/>
                      </a:lnTo>
                      <a:lnTo>
                        <a:pt x="2234906" y="0"/>
                      </a:lnTo>
                      <a:lnTo>
                        <a:pt x="2340824" y="115339"/>
                      </a:lnTo>
                      <a:lnTo>
                        <a:pt x="1665039" y="735389"/>
                      </a:lnTo>
                      <a:lnTo>
                        <a:pt x="1278835" y="262699"/>
                      </a:lnTo>
                      <a:lnTo>
                        <a:pt x="93228" y="114043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35"/>
                <p:cNvSpPr/>
                <p:nvPr/>
              </p:nvSpPr>
              <p:spPr>
                <a:xfrm>
                  <a:off x="4760776" y="3267695"/>
                  <a:ext cx="411619" cy="402082"/>
                </a:xfrm>
                <a:custGeom>
                  <a:avLst/>
                  <a:gdLst/>
                  <a:ahLst/>
                  <a:cxnLst/>
                  <a:rect l="l" t="t" r="r" b="b"/>
                  <a:pathLst>
                    <a:path w="411619" h="402082" extrusionOk="0">
                      <a:moveTo>
                        <a:pt x="285174" y="402083"/>
                      </a:moveTo>
                      <a:lnTo>
                        <a:pt x="411620" y="0"/>
                      </a:lnTo>
                      <a:lnTo>
                        <a:pt x="0" y="91545"/>
                      </a:lnTo>
                      <a:lnTo>
                        <a:pt x="285174" y="40208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84" name="Google Shape;484;p35"/>
            <p:cNvGrpSpPr/>
            <p:nvPr/>
          </p:nvGrpSpPr>
          <p:grpSpPr>
            <a:xfrm>
              <a:off x="4308869" y="2469136"/>
              <a:ext cx="1380039" cy="1560499"/>
              <a:chOff x="2103341" y="3321917"/>
              <a:chExt cx="1106940" cy="1251784"/>
            </a:xfrm>
          </p:grpSpPr>
          <p:sp>
            <p:nvSpPr>
              <p:cNvPr id="485" name="Google Shape;485;p35"/>
              <p:cNvSpPr/>
              <p:nvPr/>
            </p:nvSpPr>
            <p:spPr>
              <a:xfrm>
                <a:off x="2103341" y="3321917"/>
                <a:ext cx="1106769" cy="1251784"/>
              </a:xfrm>
              <a:custGeom>
                <a:avLst/>
                <a:gdLst/>
                <a:ahLst/>
                <a:cxnLst/>
                <a:rect l="l" t="t" r="r" b="b"/>
                <a:pathLst>
                  <a:path w="1106769" h="1251784" extrusionOk="0">
                    <a:moveTo>
                      <a:pt x="684751" y="4257"/>
                    </a:moveTo>
                    <a:lnTo>
                      <a:pt x="40732" y="250578"/>
                    </a:lnTo>
                    <a:cubicBezTo>
                      <a:pt x="7734" y="263199"/>
                      <a:pt x="-8326" y="301354"/>
                      <a:pt x="4860" y="335800"/>
                    </a:cubicBezTo>
                    <a:lnTo>
                      <a:pt x="338893" y="1208378"/>
                    </a:lnTo>
                    <a:cubicBezTo>
                      <a:pt x="352079" y="1242824"/>
                      <a:pt x="389519" y="1260517"/>
                      <a:pt x="422517" y="1247896"/>
                    </a:cubicBezTo>
                    <a:lnTo>
                      <a:pt x="1066536" y="1001575"/>
                    </a:lnTo>
                    <a:cubicBezTo>
                      <a:pt x="1099534" y="988954"/>
                      <a:pt x="1115594" y="950799"/>
                      <a:pt x="1102408" y="916353"/>
                    </a:cubicBezTo>
                    <a:lnTo>
                      <a:pt x="768375" y="43774"/>
                    </a:lnTo>
                    <a:cubicBezTo>
                      <a:pt x="755188" y="9329"/>
                      <a:pt x="717749" y="-8364"/>
                      <a:pt x="684751" y="425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35"/>
              <p:cNvSpPr/>
              <p:nvPr/>
            </p:nvSpPr>
            <p:spPr>
              <a:xfrm>
                <a:off x="2157613" y="3603584"/>
                <a:ext cx="917401" cy="864363"/>
              </a:xfrm>
              <a:custGeom>
                <a:avLst/>
                <a:gdLst/>
                <a:ahLst/>
                <a:cxnLst/>
                <a:rect l="l" t="t" r="r" b="b"/>
                <a:pathLst>
                  <a:path w="917401" h="864363" extrusionOk="0">
                    <a:moveTo>
                      <a:pt x="852" y="9741"/>
                    </a:moveTo>
                    <a:cubicBezTo>
                      <a:pt x="-12945" y="34472"/>
                      <a:pt x="213294" y="791852"/>
                      <a:pt x="327680" y="853642"/>
                    </a:cubicBezTo>
                    <a:cubicBezTo>
                      <a:pt x="457816" y="923940"/>
                      <a:pt x="939200" y="633605"/>
                      <a:pt x="916901" y="575338"/>
                    </a:cubicBezTo>
                    <a:cubicBezTo>
                      <a:pt x="835492" y="362627"/>
                      <a:pt x="457865" y="692267"/>
                      <a:pt x="364615" y="542726"/>
                    </a:cubicBezTo>
                    <a:cubicBezTo>
                      <a:pt x="271364" y="393185"/>
                      <a:pt x="46449" y="-71991"/>
                      <a:pt x="852" y="9741"/>
                    </a:cubicBez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35"/>
              <p:cNvSpPr/>
              <p:nvPr/>
            </p:nvSpPr>
            <p:spPr>
              <a:xfrm>
                <a:off x="2446329" y="4247890"/>
                <a:ext cx="763952" cy="325632"/>
              </a:xfrm>
              <a:custGeom>
                <a:avLst/>
                <a:gdLst/>
                <a:ahLst/>
                <a:cxnLst/>
                <a:rect l="l" t="t" r="r" b="b"/>
                <a:pathLst>
                  <a:path w="763952" h="325632" extrusionOk="0">
                    <a:moveTo>
                      <a:pt x="762377" y="184"/>
                    </a:moveTo>
                    <a:cubicBezTo>
                      <a:pt x="769939" y="31470"/>
                      <a:pt x="753414" y="63568"/>
                      <a:pt x="723549" y="75602"/>
                    </a:cubicBezTo>
                    <a:lnTo>
                      <a:pt x="79526" y="321924"/>
                    </a:lnTo>
                    <a:cubicBezTo>
                      <a:pt x="49253" y="332892"/>
                      <a:pt x="15513" y="320019"/>
                      <a:pt x="249" y="291679"/>
                    </a:cubicBezTo>
                    <a:cubicBezTo>
                      <a:pt x="9359" y="295348"/>
                      <a:pt x="19519" y="295446"/>
                      <a:pt x="28699" y="291952"/>
                    </a:cubicBezTo>
                    <a:lnTo>
                      <a:pt x="741377" y="19370"/>
                    </a:lnTo>
                    <a:cubicBezTo>
                      <a:pt x="750545" y="15847"/>
                      <a:pt x="758044" y="8995"/>
                      <a:pt x="762377" y="184"/>
                    </a:cubicBez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35"/>
              <p:cNvSpPr/>
              <p:nvPr/>
            </p:nvSpPr>
            <p:spPr>
              <a:xfrm>
                <a:off x="2194024" y="3423205"/>
                <a:ext cx="653771" cy="339640"/>
              </a:xfrm>
              <a:custGeom>
                <a:avLst/>
                <a:gdLst/>
                <a:ahLst/>
                <a:cxnLst/>
                <a:rect l="l" t="t" r="r" b="b"/>
                <a:pathLst>
                  <a:path w="653771" h="339640" extrusionOk="0">
                    <a:moveTo>
                      <a:pt x="583686" y="2670"/>
                    </a:moveTo>
                    <a:lnTo>
                      <a:pt x="24362" y="216597"/>
                    </a:lnTo>
                    <a:cubicBezTo>
                      <a:pt x="5016" y="223997"/>
                      <a:pt x="-4667" y="245672"/>
                      <a:pt x="2736" y="265010"/>
                    </a:cubicBezTo>
                    <a:lnTo>
                      <a:pt x="22149" y="315722"/>
                    </a:lnTo>
                    <a:cubicBezTo>
                      <a:pt x="29552" y="335060"/>
                      <a:pt x="51236" y="344738"/>
                      <a:pt x="70583" y="337338"/>
                    </a:cubicBezTo>
                    <a:lnTo>
                      <a:pt x="629907" y="123410"/>
                    </a:lnTo>
                    <a:cubicBezTo>
                      <a:pt x="649254" y="116011"/>
                      <a:pt x="658936" y="94336"/>
                      <a:pt x="651534" y="74998"/>
                    </a:cubicBezTo>
                    <a:cubicBezTo>
                      <a:pt x="651534" y="74998"/>
                      <a:pt x="651534" y="74998"/>
                      <a:pt x="651533" y="74997"/>
                    </a:cubicBezTo>
                    <a:lnTo>
                      <a:pt x="632121" y="24287"/>
                    </a:lnTo>
                    <a:cubicBezTo>
                      <a:pt x="624718" y="4949"/>
                      <a:pt x="603033" y="-4730"/>
                      <a:pt x="583686" y="267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9" name="Google Shape;489;p35"/>
              <p:cNvGrpSpPr/>
              <p:nvPr/>
            </p:nvGrpSpPr>
            <p:grpSpPr>
              <a:xfrm>
                <a:off x="2265195" y="3675477"/>
                <a:ext cx="606800" cy="754273"/>
                <a:chOff x="2265195" y="3675477"/>
                <a:chExt cx="606800" cy="754273"/>
              </a:xfrm>
            </p:grpSpPr>
            <p:grpSp>
              <p:nvGrpSpPr>
                <p:cNvPr id="490" name="Google Shape;490;p35"/>
                <p:cNvGrpSpPr/>
                <p:nvPr/>
              </p:nvGrpSpPr>
              <p:grpSpPr>
                <a:xfrm>
                  <a:off x="2265195" y="3675477"/>
                  <a:ext cx="606800" cy="754273"/>
                  <a:chOff x="2265195" y="3675477"/>
                  <a:chExt cx="606800" cy="754273"/>
                </a:xfrm>
              </p:grpSpPr>
              <p:sp>
                <p:nvSpPr>
                  <p:cNvPr id="491" name="Google Shape;491;p35"/>
                  <p:cNvSpPr/>
                  <p:nvPr/>
                </p:nvSpPr>
                <p:spPr>
                  <a:xfrm>
                    <a:off x="2265195" y="3802957"/>
                    <a:ext cx="148743" cy="152796"/>
                  </a:xfrm>
                  <a:custGeom>
                    <a:avLst/>
                    <a:gdLst/>
                    <a:ahLst/>
                    <a:cxnLst/>
                    <a:rect l="l" t="t" r="r" b="b"/>
                    <a:pathLst>
                      <a:path w="148743" h="152796" extrusionOk="0">
                        <a:moveTo>
                          <a:pt x="261" y="42191"/>
                        </a:moveTo>
                        <a:cubicBezTo>
                          <a:pt x="-963" y="23416"/>
                          <a:pt x="89261" y="-2784"/>
                          <a:pt x="102642" y="458"/>
                        </a:cubicBezTo>
                        <a:cubicBezTo>
                          <a:pt x="121066" y="4923"/>
                          <a:pt x="153245" y="107536"/>
                          <a:pt x="148526" y="114190"/>
                        </a:cubicBezTo>
                        <a:cubicBezTo>
                          <a:pt x="143807" y="120845"/>
                          <a:pt x="47470" y="164373"/>
                          <a:pt x="39887" y="150139"/>
                        </a:cubicBezTo>
                        <a:cubicBezTo>
                          <a:pt x="32304" y="135905"/>
                          <a:pt x="2281" y="73159"/>
                          <a:pt x="261" y="421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35"/>
                  <p:cNvSpPr/>
                  <p:nvPr/>
                </p:nvSpPr>
                <p:spPr>
                  <a:xfrm>
                    <a:off x="2434789" y="3739217"/>
                    <a:ext cx="148743" cy="152796"/>
                  </a:xfrm>
                  <a:custGeom>
                    <a:avLst/>
                    <a:gdLst/>
                    <a:ahLst/>
                    <a:cxnLst/>
                    <a:rect l="l" t="t" r="r" b="b"/>
                    <a:pathLst>
                      <a:path w="148743" h="152796" extrusionOk="0">
                        <a:moveTo>
                          <a:pt x="261" y="42191"/>
                        </a:moveTo>
                        <a:cubicBezTo>
                          <a:pt x="-963" y="23416"/>
                          <a:pt x="89261" y="-2784"/>
                          <a:pt x="102642" y="458"/>
                        </a:cubicBezTo>
                        <a:cubicBezTo>
                          <a:pt x="121066" y="4923"/>
                          <a:pt x="153245" y="107536"/>
                          <a:pt x="148526" y="114190"/>
                        </a:cubicBezTo>
                        <a:cubicBezTo>
                          <a:pt x="143807" y="120845"/>
                          <a:pt x="47470" y="164373"/>
                          <a:pt x="39887" y="150139"/>
                        </a:cubicBezTo>
                        <a:cubicBezTo>
                          <a:pt x="32304" y="135905"/>
                          <a:pt x="2281" y="73159"/>
                          <a:pt x="261" y="421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35"/>
                  <p:cNvSpPr/>
                  <p:nvPr/>
                </p:nvSpPr>
                <p:spPr>
                  <a:xfrm>
                    <a:off x="2604384" y="3675477"/>
                    <a:ext cx="148743" cy="152797"/>
                  </a:xfrm>
                  <a:custGeom>
                    <a:avLst/>
                    <a:gdLst/>
                    <a:ahLst/>
                    <a:cxnLst/>
                    <a:rect l="l" t="t" r="r" b="b"/>
                    <a:pathLst>
                      <a:path w="148743" h="152797" extrusionOk="0">
                        <a:moveTo>
                          <a:pt x="261" y="42191"/>
                        </a:moveTo>
                        <a:cubicBezTo>
                          <a:pt x="-963" y="23416"/>
                          <a:pt x="89261" y="-2784"/>
                          <a:pt x="102642" y="458"/>
                        </a:cubicBezTo>
                        <a:cubicBezTo>
                          <a:pt x="121066" y="4923"/>
                          <a:pt x="153245" y="107535"/>
                          <a:pt x="148526" y="114190"/>
                        </a:cubicBezTo>
                        <a:cubicBezTo>
                          <a:pt x="143807" y="120845"/>
                          <a:pt x="47470" y="164373"/>
                          <a:pt x="39887" y="150140"/>
                        </a:cubicBezTo>
                        <a:cubicBezTo>
                          <a:pt x="32304" y="135906"/>
                          <a:pt x="2280" y="73159"/>
                          <a:pt x="261" y="421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35"/>
                  <p:cNvSpPr/>
                  <p:nvPr/>
                </p:nvSpPr>
                <p:spPr>
                  <a:xfrm>
                    <a:off x="2324629" y="3960956"/>
                    <a:ext cx="148743" cy="152796"/>
                  </a:xfrm>
                  <a:custGeom>
                    <a:avLst/>
                    <a:gdLst/>
                    <a:ahLst/>
                    <a:cxnLst/>
                    <a:rect l="l" t="t" r="r" b="b"/>
                    <a:pathLst>
                      <a:path w="148743" h="152796" extrusionOk="0">
                        <a:moveTo>
                          <a:pt x="261" y="42191"/>
                        </a:moveTo>
                        <a:cubicBezTo>
                          <a:pt x="-963" y="23415"/>
                          <a:pt x="89261" y="-2784"/>
                          <a:pt x="102641" y="458"/>
                        </a:cubicBezTo>
                        <a:cubicBezTo>
                          <a:pt x="121066" y="4923"/>
                          <a:pt x="153245" y="107535"/>
                          <a:pt x="148525" y="114190"/>
                        </a:cubicBezTo>
                        <a:cubicBezTo>
                          <a:pt x="143806" y="120844"/>
                          <a:pt x="47470" y="164373"/>
                          <a:pt x="39887" y="150139"/>
                        </a:cubicBezTo>
                        <a:cubicBezTo>
                          <a:pt x="32304" y="135905"/>
                          <a:pt x="2280" y="73159"/>
                          <a:pt x="261" y="421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35"/>
                  <p:cNvSpPr/>
                  <p:nvPr/>
                </p:nvSpPr>
                <p:spPr>
                  <a:xfrm>
                    <a:off x="2494223" y="3897216"/>
                    <a:ext cx="148743" cy="152797"/>
                  </a:xfrm>
                  <a:custGeom>
                    <a:avLst/>
                    <a:gdLst/>
                    <a:ahLst/>
                    <a:cxnLst/>
                    <a:rect l="l" t="t" r="r" b="b"/>
                    <a:pathLst>
                      <a:path w="148743" h="152797" extrusionOk="0">
                        <a:moveTo>
                          <a:pt x="261" y="42190"/>
                        </a:moveTo>
                        <a:cubicBezTo>
                          <a:pt x="-963" y="23415"/>
                          <a:pt x="89261" y="-2784"/>
                          <a:pt x="102641" y="458"/>
                        </a:cubicBezTo>
                        <a:cubicBezTo>
                          <a:pt x="121066" y="4923"/>
                          <a:pt x="153245" y="107535"/>
                          <a:pt x="148526" y="114190"/>
                        </a:cubicBezTo>
                        <a:cubicBezTo>
                          <a:pt x="143807" y="120845"/>
                          <a:pt x="47470" y="164373"/>
                          <a:pt x="39887" y="150139"/>
                        </a:cubicBezTo>
                        <a:cubicBezTo>
                          <a:pt x="32304" y="135905"/>
                          <a:pt x="2281" y="73159"/>
                          <a:pt x="261" y="4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35"/>
                  <p:cNvSpPr/>
                  <p:nvPr/>
                </p:nvSpPr>
                <p:spPr>
                  <a:xfrm>
                    <a:off x="2663818" y="3833476"/>
                    <a:ext cx="148743" cy="152796"/>
                  </a:xfrm>
                  <a:custGeom>
                    <a:avLst/>
                    <a:gdLst/>
                    <a:ahLst/>
                    <a:cxnLst/>
                    <a:rect l="l" t="t" r="r" b="b"/>
                    <a:pathLst>
                      <a:path w="148743" h="152796" extrusionOk="0">
                        <a:moveTo>
                          <a:pt x="261" y="42191"/>
                        </a:moveTo>
                        <a:cubicBezTo>
                          <a:pt x="-963" y="23416"/>
                          <a:pt x="89261" y="-2784"/>
                          <a:pt x="102641" y="458"/>
                        </a:cubicBezTo>
                        <a:cubicBezTo>
                          <a:pt x="121066" y="4923"/>
                          <a:pt x="153245" y="107536"/>
                          <a:pt x="148526" y="114190"/>
                        </a:cubicBezTo>
                        <a:cubicBezTo>
                          <a:pt x="143807" y="120845"/>
                          <a:pt x="47470" y="164373"/>
                          <a:pt x="39887" y="150139"/>
                        </a:cubicBezTo>
                        <a:cubicBezTo>
                          <a:pt x="32304" y="135905"/>
                          <a:pt x="2281" y="73159"/>
                          <a:pt x="261" y="421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35"/>
                  <p:cNvSpPr/>
                  <p:nvPr/>
                </p:nvSpPr>
                <p:spPr>
                  <a:xfrm>
                    <a:off x="2384063" y="4118954"/>
                    <a:ext cx="148743" cy="152797"/>
                  </a:xfrm>
                  <a:custGeom>
                    <a:avLst/>
                    <a:gdLst/>
                    <a:ahLst/>
                    <a:cxnLst/>
                    <a:rect l="l" t="t" r="r" b="b"/>
                    <a:pathLst>
                      <a:path w="148743" h="152797" extrusionOk="0">
                        <a:moveTo>
                          <a:pt x="261" y="42191"/>
                        </a:moveTo>
                        <a:cubicBezTo>
                          <a:pt x="-963" y="23416"/>
                          <a:pt x="89261" y="-2784"/>
                          <a:pt x="102642" y="458"/>
                        </a:cubicBezTo>
                        <a:cubicBezTo>
                          <a:pt x="121066" y="4924"/>
                          <a:pt x="153245" y="107535"/>
                          <a:pt x="148526" y="114190"/>
                        </a:cubicBezTo>
                        <a:cubicBezTo>
                          <a:pt x="143807" y="120845"/>
                          <a:pt x="47470" y="164373"/>
                          <a:pt x="39887" y="150140"/>
                        </a:cubicBezTo>
                        <a:cubicBezTo>
                          <a:pt x="32304" y="135906"/>
                          <a:pt x="2281" y="73159"/>
                          <a:pt x="261" y="421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35"/>
                  <p:cNvSpPr/>
                  <p:nvPr/>
                </p:nvSpPr>
                <p:spPr>
                  <a:xfrm>
                    <a:off x="2553658" y="4055215"/>
                    <a:ext cx="148743" cy="152797"/>
                  </a:xfrm>
                  <a:custGeom>
                    <a:avLst/>
                    <a:gdLst/>
                    <a:ahLst/>
                    <a:cxnLst/>
                    <a:rect l="l" t="t" r="r" b="b"/>
                    <a:pathLst>
                      <a:path w="148743" h="152797" extrusionOk="0">
                        <a:moveTo>
                          <a:pt x="261" y="42191"/>
                        </a:moveTo>
                        <a:cubicBezTo>
                          <a:pt x="-963" y="23415"/>
                          <a:pt x="89261" y="-2784"/>
                          <a:pt x="102642" y="458"/>
                        </a:cubicBezTo>
                        <a:cubicBezTo>
                          <a:pt x="121065" y="4923"/>
                          <a:pt x="153245" y="107535"/>
                          <a:pt x="148525" y="114190"/>
                        </a:cubicBezTo>
                        <a:cubicBezTo>
                          <a:pt x="143806" y="120845"/>
                          <a:pt x="47470" y="164373"/>
                          <a:pt x="39887" y="150139"/>
                        </a:cubicBezTo>
                        <a:cubicBezTo>
                          <a:pt x="32303" y="135905"/>
                          <a:pt x="2280" y="73159"/>
                          <a:pt x="261" y="421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35"/>
                  <p:cNvSpPr/>
                  <p:nvPr/>
                </p:nvSpPr>
                <p:spPr>
                  <a:xfrm>
                    <a:off x="2723252" y="3991475"/>
                    <a:ext cx="148743" cy="152797"/>
                  </a:xfrm>
                  <a:custGeom>
                    <a:avLst/>
                    <a:gdLst/>
                    <a:ahLst/>
                    <a:cxnLst/>
                    <a:rect l="l" t="t" r="r" b="b"/>
                    <a:pathLst>
                      <a:path w="148743" h="152797" extrusionOk="0">
                        <a:moveTo>
                          <a:pt x="261" y="42191"/>
                        </a:moveTo>
                        <a:cubicBezTo>
                          <a:pt x="-963" y="23415"/>
                          <a:pt x="89261" y="-2784"/>
                          <a:pt x="102642" y="458"/>
                        </a:cubicBezTo>
                        <a:cubicBezTo>
                          <a:pt x="121066" y="4923"/>
                          <a:pt x="153245" y="107535"/>
                          <a:pt x="148525" y="114190"/>
                        </a:cubicBezTo>
                        <a:cubicBezTo>
                          <a:pt x="143806" y="120845"/>
                          <a:pt x="47470" y="164373"/>
                          <a:pt x="39887" y="150139"/>
                        </a:cubicBezTo>
                        <a:cubicBezTo>
                          <a:pt x="32304" y="135905"/>
                          <a:pt x="2280" y="73159"/>
                          <a:pt x="261" y="421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35"/>
                  <p:cNvSpPr/>
                  <p:nvPr/>
                </p:nvSpPr>
                <p:spPr>
                  <a:xfrm>
                    <a:off x="2443497" y="4276953"/>
                    <a:ext cx="148743" cy="152797"/>
                  </a:xfrm>
                  <a:custGeom>
                    <a:avLst/>
                    <a:gdLst/>
                    <a:ahLst/>
                    <a:cxnLst/>
                    <a:rect l="l" t="t" r="r" b="b"/>
                    <a:pathLst>
                      <a:path w="148743" h="152797" extrusionOk="0">
                        <a:moveTo>
                          <a:pt x="261" y="42190"/>
                        </a:moveTo>
                        <a:cubicBezTo>
                          <a:pt x="-963" y="23415"/>
                          <a:pt x="89261" y="-2784"/>
                          <a:pt x="102642" y="458"/>
                        </a:cubicBezTo>
                        <a:cubicBezTo>
                          <a:pt x="121066" y="4923"/>
                          <a:pt x="153245" y="107535"/>
                          <a:pt x="148526" y="114190"/>
                        </a:cubicBezTo>
                        <a:cubicBezTo>
                          <a:pt x="143807" y="120845"/>
                          <a:pt x="47470" y="164373"/>
                          <a:pt x="39887" y="150140"/>
                        </a:cubicBezTo>
                        <a:cubicBezTo>
                          <a:pt x="32304" y="135906"/>
                          <a:pt x="2281" y="73159"/>
                          <a:pt x="261" y="4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1" name="Google Shape;501;p35"/>
                <p:cNvSpPr/>
                <p:nvPr/>
              </p:nvSpPr>
              <p:spPr>
                <a:xfrm>
                  <a:off x="2613091" y="4213213"/>
                  <a:ext cx="148743" cy="152797"/>
                </a:xfrm>
                <a:custGeom>
                  <a:avLst/>
                  <a:gdLst/>
                  <a:ahLst/>
                  <a:cxnLst/>
                  <a:rect l="l" t="t" r="r" b="b"/>
                  <a:pathLst>
                    <a:path w="148743" h="152797" extrusionOk="0">
                      <a:moveTo>
                        <a:pt x="261" y="42191"/>
                      </a:moveTo>
                      <a:cubicBezTo>
                        <a:pt x="-963" y="23416"/>
                        <a:pt x="89261" y="-2784"/>
                        <a:pt x="102642" y="458"/>
                      </a:cubicBezTo>
                      <a:cubicBezTo>
                        <a:pt x="121066" y="4923"/>
                        <a:pt x="153245" y="107536"/>
                        <a:pt x="148526" y="114190"/>
                      </a:cubicBezTo>
                      <a:cubicBezTo>
                        <a:pt x="143807" y="120845"/>
                        <a:pt x="47470" y="164373"/>
                        <a:pt x="39887" y="150140"/>
                      </a:cubicBezTo>
                      <a:cubicBezTo>
                        <a:pt x="32304" y="135906"/>
                        <a:pt x="2281" y="73159"/>
                        <a:pt x="261" y="421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2" name="Google Shape;502;p35"/>
              <p:cNvSpPr/>
              <p:nvPr/>
            </p:nvSpPr>
            <p:spPr>
              <a:xfrm>
                <a:off x="2782686" y="4149473"/>
                <a:ext cx="148743" cy="152796"/>
              </a:xfrm>
              <a:custGeom>
                <a:avLst/>
                <a:gdLst/>
                <a:ahLst/>
                <a:cxnLst/>
                <a:rect l="l" t="t" r="r" b="b"/>
                <a:pathLst>
                  <a:path w="148743" h="152796" extrusionOk="0">
                    <a:moveTo>
                      <a:pt x="261" y="42191"/>
                    </a:moveTo>
                    <a:cubicBezTo>
                      <a:pt x="-963" y="23415"/>
                      <a:pt x="89261" y="-2784"/>
                      <a:pt x="102642" y="458"/>
                    </a:cubicBezTo>
                    <a:cubicBezTo>
                      <a:pt x="121066" y="4923"/>
                      <a:pt x="153245" y="107535"/>
                      <a:pt x="148526" y="114190"/>
                    </a:cubicBezTo>
                    <a:cubicBezTo>
                      <a:pt x="143807" y="120844"/>
                      <a:pt x="47470" y="164373"/>
                      <a:pt x="39887" y="150139"/>
                    </a:cubicBezTo>
                    <a:cubicBezTo>
                      <a:pt x="32304" y="135906"/>
                      <a:pt x="2281" y="73159"/>
                      <a:pt x="261" y="4219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3" name="Google Shape;503;p35"/>
              <p:cNvGrpSpPr/>
              <p:nvPr/>
            </p:nvGrpSpPr>
            <p:grpSpPr>
              <a:xfrm>
                <a:off x="2776010" y="3610974"/>
                <a:ext cx="325013" cy="627555"/>
                <a:chOff x="2776010" y="3610974"/>
                <a:chExt cx="325013" cy="627555"/>
              </a:xfrm>
            </p:grpSpPr>
            <p:sp>
              <p:nvSpPr>
                <p:cNvPr id="504" name="Google Shape;504;p35"/>
                <p:cNvSpPr/>
                <p:nvPr/>
              </p:nvSpPr>
              <p:spPr>
                <a:xfrm>
                  <a:off x="2776010" y="3610974"/>
                  <a:ext cx="148743" cy="152797"/>
                </a:xfrm>
                <a:custGeom>
                  <a:avLst/>
                  <a:gdLst/>
                  <a:ahLst/>
                  <a:cxnLst/>
                  <a:rect l="l" t="t" r="r" b="b"/>
                  <a:pathLst>
                    <a:path w="148743" h="152797" extrusionOk="0">
                      <a:moveTo>
                        <a:pt x="261" y="42191"/>
                      </a:moveTo>
                      <a:cubicBezTo>
                        <a:pt x="-963" y="23415"/>
                        <a:pt x="89261" y="-2784"/>
                        <a:pt x="102642" y="458"/>
                      </a:cubicBezTo>
                      <a:cubicBezTo>
                        <a:pt x="121066" y="4923"/>
                        <a:pt x="153245" y="107535"/>
                        <a:pt x="148525" y="114190"/>
                      </a:cubicBezTo>
                      <a:cubicBezTo>
                        <a:pt x="143806" y="120845"/>
                        <a:pt x="47470" y="164373"/>
                        <a:pt x="39887" y="150140"/>
                      </a:cubicBezTo>
                      <a:cubicBezTo>
                        <a:pt x="32304" y="135906"/>
                        <a:pt x="2280" y="73159"/>
                        <a:pt x="261" y="421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35"/>
                <p:cNvSpPr/>
                <p:nvPr/>
              </p:nvSpPr>
              <p:spPr>
                <a:xfrm>
                  <a:off x="2833412" y="3769736"/>
                  <a:ext cx="148743" cy="152797"/>
                </a:xfrm>
                <a:custGeom>
                  <a:avLst/>
                  <a:gdLst/>
                  <a:ahLst/>
                  <a:cxnLst/>
                  <a:rect l="l" t="t" r="r" b="b"/>
                  <a:pathLst>
                    <a:path w="148743" h="152797" extrusionOk="0">
                      <a:moveTo>
                        <a:pt x="261" y="42191"/>
                      </a:moveTo>
                      <a:cubicBezTo>
                        <a:pt x="-963" y="23416"/>
                        <a:pt x="89261" y="-2784"/>
                        <a:pt x="102642" y="458"/>
                      </a:cubicBezTo>
                      <a:cubicBezTo>
                        <a:pt x="121066" y="4923"/>
                        <a:pt x="153245" y="107536"/>
                        <a:pt x="148526" y="114190"/>
                      </a:cubicBezTo>
                      <a:cubicBezTo>
                        <a:pt x="143807" y="120845"/>
                        <a:pt x="47470" y="164373"/>
                        <a:pt x="39887" y="150140"/>
                      </a:cubicBezTo>
                      <a:cubicBezTo>
                        <a:pt x="32304" y="135906"/>
                        <a:pt x="2281" y="73159"/>
                        <a:pt x="261" y="421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35"/>
                <p:cNvSpPr/>
                <p:nvPr/>
              </p:nvSpPr>
              <p:spPr>
                <a:xfrm>
                  <a:off x="2892846" y="3927735"/>
                  <a:ext cx="148743" cy="152796"/>
                </a:xfrm>
                <a:custGeom>
                  <a:avLst/>
                  <a:gdLst/>
                  <a:ahLst/>
                  <a:cxnLst/>
                  <a:rect l="l" t="t" r="r" b="b"/>
                  <a:pathLst>
                    <a:path w="148743" h="152796" extrusionOk="0">
                      <a:moveTo>
                        <a:pt x="261" y="42191"/>
                      </a:moveTo>
                      <a:cubicBezTo>
                        <a:pt x="-963" y="23415"/>
                        <a:pt x="89261" y="-2784"/>
                        <a:pt x="102642" y="458"/>
                      </a:cubicBezTo>
                      <a:cubicBezTo>
                        <a:pt x="121066" y="4923"/>
                        <a:pt x="153246" y="107535"/>
                        <a:pt x="148526" y="114190"/>
                      </a:cubicBezTo>
                      <a:cubicBezTo>
                        <a:pt x="143806" y="120845"/>
                        <a:pt x="47470" y="164373"/>
                        <a:pt x="39887" y="150139"/>
                      </a:cubicBezTo>
                      <a:cubicBezTo>
                        <a:pt x="32305" y="135905"/>
                        <a:pt x="2281" y="73159"/>
                        <a:pt x="261" y="421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35"/>
                <p:cNvSpPr/>
                <p:nvPr/>
              </p:nvSpPr>
              <p:spPr>
                <a:xfrm>
                  <a:off x="2952280" y="4085733"/>
                  <a:ext cx="148743" cy="152796"/>
                </a:xfrm>
                <a:custGeom>
                  <a:avLst/>
                  <a:gdLst/>
                  <a:ahLst/>
                  <a:cxnLst/>
                  <a:rect l="l" t="t" r="r" b="b"/>
                  <a:pathLst>
                    <a:path w="148743" h="152796" extrusionOk="0">
                      <a:moveTo>
                        <a:pt x="261" y="42191"/>
                      </a:moveTo>
                      <a:cubicBezTo>
                        <a:pt x="-963" y="23415"/>
                        <a:pt x="89261" y="-2784"/>
                        <a:pt x="102641" y="458"/>
                      </a:cubicBezTo>
                      <a:cubicBezTo>
                        <a:pt x="121066" y="4923"/>
                        <a:pt x="153245" y="107535"/>
                        <a:pt x="148526" y="114190"/>
                      </a:cubicBezTo>
                      <a:cubicBezTo>
                        <a:pt x="143807" y="120844"/>
                        <a:pt x="47470" y="164373"/>
                        <a:pt x="39887" y="150139"/>
                      </a:cubicBezTo>
                      <a:cubicBezTo>
                        <a:pt x="32304" y="135905"/>
                        <a:pt x="2280" y="73159"/>
                        <a:pt x="261" y="421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8" name="Google Shape;508;p35"/>
              <p:cNvSpPr/>
              <p:nvPr/>
            </p:nvSpPr>
            <p:spPr>
              <a:xfrm>
                <a:off x="2826087" y="3662719"/>
                <a:ext cx="47326" cy="45164"/>
              </a:xfrm>
              <a:custGeom>
                <a:avLst/>
                <a:gdLst/>
                <a:ahLst/>
                <a:cxnLst/>
                <a:rect l="l" t="t" r="r" b="b"/>
                <a:pathLst>
                  <a:path w="47326" h="45164" extrusionOk="0">
                    <a:moveTo>
                      <a:pt x="249" y="25873"/>
                    </a:moveTo>
                    <a:lnTo>
                      <a:pt x="43761" y="9519"/>
                    </a:lnTo>
                    <a:lnTo>
                      <a:pt x="47576" y="19660"/>
                    </a:lnTo>
                    <a:lnTo>
                      <a:pt x="4064" y="36014"/>
                    </a:lnTo>
                    <a:close/>
                    <a:moveTo>
                      <a:pt x="22805" y="40545"/>
                    </a:moveTo>
                    <a:cubicBezTo>
                      <a:pt x="22447" y="39620"/>
                      <a:pt x="22291" y="38629"/>
                      <a:pt x="22348" y="37639"/>
                    </a:cubicBezTo>
                    <a:cubicBezTo>
                      <a:pt x="22441" y="35746"/>
                      <a:pt x="23238" y="33956"/>
                      <a:pt x="24582" y="32620"/>
                    </a:cubicBezTo>
                    <a:cubicBezTo>
                      <a:pt x="25993" y="31233"/>
                      <a:pt x="27925" y="30506"/>
                      <a:pt x="29901" y="30620"/>
                    </a:cubicBezTo>
                    <a:cubicBezTo>
                      <a:pt x="30837" y="30682"/>
                      <a:pt x="31753" y="30914"/>
                      <a:pt x="32606" y="31303"/>
                    </a:cubicBezTo>
                    <a:cubicBezTo>
                      <a:pt x="33459" y="31702"/>
                      <a:pt x="34234" y="32251"/>
                      <a:pt x="34892" y="32925"/>
                    </a:cubicBezTo>
                    <a:cubicBezTo>
                      <a:pt x="36282" y="34367"/>
                      <a:pt x="37015" y="36317"/>
                      <a:pt x="36920" y="38318"/>
                    </a:cubicBezTo>
                    <a:cubicBezTo>
                      <a:pt x="36871" y="39258"/>
                      <a:pt x="36650" y="40181"/>
                      <a:pt x="36270" y="41042"/>
                    </a:cubicBezTo>
                    <a:cubicBezTo>
                      <a:pt x="35887" y="41898"/>
                      <a:pt x="35350" y="42677"/>
                      <a:pt x="34684" y="43338"/>
                    </a:cubicBezTo>
                    <a:cubicBezTo>
                      <a:pt x="33274" y="44726"/>
                      <a:pt x="31342" y="45452"/>
                      <a:pt x="29366" y="45337"/>
                    </a:cubicBezTo>
                    <a:cubicBezTo>
                      <a:pt x="28430" y="45278"/>
                      <a:pt x="27513" y="45046"/>
                      <a:pt x="26662" y="44653"/>
                    </a:cubicBezTo>
                    <a:cubicBezTo>
                      <a:pt x="25807" y="44257"/>
                      <a:pt x="25032" y="43708"/>
                      <a:pt x="24376" y="43032"/>
                    </a:cubicBezTo>
                    <a:cubicBezTo>
                      <a:pt x="23681" y="42325"/>
                      <a:pt x="23145" y="41477"/>
                      <a:pt x="22805" y="40545"/>
                    </a:cubicBezTo>
                    <a:close/>
                    <a:moveTo>
                      <a:pt x="11359" y="10121"/>
                    </a:moveTo>
                    <a:cubicBezTo>
                      <a:pt x="11003" y="9196"/>
                      <a:pt x="10847" y="8206"/>
                      <a:pt x="10901" y="7216"/>
                    </a:cubicBezTo>
                    <a:cubicBezTo>
                      <a:pt x="10995" y="5322"/>
                      <a:pt x="11793" y="3532"/>
                      <a:pt x="13138" y="2195"/>
                    </a:cubicBezTo>
                    <a:cubicBezTo>
                      <a:pt x="14549" y="808"/>
                      <a:pt x="16481" y="81"/>
                      <a:pt x="18457" y="196"/>
                    </a:cubicBezTo>
                    <a:cubicBezTo>
                      <a:pt x="19392" y="258"/>
                      <a:pt x="20308" y="489"/>
                      <a:pt x="21161" y="879"/>
                    </a:cubicBezTo>
                    <a:cubicBezTo>
                      <a:pt x="22014" y="1277"/>
                      <a:pt x="22788" y="1827"/>
                      <a:pt x="23446" y="2501"/>
                    </a:cubicBezTo>
                    <a:cubicBezTo>
                      <a:pt x="24835" y="3943"/>
                      <a:pt x="25569" y="5893"/>
                      <a:pt x="25476" y="7893"/>
                    </a:cubicBezTo>
                    <a:cubicBezTo>
                      <a:pt x="25426" y="8833"/>
                      <a:pt x="25205" y="9756"/>
                      <a:pt x="24825" y="10618"/>
                    </a:cubicBezTo>
                    <a:cubicBezTo>
                      <a:pt x="24442" y="11474"/>
                      <a:pt x="23905" y="12252"/>
                      <a:pt x="23239" y="12913"/>
                    </a:cubicBezTo>
                    <a:cubicBezTo>
                      <a:pt x="21829" y="14301"/>
                      <a:pt x="19896" y="15027"/>
                      <a:pt x="17921" y="14912"/>
                    </a:cubicBezTo>
                    <a:cubicBezTo>
                      <a:pt x="16985" y="14853"/>
                      <a:pt x="16069" y="14621"/>
                      <a:pt x="15217" y="14229"/>
                    </a:cubicBezTo>
                    <a:cubicBezTo>
                      <a:pt x="14363" y="13832"/>
                      <a:pt x="13588" y="13283"/>
                      <a:pt x="12931" y="12607"/>
                    </a:cubicBezTo>
                    <a:cubicBezTo>
                      <a:pt x="12236" y="11900"/>
                      <a:pt x="11700" y="11052"/>
                      <a:pt x="11359" y="101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35"/>
              <p:cNvSpPr/>
              <p:nvPr/>
            </p:nvSpPr>
            <p:spPr>
              <a:xfrm>
                <a:off x="2880331" y="3817469"/>
                <a:ext cx="53162" cy="53315"/>
              </a:xfrm>
              <a:custGeom>
                <a:avLst/>
                <a:gdLst/>
                <a:ahLst/>
                <a:cxnLst/>
                <a:rect l="l" t="t" r="r" b="b"/>
                <a:pathLst>
                  <a:path w="53162" h="53315" extrusionOk="0">
                    <a:moveTo>
                      <a:pt x="4757" y="10519"/>
                    </a:moveTo>
                    <a:lnTo>
                      <a:pt x="24109" y="19322"/>
                    </a:lnTo>
                    <a:lnTo>
                      <a:pt x="32498" y="184"/>
                    </a:lnTo>
                    <a:lnTo>
                      <a:pt x="42169" y="4450"/>
                    </a:lnTo>
                    <a:lnTo>
                      <a:pt x="33883" y="24100"/>
                    </a:lnTo>
                    <a:lnTo>
                      <a:pt x="53412" y="32654"/>
                    </a:lnTo>
                    <a:lnTo>
                      <a:pt x="48924" y="42884"/>
                    </a:lnTo>
                    <a:lnTo>
                      <a:pt x="29620" y="33970"/>
                    </a:lnTo>
                    <a:lnTo>
                      <a:pt x="20924" y="53499"/>
                    </a:lnTo>
                    <a:lnTo>
                      <a:pt x="11253" y="49233"/>
                    </a:lnTo>
                    <a:lnTo>
                      <a:pt x="19590" y="29472"/>
                    </a:lnTo>
                    <a:lnTo>
                      <a:pt x="249" y="2094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35"/>
              <p:cNvSpPr/>
              <p:nvPr/>
            </p:nvSpPr>
            <p:spPr>
              <a:xfrm>
                <a:off x="2956092" y="3994704"/>
                <a:ext cx="23166" cy="17000"/>
              </a:xfrm>
              <a:custGeom>
                <a:avLst/>
                <a:gdLst/>
                <a:ahLst/>
                <a:cxnLst/>
                <a:rect l="l" t="t" r="r" b="b"/>
                <a:pathLst>
                  <a:path w="23166" h="17000" extrusionOk="0">
                    <a:moveTo>
                      <a:pt x="23415" y="9843"/>
                    </a:moveTo>
                    <a:lnTo>
                      <a:pt x="3882" y="17184"/>
                    </a:lnTo>
                    <a:lnTo>
                      <a:pt x="249" y="7526"/>
                    </a:lnTo>
                    <a:lnTo>
                      <a:pt x="19782" y="1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35"/>
              <p:cNvSpPr/>
              <p:nvPr/>
            </p:nvSpPr>
            <p:spPr>
              <a:xfrm>
                <a:off x="3000684" y="4135171"/>
                <a:ext cx="47326" cy="47867"/>
              </a:xfrm>
              <a:custGeom>
                <a:avLst/>
                <a:gdLst/>
                <a:ahLst/>
                <a:cxnLst/>
                <a:rect l="l" t="t" r="r" b="b"/>
                <a:pathLst>
                  <a:path w="47326" h="47867" extrusionOk="0">
                    <a:moveTo>
                      <a:pt x="249" y="27224"/>
                    </a:moveTo>
                    <a:lnTo>
                      <a:pt x="17002" y="20928"/>
                    </a:lnTo>
                    <a:lnTo>
                      <a:pt x="10613" y="3944"/>
                    </a:lnTo>
                    <a:lnTo>
                      <a:pt x="20617" y="184"/>
                    </a:lnTo>
                    <a:lnTo>
                      <a:pt x="27006" y="17167"/>
                    </a:lnTo>
                    <a:lnTo>
                      <a:pt x="43761" y="10870"/>
                    </a:lnTo>
                    <a:lnTo>
                      <a:pt x="47576" y="21012"/>
                    </a:lnTo>
                    <a:lnTo>
                      <a:pt x="30821" y="27309"/>
                    </a:lnTo>
                    <a:lnTo>
                      <a:pt x="37210" y="44291"/>
                    </a:lnTo>
                    <a:lnTo>
                      <a:pt x="27206" y="48051"/>
                    </a:lnTo>
                    <a:lnTo>
                      <a:pt x="20817" y="31069"/>
                    </a:lnTo>
                    <a:lnTo>
                      <a:pt x="4064" y="3736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35"/>
              <p:cNvSpPr/>
              <p:nvPr/>
            </p:nvSpPr>
            <p:spPr>
              <a:xfrm>
                <a:off x="2829233" y="4204526"/>
                <a:ext cx="53139" cy="41948"/>
              </a:xfrm>
              <a:custGeom>
                <a:avLst/>
                <a:gdLst/>
                <a:ahLst/>
                <a:cxnLst/>
                <a:rect l="l" t="t" r="r" b="b"/>
                <a:pathLst>
                  <a:path w="53139" h="41948" extrusionOk="0">
                    <a:moveTo>
                      <a:pt x="6063" y="31991"/>
                    </a:moveTo>
                    <a:lnTo>
                      <a:pt x="49574" y="15637"/>
                    </a:lnTo>
                    <a:lnTo>
                      <a:pt x="53388" y="25779"/>
                    </a:lnTo>
                    <a:lnTo>
                      <a:pt x="9878" y="42132"/>
                    </a:lnTo>
                    <a:close/>
                    <a:moveTo>
                      <a:pt x="249" y="16537"/>
                    </a:moveTo>
                    <a:lnTo>
                      <a:pt x="43760" y="184"/>
                    </a:lnTo>
                    <a:lnTo>
                      <a:pt x="47575" y="10326"/>
                    </a:lnTo>
                    <a:lnTo>
                      <a:pt x="4064" y="2667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35"/>
              <p:cNvSpPr/>
              <p:nvPr/>
            </p:nvSpPr>
            <p:spPr>
              <a:xfrm>
                <a:off x="2313957" y="3845111"/>
                <a:ext cx="44988" cy="61283"/>
              </a:xfrm>
              <a:custGeom>
                <a:avLst/>
                <a:gdLst/>
                <a:ahLst/>
                <a:cxnLst/>
                <a:rect l="l" t="t" r="r" b="b"/>
                <a:pathLst>
                  <a:path w="44988" h="61283" extrusionOk="0">
                    <a:moveTo>
                      <a:pt x="17456" y="18004"/>
                    </a:moveTo>
                    <a:lnTo>
                      <a:pt x="9965" y="32302"/>
                    </a:lnTo>
                    <a:lnTo>
                      <a:pt x="249" y="26951"/>
                    </a:lnTo>
                    <a:lnTo>
                      <a:pt x="12687" y="4362"/>
                    </a:lnTo>
                    <a:lnTo>
                      <a:pt x="23802" y="184"/>
                    </a:lnTo>
                    <a:lnTo>
                      <a:pt x="45238" y="57171"/>
                    </a:lnTo>
                    <a:lnTo>
                      <a:pt x="33805" y="6146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35"/>
              <p:cNvSpPr/>
              <p:nvPr/>
            </p:nvSpPr>
            <p:spPr>
              <a:xfrm>
                <a:off x="2483292" y="3780734"/>
                <a:ext cx="54861" cy="67304"/>
              </a:xfrm>
              <a:custGeom>
                <a:avLst/>
                <a:gdLst/>
                <a:ahLst/>
                <a:cxnLst/>
                <a:rect l="l" t="t" r="r" b="b"/>
                <a:pathLst>
                  <a:path w="54861" h="67304" extrusionOk="0">
                    <a:moveTo>
                      <a:pt x="11073" y="54691"/>
                    </a:moveTo>
                    <a:lnTo>
                      <a:pt x="25429" y="26605"/>
                    </a:lnTo>
                    <a:cubicBezTo>
                      <a:pt x="26197" y="25074"/>
                      <a:pt x="26876" y="23500"/>
                      <a:pt x="27461" y="21890"/>
                    </a:cubicBezTo>
                    <a:cubicBezTo>
                      <a:pt x="28089" y="20235"/>
                      <a:pt x="28079" y="18405"/>
                      <a:pt x="27433" y="16756"/>
                    </a:cubicBezTo>
                    <a:cubicBezTo>
                      <a:pt x="26851" y="14968"/>
                      <a:pt x="25447" y="13565"/>
                      <a:pt x="23658" y="12984"/>
                    </a:cubicBezTo>
                    <a:cubicBezTo>
                      <a:pt x="21873" y="12401"/>
                      <a:pt x="19940" y="12462"/>
                      <a:pt x="18195" y="13154"/>
                    </a:cubicBezTo>
                    <a:cubicBezTo>
                      <a:pt x="16195" y="13782"/>
                      <a:pt x="14577" y="15265"/>
                      <a:pt x="13780" y="17202"/>
                    </a:cubicBezTo>
                    <a:cubicBezTo>
                      <a:pt x="13060" y="19109"/>
                      <a:pt x="13001" y="21201"/>
                      <a:pt x="13613" y="23144"/>
                    </a:cubicBezTo>
                    <a:lnTo>
                      <a:pt x="1372" y="26735"/>
                    </a:lnTo>
                    <a:cubicBezTo>
                      <a:pt x="459" y="24043"/>
                      <a:pt x="97" y="21196"/>
                      <a:pt x="307" y="18362"/>
                    </a:cubicBezTo>
                    <a:cubicBezTo>
                      <a:pt x="515" y="15895"/>
                      <a:pt x="1254" y="13502"/>
                      <a:pt x="2472" y="11347"/>
                    </a:cubicBezTo>
                    <a:cubicBezTo>
                      <a:pt x="3727" y="9180"/>
                      <a:pt x="5402" y="7286"/>
                      <a:pt x="7398" y="5775"/>
                    </a:cubicBezTo>
                    <a:cubicBezTo>
                      <a:pt x="9604" y="4097"/>
                      <a:pt x="12049" y="2760"/>
                      <a:pt x="14651" y="1808"/>
                    </a:cubicBezTo>
                    <a:cubicBezTo>
                      <a:pt x="17069" y="879"/>
                      <a:pt x="19619" y="340"/>
                      <a:pt x="22205" y="210"/>
                    </a:cubicBezTo>
                    <a:cubicBezTo>
                      <a:pt x="24588" y="82"/>
                      <a:pt x="26972" y="435"/>
                      <a:pt x="29214" y="1250"/>
                    </a:cubicBezTo>
                    <a:cubicBezTo>
                      <a:pt x="31440" y="2090"/>
                      <a:pt x="33445" y="3425"/>
                      <a:pt x="35078" y="5155"/>
                    </a:cubicBezTo>
                    <a:cubicBezTo>
                      <a:pt x="36940" y="7165"/>
                      <a:pt x="38371" y="9535"/>
                      <a:pt x="39284" y="12118"/>
                    </a:cubicBezTo>
                    <a:cubicBezTo>
                      <a:pt x="39928" y="13779"/>
                      <a:pt x="40367" y="15511"/>
                      <a:pt x="40591" y="17278"/>
                    </a:cubicBezTo>
                    <a:cubicBezTo>
                      <a:pt x="40774" y="18809"/>
                      <a:pt x="40762" y="20357"/>
                      <a:pt x="40555" y="21885"/>
                    </a:cubicBezTo>
                    <a:cubicBezTo>
                      <a:pt x="40351" y="23328"/>
                      <a:pt x="39986" y="24743"/>
                      <a:pt x="39469" y="26105"/>
                    </a:cubicBezTo>
                    <a:cubicBezTo>
                      <a:pt x="38937" y="27498"/>
                      <a:pt x="38331" y="28860"/>
                      <a:pt x="37652" y="30187"/>
                    </a:cubicBezTo>
                    <a:lnTo>
                      <a:pt x="26182" y="51492"/>
                    </a:lnTo>
                    <a:lnTo>
                      <a:pt x="51114" y="42122"/>
                    </a:lnTo>
                    <a:lnTo>
                      <a:pt x="55111" y="52747"/>
                    </a:lnTo>
                    <a:lnTo>
                      <a:pt x="15887" y="6748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35"/>
              <p:cNvSpPr/>
              <p:nvPr/>
            </p:nvSpPr>
            <p:spPr>
              <a:xfrm>
                <a:off x="2649854" y="3719088"/>
                <a:ext cx="51947" cy="62755"/>
              </a:xfrm>
              <a:custGeom>
                <a:avLst/>
                <a:gdLst/>
                <a:ahLst/>
                <a:cxnLst/>
                <a:rect l="l" t="t" r="r" b="b"/>
                <a:pathLst>
                  <a:path w="51947" h="62755" extrusionOk="0">
                    <a:moveTo>
                      <a:pt x="18198" y="27698"/>
                    </a:moveTo>
                    <a:lnTo>
                      <a:pt x="22088" y="26236"/>
                    </a:lnTo>
                    <a:cubicBezTo>
                      <a:pt x="23178" y="25827"/>
                      <a:pt x="24236" y="25338"/>
                      <a:pt x="25253" y="24771"/>
                    </a:cubicBezTo>
                    <a:cubicBezTo>
                      <a:pt x="26209" y="24246"/>
                      <a:pt x="27071" y="23565"/>
                      <a:pt x="27802" y="22756"/>
                    </a:cubicBezTo>
                    <a:cubicBezTo>
                      <a:pt x="28497" y="21987"/>
                      <a:pt x="28972" y="21047"/>
                      <a:pt x="29180" y="20033"/>
                    </a:cubicBezTo>
                    <a:cubicBezTo>
                      <a:pt x="29377" y="18830"/>
                      <a:pt x="29227" y="17596"/>
                      <a:pt x="28747" y="16475"/>
                    </a:cubicBezTo>
                    <a:cubicBezTo>
                      <a:pt x="28150" y="14805"/>
                      <a:pt x="26808" y="13509"/>
                      <a:pt x="25118" y="12970"/>
                    </a:cubicBezTo>
                    <a:cubicBezTo>
                      <a:pt x="23292" y="12352"/>
                      <a:pt x="21304" y="12414"/>
                      <a:pt x="19520" y="13145"/>
                    </a:cubicBezTo>
                    <a:cubicBezTo>
                      <a:pt x="17828" y="13711"/>
                      <a:pt x="16396" y="14869"/>
                      <a:pt x="15490" y="16405"/>
                    </a:cubicBezTo>
                    <a:cubicBezTo>
                      <a:pt x="14669" y="17818"/>
                      <a:pt x="14332" y="19461"/>
                      <a:pt x="14531" y="21083"/>
                    </a:cubicBezTo>
                    <a:lnTo>
                      <a:pt x="401" y="23271"/>
                    </a:lnTo>
                    <a:cubicBezTo>
                      <a:pt x="92" y="20798"/>
                      <a:pt x="255" y="18289"/>
                      <a:pt x="883" y="15878"/>
                    </a:cubicBezTo>
                    <a:cubicBezTo>
                      <a:pt x="1461" y="13728"/>
                      <a:pt x="2459" y="11715"/>
                      <a:pt x="3818" y="9952"/>
                    </a:cubicBezTo>
                    <a:cubicBezTo>
                      <a:pt x="5211" y="8176"/>
                      <a:pt x="6880" y="6634"/>
                      <a:pt x="8760" y="5384"/>
                    </a:cubicBezTo>
                    <a:cubicBezTo>
                      <a:pt x="10791" y="4029"/>
                      <a:pt x="12973" y="2915"/>
                      <a:pt x="15263" y="2067"/>
                    </a:cubicBezTo>
                    <a:cubicBezTo>
                      <a:pt x="17685" y="1148"/>
                      <a:pt x="20218" y="551"/>
                      <a:pt x="22796" y="293"/>
                    </a:cubicBezTo>
                    <a:cubicBezTo>
                      <a:pt x="25202" y="32"/>
                      <a:pt x="27635" y="241"/>
                      <a:pt x="29961" y="907"/>
                    </a:cubicBezTo>
                    <a:cubicBezTo>
                      <a:pt x="32201" y="1565"/>
                      <a:pt x="34263" y="2722"/>
                      <a:pt x="35992" y="4290"/>
                    </a:cubicBezTo>
                    <a:cubicBezTo>
                      <a:pt x="37900" y="6085"/>
                      <a:pt x="39346" y="8316"/>
                      <a:pt x="40205" y="10791"/>
                    </a:cubicBezTo>
                    <a:cubicBezTo>
                      <a:pt x="41378" y="13665"/>
                      <a:pt x="41587" y="16842"/>
                      <a:pt x="40801" y="19846"/>
                    </a:cubicBezTo>
                    <a:cubicBezTo>
                      <a:pt x="39936" y="22811"/>
                      <a:pt x="37962" y="25329"/>
                      <a:pt x="35289" y="26878"/>
                    </a:cubicBezTo>
                    <a:lnTo>
                      <a:pt x="35380" y="27120"/>
                    </a:lnTo>
                    <a:cubicBezTo>
                      <a:pt x="37036" y="26702"/>
                      <a:pt x="38763" y="26648"/>
                      <a:pt x="40442" y="26963"/>
                    </a:cubicBezTo>
                    <a:cubicBezTo>
                      <a:pt x="42007" y="27269"/>
                      <a:pt x="43504" y="27858"/>
                      <a:pt x="44857" y="28703"/>
                    </a:cubicBezTo>
                    <a:cubicBezTo>
                      <a:pt x="46229" y="29570"/>
                      <a:pt x="47440" y="30670"/>
                      <a:pt x="48435" y="31951"/>
                    </a:cubicBezTo>
                    <a:cubicBezTo>
                      <a:pt x="49496" y="33306"/>
                      <a:pt x="50340" y="34817"/>
                      <a:pt x="50937" y="36431"/>
                    </a:cubicBezTo>
                    <a:cubicBezTo>
                      <a:pt x="51968" y="38998"/>
                      <a:pt x="52375" y="41773"/>
                      <a:pt x="52125" y="44528"/>
                    </a:cubicBezTo>
                    <a:cubicBezTo>
                      <a:pt x="51873" y="47006"/>
                      <a:pt x="51068" y="49396"/>
                      <a:pt x="49770" y="51523"/>
                    </a:cubicBezTo>
                    <a:cubicBezTo>
                      <a:pt x="48406" y="53711"/>
                      <a:pt x="46628" y="55611"/>
                      <a:pt x="44535" y="57119"/>
                    </a:cubicBezTo>
                    <a:cubicBezTo>
                      <a:pt x="42256" y="58784"/>
                      <a:pt x="39757" y="60126"/>
                      <a:pt x="37109" y="61105"/>
                    </a:cubicBezTo>
                    <a:cubicBezTo>
                      <a:pt x="32573" y="62951"/>
                      <a:pt x="27592" y="63417"/>
                      <a:pt x="22793" y="62443"/>
                    </a:cubicBezTo>
                    <a:cubicBezTo>
                      <a:pt x="18012" y="61251"/>
                      <a:pt x="13909" y="58194"/>
                      <a:pt x="11400" y="53955"/>
                    </a:cubicBezTo>
                    <a:lnTo>
                      <a:pt x="22824" y="46262"/>
                    </a:lnTo>
                    <a:cubicBezTo>
                      <a:pt x="23836" y="47988"/>
                      <a:pt x="25379" y="49342"/>
                      <a:pt x="27222" y="50122"/>
                    </a:cubicBezTo>
                    <a:cubicBezTo>
                      <a:pt x="29336" y="50800"/>
                      <a:pt x="31629" y="50660"/>
                      <a:pt x="33644" y="49728"/>
                    </a:cubicBezTo>
                    <a:cubicBezTo>
                      <a:pt x="35835" y="49106"/>
                      <a:pt x="37652" y="47570"/>
                      <a:pt x="38629" y="45513"/>
                    </a:cubicBezTo>
                    <a:cubicBezTo>
                      <a:pt x="39357" y="43580"/>
                      <a:pt x="39315" y="41441"/>
                      <a:pt x="38511" y="39539"/>
                    </a:cubicBezTo>
                    <a:cubicBezTo>
                      <a:pt x="38095" y="38186"/>
                      <a:pt x="37253" y="37005"/>
                      <a:pt x="36111" y="36169"/>
                    </a:cubicBezTo>
                    <a:cubicBezTo>
                      <a:pt x="35118" y="35534"/>
                      <a:pt x="33968" y="35187"/>
                      <a:pt x="32789" y="35168"/>
                    </a:cubicBezTo>
                    <a:cubicBezTo>
                      <a:pt x="31479" y="35150"/>
                      <a:pt x="30175" y="35345"/>
                      <a:pt x="28928" y="35746"/>
                    </a:cubicBezTo>
                    <a:cubicBezTo>
                      <a:pt x="27574" y="36163"/>
                      <a:pt x="26235" y="36620"/>
                      <a:pt x="24913" y="37117"/>
                    </a:cubicBezTo>
                    <a:lnTo>
                      <a:pt x="22135" y="3816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35"/>
              <p:cNvSpPr/>
              <p:nvPr/>
            </p:nvSpPr>
            <p:spPr>
              <a:xfrm>
                <a:off x="2378151" y="4002509"/>
                <a:ext cx="47008" cy="61282"/>
              </a:xfrm>
              <a:custGeom>
                <a:avLst/>
                <a:gdLst/>
                <a:ahLst/>
                <a:cxnLst/>
                <a:rect l="l" t="t" r="r" b="b"/>
                <a:pathLst>
                  <a:path w="47008" h="61282" extrusionOk="0">
                    <a:moveTo>
                      <a:pt x="28599" y="50037"/>
                    </a:moveTo>
                    <a:lnTo>
                      <a:pt x="4064" y="59259"/>
                    </a:lnTo>
                    <a:lnTo>
                      <a:pt x="249" y="49117"/>
                    </a:lnTo>
                    <a:lnTo>
                      <a:pt x="9874" y="5078"/>
                    </a:lnTo>
                    <a:lnTo>
                      <a:pt x="22895" y="184"/>
                    </a:lnTo>
                    <a:lnTo>
                      <a:pt x="36217" y="35599"/>
                    </a:lnTo>
                    <a:lnTo>
                      <a:pt x="43443" y="32884"/>
                    </a:lnTo>
                    <a:lnTo>
                      <a:pt x="47258" y="43025"/>
                    </a:lnTo>
                    <a:lnTo>
                      <a:pt x="40032" y="45741"/>
                    </a:lnTo>
                    <a:lnTo>
                      <a:pt x="44332" y="57170"/>
                    </a:lnTo>
                    <a:lnTo>
                      <a:pt x="32899" y="61467"/>
                    </a:lnTo>
                    <a:close/>
                    <a:moveTo>
                      <a:pt x="17397" y="20256"/>
                    </a:moveTo>
                    <a:lnTo>
                      <a:pt x="17238" y="20316"/>
                    </a:lnTo>
                    <a:lnTo>
                      <a:pt x="12160" y="44641"/>
                    </a:lnTo>
                    <a:lnTo>
                      <a:pt x="24784" y="3989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35"/>
              <p:cNvSpPr/>
              <p:nvPr/>
            </p:nvSpPr>
            <p:spPr>
              <a:xfrm>
                <a:off x="2541663" y="3935829"/>
                <a:ext cx="51651" cy="66943"/>
              </a:xfrm>
              <a:custGeom>
                <a:avLst/>
                <a:gdLst/>
                <a:ahLst/>
                <a:cxnLst/>
                <a:rect l="l" t="t" r="r" b="b"/>
                <a:pathLst>
                  <a:path w="51651" h="66943" extrusionOk="0">
                    <a:moveTo>
                      <a:pt x="38228" y="10809"/>
                    </a:moveTo>
                    <a:lnTo>
                      <a:pt x="15916" y="19195"/>
                    </a:lnTo>
                    <a:lnTo>
                      <a:pt x="18978" y="28058"/>
                    </a:lnTo>
                    <a:cubicBezTo>
                      <a:pt x="20417" y="26963"/>
                      <a:pt x="22025" y="26110"/>
                      <a:pt x="23739" y="25534"/>
                    </a:cubicBezTo>
                    <a:cubicBezTo>
                      <a:pt x="26403" y="24498"/>
                      <a:pt x="29227" y="23934"/>
                      <a:pt x="32084" y="23867"/>
                    </a:cubicBezTo>
                    <a:cubicBezTo>
                      <a:pt x="34677" y="23810"/>
                      <a:pt x="37253" y="24297"/>
                      <a:pt x="39646" y="25297"/>
                    </a:cubicBezTo>
                    <a:cubicBezTo>
                      <a:pt x="42023" y="26317"/>
                      <a:pt x="44154" y="27835"/>
                      <a:pt x="45895" y="29747"/>
                    </a:cubicBezTo>
                    <a:cubicBezTo>
                      <a:pt x="47818" y="31874"/>
                      <a:pt x="49307" y="34357"/>
                      <a:pt x="50278" y="37056"/>
                    </a:cubicBezTo>
                    <a:cubicBezTo>
                      <a:pt x="51439" y="39988"/>
                      <a:pt x="51988" y="43127"/>
                      <a:pt x="51889" y="46280"/>
                    </a:cubicBezTo>
                    <a:cubicBezTo>
                      <a:pt x="51783" y="49093"/>
                      <a:pt x="51074" y="51850"/>
                      <a:pt x="49810" y="54365"/>
                    </a:cubicBezTo>
                    <a:cubicBezTo>
                      <a:pt x="48513" y="56883"/>
                      <a:pt x="46712" y="59108"/>
                      <a:pt x="44519" y="60901"/>
                    </a:cubicBezTo>
                    <a:cubicBezTo>
                      <a:pt x="42123" y="62867"/>
                      <a:pt x="39411" y="64414"/>
                      <a:pt x="36499" y="65477"/>
                    </a:cubicBezTo>
                    <a:cubicBezTo>
                      <a:pt x="32196" y="67271"/>
                      <a:pt x="27425" y="67613"/>
                      <a:pt x="22910" y="66451"/>
                    </a:cubicBezTo>
                    <a:cubicBezTo>
                      <a:pt x="18401" y="65031"/>
                      <a:pt x="14547" y="62049"/>
                      <a:pt x="12042" y="58041"/>
                    </a:cubicBezTo>
                    <a:lnTo>
                      <a:pt x="23418" y="50459"/>
                    </a:lnTo>
                    <a:cubicBezTo>
                      <a:pt x="24374" y="52263"/>
                      <a:pt x="25932" y="53677"/>
                      <a:pt x="27821" y="54453"/>
                    </a:cubicBezTo>
                    <a:cubicBezTo>
                      <a:pt x="29711" y="55198"/>
                      <a:pt x="31815" y="55180"/>
                      <a:pt x="33692" y="54405"/>
                    </a:cubicBezTo>
                    <a:cubicBezTo>
                      <a:pt x="36010" y="53655"/>
                      <a:pt x="37893" y="51943"/>
                      <a:pt x="38859" y="49708"/>
                    </a:cubicBezTo>
                    <a:cubicBezTo>
                      <a:pt x="39763" y="47470"/>
                      <a:pt x="39749" y="44967"/>
                      <a:pt x="38821" y="42740"/>
                    </a:cubicBezTo>
                    <a:cubicBezTo>
                      <a:pt x="38277" y="41094"/>
                      <a:pt x="37274" y="39639"/>
                      <a:pt x="35929" y="38544"/>
                    </a:cubicBezTo>
                    <a:cubicBezTo>
                      <a:pt x="34723" y="37633"/>
                      <a:pt x="33314" y="37029"/>
                      <a:pt x="31823" y="36781"/>
                    </a:cubicBezTo>
                    <a:cubicBezTo>
                      <a:pt x="30254" y="36526"/>
                      <a:pt x="28652" y="36552"/>
                      <a:pt x="27092" y="36860"/>
                    </a:cubicBezTo>
                    <a:cubicBezTo>
                      <a:pt x="25472" y="37164"/>
                      <a:pt x="23880" y="37609"/>
                      <a:pt x="22336" y="38188"/>
                    </a:cubicBezTo>
                    <a:cubicBezTo>
                      <a:pt x="20352" y="38937"/>
                      <a:pt x="18443" y="39870"/>
                      <a:pt x="16634" y="40975"/>
                    </a:cubicBezTo>
                    <a:cubicBezTo>
                      <a:pt x="14818" y="42075"/>
                      <a:pt x="13086" y="43310"/>
                      <a:pt x="11454" y="44666"/>
                    </a:cubicBezTo>
                    <a:lnTo>
                      <a:pt x="249" y="12956"/>
                    </a:lnTo>
                    <a:lnTo>
                      <a:pt x="34231" y="18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35"/>
              <p:cNvSpPr/>
              <p:nvPr/>
            </p:nvSpPr>
            <p:spPr>
              <a:xfrm>
                <a:off x="2716413" y="3875981"/>
                <a:ext cx="45227" cy="64394"/>
              </a:xfrm>
              <a:custGeom>
                <a:avLst/>
                <a:gdLst/>
                <a:ahLst/>
                <a:cxnLst/>
                <a:rect l="l" t="t" r="r" b="b"/>
                <a:pathLst>
                  <a:path w="45227" h="64394" extrusionOk="0">
                    <a:moveTo>
                      <a:pt x="15762" y="25502"/>
                    </a:moveTo>
                    <a:cubicBezTo>
                      <a:pt x="16336" y="25103"/>
                      <a:pt x="16921" y="24729"/>
                      <a:pt x="17516" y="24384"/>
                    </a:cubicBezTo>
                    <a:cubicBezTo>
                      <a:pt x="18131" y="24028"/>
                      <a:pt x="18774" y="23725"/>
                      <a:pt x="19439" y="23477"/>
                    </a:cubicBezTo>
                    <a:cubicBezTo>
                      <a:pt x="21911" y="22510"/>
                      <a:pt x="24560" y="22078"/>
                      <a:pt x="27211" y="22210"/>
                    </a:cubicBezTo>
                    <a:cubicBezTo>
                      <a:pt x="29660" y="22338"/>
                      <a:pt x="32058" y="22970"/>
                      <a:pt x="34252" y="24065"/>
                    </a:cubicBezTo>
                    <a:cubicBezTo>
                      <a:pt x="36467" y="25194"/>
                      <a:pt x="38437" y="26748"/>
                      <a:pt x="40050" y="28639"/>
                    </a:cubicBezTo>
                    <a:cubicBezTo>
                      <a:pt x="41783" y="30649"/>
                      <a:pt x="43142" y="32955"/>
                      <a:pt x="44061" y="35444"/>
                    </a:cubicBezTo>
                    <a:cubicBezTo>
                      <a:pt x="45137" y="38185"/>
                      <a:pt x="45609" y="41125"/>
                      <a:pt x="45445" y="44065"/>
                    </a:cubicBezTo>
                    <a:cubicBezTo>
                      <a:pt x="45277" y="46792"/>
                      <a:pt x="44553" y="49457"/>
                      <a:pt x="43316" y="51894"/>
                    </a:cubicBezTo>
                    <a:cubicBezTo>
                      <a:pt x="42036" y="54376"/>
                      <a:pt x="40279" y="56582"/>
                      <a:pt x="38145" y="58385"/>
                    </a:cubicBezTo>
                    <a:cubicBezTo>
                      <a:pt x="33520" y="62266"/>
                      <a:pt x="27707" y="64451"/>
                      <a:pt x="21670" y="64577"/>
                    </a:cubicBezTo>
                    <a:cubicBezTo>
                      <a:pt x="18889" y="64615"/>
                      <a:pt x="16127" y="64108"/>
                      <a:pt x="13540" y="63085"/>
                    </a:cubicBezTo>
                    <a:cubicBezTo>
                      <a:pt x="11003" y="62067"/>
                      <a:pt x="8702" y="60539"/>
                      <a:pt x="6778" y="58598"/>
                    </a:cubicBezTo>
                    <a:cubicBezTo>
                      <a:pt x="4717" y="56495"/>
                      <a:pt x="3134" y="53971"/>
                      <a:pt x="2138" y="51201"/>
                    </a:cubicBezTo>
                    <a:cubicBezTo>
                      <a:pt x="1414" y="49328"/>
                      <a:pt x="895" y="47382"/>
                      <a:pt x="591" y="45398"/>
                    </a:cubicBezTo>
                    <a:cubicBezTo>
                      <a:pt x="328" y="43630"/>
                      <a:pt x="216" y="41844"/>
                      <a:pt x="257" y="40057"/>
                    </a:cubicBezTo>
                    <a:cubicBezTo>
                      <a:pt x="299" y="38342"/>
                      <a:pt x="474" y="36633"/>
                      <a:pt x="781" y="34945"/>
                    </a:cubicBezTo>
                    <a:cubicBezTo>
                      <a:pt x="1085" y="33269"/>
                      <a:pt x="1416" y="31538"/>
                      <a:pt x="1771" y="29750"/>
                    </a:cubicBezTo>
                    <a:lnTo>
                      <a:pt x="6751" y="5645"/>
                    </a:lnTo>
                    <a:lnTo>
                      <a:pt x="21282" y="184"/>
                    </a:lnTo>
                    <a:close/>
                    <a:moveTo>
                      <a:pt x="31969" y="39437"/>
                    </a:moveTo>
                    <a:cubicBezTo>
                      <a:pt x="30001" y="34744"/>
                      <a:pt x="24600" y="32534"/>
                      <a:pt x="19905" y="34502"/>
                    </a:cubicBezTo>
                    <a:cubicBezTo>
                      <a:pt x="15210" y="36469"/>
                      <a:pt x="12999" y="41868"/>
                      <a:pt x="14967" y="46561"/>
                    </a:cubicBezTo>
                    <a:cubicBezTo>
                      <a:pt x="16935" y="51254"/>
                      <a:pt x="22337" y="53463"/>
                      <a:pt x="27032" y="51496"/>
                    </a:cubicBezTo>
                    <a:cubicBezTo>
                      <a:pt x="29186" y="50593"/>
                      <a:pt x="30918" y="48906"/>
                      <a:pt x="31875" y="46776"/>
                    </a:cubicBezTo>
                    <a:cubicBezTo>
                      <a:pt x="32908" y="44445"/>
                      <a:pt x="32942" y="41793"/>
                      <a:pt x="31969" y="3943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35"/>
              <p:cNvSpPr/>
              <p:nvPr/>
            </p:nvSpPr>
            <p:spPr>
              <a:xfrm>
                <a:off x="2426459" y="4157018"/>
                <a:ext cx="45124" cy="70652"/>
              </a:xfrm>
              <a:custGeom>
                <a:avLst/>
                <a:gdLst/>
                <a:ahLst/>
                <a:cxnLst/>
                <a:rect l="l" t="t" r="r" b="b"/>
                <a:pathLst>
                  <a:path w="45124" h="70652" extrusionOk="0">
                    <a:moveTo>
                      <a:pt x="32218" y="16304"/>
                    </a:moveTo>
                    <a:lnTo>
                      <a:pt x="4428" y="26749"/>
                    </a:lnTo>
                    <a:lnTo>
                      <a:pt x="249" y="15641"/>
                    </a:lnTo>
                    <a:lnTo>
                      <a:pt x="41377" y="184"/>
                    </a:lnTo>
                    <a:lnTo>
                      <a:pt x="45374" y="10809"/>
                    </a:lnTo>
                    <a:lnTo>
                      <a:pt x="40346" y="65615"/>
                    </a:lnTo>
                    <a:lnTo>
                      <a:pt x="26450" y="7083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35"/>
              <p:cNvSpPr/>
              <p:nvPr/>
            </p:nvSpPr>
            <p:spPr>
              <a:xfrm>
                <a:off x="2602961" y="4096436"/>
                <a:ext cx="50971" cy="62611"/>
              </a:xfrm>
              <a:custGeom>
                <a:avLst/>
                <a:gdLst/>
                <a:ahLst/>
                <a:cxnLst/>
                <a:rect l="l" t="t" r="r" b="b"/>
                <a:pathLst>
                  <a:path w="50971" h="62611" extrusionOk="0">
                    <a:moveTo>
                      <a:pt x="1426" y="24813"/>
                    </a:moveTo>
                    <a:cubicBezTo>
                      <a:pt x="477" y="22457"/>
                      <a:pt x="93" y="19911"/>
                      <a:pt x="306" y="17380"/>
                    </a:cubicBezTo>
                    <a:cubicBezTo>
                      <a:pt x="535" y="15095"/>
                      <a:pt x="1288" y="12894"/>
                      <a:pt x="2509" y="10949"/>
                    </a:cubicBezTo>
                    <a:cubicBezTo>
                      <a:pt x="3793" y="8924"/>
                      <a:pt x="5452" y="7162"/>
                      <a:pt x="7397" y="5757"/>
                    </a:cubicBezTo>
                    <a:cubicBezTo>
                      <a:pt x="11697" y="2672"/>
                      <a:pt x="16737" y="778"/>
                      <a:pt x="22006" y="267"/>
                    </a:cubicBezTo>
                    <a:cubicBezTo>
                      <a:pt x="24383" y="41"/>
                      <a:pt x="26781" y="278"/>
                      <a:pt x="29067" y="966"/>
                    </a:cubicBezTo>
                    <a:cubicBezTo>
                      <a:pt x="31258" y="1647"/>
                      <a:pt x="33272" y="2804"/>
                      <a:pt x="34964" y="4354"/>
                    </a:cubicBezTo>
                    <a:cubicBezTo>
                      <a:pt x="36815" y="6101"/>
                      <a:pt x="38220" y="8267"/>
                      <a:pt x="39060" y="10669"/>
                    </a:cubicBezTo>
                    <a:cubicBezTo>
                      <a:pt x="40217" y="13500"/>
                      <a:pt x="40392" y="16636"/>
                      <a:pt x="39557" y="19577"/>
                    </a:cubicBezTo>
                    <a:cubicBezTo>
                      <a:pt x="38637" y="22519"/>
                      <a:pt x="36788" y="25084"/>
                      <a:pt x="34286" y="26887"/>
                    </a:cubicBezTo>
                    <a:lnTo>
                      <a:pt x="34346" y="27048"/>
                    </a:lnTo>
                    <a:cubicBezTo>
                      <a:pt x="37698" y="26606"/>
                      <a:pt x="41101" y="27320"/>
                      <a:pt x="43991" y="29074"/>
                    </a:cubicBezTo>
                    <a:cubicBezTo>
                      <a:pt x="46824" y="30958"/>
                      <a:pt x="48950" y="33729"/>
                      <a:pt x="50035" y="36953"/>
                    </a:cubicBezTo>
                    <a:cubicBezTo>
                      <a:pt x="51031" y="39444"/>
                      <a:pt x="51408" y="42140"/>
                      <a:pt x="51133" y="44809"/>
                    </a:cubicBezTo>
                    <a:cubicBezTo>
                      <a:pt x="50859" y="47240"/>
                      <a:pt x="50034" y="49577"/>
                      <a:pt x="48719" y="51641"/>
                    </a:cubicBezTo>
                    <a:cubicBezTo>
                      <a:pt x="47347" y="53761"/>
                      <a:pt x="45603" y="55615"/>
                      <a:pt x="43571" y="57113"/>
                    </a:cubicBezTo>
                    <a:cubicBezTo>
                      <a:pt x="39218" y="60342"/>
                      <a:pt x="34047" y="62285"/>
                      <a:pt x="28645" y="62723"/>
                    </a:cubicBezTo>
                    <a:cubicBezTo>
                      <a:pt x="26129" y="62933"/>
                      <a:pt x="23596" y="62687"/>
                      <a:pt x="21168" y="61996"/>
                    </a:cubicBezTo>
                    <a:cubicBezTo>
                      <a:pt x="18818" y="61310"/>
                      <a:pt x="16656" y="60095"/>
                      <a:pt x="14847" y="58446"/>
                    </a:cubicBezTo>
                    <a:cubicBezTo>
                      <a:pt x="12881" y="56620"/>
                      <a:pt x="11387" y="54344"/>
                      <a:pt x="10495" y="51814"/>
                    </a:cubicBezTo>
                    <a:cubicBezTo>
                      <a:pt x="9187" y="48674"/>
                      <a:pt x="8960" y="45188"/>
                      <a:pt x="9851" y="41905"/>
                    </a:cubicBezTo>
                    <a:cubicBezTo>
                      <a:pt x="10867" y="38683"/>
                      <a:pt x="12955" y="35905"/>
                      <a:pt x="15768" y="34032"/>
                    </a:cubicBezTo>
                    <a:lnTo>
                      <a:pt x="15708" y="33871"/>
                    </a:lnTo>
                    <a:cubicBezTo>
                      <a:pt x="12638" y="34161"/>
                      <a:pt x="9556" y="33449"/>
                      <a:pt x="6925" y="31842"/>
                    </a:cubicBezTo>
                    <a:cubicBezTo>
                      <a:pt x="4358" y="30179"/>
                      <a:pt x="2422" y="27705"/>
                      <a:pt x="1426" y="24813"/>
                    </a:cubicBezTo>
                    <a:close/>
                    <a:moveTo>
                      <a:pt x="21768" y="45647"/>
                    </a:moveTo>
                    <a:cubicBezTo>
                      <a:pt x="22459" y="47575"/>
                      <a:pt x="23930" y="49123"/>
                      <a:pt x="25820" y="49912"/>
                    </a:cubicBezTo>
                    <a:cubicBezTo>
                      <a:pt x="30169" y="51462"/>
                      <a:pt x="35002" y="49646"/>
                      <a:pt x="37253" y="45616"/>
                    </a:cubicBezTo>
                    <a:cubicBezTo>
                      <a:pt x="38154" y="43776"/>
                      <a:pt x="38240" y="41644"/>
                      <a:pt x="37491" y="39738"/>
                    </a:cubicBezTo>
                    <a:cubicBezTo>
                      <a:pt x="36800" y="37781"/>
                      <a:pt x="35318" y="36204"/>
                      <a:pt x="33407" y="35393"/>
                    </a:cubicBezTo>
                    <a:cubicBezTo>
                      <a:pt x="29058" y="33844"/>
                      <a:pt x="24225" y="35660"/>
                      <a:pt x="21974" y="39690"/>
                    </a:cubicBezTo>
                    <a:cubicBezTo>
                      <a:pt x="21072" y="41559"/>
                      <a:pt x="20997" y="43720"/>
                      <a:pt x="21768" y="45647"/>
                    </a:cubicBezTo>
                    <a:close/>
                    <a:moveTo>
                      <a:pt x="13971" y="22028"/>
                    </a:moveTo>
                    <a:cubicBezTo>
                      <a:pt x="14583" y="23743"/>
                      <a:pt x="15891" y="25120"/>
                      <a:pt x="17572" y="25820"/>
                    </a:cubicBezTo>
                    <a:cubicBezTo>
                      <a:pt x="21379" y="27206"/>
                      <a:pt x="25628" y="25609"/>
                      <a:pt x="27577" y="22059"/>
                    </a:cubicBezTo>
                    <a:cubicBezTo>
                      <a:pt x="28380" y="20425"/>
                      <a:pt x="28456" y="18528"/>
                      <a:pt x="27787" y="16836"/>
                    </a:cubicBezTo>
                    <a:cubicBezTo>
                      <a:pt x="27172" y="15151"/>
                      <a:pt x="25875" y="13805"/>
                      <a:pt x="24216" y="13125"/>
                    </a:cubicBezTo>
                    <a:cubicBezTo>
                      <a:pt x="20409" y="11738"/>
                      <a:pt x="16159" y="13336"/>
                      <a:pt x="14210" y="16886"/>
                    </a:cubicBezTo>
                    <a:cubicBezTo>
                      <a:pt x="13410" y="18490"/>
                      <a:pt x="13323" y="20357"/>
                      <a:pt x="13971" y="220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35"/>
              <p:cNvSpPr/>
              <p:nvPr/>
            </p:nvSpPr>
            <p:spPr>
              <a:xfrm>
                <a:off x="2768249" y="4032051"/>
                <a:ext cx="45228" cy="64380"/>
              </a:xfrm>
              <a:custGeom>
                <a:avLst/>
                <a:gdLst/>
                <a:ahLst/>
                <a:cxnLst/>
                <a:rect l="l" t="t" r="r" b="b"/>
                <a:pathLst>
                  <a:path w="45228" h="64380" extrusionOk="0">
                    <a:moveTo>
                      <a:pt x="29963" y="39247"/>
                    </a:moveTo>
                    <a:cubicBezTo>
                      <a:pt x="29388" y="39647"/>
                      <a:pt x="28803" y="40020"/>
                      <a:pt x="28209" y="40366"/>
                    </a:cubicBezTo>
                    <a:cubicBezTo>
                      <a:pt x="27595" y="40722"/>
                      <a:pt x="26951" y="41025"/>
                      <a:pt x="26285" y="41272"/>
                    </a:cubicBezTo>
                    <a:cubicBezTo>
                      <a:pt x="23814" y="42240"/>
                      <a:pt x="21165" y="42672"/>
                      <a:pt x="18514" y="42539"/>
                    </a:cubicBezTo>
                    <a:cubicBezTo>
                      <a:pt x="16064" y="42412"/>
                      <a:pt x="13668" y="41780"/>
                      <a:pt x="11474" y="40684"/>
                    </a:cubicBezTo>
                    <a:cubicBezTo>
                      <a:pt x="9259" y="39557"/>
                      <a:pt x="7289" y="38003"/>
                      <a:pt x="5676" y="36112"/>
                    </a:cubicBezTo>
                    <a:cubicBezTo>
                      <a:pt x="3943" y="34101"/>
                      <a:pt x="2584" y="31795"/>
                      <a:pt x="1665" y="29304"/>
                    </a:cubicBezTo>
                    <a:cubicBezTo>
                      <a:pt x="588" y="26564"/>
                      <a:pt x="116" y="23624"/>
                      <a:pt x="281" y="20684"/>
                    </a:cubicBezTo>
                    <a:cubicBezTo>
                      <a:pt x="448" y="17957"/>
                      <a:pt x="1172" y="15292"/>
                      <a:pt x="2409" y="12856"/>
                    </a:cubicBezTo>
                    <a:cubicBezTo>
                      <a:pt x="3681" y="10383"/>
                      <a:pt x="5424" y="8183"/>
                      <a:pt x="7542" y="6379"/>
                    </a:cubicBezTo>
                    <a:cubicBezTo>
                      <a:pt x="12166" y="2498"/>
                      <a:pt x="17980" y="313"/>
                      <a:pt x="24018" y="187"/>
                    </a:cubicBezTo>
                    <a:cubicBezTo>
                      <a:pt x="26811" y="139"/>
                      <a:pt x="29586" y="641"/>
                      <a:pt x="32185" y="1665"/>
                    </a:cubicBezTo>
                    <a:cubicBezTo>
                      <a:pt x="34721" y="2684"/>
                      <a:pt x="37023" y="4211"/>
                      <a:pt x="38949" y="6151"/>
                    </a:cubicBezTo>
                    <a:cubicBezTo>
                      <a:pt x="41009" y="8255"/>
                      <a:pt x="42591" y="10778"/>
                      <a:pt x="43588" y="13548"/>
                    </a:cubicBezTo>
                    <a:cubicBezTo>
                      <a:pt x="44311" y="15421"/>
                      <a:pt x="44830" y="17367"/>
                      <a:pt x="45135" y="19351"/>
                    </a:cubicBezTo>
                    <a:cubicBezTo>
                      <a:pt x="45397" y="21119"/>
                      <a:pt x="45509" y="22906"/>
                      <a:pt x="45469" y="24692"/>
                    </a:cubicBezTo>
                    <a:cubicBezTo>
                      <a:pt x="45427" y="26407"/>
                      <a:pt x="45252" y="28116"/>
                      <a:pt x="44946" y="29803"/>
                    </a:cubicBezTo>
                    <a:cubicBezTo>
                      <a:pt x="44638" y="31480"/>
                      <a:pt x="44307" y="33212"/>
                      <a:pt x="43954" y="35000"/>
                    </a:cubicBezTo>
                    <a:lnTo>
                      <a:pt x="38974" y="59103"/>
                    </a:lnTo>
                    <a:lnTo>
                      <a:pt x="24444" y="64564"/>
                    </a:lnTo>
                    <a:close/>
                    <a:moveTo>
                      <a:pt x="13755" y="25312"/>
                    </a:moveTo>
                    <a:cubicBezTo>
                      <a:pt x="15723" y="30005"/>
                      <a:pt x="21125" y="32214"/>
                      <a:pt x="25820" y="30247"/>
                    </a:cubicBezTo>
                    <a:cubicBezTo>
                      <a:pt x="30514" y="28280"/>
                      <a:pt x="32725" y="22881"/>
                      <a:pt x="30757" y="18188"/>
                    </a:cubicBezTo>
                    <a:cubicBezTo>
                      <a:pt x="28789" y="13495"/>
                      <a:pt x="23388" y="11286"/>
                      <a:pt x="18693" y="13253"/>
                    </a:cubicBezTo>
                    <a:cubicBezTo>
                      <a:pt x="16538" y="14156"/>
                      <a:pt x="14807" y="15843"/>
                      <a:pt x="13849" y="17973"/>
                    </a:cubicBezTo>
                    <a:cubicBezTo>
                      <a:pt x="12817" y="20304"/>
                      <a:pt x="12783" y="22956"/>
                      <a:pt x="13755" y="253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35"/>
              <p:cNvSpPr/>
              <p:nvPr/>
            </p:nvSpPr>
            <p:spPr>
              <a:xfrm>
                <a:off x="2491648" y="4322162"/>
                <a:ext cx="48923" cy="61801"/>
              </a:xfrm>
              <a:custGeom>
                <a:avLst/>
                <a:gdLst/>
                <a:ahLst/>
                <a:cxnLst/>
                <a:rect l="l" t="t" r="r" b="b"/>
                <a:pathLst>
                  <a:path w="48923" h="61801" extrusionOk="0">
                    <a:moveTo>
                      <a:pt x="3829" y="38933"/>
                    </a:moveTo>
                    <a:cubicBezTo>
                      <a:pt x="2536" y="35477"/>
                      <a:pt x="1545" y="31915"/>
                      <a:pt x="867" y="28288"/>
                    </a:cubicBezTo>
                    <a:cubicBezTo>
                      <a:pt x="169" y="24756"/>
                      <a:pt x="61" y="21133"/>
                      <a:pt x="549" y="17566"/>
                    </a:cubicBezTo>
                    <a:cubicBezTo>
                      <a:pt x="1022" y="14183"/>
                      <a:pt x="2318" y="10968"/>
                      <a:pt x="4323" y="8202"/>
                    </a:cubicBezTo>
                    <a:cubicBezTo>
                      <a:pt x="9381" y="2196"/>
                      <a:pt x="17202" y="-743"/>
                      <a:pt x="24965" y="443"/>
                    </a:cubicBezTo>
                    <a:cubicBezTo>
                      <a:pt x="28297" y="1204"/>
                      <a:pt x="31391" y="2769"/>
                      <a:pt x="33977" y="5002"/>
                    </a:cubicBezTo>
                    <a:cubicBezTo>
                      <a:pt x="36693" y="7365"/>
                      <a:pt x="39001" y="10161"/>
                      <a:pt x="40805" y="13277"/>
                    </a:cubicBezTo>
                    <a:cubicBezTo>
                      <a:pt x="44585" y="19634"/>
                      <a:pt x="47209" y="26610"/>
                      <a:pt x="48556" y="33881"/>
                    </a:cubicBezTo>
                    <a:cubicBezTo>
                      <a:pt x="49253" y="37413"/>
                      <a:pt x="49360" y="41036"/>
                      <a:pt x="48873" y="44603"/>
                    </a:cubicBezTo>
                    <a:cubicBezTo>
                      <a:pt x="48401" y="47986"/>
                      <a:pt x="47106" y="51203"/>
                      <a:pt x="45100" y="53969"/>
                    </a:cubicBezTo>
                    <a:cubicBezTo>
                      <a:pt x="40042" y="59973"/>
                      <a:pt x="32221" y="62912"/>
                      <a:pt x="24458" y="61727"/>
                    </a:cubicBezTo>
                    <a:cubicBezTo>
                      <a:pt x="21126" y="60967"/>
                      <a:pt x="18031" y="59401"/>
                      <a:pt x="15445" y="57167"/>
                    </a:cubicBezTo>
                    <a:cubicBezTo>
                      <a:pt x="12727" y="54805"/>
                      <a:pt x="10420" y="52009"/>
                      <a:pt x="8618" y="48893"/>
                    </a:cubicBezTo>
                    <a:cubicBezTo>
                      <a:pt x="6737" y="45717"/>
                      <a:pt x="5135" y="42385"/>
                      <a:pt x="3829" y="38933"/>
                    </a:cubicBezTo>
                    <a:close/>
                    <a:moveTo>
                      <a:pt x="15740" y="34456"/>
                    </a:moveTo>
                    <a:cubicBezTo>
                      <a:pt x="16306" y="35959"/>
                      <a:pt x="17048" y="37732"/>
                      <a:pt x="17966" y="39775"/>
                    </a:cubicBezTo>
                    <a:cubicBezTo>
                      <a:pt x="18860" y="41775"/>
                      <a:pt x="19982" y="43666"/>
                      <a:pt x="21310" y="45408"/>
                    </a:cubicBezTo>
                    <a:cubicBezTo>
                      <a:pt x="22508" y="47026"/>
                      <a:pt x="24046" y="48361"/>
                      <a:pt x="25817" y="49319"/>
                    </a:cubicBezTo>
                    <a:cubicBezTo>
                      <a:pt x="29636" y="50944"/>
                      <a:pt x="34060" y="49282"/>
                      <a:pt x="35862" y="45544"/>
                    </a:cubicBezTo>
                    <a:cubicBezTo>
                      <a:pt x="36586" y="43657"/>
                      <a:pt x="36877" y="41633"/>
                      <a:pt x="36714" y="39619"/>
                    </a:cubicBezTo>
                    <a:cubicBezTo>
                      <a:pt x="36562" y="37433"/>
                      <a:pt x="36160" y="35273"/>
                      <a:pt x="35514" y="33179"/>
                    </a:cubicBezTo>
                    <a:cubicBezTo>
                      <a:pt x="34859" y="31037"/>
                      <a:pt x="34249" y="29214"/>
                      <a:pt x="33683" y="27712"/>
                    </a:cubicBezTo>
                    <a:cubicBezTo>
                      <a:pt x="33119" y="26210"/>
                      <a:pt x="32377" y="24437"/>
                      <a:pt x="31457" y="22393"/>
                    </a:cubicBezTo>
                    <a:cubicBezTo>
                      <a:pt x="30563" y="20393"/>
                      <a:pt x="29442" y="18503"/>
                      <a:pt x="28115" y="16761"/>
                    </a:cubicBezTo>
                    <a:cubicBezTo>
                      <a:pt x="26911" y="15138"/>
                      <a:pt x="25357" y="13807"/>
                      <a:pt x="23570" y="12865"/>
                    </a:cubicBezTo>
                    <a:cubicBezTo>
                      <a:pt x="19750" y="11237"/>
                      <a:pt x="15325" y="12900"/>
                      <a:pt x="13524" y="16640"/>
                    </a:cubicBezTo>
                    <a:cubicBezTo>
                      <a:pt x="12824" y="18526"/>
                      <a:pt x="12546" y="20544"/>
                      <a:pt x="12711" y="22549"/>
                    </a:cubicBezTo>
                    <a:cubicBezTo>
                      <a:pt x="12861" y="24735"/>
                      <a:pt x="13263" y="26896"/>
                      <a:pt x="13909" y="28989"/>
                    </a:cubicBezTo>
                    <a:cubicBezTo>
                      <a:pt x="14564" y="31131"/>
                      <a:pt x="15175" y="32954"/>
                      <a:pt x="15740" y="3445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35"/>
              <p:cNvSpPr/>
              <p:nvPr/>
            </p:nvSpPr>
            <p:spPr>
              <a:xfrm>
                <a:off x="2645988" y="4250717"/>
                <a:ext cx="83604" cy="71954"/>
              </a:xfrm>
              <a:custGeom>
                <a:avLst/>
                <a:gdLst/>
                <a:ahLst/>
                <a:cxnLst/>
                <a:rect l="l" t="t" r="r" b="b"/>
                <a:pathLst>
                  <a:path w="83604" h="71954" extrusionOk="0">
                    <a:moveTo>
                      <a:pt x="1361" y="35934"/>
                    </a:moveTo>
                    <a:cubicBezTo>
                      <a:pt x="547" y="33812"/>
                      <a:pt x="173" y="31545"/>
                      <a:pt x="262" y="29274"/>
                    </a:cubicBezTo>
                    <a:cubicBezTo>
                      <a:pt x="341" y="27096"/>
                      <a:pt x="825" y="24951"/>
                      <a:pt x="1689" y="22950"/>
                    </a:cubicBezTo>
                    <a:cubicBezTo>
                      <a:pt x="2554" y="20963"/>
                      <a:pt x="3803" y="19167"/>
                      <a:pt x="5365" y="17664"/>
                    </a:cubicBezTo>
                    <a:cubicBezTo>
                      <a:pt x="8645" y="14533"/>
                      <a:pt x="13061" y="12874"/>
                      <a:pt x="17593" y="13069"/>
                    </a:cubicBezTo>
                    <a:cubicBezTo>
                      <a:pt x="19758" y="13172"/>
                      <a:pt x="21881" y="13700"/>
                      <a:pt x="23841" y="14624"/>
                    </a:cubicBezTo>
                    <a:cubicBezTo>
                      <a:pt x="25809" y="15562"/>
                      <a:pt x="27587" y="16857"/>
                      <a:pt x="29083" y="18442"/>
                    </a:cubicBezTo>
                    <a:cubicBezTo>
                      <a:pt x="32217" y="21794"/>
                      <a:pt x="33893" y="26251"/>
                      <a:pt x="33746" y="30837"/>
                    </a:cubicBezTo>
                    <a:cubicBezTo>
                      <a:pt x="33665" y="33015"/>
                      <a:pt x="33181" y="35159"/>
                      <a:pt x="32318" y="37160"/>
                    </a:cubicBezTo>
                    <a:cubicBezTo>
                      <a:pt x="31454" y="39147"/>
                      <a:pt x="30205" y="40943"/>
                      <a:pt x="28644" y="42446"/>
                    </a:cubicBezTo>
                    <a:cubicBezTo>
                      <a:pt x="25364" y="45577"/>
                      <a:pt x="20948" y="47237"/>
                      <a:pt x="16417" y="47042"/>
                    </a:cubicBezTo>
                    <a:cubicBezTo>
                      <a:pt x="14251" y="46940"/>
                      <a:pt x="12127" y="46412"/>
                      <a:pt x="10166" y="45486"/>
                    </a:cubicBezTo>
                    <a:cubicBezTo>
                      <a:pt x="8197" y="44550"/>
                      <a:pt x="6420" y="43255"/>
                      <a:pt x="4924" y="41669"/>
                    </a:cubicBezTo>
                    <a:cubicBezTo>
                      <a:pt x="3359" y="40019"/>
                      <a:pt x="2147" y="38067"/>
                      <a:pt x="1362" y="35934"/>
                    </a:cubicBezTo>
                    <a:close/>
                    <a:moveTo>
                      <a:pt x="24547" y="27220"/>
                    </a:moveTo>
                    <a:cubicBezTo>
                      <a:pt x="23819" y="25161"/>
                      <a:pt x="22289" y="23483"/>
                      <a:pt x="20305" y="22568"/>
                    </a:cubicBezTo>
                    <a:cubicBezTo>
                      <a:pt x="16296" y="20697"/>
                      <a:pt x="11530" y="22429"/>
                      <a:pt x="9659" y="26436"/>
                    </a:cubicBezTo>
                    <a:cubicBezTo>
                      <a:pt x="9634" y="26489"/>
                      <a:pt x="9609" y="26543"/>
                      <a:pt x="9586" y="26597"/>
                    </a:cubicBezTo>
                    <a:cubicBezTo>
                      <a:pt x="7828" y="30759"/>
                      <a:pt x="9638" y="35569"/>
                      <a:pt x="13704" y="37543"/>
                    </a:cubicBezTo>
                    <a:cubicBezTo>
                      <a:pt x="17713" y="39413"/>
                      <a:pt x="22479" y="37681"/>
                      <a:pt x="24351" y="33674"/>
                    </a:cubicBezTo>
                    <a:cubicBezTo>
                      <a:pt x="24375" y="33621"/>
                      <a:pt x="24400" y="33567"/>
                      <a:pt x="24423" y="33514"/>
                    </a:cubicBezTo>
                    <a:cubicBezTo>
                      <a:pt x="25313" y="31519"/>
                      <a:pt x="25358" y="29249"/>
                      <a:pt x="24547" y="27220"/>
                    </a:cubicBezTo>
                    <a:close/>
                    <a:moveTo>
                      <a:pt x="43196" y="184"/>
                    </a:moveTo>
                    <a:lnTo>
                      <a:pt x="51287" y="1460"/>
                    </a:lnTo>
                    <a:lnTo>
                      <a:pt x="40448" y="72139"/>
                    </a:lnTo>
                    <a:lnTo>
                      <a:pt x="33112" y="70946"/>
                    </a:lnTo>
                    <a:close/>
                    <a:moveTo>
                      <a:pt x="51444" y="47887"/>
                    </a:moveTo>
                    <a:cubicBezTo>
                      <a:pt x="50628" y="45765"/>
                      <a:pt x="50253" y="43499"/>
                      <a:pt x="50342" y="41228"/>
                    </a:cubicBezTo>
                    <a:cubicBezTo>
                      <a:pt x="50422" y="39049"/>
                      <a:pt x="50906" y="36905"/>
                      <a:pt x="51770" y="34903"/>
                    </a:cubicBezTo>
                    <a:cubicBezTo>
                      <a:pt x="52635" y="32917"/>
                      <a:pt x="53885" y="31120"/>
                      <a:pt x="55446" y="29617"/>
                    </a:cubicBezTo>
                    <a:cubicBezTo>
                      <a:pt x="58726" y="26486"/>
                      <a:pt x="63141" y="24826"/>
                      <a:pt x="67673" y="25021"/>
                    </a:cubicBezTo>
                    <a:cubicBezTo>
                      <a:pt x="69838" y="25125"/>
                      <a:pt x="71962" y="25653"/>
                      <a:pt x="73923" y="26577"/>
                    </a:cubicBezTo>
                    <a:cubicBezTo>
                      <a:pt x="75891" y="27515"/>
                      <a:pt x="77668" y="28810"/>
                      <a:pt x="79165" y="30394"/>
                    </a:cubicBezTo>
                    <a:cubicBezTo>
                      <a:pt x="80729" y="32045"/>
                      <a:pt x="81941" y="33996"/>
                      <a:pt x="82728" y="36129"/>
                    </a:cubicBezTo>
                    <a:cubicBezTo>
                      <a:pt x="83545" y="38266"/>
                      <a:pt x="83924" y="40544"/>
                      <a:pt x="83843" y="42830"/>
                    </a:cubicBezTo>
                    <a:cubicBezTo>
                      <a:pt x="83775" y="45021"/>
                      <a:pt x="83296" y="47180"/>
                      <a:pt x="82430" y="49194"/>
                    </a:cubicBezTo>
                    <a:cubicBezTo>
                      <a:pt x="81565" y="51181"/>
                      <a:pt x="80316" y="52978"/>
                      <a:pt x="78755" y="54481"/>
                    </a:cubicBezTo>
                    <a:cubicBezTo>
                      <a:pt x="75474" y="57612"/>
                      <a:pt x="71059" y="59272"/>
                      <a:pt x="66527" y="59077"/>
                    </a:cubicBezTo>
                    <a:cubicBezTo>
                      <a:pt x="64361" y="58974"/>
                      <a:pt x="62237" y="58445"/>
                      <a:pt x="60277" y="57521"/>
                    </a:cubicBezTo>
                    <a:cubicBezTo>
                      <a:pt x="58298" y="56576"/>
                      <a:pt x="56514" y="55267"/>
                      <a:pt x="55020" y="53663"/>
                    </a:cubicBezTo>
                    <a:cubicBezTo>
                      <a:pt x="53452" y="51997"/>
                      <a:pt x="52236" y="50033"/>
                      <a:pt x="51443" y="47887"/>
                    </a:cubicBezTo>
                    <a:close/>
                    <a:moveTo>
                      <a:pt x="74629" y="39174"/>
                    </a:moveTo>
                    <a:cubicBezTo>
                      <a:pt x="73900" y="37115"/>
                      <a:pt x="72370" y="35437"/>
                      <a:pt x="70386" y="34521"/>
                    </a:cubicBezTo>
                    <a:cubicBezTo>
                      <a:pt x="66378" y="32650"/>
                      <a:pt x="61611" y="34382"/>
                      <a:pt x="59740" y="38389"/>
                    </a:cubicBezTo>
                    <a:cubicBezTo>
                      <a:pt x="59715" y="38442"/>
                      <a:pt x="59690" y="38496"/>
                      <a:pt x="59667" y="38550"/>
                    </a:cubicBezTo>
                    <a:cubicBezTo>
                      <a:pt x="58777" y="40545"/>
                      <a:pt x="58732" y="42815"/>
                      <a:pt x="59543" y="44843"/>
                    </a:cubicBezTo>
                    <a:cubicBezTo>
                      <a:pt x="60269" y="46932"/>
                      <a:pt x="61810" y="48640"/>
                      <a:pt x="63815" y="49576"/>
                    </a:cubicBezTo>
                    <a:cubicBezTo>
                      <a:pt x="67822" y="51447"/>
                      <a:pt x="72588" y="49717"/>
                      <a:pt x="74459" y="45711"/>
                    </a:cubicBezTo>
                    <a:cubicBezTo>
                      <a:pt x="74485" y="45657"/>
                      <a:pt x="74509" y="45603"/>
                      <a:pt x="74533" y="45548"/>
                    </a:cubicBezTo>
                    <a:cubicBezTo>
                      <a:pt x="75424" y="43523"/>
                      <a:pt x="75459" y="41224"/>
                      <a:pt x="74629" y="3917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35"/>
              <p:cNvSpPr/>
              <p:nvPr/>
            </p:nvSpPr>
            <p:spPr>
              <a:xfrm>
                <a:off x="2715538" y="3448065"/>
                <a:ext cx="92517" cy="108772"/>
              </a:xfrm>
              <a:custGeom>
                <a:avLst/>
                <a:gdLst/>
                <a:ahLst/>
                <a:cxnLst/>
                <a:rect l="l" t="t" r="r" b="b"/>
                <a:pathLst>
                  <a:path w="92517" h="108772" extrusionOk="0">
                    <a:moveTo>
                      <a:pt x="70979" y="98404"/>
                    </a:moveTo>
                    <a:cubicBezTo>
                      <a:pt x="59785" y="102661"/>
                      <a:pt x="48319" y="106164"/>
                      <a:pt x="36656" y="108888"/>
                    </a:cubicBezTo>
                    <a:cubicBezTo>
                      <a:pt x="33637" y="109282"/>
                      <a:pt x="30650" y="107955"/>
                      <a:pt x="28920" y="105449"/>
                    </a:cubicBezTo>
                    <a:cubicBezTo>
                      <a:pt x="22458" y="97689"/>
                      <a:pt x="-3130" y="34047"/>
                      <a:pt x="623" y="23507"/>
                    </a:cubicBezTo>
                    <a:cubicBezTo>
                      <a:pt x="1662" y="20594"/>
                      <a:pt x="4231" y="17148"/>
                      <a:pt x="15912" y="11704"/>
                    </a:cubicBezTo>
                    <a:cubicBezTo>
                      <a:pt x="22292" y="8730"/>
                      <a:pt x="50014" y="-2553"/>
                      <a:pt x="59031" y="801"/>
                    </a:cubicBezTo>
                    <a:cubicBezTo>
                      <a:pt x="69362" y="4638"/>
                      <a:pt x="87358" y="55974"/>
                      <a:pt x="90590" y="68191"/>
                    </a:cubicBezTo>
                    <a:cubicBezTo>
                      <a:pt x="93480" y="79114"/>
                      <a:pt x="93491" y="84442"/>
                      <a:pt x="90633" y="87849"/>
                    </a:cubicBezTo>
                    <a:cubicBezTo>
                      <a:pt x="87811" y="91209"/>
                      <a:pt x="79915" y="94986"/>
                      <a:pt x="70979" y="98404"/>
                    </a:cubicBezTo>
                    <a:close/>
                    <a:moveTo>
                      <a:pt x="37664" y="95435"/>
                    </a:moveTo>
                    <a:cubicBezTo>
                      <a:pt x="48389" y="92843"/>
                      <a:pt x="73629" y="84408"/>
                      <a:pt x="79829" y="80175"/>
                    </a:cubicBezTo>
                    <a:cubicBezTo>
                      <a:pt x="79564" y="68811"/>
                      <a:pt x="60564" y="21515"/>
                      <a:pt x="53977" y="13059"/>
                    </a:cubicBezTo>
                    <a:cubicBezTo>
                      <a:pt x="45947" y="13269"/>
                      <a:pt x="19036" y="23135"/>
                      <a:pt x="13122" y="28034"/>
                    </a:cubicBezTo>
                    <a:cubicBezTo>
                      <a:pt x="14196" y="38740"/>
                      <a:pt x="30986" y="84597"/>
                      <a:pt x="37664" y="95435"/>
                    </a:cubicBezTo>
                    <a:close/>
                    <a:moveTo>
                      <a:pt x="34595" y="96082"/>
                    </a:moveTo>
                    <a:lnTo>
                      <a:pt x="34597" y="96081"/>
                    </a:lnTo>
                    <a:lnTo>
                      <a:pt x="34599" y="960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5" name="Google Shape;525;p35"/>
            <p:cNvGrpSpPr/>
            <p:nvPr/>
          </p:nvGrpSpPr>
          <p:grpSpPr>
            <a:xfrm>
              <a:off x="5201575" y="2701107"/>
              <a:ext cx="2537131" cy="1848083"/>
              <a:chOff x="2494471" y="3588771"/>
              <a:chExt cx="2035052" cy="1482475"/>
            </a:xfrm>
          </p:grpSpPr>
          <p:sp>
            <p:nvSpPr>
              <p:cNvPr id="526" name="Google Shape;526;p35"/>
              <p:cNvSpPr/>
              <p:nvPr/>
            </p:nvSpPr>
            <p:spPr>
              <a:xfrm>
                <a:off x="3271795" y="3588771"/>
                <a:ext cx="765409" cy="320369"/>
              </a:xfrm>
              <a:custGeom>
                <a:avLst/>
                <a:gdLst/>
                <a:ahLst/>
                <a:cxnLst/>
                <a:rect l="l" t="t" r="r" b="b"/>
                <a:pathLst>
                  <a:path w="765409" h="320369" extrusionOk="0">
                    <a:moveTo>
                      <a:pt x="730880" y="320512"/>
                    </a:moveTo>
                    <a:lnTo>
                      <a:pt x="16625" y="272234"/>
                    </a:lnTo>
                    <a:cubicBezTo>
                      <a:pt x="6949" y="271579"/>
                      <a:pt x="-364" y="263208"/>
                      <a:pt x="290" y="253536"/>
                    </a:cubicBezTo>
                    <a:lnTo>
                      <a:pt x="16322" y="16553"/>
                    </a:lnTo>
                    <a:cubicBezTo>
                      <a:pt x="16977" y="6881"/>
                      <a:pt x="25351" y="-429"/>
                      <a:pt x="35028" y="225"/>
                    </a:cubicBezTo>
                    <a:lnTo>
                      <a:pt x="749282" y="48503"/>
                    </a:lnTo>
                    <a:cubicBezTo>
                      <a:pt x="758959" y="49158"/>
                      <a:pt x="766272" y="57529"/>
                      <a:pt x="765618" y="67201"/>
                    </a:cubicBezTo>
                    <a:lnTo>
                      <a:pt x="749585" y="304184"/>
                    </a:lnTo>
                    <a:cubicBezTo>
                      <a:pt x="748931" y="313856"/>
                      <a:pt x="740556" y="321166"/>
                      <a:pt x="730880" y="320513"/>
                    </a:cubicBezTo>
                    <a:close/>
                    <a:moveTo>
                      <a:pt x="36516" y="238391"/>
                    </a:moveTo>
                    <a:lnTo>
                      <a:pt x="715729" y="284302"/>
                    </a:lnTo>
                    <a:lnTo>
                      <a:pt x="729392" y="82346"/>
                    </a:lnTo>
                    <a:lnTo>
                      <a:pt x="50179" y="364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35"/>
              <p:cNvSpPr/>
              <p:nvPr/>
            </p:nvSpPr>
            <p:spPr>
              <a:xfrm>
                <a:off x="2733353" y="3725574"/>
                <a:ext cx="1796170" cy="1345672"/>
              </a:xfrm>
              <a:custGeom>
                <a:avLst/>
                <a:gdLst/>
                <a:ahLst/>
                <a:cxnLst/>
                <a:rect l="l" t="t" r="r" b="b"/>
                <a:pathLst>
                  <a:path w="1796170" h="1345672" extrusionOk="0">
                    <a:moveTo>
                      <a:pt x="1796170" y="1299683"/>
                    </a:moveTo>
                    <a:lnTo>
                      <a:pt x="14505" y="1345672"/>
                    </a:lnTo>
                    <a:lnTo>
                      <a:pt x="9515" y="873970"/>
                    </a:lnTo>
                    <a:lnTo>
                      <a:pt x="6464" y="593856"/>
                    </a:lnTo>
                    <a:lnTo>
                      <a:pt x="5599" y="523424"/>
                    </a:lnTo>
                    <a:lnTo>
                      <a:pt x="3974" y="375708"/>
                    </a:lnTo>
                    <a:lnTo>
                      <a:pt x="0" y="0"/>
                    </a:lnTo>
                    <a:lnTo>
                      <a:pt x="1783445" y="120552"/>
                    </a:lnTo>
                    <a:lnTo>
                      <a:pt x="1796170" y="129968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35"/>
              <p:cNvSpPr/>
              <p:nvPr/>
            </p:nvSpPr>
            <p:spPr>
              <a:xfrm>
                <a:off x="2494471" y="3725618"/>
                <a:ext cx="253387" cy="1345628"/>
              </a:xfrm>
              <a:custGeom>
                <a:avLst/>
                <a:gdLst/>
                <a:ahLst/>
                <a:cxnLst/>
                <a:rect l="l" t="t" r="r" b="b"/>
                <a:pathLst>
                  <a:path w="253387" h="1345628" extrusionOk="0">
                    <a:moveTo>
                      <a:pt x="238869" y="0"/>
                    </a:moveTo>
                    <a:lnTo>
                      <a:pt x="0" y="1280674"/>
                    </a:lnTo>
                    <a:lnTo>
                      <a:pt x="253387" y="1345628"/>
                    </a:lnTo>
                    <a:lnTo>
                      <a:pt x="238869"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35"/>
              <p:cNvSpPr/>
              <p:nvPr/>
            </p:nvSpPr>
            <p:spPr>
              <a:xfrm>
                <a:off x="2733340" y="3725618"/>
                <a:ext cx="1783391" cy="773014"/>
              </a:xfrm>
              <a:custGeom>
                <a:avLst/>
                <a:gdLst/>
                <a:ahLst/>
                <a:cxnLst/>
                <a:rect l="l" t="t" r="r" b="b"/>
                <a:pathLst>
                  <a:path w="1783391" h="773014" extrusionOk="0">
                    <a:moveTo>
                      <a:pt x="0" y="0"/>
                    </a:moveTo>
                    <a:lnTo>
                      <a:pt x="245850" y="528694"/>
                    </a:lnTo>
                    <a:lnTo>
                      <a:pt x="892166" y="773015"/>
                    </a:lnTo>
                    <a:lnTo>
                      <a:pt x="1635098" y="607626"/>
                    </a:lnTo>
                    <a:lnTo>
                      <a:pt x="1783392" y="120547"/>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35"/>
              <p:cNvSpPr/>
              <p:nvPr/>
            </p:nvSpPr>
            <p:spPr>
              <a:xfrm rot="232275">
                <a:off x="3954403" y="4305671"/>
                <a:ext cx="144635" cy="192872"/>
              </a:xfrm>
              <a:custGeom>
                <a:avLst/>
                <a:gdLst/>
                <a:ahLst/>
                <a:cxnLst/>
                <a:rect l="l" t="t" r="r" b="b"/>
                <a:pathLst>
                  <a:path w="144667" h="192914" extrusionOk="0">
                    <a:moveTo>
                      <a:pt x="249" y="184"/>
                    </a:moveTo>
                    <a:lnTo>
                      <a:pt x="144917" y="184"/>
                    </a:lnTo>
                    <a:lnTo>
                      <a:pt x="144917" y="193099"/>
                    </a:lnTo>
                    <a:lnTo>
                      <a:pt x="249" y="19309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35"/>
              <p:cNvSpPr/>
              <p:nvPr/>
            </p:nvSpPr>
            <p:spPr>
              <a:xfrm rot="232275">
                <a:off x="3168577" y="4252554"/>
                <a:ext cx="144635" cy="192872"/>
              </a:xfrm>
              <a:custGeom>
                <a:avLst/>
                <a:gdLst/>
                <a:ahLst/>
                <a:cxnLst/>
                <a:rect l="l" t="t" r="r" b="b"/>
                <a:pathLst>
                  <a:path w="144667" h="192914" extrusionOk="0">
                    <a:moveTo>
                      <a:pt x="249" y="184"/>
                    </a:moveTo>
                    <a:lnTo>
                      <a:pt x="144916" y="184"/>
                    </a:lnTo>
                    <a:lnTo>
                      <a:pt x="144916" y="193099"/>
                    </a:lnTo>
                    <a:lnTo>
                      <a:pt x="249" y="19309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2" name="Google Shape;532;p35"/>
            <p:cNvGrpSpPr/>
            <p:nvPr/>
          </p:nvGrpSpPr>
          <p:grpSpPr>
            <a:xfrm>
              <a:off x="4775776" y="3675869"/>
              <a:ext cx="1157620" cy="1157531"/>
              <a:chOff x="2269333" y="4370695"/>
              <a:chExt cx="928536" cy="928536"/>
            </a:xfrm>
          </p:grpSpPr>
          <p:sp>
            <p:nvSpPr>
              <p:cNvPr id="533" name="Google Shape;533;p35"/>
              <p:cNvSpPr/>
              <p:nvPr/>
            </p:nvSpPr>
            <p:spPr>
              <a:xfrm rot="-2700000">
                <a:off x="2405242" y="4506748"/>
                <a:ext cx="656718" cy="656430"/>
              </a:xfrm>
              <a:custGeom>
                <a:avLst/>
                <a:gdLst/>
                <a:ahLst/>
                <a:cxnLst/>
                <a:rect l="l" t="t" r="r" b="b"/>
                <a:pathLst>
                  <a:path w="656353" h="656065" extrusionOk="0">
                    <a:moveTo>
                      <a:pt x="656603" y="328217"/>
                    </a:moveTo>
                    <a:cubicBezTo>
                      <a:pt x="656603" y="509384"/>
                      <a:pt x="509673" y="656249"/>
                      <a:pt x="328426" y="656249"/>
                    </a:cubicBezTo>
                    <a:cubicBezTo>
                      <a:pt x="147179" y="656249"/>
                      <a:pt x="249" y="509384"/>
                      <a:pt x="249" y="328217"/>
                    </a:cubicBezTo>
                    <a:cubicBezTo>
                      <a:pt x="249" y="147049"/>
                      <a:pt x="147179" y="184"/>
                      <a:pt x="328426" y="184"/>
                    </a:cubicBezTo>
                    <a:cubicBezTo>
                      <a:pt x="509673" y="184"/>
                      <a:pt x="656603" y="147049"/>
                      <a:pt x="656603" y="32821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35"/>
              <p:cNvSpPr/>
              <p:nvPr/>
            </p:nvSpPr>
            <p:spPr>
              <a:xfrm rot="-4106279">
                <a:off x="2422650" y="4524340"/>
                <a:ext cx="621247" cy="620974"/>
              </a:xfrm>
              <a:custGeom>
                <a:avLst/>
                <a:gdLst/>
                <a:ahLst/>
                <a:cxnLst/>
                <a:rect l="l" t="t" r="r" b="b"/>
                <a:pathLst>
                  <a:path w="621261" h="620988" extrusionOk="0">
                    <a:moveTo>
                      <a:pt x="621510" y="310678"/>
                    </a:moveTo>
                    <a:cubicBezTo>
                      <a:pt x="621510" y="482159"/>
                      <a:pt x="482436" y="621173"/>
                      <a:pt x="310880" y="621173"/>
                    </a:cubicBezTo>
                    <a:cubicBezTo>
                      <a:pt x="139323" y="621173"/>
                      <a:pt x="249" y="482160"/>
                      <a:pt x="249" y="310678"/>
                    </a:cubicBezTo>
                    <a:cubicBezTo>
                      <a:pt x="249" y="139197"/>
                      <a:pt x="139323" y="184"/>
                      <a:pt x="310880" y="184"/>
                    </a:cubicBezTo>
                    <a:cubicBezTo>
                      <a:pt x="482436" y="184"/>
                      <a:pt x="621510" y="139197"/>
                      <a:pt x="621510" y="310678"/>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35"/>
              <p:cNvSpPr/>
              <p:nvPr/>
            </p:nvSpPr>
            <p:spPr>
              <a:xfrm>
                <a:off x="2559684" y="4588740"/>
                <a:ext cx="336110" cy="492445"/>
              </a:xfrm>
              <a:custGeom>
                <a:avLst/>
                <a:gdLst/>
                <a:ahLst/>
                <a:cxnLst/>
                <a:rect l="l" t="t" r="r" b="b"/>
                <a:pathLst>
                  <a:path w="336110" h="492445" extrusionOk="0">
                    <a:moveTo>
                      <a:pt x="289988" y="358206"/>
                    </a:moveTo>
                    <a:cubicBezTo>
                      <a:pt x="308204" y="292092"/>
                      <a:pt x="256926" y="258469"/>
                      <a:pt x="207258" y="230811"/>
                    </a:cubicBezTo>
                    <a:lnTo>
                      <a:pt x="234494" y="131955"/>
                    </a:lnTo>
                    <a:cubicBezTo>
                      <a:pt x="260190" y="142591"/>
                      <a:pt x="283421" y="158397"/>
                      <a:pt x="302745" y="178391"/>
                    </a:cubicBezTo>
                    <a:lnTo>
                      <a:pt x="336359" y="134590"/>
                    </a:lnTo>
                    <a:cubicBezTo>
                      <a:pt x="315588" y="110996"/>
                      <a:pt x="283518" y="91142"/>
                      <a:pt x="249144" y="78784"/>
                    </a:cubicBezTo>
                    <a:lnTo>
                      <a:pt x="266704" y="15052"/>
                    </a:lnTo>
                    <a:lnTo>
                      <a:pt x="212693" y="184"/>
                    </a:lnTo>
                    <a:lnTo>
                      <a:pt x="194638" y="65716"/>
                    </a:lnTo>
                    <a:cubicBezTo>
                      <a:pt x="122384" y="57026"/>
                      <a:pt x="78150" y="89453"/>
                      <a:pt x="65019" y="137113"/>
                    </a:cubicBezTo>
                    <a:cubicBezTo>
                      <a:pt x="47463" y="200834"/>
                      <a:pt x="93272" y="234485"/>
                      <a:pt x="140689" y="261523"/>
                    </a:cubicBezTo>
                    <a:lnTo>
                      <a:pt x="113502" y="360196"/>
                    </a:lnTo>
                    <a:cubicBezTo>
                      <a:pt x="81307" y="346266"/>
                      <a:pt x="52849" y="323908"/>
                      <a:pt x="35818" y="300320"/>
                    </a:cubicBezTo>
                    <a:lnTo>
                      <a:pt x="249" y="343584"/>
                    </a:lnTo>
                    <a:cubicBezTo>
                      <a:pt x="18419" y="370674"/>
                      <a:pt x="55734" y="397086"/>
                      <a:pt x="98811" y="413520"/>
                    </a:cubicBezTo>
                    <a:lnTo>
                      <a:pt x="81110" y="477762"/>
                    </a:lnTo>
                    <a:lnTo>
                      <a:pt x="135121" y="492630"/>
                    </a:lnTo>
                    <a:lnTo>
                      <a:pt x="152924" y="428016"/>
                    </a:lnTo>
                    <a:cubicBezTo>
                      <a:pt x="229473" y="439794"/>
                      <a:pt x="276552" y="406975"/>
                      <a:pt x="289988" y="358206"/>
                    </a:cubicBezTo>
                    <a:close/>
                    <a:moveTo>
                      <a:pt x="128839" y="151530"/>
                    </a:moveTo>
                    <a:cubicBezTo>
                      <a:pt x="134109" y="132404"/>
                      <a:pt x="150326" y="119460"/>
                      <a:pt x="179720" y="119862"/>
                    </a:cubicBezTo>
                    <a:lnTo>
                      <a:pt x="157158" y="201747"/>
                    </a:lnTo>
                    <a:cubicBezTo>
                      <a:pt x="136254" y="187408"/>
                      <a:pt x="123194" y="172019"/>
                      <a:pt x="128839" y="151530"/>
                    </a:cubicBezTo>
                    <a:close/>
                    <a:moveTo>
                      <a:pt x="167637" y="374614"/>
                    </a:moveTo>
                    <a:lnTo>
                      <a:pt x="190934" y="290059"/>
                    </a:lnTo>
                    <a:cubicBezTo>
                      <a:pt x="215873" y="305821"/>
                      <a:pt x="232590" y="322386"/>
                      <a:pt x="226253" y="345389"/>
                    </a:cubicBezTo>
                    <a:cubicBezTo>
                      <a:pt x="220680" y="365615"/>
                      <a:pt x="201939" y="377869"/>
                      <a:pt x="167637" y="37461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8" name="Google Shape;1028;p44"/>
          <p:cNvSpPr txBox="1">
            <a:spLocks noGrp="1"/>
          </p:cNvSpPr>
          <p:nvPr>
            <p:ph type="subTitle" idx="2"/>
          </p:nvPr>
        </p:nvSpPr>
        <p:spPr>
          <a:xfrm>
            <a:off x="5520573" y="1180660"/>
            <a:ext cx="2949109" cy="326032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sz="1400" b="1" dirty="0"/>
              <a:t>Description: </a:t>
            </a:r>
            <a:r>
              <a:rPr lang="en-IN" sz="1400" dirty="0"/>
              <a:t>This chart shows the distribution of defaults by loan purpose over time (application date month). Each color-coded column represents a loan purpose category, enabling a visual comparison across months.</a:t>
            </a:r>
          </a:p>
          <a:p>
            <a:pPr marL="0" lvl="0" indent="0" algn="just" rtl="0">
              <a:spcBef>
                <a:spcPts val="0"/>
              </a:spcBef>
              <a:spcAft>
                <a:spcPts val="0"/>
              </a:spcAft>
              <a:buNone/>
            </a:pPr>
            <a:endParaRPr lang="en-IN" sz="1400" dirty="0"/>
          </a:p>
          <a:p>
            <a:pPr marL="0" lvl="0" indent="0" algn="just" rtl="0">
              <a:spcBef>
                <a:spcPts val="0"/>
              </a:spcBef>
              <a:spcAft>
                <a:spcPts val="0"/>
              </a:spcAft>
              <a:buNone/>
            </a:pPr>
            <a:r>
              <a:rPr lang="en-IN" sz="1400" b="1" dirty="0"/>
              <a:t>Implications: </a:t>
            </a:r>
            <a:r>
              <a:rPr lang="en-IN" sz="1400" dirty="0"/>
              <a:t>This insight helps in identifying high-risk loan purposes and periods, allowing for better loan structuring and possibly tighter credit requirements for certain categories during specific months.</a:t>
            </a:r>
          </a:p>
          <a:p>
            <a:pPr marL="0" lvl="0" indent="0" algn="just" rtl="0">
              <a:spcBef>
                <a:spcPts val="0"/>
              </a:spcBef>
              <a:spcAft>
                <a:spcPts val="0"/>
              </a:spcAft>
              <a:buNone/>
            </a:pPr>
            <a:endParaRPr lang="en-IN" sz="1400" dirty="0"/>
          </a:p>
        </p:txBody>
      </p:sp>
      <p:sp>
        <p:nvSpPr>
          <p:cNvPr id="1035" name="Google Shape;1035;p44"/>
          <p:cNvSpPr txBox="1">
            <a:spLocks noGrp="1"/>
          </p:cNvSpPr>
          <p:nvPr>
            <p:ph type="title"/>
          </p:nvPr>
        </p:nvSpPr>
        <p:spPr>
          <a:xfrm>
            <a:off x="720000" y="111559"/>
            <a:ext cx="764022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Influence of Loan Purpose on Seasonal Default Patterns</a:t>
            </a:r>
            <a:endParaRPr dirty="0"/>
          </a:p>
        </p:txBody>
      </p:sp>
      <p:pic>
        <p:nvPicPr>
          <p:cNvPr id="2" name="Picture 1">
            <a:extLst>
              <a:ext uri="{FF2B5EF4-FFF2-40B4-BE49-F238E27FC236}">
                <a16:creationId xmlns:a16="http://schemas.microsoft.com/office/drawing/2014/main" id="{8E2AFEFE-72BA-29D8-E104-27AE72E647A5}"/>
              </a:ext>
            </a:extLst>
          </p:cNvPr>
          <p:cNvPicPr>
            <a:picLocks noChangeAspect="1"/>
          </p:cNvPicPr>
          <p:nvPr/>
        </p:nvPicPr>
        <p:blipFill rotWithShape="1">
          <a:blip r:embed="rId3"/>
          <a:srcRect t="5901"/>
          <a:stretch/>
        </p:blipFill>
        <p:spPr>
          <a:xfrm>
            <a:off x="720000" y="1223159"/>
            <a:ext cx="4800573" cy="3175325"/>
          </a:xfrm>
          <a:prstGeom prst="rect">
            <a:avLst/>
          </a:prstGeom>
        </p:spPr>
      </p:pic>
    </p:spTree>
    <p:extLst>
      <p:ext uri="{BB962C8B-B14F-4D97-AF65-F5344CB8AC3E}">
        <p14:creationId xmlns:p14="http://schemas.microsoft.com/office/powerpoint/2010/main" val="378581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8" name="Google Shape;1028;p44"/>
          <p:cNvSpPr txBox="1">
            <a:spLocks noGrp="1"/>
          </p:cNvSpPr>
          <p:nvPr>
            <p:ph type="subTitle" idx="2"/>
          </p:nvPr>
        </p:nvSpPr>
        <p:spPr>
          <a:xfrm>
            <a:off x="475014" y="1266701"/>
            <a:ext cx="3194096" cy="355389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sz="1400" b="1" dirty="0"/>
              <a:t>Description: </a:t>
            </a:r>
            <a:r>
              <a:rPr lang="en-IN" sz="1400" dirty="0"/>
              <a:t>This line chart displays the total loan amounts taken by different income segments (high, upper-middle, middle, lower-middle, and low) for each month.</a:t>
            </a:r>
          </a:p>
          <a:p>
            <a:pPr marL="0" lvl="0" indent="0" algn="just" rtl="0">
              <a:spcBef>
                <a:spcPts val="0"/>
              </a:spcBef>
              <a:spcAft>
                <a:spcPts val="0"/>
              </a:spcAft>
              <a:buNone/>
            </a:pPr>
            <a:endParaRPr lang="en-IN" sz="1400" dirty="0"/>
          </a:p>
          <a:p>
            <a:pPr marL="0" lvl="0" indent="0" algn="just" rtl="0">
              <a:spcBef>
                <a:spcPts val="0"/>
              </a:spcBef>
              <a:spcAft>
                <a:spcPts val="0"/>
              </a:spcAft>
              <a:buNone/>
            </a:pPr>
            <a:r>
              <a:rPr lang="en-IN" sz="1400" b="1" dirty="0"/>
              <a:t>Implications: </a:t>
            </a:r>
            <a:r>
              <a:rPr lang="en-IN" sz="1400" dirty="0"/>
              <a:t>This breakdown helps identify which income groups contribute the most to loan demand and can inform targeted financial products. The seasonal peaks suggest periods of opportunity for loan promotions to upper-middle and middle-income segments.</a:t>
            </a:r>
          </a:p>
          <a:p>
            <a:pPr marL="0" lvl="0" indent="0" algn="just" rtl="0">
              <a:spcBef>
                <a:spcPts val="0"/>
              </a:spcBef>
              <a:spcAft>
                <a:spcPts val="0"/>
              </a:spcAft>
              <a:buNone/>
            </a:pPr>
            <a:endParaRPr lang="en-IN" sz="1400" dirty="0"/>
          </a:p>
          <a:p>
            <a:pPr marL="0" lvl="0" indent="0" algn="just" rtl="0">
              <a:spcBef>
                <a:spcPts val="0"/>
              </a:spcBef>
              <a:spcAft>
                <a:spcPts val="0"/>
              </a:spcAft>
              <a:buNone/>
            </a:pPr>
            <a:endParaRPr lang="en-IN" sz="1400" dirty="0"/>
          </a:p>
        </p:txBody>
      </p:sp>
      <p:sp>
        <p:nvSpPr>
          <p:cNvPr id="1035" name="Google Shape;1035;p44"/>
          <p:cNvSpPr txBox="1">
            <a:spLocks noGrp="1"/>
          </p:cNvSpPr>
          <p:nvPr>
            <p:ph type="title"/>
          </p:nvPr>
        </p:nvSpPr>
        <p:spPr>
          <a:xfrm>
            <a:off x="475014" y="58982"/>
            <a:ext cx="822484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Sum of Loan Amount by Income Segment and Application Date Month </a:t>
            </a:r>
            <a:endParaRPr dirty="0"/>
          </a:p>
        </p:txBody>
      </p:sp>
      <p:pic>
        <p:nvPicPr>
          <p:cNvPr id="2" name="Picture 1">
            <a:extLst>
              <a:ext uri="{FF2B5EF4-FFF2-40B4-BE49-F238E27FC236}">
                <a16:creationId xmlns:a16="http://schemas.microsoft.com/office/drawing/2014/main" id="{6A1A1A2D-A9C7-6C6A-4923-D763BC50DC52}"/>
              </a:ext>
            </a:extLst>
          </p:cNvPr>
          <p:cNvPicPr>
            <a:picLocks noChangeAspect="1"/>
          </p:cNvPicPr>
          <p:nvPr/>
        </p:nvPicPr>
        <p:blipFill rotWithShape="1">
          <a:blip r:embed="rId3"/>
          <a:srcRect l="269" t="1433"/>
          <a:stretch/>
        </p:blipFill>
        <p:spPr>
          <a:xfrm>
            <a:off x="3669110" y="1457649"/>
            <a:ext cx="4771485" cy="2539585"/>
          </a:xfrm>
          <a:prstGeom prst="rect">
            <a:avLst/>
          </a:prstGeom>
        </p:spPr>
      </p:pic>
    </p:spTree>
    <p:extLst>
      <p:ext uri="{BB962C8B-B14F-4D97-AF65-F5344CB8AC3E}">
        <p14:creationId xmlns:p14="http://schemas.microsoft.com/office/powerpoint/2010/main" val="3879696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8" name="Google Shape;1028;p44"/>
          <p:cNvSpPr txBox="1">
            <a:spLocks noGrp="1"/>
          </p:cNvSpPr>
          <p:nvPr>
            <p:ph type="subTitle" idx="2"/>
          </p:nvPr>
        </p:nvSpPr>
        <p:spPr>
          <a:xfrm>
            <a:off x="5520573" y="899091"/>
            <a:ext cx="2949109" cy="326032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sz="1400" b="1" dirty="0"/>
              <a:t>Description: </a:t>
            </a:r>
            <a:r>
              <a:rPr lang="en-IN" sz="1400" dirty="0"/>
              <a:t>This area chart demonstrates the adoption of various loan purposes over time, such as business, house, education, medical, and other purposes.</a:t>
            </a:r>
          </a:p>
          <a:p>
            <a:pPr marL="0" lvl="0" indent="0" algn="just" rtl="0">
              <a:spcBef>
                <a:spcPts val="0"/>
              </a:spcBef>
              <a:spcAft>
                <a:spcPts val="0"/>
              </a:spcAft>
              <a:buNone/>
            </a:pPr>
            <a:endParaRPr lang="en-IN" sz="1400" dirty="0"/>
          </a:p>
          <a:p>
            <a:pPr marL="0" lvl="0" indent="0" algn="just" rtl="0">
              <a:spcBef>
                <a:spcPts val="0"/>
              </a:spcBef>
              <a:spcAft>
                <a:spcPts val="0"/>
              </a:spcAft>
              <a:buNone/>
            </a:pPr>
            <a:r>
              <a:rPr lang="en-IN" sz="1400" b="1" dirty="0"/>
              <a:t>Implications: </a:t>
            </a:r>
            <a:r>
              <a:rPr lang="en-IN" sz="1400" dirty="0"/>
              <a:t>Understanding the dominance of business loans helps in designing customized financial products and understanding market demand. Lower demand for medical and education loans could indicate an area to explore for new offerings or community-based funding options.</a:t>
            </a:r>
          </a:p>
          <a:p>
            <a:pPr marL="0" lvl="0" indent="0" algn="just" rtl="0">
              <a:spcBef>
                <a:spcPts val="0"/>
              </a:spcBef>
              <a:spcAft>
                <a:spcPts val="0"/>
              </a:spcAft>
              <a:buNone/>
            </a:pPr>
            <a:endParaRPr lang="en-IN" sz="1400" dirty="0"/>
          </a:p>
        </p:txBody>
      </p:sp>
      <p:sp>
        <p:nvSpPr>
          <p:cNvPr id="1035" name="Google Shape;1035;p44"/>
          <p:cNvSpPr txBox="1">
            <a:spLocks noGrp="1"/>
          </p:cNvSpPr>
          <p:nvPr>
            <p:ph type="title"/>
          </p:nvPr>
        </p:nvSpPr>
        <p:spPr>
          <a:xfrm>
            <a:off x="751885" y="326391"/>
            <a:ext cx="764022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Loan Purpose Adoption Over Time</a:t>
            </a:r>
            <a:endParaRPr dirty="0"/>
          </a:p>
        </p:txBody>
      </p:sp>
      <p:pic>
        <p:nvPicPr>
          <p:cNvPr id="3" name="Picture 2">
            <a:extLst>
              <a:ext uri="{FF2B5EF4-FFF2-40B4-BE49-F238E27FC236}">
                <a16:creationId xmlns:a16="http://schemas.microsoft.com/office/drawing/2014/main" id="{336EB834-F610-A650-84B1-6B04E9398475}"/>
              </a:ext>
            </a:extLst>
          </p:cNvPr>
          <p:cNvPicPr>
            <a:picLocks noChangeAspect="1"/>
          </p:cNvPicPr>
          <p:nvPr/>
        </p:nvPicPr>
        <p:blipFill rotWithShape="1">
          <a:blip r:embed="rId3"/>
          <a:srcRect l="1" r="1"/>
          <a:stretch/>
        </p:blipFill>
        <p:spPr>
          <a:xfrm>
            <a:off x="407377" y="1350818"/>
            <a:ext cx="5031700" cy="2705555"/>
          </a:xfrm>
          <a:prstGeom prst="rect">
            <a:avLst/>
          </a:prstGeom>
        </p:spPr>
      </p:pic>
    </p:spTree>
    <p:extLst>
      <p:ext uri="{BB962C8B-B14F-4D97-AF65-F5344CB8AC3E}">
        <p14:creationId xmlns:p14="http://schemas.microsoft.com/office/powerpoint/2010/main" val="142210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8" name="Google Shape;1028;p44"/>
          <p:cNvSpPr txBox="1">
            <a:spLocks noGrp="1"/>
          </p:cNvSpPr>
          <p:nvPr>
            <p:ph type="subTitle" idx="2"/>
          </p:nvPr>
        </p:nvSpPr>
        <p:spPr>
          <a:xfrm>
            <a:off x="479285" y="1230459"/>
            <a:ext cx="3194096" cy="355389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sz="1400" b="1" dirty="0"/>
              <a:t>Description: </a:t>
            </a:r>
            <a:r>
              <a:rPr lang="en-IN" sz="1400" dirty="0"/>
              <a:t>This line chart tracks the total amount of loan applications across each month.</a:t>
            </a:r>
          </a:p>
          <a:p>
            <a:pPr marL="0" lvl="0" indent="0" algn="just" rtl="0">
              <a:spcBef>
                <a:spcPts val="0"/>
              </a:spcBef>
              <a:spcAft>
                <a:spcPts val="0"/>
              </a:spcAft>
              <a:buNone/>
            </a:pPr>
            <a:endParaRPr lang="en-IN" sz="1400" dirty="0"/>
          </a:p>
          <a:p>
            <a:pPr marL="0" lvl="0" indent="0" algn="just" rtl="0">
              <a:spcBef>
                <a:spcPts val="0"/>
              </a:spcBef>
              <a:spcAft>
                <a:spcPts val="0"/>
              </a:spcAft>
              <a:buNone/>
            </a:pPr>
            <a:r>
              <a:rPr lang="en-IN" sz="1400" b="1" dirty="0"/>
              <a:t>Implications: </a:t>
            </a:r>
            <a:r>
              <a:rPr lang="en-IN" sz="1400" dirty="0"/>
              <a:t>This chart provides valuable insight into the timing of BNPL demand, allowing financial institutions to prepare for higher demand periods. It also highlights potential opportunities for promotions or loan products that align with peak borrowing times.</a:t>
            </a:r>
          </a:p>
          <a:p>
            <a:pPr marL="0" lvl="0" indent="0" algn="just" rtl="0">
              <a:spcBef>
                <a:spcPts val="0"/>
              </a:spcBef>
              <a:spcAft>
                <a:spcPts val="0"/>
              </a:spcAft>
              <a:buNone/>
            </a:pPr>
            <a:endParaRPr lang="en-IN" sz="1400" dirty="0"/>
          </a:p>
          <a:p>
            <a:pPr marL="0" lvl="0" indent="0" algn="just" rtl="0">
              <a:spcBef>
                <a:spcPts val="0"/>
              </a:spcBef>
              <a:spcAft>
                <a:spcPts val="0"/>
              </a:spcAft>
              <a:buNone/>
            </a:pPr>
            <a:endParaRPr lang="en-IN" sz="1400" dirty="0"/>
          </a:p>
          <a:p>
            <a:pPr marL="0" lvl="0" indent="0" algn="just" rtl="0">
              <a:spcBef>
                <a:spcPts val="0"/>
              </a:spcBef>
              <a:spcAft>
                <a:spcPts val="0"/>
              </a:spcAft>
              <a:buNone/>
            </a:pPr>
            <a:endParaRPr lang="en-IN" sz="1400" dirty="0"/>
          </a:p>
        </p:txBody>
      </p:sp>
      <p:sp>
        <p:nvSpPr>
          <p:cNvPr id="1035" name="Google Shape;1035;p44"/>
          <p:cNvSpPr txBox="1">
            <a:spLocks noGrp="1"/>
          </p:cNvSpPr>
          <p:nvPr>
            <p:ph type="title"/>
          </p:nvPr>
        </p:nvSpPr>
        <p:spPr>
          <a:xfrm>
            <a:off x="479285" y="525149"/>
            <a:ext cx="822484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Loan Applications Over Time</a:t>
            </a:r>
            <a:endParaRPr dirty="0"/>
          </a:p>
        </p:txBody>
      </p:sp>
      <p:pic>
        <p:nvPicPr>
          <p:cNvPr id="4" name="Picture 3">
            <a:extLst>
              <a:ext uri="{FF2B5EF4-FFF2-40B4-BE49-F238E27FC236}">
                <a16:creationId xmlns:a16="http://schemas.microsoft.com/office/drawing/2014/main" id="{21008079-0AC2-CC05-3914-C00BE689BED0}"/>
              </a:ext>
            </a:extLst>
          </p:cNvPr>
          <p:cNvPicPr>
            <a:picLocks noChangeAspect="1"/>
          </p:cNvPicPr>
          <p:nvPr/>
        </p:nvPicPr>
        <p:blipFill>
          <a:blip r:embed="rId3"/>
          <a:stretch>
            <a:fillRect/>
          </a:stretch>
        </p:blipFill>
        <p:spPr>
          <a:xfrm>
            <a:off x="3669109" y="1269857"/>
            <a:ext cx="4737135" cy="2553379"/>
          </a:xfrm>
          <a:prstGeom prst="rect">
            <a:avLst/>
          </a:prstGeom>
        </p:spPr>
      </p:pic>
    </p:spTree>
    <p:extLst>
      <p:ext uri="{BB962C8B-B14F-4D97-AF65-F5344CB8AC3E}">
        <p14:creationId xmlns:p14="http://schemas.microsoft.com/office/powerpoint/2010/main" val="4013254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8" name="Google Shape;1028;p44"/>
          <p:cNvSpPr txBox="1">
            <a:spLocks noGrp="1"/>
          </p:cNvSpPr>
          <p:nvPr>
            <p:ph type="subTitle" idx="2"/>
          </p:nvPr>
        </p:nvSpPr>
        <p:spPr>
          <a:xfrm>
            <a:off x="5520573" y="1241991"/>
            <a:ext cx="2949109" cy="326032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sz="1400" b="1" dirty="0" err="1"/>
              <a:t>Explanation:</a:t>
            </a:r>
            <a:r>
              <a:rPr lang="en-IN" sz="1400" dirty="0" err="1"/>
              <a:t>The</a:t>
            </a:r>
            <a:r>
              <a:rPr lang="en-IN" sz="1400" dirty="0"/>
              <a:t> line chart displays two metrics over time. Count of ⁠ </a:t>
            </a:r>
            <a:r>
              <a:rPr lang="en-IN" sz="1400" dirty="0" err="1"/>
              <a:t>repaidDateMonth</a:t>
            </a:r>
            <a:r>
              <a:rPr lang="en-IN" sz="1400" dirty="0"/>
              <a:t> ⁠ (in green) Represents the number of loans repaid each month. Sum of ⁠ </a:t>
            </a:r>
            <a:r>
              <a:rPr lang="en-IN" sz="1400" dirty="0" err="1"/>
              <a:t>loanDefault</a:t>
            </a:r>
            <a:r>
              <a:rPr lang="en-IN" sz="1400" dirty="0"/>
              <a:t> ⁠ (in orange) shows the number of loan defaults each month.</a:t>
            </a:r>
          </a:p>
          <a:p>
            <a:pPr marL="0" lvl="0" indent="0" algn="just" rtl="0">
              <a:spcBef>
                <a:spcPts val="0"/>
              </a:spcBef>
              <a:spcAft>
                <a:spcPts val="0"/>
              </a:spcAft>
              <a:buNone/>
            </a:pPr>
            <a:endParaRPr lang="en-IN" sz="1400" dirty="0"/>
          </a:p>
          <a:p>
            <a:pPr marL="0" lvl="0" indent="0" algn="just" rtl="0">
              <a:spcBef>
                <a:spcPts val="0"/>
              </a:spcBef>
              <a:spcAft>
                <a:spcPts val="0"/>
              </a:spcAft>
              <a:buNone/>
            </a:pPr>
            <a:r>
              <a:rPr lang="en-IN" sz="1400" b="1" dirty="0"/>
              <a:t>Implications: </a:t>
            </a:r>
            <a:r>
              <a:rPr lang="en-IN" sz="1400" dirty="0"/>
              <a:t>Financial institutions could leverage these patterns to adjust loan offerings or introduce repayment assistance programs based on seasonal trends.</a:t>
            </a:r>
          </a:p>
          <a:p>
            <a:pPr marL="0" lvl="0" indent="0" algn="just" rtl="0">
              <a:spcBef>
                <a:spcPts val="0"/>
              </a:spcBef>
              <a:spcAft>
                <a:spcPts val="0"/>
              </a:spcAft>
              <a:buNone/>
            </a:pPr>
            <a:endParaRPr lang="en-IN" sz="1400" dirty="0"/>
          </a:p>
          <a:p>
            <a:pPr marL="0" lvl="0" indent="0" algn="just" rtl="0">
              <a:spcBef>
                <a:spcPts val="0"/>
              </a:spcBef>
              <a:spcAft>
                <a:spcPts val="0"/>
              </a:spcAft>
              <a:buNone/>
            </a:pPr>
            <a:endParaRPr lang="en-IN" sz="1400" dirty="0"/>
          </a:p>
        </p:txBody>
      </p:sp>
      <p:sp>
        <p:nvSpPr>
          <p:cNvPr id="1035" name="Google Shape;1035;p44"/>
          <p:cNvSpPr txBox="1">
            <a:spLocks noGrp="1"/>
          </p:cNvSpPr>
          <p:nvPr>
            <p:ph type="title"/>
          </p:nvPr>
        </p:nvSpPr>
        <p:spPr>
          <a:xfrm>
            <a:off x="810492" y="471864"/>
            <a:ext cx="777239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Loan Default Rate Over Time</a:t>
            </a:r>
            <a:endParaRPr dirty="0"/>
          </a:p>
        </p:txBody>
      </p:sp>
      <p:pic>
        <p:nvPicPr>
          <p:cNvPr id="2" name="Picture 1">
            <a:extLst>
              <a:ext uri="{FF2B5EF4-FFF2-40B4-BE49-F238E27FC236}">
                <a16:creationId xmlns:a16="http://schemas.microsoft.com/office/drawing/2014/main" id="{B48F6D80-790A-F29C-8041-D1044FAFE654}"/>
              </a:ext>
            </a:extLst>
          </p:cNvPr>
          <p:cNvPicPr>
            <a:picLocks noChangeAspect="1"/>
          </p:cNvPicPr>
          <p:nvPr/>
        </p:nvPicPr>
        <p:blipFill>
          <a:blip r:embed="rId3"/>
          <a:stretch>
            <a:fillRect/>
          </a:stretch>
        </p:blipFill>
        <p:spPr>
          <a:xfrm>
            <a:off x="440155" y="1366683"/>
            <a:ext cx="5080418" cy="2758508"/>
          </a:xfrm>
          <a:prstGeom prst="rect">
            <a:avLst/>
          </a:prstGeom>
        </p:spPr>
      </p:pic>
    </p:spTree>
    <p:extLst>
      <p:ext uri="{BB962C8B-B14F-4D97-AF65-F5344CB8AC3E}">
        <p14:creationId xmlns:p14="http://schemas.microsoft.com/office/powerpoint/2010/main" val="531775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8" name="Google Shape;1028;p44"/>
          <p:cNvSpPr txBox="1">
            <a:spLocks noGrp="1"/>
          </p:cNvSpPr>
          <p:nvPr>
            <p:ph type="subTitle" idx="2"/>
          </p:nvPr>
        </p:nvSpPr>
        <p:spPr>
          <a:xfrm>
            <a:off x="475013" y="1269857"/>
            <a:ext cx="3194096" cy="355389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sz="1400" b="1" dirty="0"/>
              <a:t>Explanation: </a:t>
            </a:r>
            <a:r>
              <a:rPr lang="en-IN" sz="1400" dirty="0"/>
              <a:t>This bar chart compares the sum of ⁠ </a:t>
            </a:r>
            <a:r>
              <a:rPr lang="en-IN" sz="1400" dirty="0" err="1"/>
              <a:t>loanAmount</a:t>
            </a:r>
            <a:r>
              <a:rPr lang="en-IN" sz="1400" dirty="0"/>
              <a:t> ⁠ (in yellow) with the sum of ⁠ </a:t>
            </a:r>
            <a:r>
              <a:rPr lang="en-IN" sz="1400" dirty="0" err="1"/>
              <a:t>clientIncome</a:t>
            </a:r>
            <a:r>
              <a:rPr lang="en-IN" sz="1400" dirty="0"/>
              <a:t> ⁠ (in green) across different loan purposes (e.g., business, house, education, medical, other). </a:t>
            </a:r>
          </a:p>
          <a:p>
            <a:pPr marL="0" lvl="0" indent="0" algn="just" rtl="0">
              <a:spcBef>
                <a:spcPts val="0"/>
              </a:spcBef>
              <a:spcAft>
                <a:spcPts val="0"/>
              </a:spcAft>
              <a:buNone/>
            </a:pPr>
            <a:endParaRPr lang="en-IN" sz="1400" dirty="0"/>
          </a:p>
          <a:p>
            <a:pPr marL="0" lvl="0" indent="0" algn="just" rtl="0">
              <a:spcBef>
                <a:spcPts val="0"/>
              </a:spcBef>
              <a:spcAft>
                <a:spcPts val="0"/>
              </a:spcAft>
              <a:buNone/>
            </a:pPr>
            <a:r>
              <a:rPr lang="en-IN" sz="1400" b="1" dirty="0"/>
              <a:t>Implications:  </a:t>
            </a:r>
            <a:r>
              <a:rPr lang="en-IN" sz="1400" dirty="0"/>
              <a:t>Tailoring interest rates or repayment structures based on loan purposes could improve client satisfaction and repayment success, catering to different financial needs across categories.</a:t>
            </a:r>
          </a:p>
          <a:p>
            <a:pPr marL="0" lvl="0" indent="0" algn="just" rtl="0">
              <a:spcBef>
                <a:spcPts val="0"/>
              </a:spcBef>
              <a:spcAft>
                <a:spcPts val="0"/>
              </a:spcAft>
              <a:buNone/>
            </a:pPr>
            <a:endParaRPr lang="en-IN" sz="1400" dirty="0"/>
          </a:p>
        </p:txBody>
      </p:sp>
      <p:sp>
        <p:nvSpPr>
          <p:cNvPr id="1035" name="Google Shape;1035;p44"/>
          <p:cNvSpPr txBox="1">
            <a:spLocks noGrp="1"/>
          </p:cNvSpPr>
          <p:nvPr>
            <p:ph type="title"/>
          </p:nvPr>
        </p:nvSpPr>
        <p:spPr>
          <a:xfrm>
            <a:off x="475013" y="182249"/>
            <a:ext cx="822484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Loan Purpose and Client Income – Loan Amount by Purpose and Income </a:t>
            </a:r>
            <a:endParaRPr dirty="0"/>
          </a:p>
        </p:txBody>
      </p:sp>
      <p:pic>
        <p:nvPicPr>
          <p:cNvPr id="2" name="Picture 1">
            <a:extLst>
              <a:ext uri="{FF2B5EF4-FFF2-40B4-BE49-F238E27FC236}">
                <a16:creationId xmlns:a16="http://schemas.microsoft.com/office/drawing/2014/main" id="{6C3A23A0-22C5-1464-F8D9-AB4A5406A9A1}"/>
              </a:ext>
            </a:extLst>
          </p:cNvPr>
          <p:cNvPicPr>
            <a:picLocks noChangeAspect="1"/>
          </p:cNvPicPr>
          <p:nvPr/>
        </p:nvPicPr>
        <p:blipFill>
          <a:blip r:embed="rId3"/>
          <a:stretch>
            <a:fillRect/>
          </a:stretch>
        </p:blipFill>
        <p:spPr>
          <a:xfrm>
            <a:off x="3669109" y="1456625"/>
            <a:ext cx="4668008" cy="2512701"/>
          </a:xfrm>
          <a:prstGeom prst="rect">
            <a:avLst/>
          </a:prstGeom>
        </p:spPr>
      </p:pic>
    </p:spTree>
    <p:extLst>
      <p:ext uri="{BB962C8B-B14F-4D97-AF65-F5344CB8AC3E}">
        <p14:creationId xmlns:p14="http://schemas.microsoft.com/office/powerpoint/2010/main" val="1272184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8" name="Google Shape;1028;p44"/>
          <p:cNvSpPr txBox="1">
            <a:spLocks noGrp="1"/>
          </p:cNvSpPr>
          <p:nvPr>
            <p:ph type="subTitle" idx="2"/>
          </p:nvPr>
        </p:nvSpPr>
        <p:spPr>
          <a:xfrm>
            <a:off x="475013" y="1205707"/>
            <a:ext cx="7681851" cy="3553890"/>
          </a:xfrm>
          <a:prstGeom prst="rect">
            <a:avLst/>
          </a:prstGeom>
        </p:spPr>
        <p:txBody>
          <a:bodyPr spcFirstLastPara="1" wrap="square" lIns="91425" tIns="91425" rIns="91425" bIns="91425" anchor="t" anchorCtr="0">
            <a:noAutofit/>
          </a:bodyPr>
          <a:lstStyle/>
          <a:p>
            <a:r>
              <a:rPr lang="en-IN" sz="1600" b="1" dirty="0"/>
              <a:t>Customer Segmentation and Loan Purpose</a:t>
            </a:r>
          </a:p>
          <a:p>
            <a:pPr>
              <a:buFont typeface="Arial" panose="020B0604020202020204" pitchFamily="34" charset="0"/>
              <a:buChar char="•"/>
            </a:pPr>
            <a:r>
              <a:rPr lang="en-IN" sz="1600" b="1" dirty="0"/>
              <a:t>Business Loans Dominate</a:t>
            </a:r>
            <a:r>
              <a:rPr lang="en-IN" sz="1600" dirty="0"/>
              <a:t>: Nearly 50% of loans are for business purposes, indicating strong demand in this area.</a:t>
            </a:r>
          </a:p>
          <a:p>
            <a:pPr>
              <a:buFont typeface="Arial" panose="020B0604020202020204" pitchFamily="34" charset="0"/>
              <a:buChar char="•"/>
            </a:pPr>
            <a:r>
              <a:rPr lang="en-IN" sz="1600" b="1" dirty="0"/>
              <a:t>Implication</a:t>
            </a:r>
            <a:r>
              <a:rPr lang="en-IN" sz="1600" dirty="0"/>
              <a:t>: Opportunity to develop targeted financial products, especially for business and housing loans.</a:t>
            </a:r>
          </a:p>
          <a:p>
            <a:pPr marL="152400" indent="0"/>
            <a:endParaRPr lang="en-IN" sz="1600" dirty="0"/>
          </a:p>
          <a:p>
            <a:r>
              <a:rPr lang="en-IN" sz="1600" b="1" dirty="0"/>
              <a:t>Seasonal and Income-Based Loan Trends</a:t>
            </a:r>
          </a:p>
          <a:p>
            <a:pPr>
              <a:buFont typeface="Arial" panose="020B0604020202020204" pitchFamily="34" charset="0"/>
              <a:buChar char="•"/>
            </a:pPr>
            <a:r>
              <a:rPr lang="en-IN" sz="1600" b="1" dirty="0"/>
              <a:t>Seasonal Borrowing Peaks Mid-Year</a:t>
            </a:r>
            <a:r>
              <a:rPr lang="en-IN" sz="1600" dirty="0"/>
              <a:t>: High demand in mid-year, declining towards year-end, possibly due to economic cycles.</a:t>
            </a:r>
          </a:p>
          <a:p>
            <a:pPr>
              <a:buFont typeface="Arial" panose="020B0604020202020204" pitchFamily="34" charset="0"/>
              <a:buChar char="•"/>
            </a:pPr>
            <a:r>
              <a:rPr lang="en-IN" sz="1600" b="1" dirty="0"/>
              <a:t>Implication</a:t>
            </a:r>
            <a:r>
              <a:rPr lang="en-IN" sz="1600" dirty="0"/>
              <a:t>: Prepare for peak borrowing periods with promotional products, focusing on mid-year demand and targeting middle-income segments.</a:t>
            </a:r>
          </a:p>
          <a:p>
            <a:pPr marL="0" lvl="0" indent="0" algn="just" rtl="0">
              <a:spcBef>
                <a:spcPts val="0"/>
              </a:spcBef>
              <a:spcAft>
                <a:spcPts val="0"/>
              </a:spcAft>
              <a:buNone/>
            </a:pPr>
            <a:endParaRPr lang="en-IN" sz="1100" dirty="0"/>
          </a:p>
        </p:txBody>
      </p:sp>
      <p:sp>
        <p:nvSpPr>
          <p:cNvPr id="1035" name="Google Shape;1035;p44"/>
          <p:cNvSpPr txBox="1">
            <a:spLocks noGrp="1"/>
          </p:cNvSpPr>
          <p:nvPr>
            <p:ph type="title"/>
          </p:nvPr>
        </p:nvSpPr>
        <p:spPr>
          <a:xfrm>
            <a:off x="629757" y="528655"/>
            <a:ext cx="822484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Analysis and Insights</a:t>
            </a:r>
            <a:endParaRPr dirty="0"/>
          </a:p>
        </p:txBody>
      </p:sp>
    </p:spTree>
    <p:extLst>
      <p:ext uri="{BB962C8B-B14F-4D97-AF65-F5344CB8AC3E}">
        <p14:creationId xmlns:p14="http://schemas.microsoft.com/office/powerpoint/2010/main" val="542178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8" name="Google Shape;1028;p44"/>
          <p:cNvSpPr txBox="1">
            <a:spLocks noGrp="1"/>
          </p:cNvSpPr>
          <p:nvPr>
            <p:ph type="subTitle" idx="2"/>
          </p:nvPr>
        </p:nvSpPr>
        <p:spPr>
          <a:xfrm>
            <a:off x="615690" y="485316"/>
            <a:ext cx="7681851" cy="3553890"/>
          </a:xfrm>
          <a:prstGeom prst="rect">
            <a:avLst/>
          </a:prstGeom>
        </p:spPr>
        <p:txBody>
          <a:bodyPr spcFirstLastPara="1" wrap="square" lIns="91425" tIns="91425" rIns="91425" bIns="91425" anchor="t" anchorCtr="0">
            <a:noAutofit/>
          </a:bodyPr>
          <a:lstStyle/>
          <a:p>
            <a:r>
              <a:rPr lang="en-IN" sz="1600" b="1" dirty="0"/>
              <a:t>Loan Approval, Default Patterns, and Risk Management</a:t>
            </a:r>
          </a:p>
          <a:p>
            <a:pPr>
              <a:buFont typeface="Arial" panose="020B0604020202020204" pitchFamily="34" charset="0"/>
              <a:buChar char="•"/>
            </a:pPr>
            <a:r>
              <a:rPr lang="en-IN" sz="1600" b="1" dirty="0"/>
              <a:t>Approval and Default Trends</a:t>
            </a:r>
            <a:r>
              <a:rPr lang="en-IN" sz="1600" dirty="0"/>
              <a:t>: Loan approvals drop in Q4; defaults peak in specific months, possibly due to post-holiday financial strain.</a:t>
            </a:r>
          </a:p>
          <a:p>
            <a:pPr>
              <a:buFont typeface="Arial" panose="020B0604020202020204" pitchFamily="34" charset="0"/>
              <a:buChar char="•"/>
            </a:pPr>
            <a:r>
              <a:rPr lang="en-IN" sz="1600" b="1" dirty="0"/>
              <a:t>Implication</a:t>
            </a:r>
            <a:r>
              <a:rPr lang="en-IN" sz="1600" dirty="0"/>
              <a:t>: Tighten credit policies and adjust repayment plans for high-risk loan types and high-default months.</a:t>
            </a:r>
          </a:p>
          <a:p>
            <a:pPr marL="152400" indent="0"/>
            <a:endParaRPr lang="en-IN" sz="1600" dirty="0"/>
          </a:p>
          <a:p>
            <a:r>
              <a:rPr lang="en-IN" sz="1600" b="1" dirty="0"/>
              <a:t>Loan Repayment and Income Correlation</a:t>
            </a:r>
          </a:p>
          <a:p>
            <a:pPr>
              <a:buFont typeface="Arial" panose="020B0604020202020204" pitchFamily="34" charset="0"/>
              <a:buChar char="•"/>
            </a:pPr>
            <a:r>
              <a:rPr lang="en-IN" sz="1600" b="1" dirty="0"/>
              <a:t>Repayment Peaks Mid-Year</a:t>
            </a:r>
            <a:r>
              <a:rPr lang="en-IN" sz="1600" dirty="0"/>
              <a:t>: Possibly due to seasonal income cycles or bonuses.</a:t>
            </a:r>
          </a:p>
          <a:p>
            <a:pPr>
              <a:buFont typeface="Arial" panose="020B0604020202020204" pitchFamily="34" charset="0"/>
              <a:buChar char="•"/>
            </a:pPr>
            <a:r>
              <a:rPr lang="en-IN" sz="1600" b="1" dirty="0"/>
              <a:t>Implication</a:t>
            </a:r>
            <a:r>
              <a:rPr lang="en-IN" sz="1600" dirty="0"/>
              <a:t>: Introduce tailored repayment plans for high-income borrowers, especially in high-risk business loans.</a:t>
            </a:r>
          </a:p>
          <a:p>
            <a:pPr marL="0" lvl="0" indent="0" algn="just" rtl="0">
              <a:spcBef>
                <a:spcPts val="0"/>
              </a:spcBef>
              <a:spcAft>
                <a:spcPts val="0"/>
              </a:spcAft>
              <a:buNone/>
            </a:pPr>
            <a:endParaRPr lang="en-IN" sz="1100" dirty="0"/>
          </a:p>
        </p:txBody>
      </p:sp>
      <p:grpSp>
        <p:nvGrpSpPr>
          <p:cNvPr id="4" name="Google Shape;2248;p69">
            <a:extLst>
              <a:ext uri="{FF2B5EF4-FFF2-40B4-BE49-F238E27FC236}">
                <a16:creationId xmlns:a16="http://schemas.microsoft.com/office/drawing/2014/main" id="{DE4786B2-E6EA-1CB1-DA1F-3CD37222457F}"/>
              </a:ext>
            </a:extLst>
          </p:cNvPr>
          <p:cNvGrpSpPr/>
          <p:nvPr/>
        </p:nvGrpSpPr>
        <p:grpSpPr>
          <a:xfrm>
            <a:off x="6597747" y="2571750"/>
            <a:ext cx="2333749" cy="2497325"/>
            <a:chOff x="4508512" y="1102154"/>
            <a:chExt cx="3703730" cy="3448163"/>
          </a:xfrm>
        </p:grpSpPr>
        <p:grpSp>
          <p:nvGrpSpPr>
            <p:cNvPr id="5" name="Google Shape;2249;p69">
              <a:extLst>
                <a:ext uri="{FF2B5EF4-FFF2-40B4-BE49-F238E27FC236}">
                  <a16:creationId xmlns:a16="http://schemas.microsoft.com/office/drawing/2014/main" id="{3D26009C-9A88-2295-CF1B-1CB5F777AFB8}"/>
                </a:ext>
              </a:extLst>
            </p:cNvPr>
            <p:cNvGrpSpPr/>
            <p:nvPr/>
          </p:nvGrpSpPr>
          <p:grpSpPr>
            <a:xfrm rot="-1055257">
              <a:off x="4874409" y="1543194"/>
              <a:ext cx="3168438" cy="1611618"/>
              <a:chOff x="2630883" y="3262708"/>
              <a:chExt cx="2541512" cy="1292864"/>
            </a:xfrm>
          </p:grpSpPr>
          <p:grpSp>
            <p:nvGrpSpPr>
              <p:cNvPr id="1024" name="Google Shape;2250;p69">
                <a:extLst>
                  <a:ext uri="{FF2B5EF4-FFF2-40B4-BE49-F238E27FC236}">
                    <a16:creationId xmlns:a16="http://schemas.microsoft.com/office/drawing/2014/main" id="{0781394D-183A-F56A-0BA5-16413FA8823E}"/>
                  </a:ext>
                </a:extLst>
              </p:cNvPr>
              <p:cNvGrpSpPr/>
              <p:nvPr/>
            </p:nvGrpSpPr>
            <p:grpSpPr>
              <a:xfrm>
                <a:off x="2630883" y="3262708"/>
                <a:ext cx="2511443" cy="1287876"/>
                <a:chOff x="2630883" y="3262708"/>
                <a:chExt cx="2511443" cy="1287876"/>
              </a:xfrm>
            </p:grpSpPr>
            <p:sp>
              <p:nvSpPr>
                <p:cNvPr id="1029" name="Google Shape;2251;p69">
                  <a:extLst>
                    <a:ext uri="{FF2B5EF4-FFF2-40B4-BE49-F238E27FC236}">
                      <a16:creationId xmlns:a16="http://schemas.microsoft.com/office/drawing/2014/main" id="{4B645137-CAAC-7FF1-3CD2-3EFEA82E3486}"/>
                    </a:ext>
                  </a:extLst>
                </p:cNvPr>
                <p:cNvSpPr/>
                <p:nvPr/>
              </p:nvSpPr>
              <p:spPr>
                <a:xfrm>
                  <a:off x="2630883" y="3410147"/>
                  <a:ext cx="2340824" cy="1140437"/>
                </a:xfrm>
                <a:custGeom>
                  <a:avLst/>
                  <a:gdLst/>
                  <a:ahLst/>
                  <a:cxnLst/>
                  <a:rect l="l" t="t" r="r" b="b"/>
                  <a:pathLst>
                    <a:path w="2340824" h="1140437" extrusionOk="0">
                      <a:moveTo>
                        <a:pt x="93228" y="1140438"/>
                      </a:moveTo>
                      <a:lnTo>
                        <a:pt x="0" y="1014625"/>
                      </a:lnTo>
                      <a:lnTo>
                        <a:pt x="1305654" y="48010"/>
                      </a:lnTo>
                      <a:lnTo>
                        <a:pt x="1681376" y="507871"/>
                      </a:lnTo>
                      <a:lnTo>
                        <a:pt x="2234906" y="0"/>
                      </a:lnTo>
                      <a:lnTo>
                        <a:pt x="2340825" y="115339"/>
                      </a:lnTo>
                      <a:lnTo>
                        <a:pt x="1665039" y="735389"/>
                      </a:lnTo>
                      <a:lnTo>
                        <a:pt x="1278835" y="262694"/>
                      </a:lnTo>
                      <a:lnTo>
                        <a:pt x="93228" y="1140438"/>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2252;p69">
                  <a:extLst>
                    <a:ext uri="{FF2B5EF4-FFF2-40B4-BE49-F238E27FC236}">
                      <a16:creationId xmlns:a16="http://schemas.microsoft.com/office/drawing/2014/main" id="{40ADC646-27B4-27B1-006D-327D7FA7194F}"/>
                    </a:ext>
                  </a:extLst>
                </p:cNvPr>
                <p:cNvSpPr/>
                <p:nvPr/>
              </p:nvSpPr>
              <p:spPr>
                <a:xfrm>
                  <a:off x="4730706" y="3262708"/>
                  <a:ext cx="411620" cy="402082"/>
                </a:xfrm>
                <a:custGeom>
                  <a:avLst/>
                  <a:gdLst/>
                  <a:ahLst/>
                  <a:cxnLst/>
                  <a:rect l="l" t="t" r="r" b="b"/>
                  <a:pathLst>
                    <a:path w="411620" h="402082" extrusionOk="0">
                      <a:moveTo>
                        <a:pt x="285174" y="402083"/>
                      </a:moveTo>
                      <a:lnTo>
                        <a:pt x="411620" y="0"/>
                      </a:lnTo>
                      <a:lnTo>
                        <a:pt x="0" y="91546"/>
                      </a:lnTo>
                      <a:lnTo>
                        <a:pt x="285174" y="402083"/>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5" name="Google Shape;2253;p69">
                <a:extLst>
                  <a:ext uri="{FF2B5EF4-FFF2-40B4-BE49-F238E27FC236}">
                    <a16:creationId xmlns:a16="http://schemas.microsoft.com/office/drawing/2014/main" id="{1F49531D-0566-96E6-15CF-F1364CFA6DA4}"/>
                  </a:ext>
                </a:extLst>
              </p:cNvPr>
              <p:cNvGrpSpPr/>
              <p:nvPr/>
            </p:nvGrpSpPr>
            <p:grpSpPr>
              <a:xfrm>
                <a:off x="2660953" y="3267695"/>
                <a:ext cx="2511442" cy="1287877"/>
                <a:chOff x="2660953" y="3267695"/>
                <a:chExt cx="2511442" cy="1287877"/>
              </a:xfrm>
            </p:grpSpPr>
            <p:sp>
              <p:nvSpPr>
                <p:cNvPr id="1026" name="Google Shape;2254;p69">
                  <a:extLst>
                    <a:ext uri="{FF2B5EF4-FFF2-40B4-BE49-F238E27FC236}">
                      <a16:creationId xmlns:a16="http://schemas.microsoft.com/office/drawing/2014/main" id="{42B48C96-D903-372C-8EF1-311EDCF4AD3A}"/>
                    </a:ext>
                  </a:extLst>
                </p:cNvPr>
                <p:cNvSpPr/>
                <p:nvPr/>
              </p:nvSpPr>
              <p:spPr>
                <a:xfrm>
                  <a:off x="2660953" y="3415134"/>
                  <a:ext cx="2340824" cy="1140438"/>
                </a:xfrm>
                <a:custGeom>
                  <a:avLst/>
                  <a:gdLst/>
                  <a:ahLst/>
                  <a:cxnLst/>
                  <a:rect l="l" t="t" r="r" b="b"/>
                  <a:pathLst>
                    <a:path w="2340824" h="1140438" extrusionOk="0">
                      <a:moveTo>
                        <a:pt x="93228" y="1140438"/>
                      </a:moveTo>
                      <a:lnTo>
                        <a:pt x="0" y="1014625"/>
                      </a:lnTo>
                      <a:lnTo>
                        <a:pt x="1305654" y="48011"/>
                      </a:lnTo>
                      <a:lnTo>
                        <a:pt x="1681376" y="507871"/>
                      </a:lnTo>
                      <a:lnTo>
                        <a:pt x="2234906" y="0"/>
                      </a:lnTo>
                      <a:lnTo>
                        <a:pt x="2340824" y="115339"/>
                      </a:lnTo>
                      <a:lnTo>
                        <a:pt x="1665039" y="735389"/>
                      </a:lnTo>
                      <a:lnTo>
                        <a:pt x="1278835" y="262699"/>
                      </a:lnTo>
                      <a:lnTo>
                        <a:pt x="93228" y="114043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2255;p69">
                  <a:extLst>
                    <a:ext uri="{FF2B5EF4-FFF2-40B4-BE49-F238E27FC236}">
                      <a16:creationId xmlns:a16="http://schemas.microsoft.com/office/drawing/2014/main" id="{38D204E3-A166-6EFE-4698-C6CA2A4DBD25}"/>
                    </a:ext>
                  </a:extLst>
                </p:cNvPr>
                <p:cNvSpPr/>
                <p:nvPr/>
              </p:nvSpPr>
              <p:spPr>
                <a:xfrm>
                  <a:off x="4760776" y="3267695"/>
                  <a:ext cx="411619" cy="402082"/>
                </a:xfrm>
                <a:custGeom>
                  <a:avLst/>
                  <a:gdLst/>
                  <a:ahLst/>
                  <a:cxnLst/>
                  <a:rect l="l" t="t" r="r" b="b"/>
                  <a:pathLst>
                    <a:path w="411619" h="402082" extrusionOk="0">
                      <a:moveTo>
                        <a:pt x="285174" y="402083"/>
                      </a:moveTo>
                      <a:lnTo>
                        <a:pt x="411620" y="0"/>
                      </a:lnTo>
                      <a:lnTo>
                        <a:pt x="0" y="91545"/>
                      </a:lnTo>
                      <a:lnTo>
                        <a:pt x="285174" y="40208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 name="Google Shape;2256;p69">
              <a:extLst>
                <a:ext uri="{FF2B5EF4-FFF2-40B4-BE49-F238E27FC236}">
                  <a16:creationId xmlns:a16="http://schemas.microsoft.com/office/drawing/2014/main" id="{E8359D60-6F76-3C27-4EB3-E4EB6CE28971}"/>
                </a:ext>
              </a:extLst>
            </p:cNvPr>
            <p:cNvGrpSpPr/>
            <p:nvPr/>
          </p:nvGrpSpPr>
          <p:grpSpPr>
            <a:xfrm>
              <a:off x="4508512" y="2931576"/>
              <a:ext cx="1640955" cy="1495564"/>
              <a:chOff x="4418024" y="2931576"/>
              <a:chExt cx="1640955" cy="1495564"/>
            </a:xfrm>
          </p:grpSpPr>
          <p:grpSp>
            <p:nvGrpSpPr>
              <p:cNvPr id="48" name="Google Shape;2257;p69">
                <a:extLst>
                  <a:ext uri="{FF2B5EF4-FFF2-40B4-BE49-F238E27FC236}">
                    <a16:creationId xmlns:a16="http://schemas.microsoft.com/office/drawing/2014/main" id="{770337D7-8042-138C-53E8-0F8257E1DF13}"/>
                  </a:ext>
                </a:extLst>
              </p:cNvPr>
              <p:cNvGrpSpPr/>
              <p:nvPr/>
            </p:nvGrpSpPr>
            <p:grpSpPr>
              <a:xfrm rot="-1089589">
                <a:off x="4512441" y="3397825"/>
                <a:ext cx="1407020" cy="830742"/>
                <a:chOff x="4778337" y="5141250"/>
                <a:chExt cx="1335335" cy="788417"/>
              </a:xfrm>
            </p:grpSpPr>
            <p:sp>
              <p:nvSpPr>
                <p:cNvPr id="57" name="Google Shape;2258;p69">
                  <a:extLst>
                    <a:ext uri="{FF2B5EF4-FFF2-40B4-BE49-F238E27FC236}">
                      <a16:creationId xmlns:a16="http://schemas.microsoft.com/office/drawing/2014/main" id="{CA1F1336-8995-EEEB-A27F-ABA4535CC1A7}"/>
                    </a:ext>
                  </a:extLst>
                </p:cNvPr>
                <p:cNvSpPr/>
                <p:nvPr/>
              </p:nvSpPr>
              <p:spPr>
                <a:xfrm>
                  <a:off x="4778337" y="5141250"/>
                  <a:ext cx="1335334" cy="787760"/>
                </a:xfrm>
                <a:custGeom>
                  <a:avLst/>
                  <a:gdLst/>
                  <a:ahLst/>
                  <a:cxnLst/>
                  <a:rect l="l" t="t" r="r" b="b"/>
                  <a:pathLst>
                    <a:path w="1745534" h="1029752" extrusionOk="0">
                      <a:moveTo>
                        <a:pt x="5103" y="167486"/>
                      </a:moveTo>
                      <a:cubicBezTo>
                        <a:pt x="-86406" y="691790"/>
                        <a:pt x="1052911" y="1396174"/>
                        <a:pt x="1745445" y="803631"/>
                      </a:cubicBezTo>
                      <a:cubicBezTo>
                        <a:pt x="1467424" y="94438"/>
                        <a:pt x="387793" y="-221495"/>
                        <a:pt x="5103" y="1674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259;p69">
                  <a:extLst>
                    <a:ext uri="{FF2B5EF4-FFF2-40B4-BE49-F238E27FC236}">
                      <a16:creationId xmlns:a16="http://schemas.microsoft.com/office/drawing/2014/main" id="{0C49245B-6BC5-8F8C-2C05-26F3593B04E5}"/>
                    </a:ext>
                  </a:extLst>
                </p:cNvPr>
                <p:cNvSpPr/>
                <p:nvPr/>
              </p:nvSpPr>
              <p:spPr>
                <a:xfrm>
                  <a:off x="5204163" y="5142875"/>
                  <a:ext cx="102221" cy="324991"/>
                </a:xfrm>
                <a:custGeom>
                  <a:avLst/>
                  <a:gdLst/>
                  <a:ahLst/>
                  <a:cxnLst/>
                  <a:rect l="l" t="t" r="r" b="b"/>
                  <a:pathLst>
                    <a:path w="133622" h="424825" extrusionOk="0">
                      <a:moveTo>
                        <a:pt x="133534" y="418484"/>
                      </a:moveTo>
                      <a:lnTo>
                        <a:pt x="23088" y="953"/>
                      </a:lnTo>
                      <a:cubicBezTo>
                        <a:pt x="15344" y="333"/>
                        <a:pt x="7606" y="-262"/>
                        <a:pt x="-89" y="-728"/>
                      </a:cubicBezTo>
                      <a:lnTo>
                        <a:pt x="112286" y="4240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260;p69">
                  <a:extLst>
                    <a:ext uri="{FF2B5EF4-FFF2-40B4-BE49-F238E27FC236}">
                      <a16:creationId xmlns:a16="http://schemas.microsoft.com/office/drawing/2014/main" id="{E3E58A3E-1644-6C7C-BC09-43776BFA401D}"/>
                    </a:ext>
                  </a:extLst>
                </p:cNvPr>
                <p:cNvSpPr/>
                <p:nvPr/>
              </p:nvSpPr>
              <p:spPr>
                <a:xfrm>
                  <a:off x="4817422" y="5352727"/>
                  <a:ext cx="187330" cy="134330"/>
                </a:xfrm>
                <a:custGeom>
                  <a:avLst/>
                  <a:gdLst/>
                  <a:ahLst/>
                  <a:cxnLst/>
                  <a:rect l="l" t="t" r="r" b="b"/>
                  <a:pathLst>
                    <a:path w="244876" h="175595" extrusionOk="0">
                      <a:moveTo>
                        <a:pt x="232548" y="-728"/>
                      </a:moveTo>
                      <a:lnTo>
                        <a:pt x="-89" y="155148"/>
                      </a:lnTo>
                      <a:cubicBezTo>
                        <a:pt x="3113" y="161731"/>
                        <a:pt x="6459" y="168305"/>
                        <a:pt x="9948" y="174867"/>
                      </a:cubicBezTo>
                      <a:lnTo>
                        <a:pt x="244788" y="17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261;p69">
                  <a:extLst>
                    <a:ext uri="{FF2B5EF4-FFF2-40B4-BE49-F238E27FC236}">
                      <a16:creationId xmlns:a16="http://schemas.microsoft.com/office/drawing/2014/main" id="{70B42F74-2008-6B36-87ED-C40D461E961E}"/>
                    </a:ext>
                  </a:extLst>
                </p:cNvPr>
                <p:cNvSpPr/>
                <p:nvPr/>
              </p:nvSpPr>
              <p:spPr>
                <a:xfrm>
                  <a:off x="5205180" y="5554833"/>
                  <a:ext cx="365072" cy="278678"/>
                </a:xfrm>
                <a:custGeom>
                  <a:avLst/>
                  <a:gdLst/>
                  <a:ahLst/>
                  <a:cxnLst/>
                  <a:rect l="l" t="t" r="r" b="b"/>
                  <a:pathLst>
                    <a:path w="477218" h="364285" extrusionOk="0">
                      <a:moveTo>
                        <a:pt x="463799" y="-728"/>
                      </a:moveTo>
                      <a:lnTo>
                        <a:pt x="-89" y="352899"/>
                      </a:lnTo>
                      <a:cubicBezTo>
                        <a:pt x="7290" y="356507"/>
                        <a:pt x="14709" y="360060"/>
                        <a:pt x="22169" y="363558"/>
                      </a:cubicBezTo>
                      <a:lnTo>
                        <a:pt x="477129" y="167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262;p69">
                  <a:extLst>
                    <a:ext uri="{FF2B5EF4-FFF2-40B4-BE49-F238E27FC236}">
                      <a16:creationId xmlns:a16="http://schemas.microsoft.com/office/drawing/2014/main" id="{15762A23-FB1A-5D37-F17E-D749A0A63B5A}"/>
                    </a:ext>
                  </a:extLst>
                </p:cNvPr>
                <p:cNvSpPr/>
                <p:nvPr/>
              </p:nvSpPr>
              <p:spPr>
                <a:xfrm>
                  <a:off x="5728282" y="5315912"/>
                  <a:ext cx="66602" cy="325390"/>
                </a:xfrm>
                <a:custGeom>
                  <a:avLst/>
                  <a:gdLst/>
                  <a:ahLst/>
                  <a:cxnLst/>
                  <a:rect l="l" t="t" r="r" b="b"/>
                  <a:pathLst>
                    <a:path w="87062" h="425347" extrusionOk="0">
                      <a:moveTo>
                        <a:pt x="86974" y="421286"/>
                      </a:moveTo>
                      <a:lnTo>
                        <a:pt x="24541" y="14862"/>
                      </a:lnTo>
                      <a:cubicBezTo>
                        <a:pt x="16387" y="9574"/>
                        <a:pt x="8162" y="4400"/>
                        <a:pt x="-89" y="-728"/>
                      </a:cubicBezTo>
                      <a:lnTo>
                        <a:pt x="65250" y="42462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263;p69">
                  <a:extLst>
                    <a:ext uri="{FF2B5EF4-FFF2-40B4-BE49-F238E27FC236}">
                      <a16:creationId xmlns:a16="http://schemas.microsoft.com/office/drawing/2014/main" id="{FC045A7B-4206-D835-C5DC-BD0C55DEA6A1}"/>
                    </a:ext>
                  </a:extLst>
                </p:cNvPr>
                <p:cNvSpPr/>
                <p:nvPr/>
              </p:nvSpPr>
              <p:spPr>
                <a:xfrm>
                  <a:off x="5642170" y="5695733"/>
                  <a:ext cx="322891" cy="233935"/>
                </a:xfrm>
                <a:custGeom>
                  <a:avLst/>
                  <a:gdLst/>
                  <a:ahLst/>
                  <a:cxnLst/>
                  <a:rect l="l" t="t" r="r" b="b"/>
                  <a:pathLst>
                    <a:path w="422080" h="305797" extrusionOk="0">
                      <a:moveTo>
                        <a:pt x="421991" y="16860"/>
                      </a:moveTo>
                      <a:lnTo>
                        <a:pt x="408822" y="-728"/>
                      </a:lnTo>
                      <a:lnTo>
                        <a:pt x="-89" y="305069"/>
                      </a:lnTo>
                      <a:cubicBezTo>
                        <a:pt x="12556" y="304979"/>
                        <a:pt x="25200" y="304669"/>
                        <a:pt x="37842" y="3041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264;p69">
                  <a:extLst>
                    <a:ext uri="{FF2B5EF4-FFF2-40B4-BE49-F238E27FC236}">
                      <a16:creationId xmlns:a16="http://schemas.microsoft.com/office/drawing/2014/main" id="{D2D57AB2-B2C5-2AE0-76DA-C676EB237E76}"/>
                    </a:ext>
                  </a:extLst>
                </p:cNvPr>
                <p:cNvSpPr/>
                <p:nvPr/>
              </p:nvSpPr>
              <p:spPr>
                <a:xfrm>
                  <a:off x="4779643" y="5272811"/>
                  <a:ext cx="1334029" cy="490484"/>
                </a:xfrm>
                <a:custGeom>
                  <a:avLst/>
                  <a:gdLst/>
                  <a:ahLst/>
                  <a:cxnLst/>
                  <a:rect l="l" t="t" r="r" b="b"/>
                  <a:pathLst>
                    <a:path w="1743829" h="641156" extrusionOk="0">
                      <a:moveTo>
                        <a:pt x="1738354" y="618832"/>
                      </a:moveTo>
                      <a:lnTo>
                        <a:pt x="2846" y="-728"/>
                      </a:lnTo>
                      <a:cubicBezTo>
                        <a:pt x="1635" y="6666"/>
                        <a:pt x="639" y="14090"/>
                        <a:pt x="-89" y="21550"/>
                      </a:cubicBezTo>
                      <a:lnTo>
                        <a:pt x="1733514" y="640429"/>
                      </a:lnTo>
                      <a:cubicBezTo>
                        <a:pt x="1736927" y="637589"/>
                        <a:pt x="1740349" y="634773"/>
                        <a:pt x="1743740" y="631872"/>
                      </a:cubicBezTo>
                      <a:cubicBezTo>
                        <a:pt x="1742022" y="627487"/>
                        <a:pt x="1740133" y="623186"/>
                        <a:pt x="1738354" y="6188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 name="Google Shape;2265;p69">
                <a:extLst>
                  <a:ext uri="{FF2B5EF4-FFF2-40B4-BE49-F238E27FC236}">
                    <a16:creationId xmlns:a16="http://schemas.microsoft.com/office/drawing/2014/main" id="{30D2AF00-141D-2797-930E-B9E7D81B0CC3}"/>
                  </a:ext>
                </a:extLst>
              </p:cNvPr>
              <p:cNvGrpSpPr/>
              <p:nvPr/>
            </p:nvGrpSpPr>
            <p:grpSpPr>
              <a:xfrm rot="-359516">
                <a:off x="4894506" y="2986002"/>
                <a:ext cx="1105211" cy="1193263"/>
                <a:chOff x="4921769" y="3642162"/>
                <a:chExt cx="1048829" cy="1132389"/>
              </a:xfrm>
            </p:grpSpPr>
            <p:sp>
              <p:nvSpPr>
                <p:cNvPr id="50" name="Google Shape;2266;p69">
                  <a:extLst>
                    <a:ext uri="{FF2B5EF4-FFF2-40B4-BE49-F238E27FC236}">
                      <a16:creationId xmlns:a16="http://schemas.microsoft.com/office/drawing/2014/main" id="{BA5F3D15-1675-3837-C67B-BEF7822BF9FC}"/>
                    </a:ext>
                  </a:extLst>
                </p:cNvPr>
                <p:cNvSpPr/>
                <p:nvPr/>
              </p:nvSpPr>
              <p:spPr>
                <a:xfrm>
                  <a:off x="4921769" y="3642162"/>
                  <a:ext cx="1048829" cy="1132378"/>
                </a:xfrm>
                <a:custGeom>
                  <a:avLst/>
                  <a:gdLst/>
                  <a:ahLst/>
                  <a:cxnLst/>
                  <a:rect l="l" t="t" r="r" b="b"/>
                  <a:pathLst>
                    <a:path w="1371018" h="1480233" extrusionOk="0">
                      <a:moveTo>
                        <a:pt x="24217" y="13961"/>
                      </a:moveTo>
                      <a:cubicBezTo>
                        <a:pt x="-94878" y="497744"/>
                        <a:pt x="207410" y="1383284"/>
                        <a:pt x="1293296" y="1479506"/>
                      </a:cubicBezTo>
                      <a:cubicBezTo>
                        <a:pt x="1574677" y="888315"/>
                        <a:pt x="1077452" y="-135295"/>
                        <a:pt x="24217" y="139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267;p69">
                  <a:extLst>
                    <a:ext uri="{FF2B5EF4-FFF2-40B4-BE49-F238E27FC236}">
                      <a16:creationId xmlns:a16="http://schemas.microsoft.com/office/drawing/2014/main" id="{51A8F8B4-634C-46B4-143B-7F0F0EB25C9E}"/>
                    </a:ext>
                  </a:extLst>
                </p:cNvPr>
                <p:cNvSpPr/>
                <p:nvPr/>
              </p:nvSpPr>
              <p:spPr>
                <a:xfrm>
                  <a:off x="4938097" y="3651132"/>
                  <a:ext cx="976193" cy="1123419"/>
                </a:xfrm>
                <a:custGeom>
                  <a:avLst/>
                  <a:gdLst/>
                  <a:ahLst/>
                  <a:cxnLst/>
                  <a:rect l="l" t="t" r="r" b="b"/>
                  <a:pathLst>
                    <a:path w="1276069" h="1468522" extrusionOk="0">
                      <a:moveTo>
                        <a:pt x="1275980" y="1459154"/>
                      </a:moveTo>
                      <a:lnTo>
                        <a:pt x="25185" y="-728"/>
                      </a:lnTo>
                      <a:cubicBezTo>
                        <a:pt x="17782" y="212"/>
                        <a:pt x="10353" y="1204"/>
                        <a:pt x="2899" y="2249"/>
                      </a:cubicBezTo>
                      <a:cubicBezTo>
                        <a:pt x="1845" y="6533"/>
                        <a:pt x="899" y="10919"/>
                        <a:pt x="-89" y="15265"/>
                      </a:cubicBezTo>
                      <a:lnTo>
                        <a:pt x="1241796" y="1464746"/>
                      </a:lnTo>
                      <a:cubicBezTo>
                        <a:pt x="1251834" y="1465785"/>
                        <a:pt x="1261804" y="1466893"/>
                        <a:pt x="1271979" y="1467795"/>
                      </a:cubicBezTo>
                      <a:cubicBezTo>
                        <a:pt x="1273342" y="1464931"/>
                        <a:pt x="1274653" y="1462037"/>
                        <a:pt x="1275980" y="14591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268;p69">
                  <a:extLst>
                    <a:ext uri="{FF2B5EF4-FFF2-40B4-BE49-F238E27FC236}">
                      <a16:creationId xmlns:a16="http://schemas.microsoft.com/office/drawing/2014/main" id="{E8C8617C-DCC3-C762-2942-93B106873AB5}"/>
                    </a:ext>
                  </a:extLst>
                </p:cNvPr>
                <p:cNvSpPr/>
                <p:nvPr/>
              </p:nvSpPr>
              <p:spPr>
                <a:xfrm>
                  <a:off x="4965616" y="4023850"/>
                  <a:ext cx="307717" cy="85969"/>
                </a:xfrm>
                <a:custGeom>
                  <a:avLst/>
                  <a:gdLst/>
                  <a:ahLst/>
                  <a:cxnLst/>
                  <a:rect l="l" t="t" r="r" b="b"/>
                  <a:pathLst>
                    <a:path w="402245" h="112378" extrusionOk="0">
                      <a:moveTo>
                        <a:pt x="396002" y="-728"/>
                      </a:moveTo>
                      <a:lnTo>
                        <a:pt x="-89" y="83401"/>
                      </a:lnTo>
                      <a:cubicBezTo>
                        <a:pt x="2932" y="92818"/>
                        <a:pt x="6076" y="102234"/>
                        <a:pt x="9343" y="111651"/>
                      </a:cubicBezTo>
                      <a:lnTo>
                        <a:pt x="402156" y="282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269;p69">
                  <a:extLst>
                    <a:ext uri="{FF2B5EF4-FFF2-40B4-BE49-F238E27FC236}">
                      <a16:creationId xmlns:a16="http://schemas.microsoft.com/office/drawing/2014/main" id="{ED3D6492-92BC-0546-EFD6-C5ED6C45CD91}"/>
                    </a:ext>
                  </a:extLst>
                </p:cNvPr>
                <p:cNvSpPr/>
                <p:nvPr/>
              </p:nvSpPr>
              <p:spPr>
                <a:xfrm>
                  <a:off x="5461021" y="3802587"/>
                  <a:ext cx="170353" cy="469223"/>
                </a:xfrm>
                <a:custGeom>
                  <a:avLst/>
                  <a:gdLst/>
                  <a:ahLst/>
                  <a:cxnLst/>
                  <a:rect l="l" t="t" r="r" b="b"/>
                  <a:pathLst>
                    <a:path w="222684" h="613364" extrusionOk="0">
                      <a:moveTo>
                        <a:pt x="28049" y="612637"/>
                      </a:moveTo>
                      <a:lnTo>
                        <a:pt x="222595" y="17894"/>
                      </a:lnTo>
                      <a:cubicBezTo>
                        <a:pt x="214348" y="11586"/>
                        <a:pt x="205997" y="5379"/>
                        <a:pt x="197541" y="-728"/>
                      </a:cubicBezTo>
                      <a:lnTo>
                        <a:pt x="-89" y="6034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4" name="Google Shape;2270;p69">
                  <a:extLst>
                    <a:ext uri="{FF2B5EF4-FFF2-40B4-BE49-F238E27FC236}">
                      <a16:creationId xmlns:a16="http://schemas.microsoft.com/office/drawing/2014/main" id="{46EF0307-0947-4CF8-CBA0-D10F0C76E138}"/>
                    </a:ext>
                  </a:extLst>
                </p:cNvPr>
                <p:cNvGrpSpPr/>
                <p:nvPr/>
              </p:nvGrpSpPr>
              <p:grpSpPr>
                <a:xfrm>
                  <a:off x="5242608" y="4480691"/>
                  <a:ext cx="420919" cy="42073"/>
                  <a:chOff x="2422386" y="2810148"/>
                  <a:chExt cx="549503" cy="54926"/>
                </a:xfrm>
              </p:grpSpPr>
              <p:sp>
                <p:nvSpPr>
                  <p:cNvPr id="55" name="Google Shape;2271;p69">
                    <a:extLst>
                      <a:ext uri="{FF2B5EF4-FFF2-40B4-BE49-F238E27FC236}">
                        <a16:creationId xmlns:a16="http://schemas.microsoft.com/office/drawing/2014/main" id="{2B7C3AA7-AD10-DE10-89B3-1689B2DFFF87}"/>
                      </a:ext>
                    </a:extLst>
                  </p:cNvPr>
                  <p:cNvSpPr/>
                  <p:nvPr/>
                </p:nvSpPr>
                <p:spPr>
                  <a:xfrm>
                    <a:off x="2423063" y="2850164"/>
                    <a:ext cx="16318" cy="14910"/>
                  </a:xfrm>
                  <a:custGeom>
                    <a:avLst/>
                    <a:gdLst/>
                    <a:ahLst/>
                    <a:cxnLst/>
                    <a:rect l="l" t="t" r="r" b="b"/>
                    <a:pathLst>
                      <a:path w="16318" h="14910" extrusionOk="0">
                        <a:moveTo>
                          <a:pt x="600" y="14183"/>
                        </a:moveTo>
                        <a:lnTo>
                          <a:pt x="16230" y="13459"/>
                        </a:lnTo>
                        <a:cubicBezTo>
                          <a:pt x="10700" y="8781"/>
                          <a:pt x="5325" y="4016"/>
                          <a:pt x="-89" y="-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272;p69">
                    <a:extLst>
                      <a:ext uri="{FF2B5EF4-FFF2-40B4-BE49-F238E27FC236}">
                        <a16:creationId xmlns:a16="http://schemas.microsoft.com/office/drawing/2014/main" id="{C6195EB8-F7BF-5A13-F2CA-BDFB3275DD74}"/>
                      </a:ext>
                    </a:extLst>
                  </p:cNvPr>
                  <p:cNvSpPr/>
                  <p:nvPr/>
                </p:nvSpPr>
                <p:spPr>
                  <a:xfrm>
                    <a:off x="2422386" y="2810148"/>
                    <a:ext cx="549503" cy="54203"/>
                  </a:xfrm>
                  <a:custGeom>
                    <a:avLst/>
                    <a:gdLst/>
                    <a:ahLst/>
                    <a:cxnLst/>
                    <a:rect l="l" t="t" r="r" b="b"/>
                    <a:pathLst>
                      <a:path w="549503" h="54203" extrusionOk="0">
                        <a:moveTo>
                          <a:pt x="548046" y="-728"/>
                        </a:moveTo>
                        <a:lnTo>
                          <a:pt x="-89" y="24642"/>
                        </a:lnTo>
                        <a:lnTo>
                          <a:pt x="589" y="39288"/>
                        </a:lnTo>
                        <a:cubicBezTo>
                          <a:pt x="6002" y="44032"/>
                          <a:pt x="11378" y="48797"/>
                          <a:pt x="16907" y="53475"/>
                        </a:cubicBezTo>
                        <a:lnTo>
                          <a:pt x="549414" y="288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7" name="Google Shape;2273;p69">
              <a:extLst>
                <a:ext uri="{FF2B5EF4-FFF2-40B4-BE49-F238E27FC236}">
                  <a16:creationId xmlns:a16="http://schemas.microsoft.com/office/drawing/2014/main" id="{101BC1C9-E736-1828-E55E-7BC24A44A5C2}"/>
                </a:ext>
              </a:extLst>
            </p:cNvPr>
            <p:cNvGrpSpPr/>
            <p:nvPr/>
          </p:nvGrpSpPr>
          <p:grpSpPr>
            <a:xfrm>
              <a:off x="6508093" y="2453508"/>
              <a:ext cx="1581659" cy="2096808"/>
              <a:chOff x="6508093" y="2453508"/>
              <a:chExt cx="1581659" cy="2096808"/>
            </a:xfrm>
          </p:grpSpPr>
          <p:grpSp>
            <p:nvGrpSpPr>
              <p:cNvPr id="37" name="Google Shape;2274;p69">
                <a:extLst>
                  <a:ext uri="{FF2B5EF4-FFF2-40B4-BE49-F238E27FC236}">
                    <a16:creationId xmlns:a16="http://schemas.microsoft.com/office/drawing/2014/main" id="{55CABACF-8719-8FE1-35BF-EEB24C5C09D1}"/>
                  </a:ext>
                </a:extLst>
              </p:cNvPr>
              <p:cNvGrpSpPr/>
              <p:nvPr/>
            </p:nvGrpSpPr>
            <p:grpSpPr>
              <a:xfrm rot="-736122" flipH="1">
                <a:off x="6870476" y="2557300"/>
                <a:ext cx="1105113" cy="1193158"/>
                <a:chOff x="4921769" y="3642162"/>
                <a:chExt cx="1048829" cy="1132389"/>
              </a:xfrm>
            </p:grpSpPr>
            <p:sp>
              <p:nvSpPr>
                <p:cNvPr id="41" name="Google Shape;2275;p69">
                  <a:extLst>
                    <a:ext uri="{FF2B5EF4-FFF2-40B4-BE49-F238E27FC236}">
                      <a16:creationId xmlns:a16="http://schemas.microsoft.com/office/drawing/2014/main" id="{3A78DC91-1EB7-0991-F96E-37B84818D70B}"/>
                    </a:ext>
                  </a:extLst>
                </p:cNvPr>
                <p:cNvSpPr/>
                <p:nvPr/>
              </p:nvSpPr>
              <p:spPr>
                <a:xfrm>
                  <a:off x="4921769" y="3642162"/>
                  <a:ext cx="1048829" cy="1132378"/>
                </a:xfrm>
                <a:custGeom>
                  <a:avLst/>
                  <a:gdLst/>
                  <a:ahLst/>
                  <a:cxnLst/>
                  <a:rect l="l" t="t" r="r" b="b"/>
                  <a:pathLst>
                    <a:path w="1371018" h="1480233" extrusionOk="0">
                      <a:moveTo>
                        <a:pt x="24217" y="13961"/>
                      </a:moveTo>
                      <a:cubicBezTo>
                        <a:pt x="-94878" y="497744"/>
                        <a:pt x="207410" y="1383284"/>
                        <a:pt x="1293296" y="1479506"/>
                      </a:cubicBezTo>
                      <a:cubicBezTo>
                        <a:pt x="1574677" y="888315"/>
                        <a:pt x="1077452" y="-135295"/>
                        <a:pt x="24217" y="139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276;p69">
                  <a:extLst>
                    <a:ext uri="{FF2B5EF4-FFF2-40B4-BE49-F238E27FC236}">
                      <a16:creationId xmlns:a16="http://schemas.microsoft.com/office/drawing/2014/main" id="{7170ADB9-08A2-B673-4FAD-0291973DC0CA}"/>
                    </a:ext>
                  </a:extLst>
                </p:cNvPr>
                <p:cNvSpPr/>
                <p:nvPr/>
              </p:nvSpPr>
              <p:spPr>
                <a:xfrm>
                  <a:off x="4938097" y="3651132"/>
                  <a:ext cx="976193" cy="1123419"/>
                </a:xfrm>
                <a:custGeom>
                  <a:avLst/>
                  <a:gdLst/>
                  <a:ahLst/>
                  <a:cxnLst/>
                  <a:rect l="l" t="t" r="r" b="b"/>
                  <a:pathLst>
                    <a:path w="1276069" h="1468522" extrusionOk="0">
                      <a:moveTo>
                        <a:pt x="1275980" y="1459154"/>
                      </a:moveTo>
                      <a:lnTo>
                        <a:pt x="25185" y="-728"/>
                      </a:lnTo>
                      <a:cubicBezTo>
                        <a:pt x="17782" y="212"/>
                        <a:pt x="10353" y="1204"/>
                        <a:pt x="2899" y="2249"/>
                      </a:cubicBezTo>
                      <a:cubicBezTo>
                        <a:pt x="1845" y="6533"/>
                        <a:pt x="899" y="10919"/>
                        <a:pt x="-89" y="15265"/>
                      </a:cubicBezTo>
                      <a:lnTo>
                        <a:pt x="1241796" y="1464746"/>
                      </a:lnTo>
                      <a:cubicBezTo>
                        <a:pt x="1251834" y="1465785"/>
                        <a:pt x="1261804" y="1466893"/>
                        <a:pt x="1271979" y="1467795"/>
                      </a:cubicBezTo>
                      <a:cubicBezTo>
                        <a:pt x="1273342" y="1464931"/>
                        <a:pt x="1274653" y="1462037"/>
                        <a:pt x="1275980" y="14591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277;p69">
                  <a:extLst>
                    <a:ext uri="{FF2B5EF4-FFF2-40B4-BE49-F238E27FC236}">
                      <a16:creationId xmlns:a16="http://schemas.microsoft.com/office/drawing/2014/main" id="{1363608F-B28D-3B08-D0A9-99C35CB442A2}"/>
                    </a:ext>
                  </a:extLst>
                </p:cNvPr>
                <p:cNvSpPr/>
                <p:nvPr/>
              </p:nvSpPr>
              <p:spPr>
                <a:xfrm>
                  <a:off x="4965616" y="4023850"/>
                  <a:ext cx="307717" cy="85969"/>
                </a:xfrm>
                <a:custGeom>
                  <a:avLst/>
                  <a:gdLst/>
                  <a:ahLst/>
                  <a:cxnLst/>
                  <a:rect l="l" t="t" r="r" b="b"/>
                  <a:pathLst>
                    <a:path w="402245" h="112378" extrusionOk="0">
                      <a:moveTo>
                        <a:pt x="396002" y="-728"/>
                      </a:moveTo>
                      <a:lnTo>
                        <a:pt x="-89" y="83401"/>
                      </a:lnTo>
                      <a:cubicBezTo>
                        <a:pt x="2932" y="92818"/>
                        <a:pt x="6076" y="102234"/>
                        <a:pt x="9343" y="111651"/>
                      </a:cubicBezTo>
                      <a:lnTo>
                        <a:pt x="402156" y="282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278;p69">
                  <a:extLst>
                    <a:ext uri="{FF2B5EF4-FFF2-40B4-BE49-F238E27FC236}">
                      <a16:creationId xmlns:a16="http://schemas.microsoft.com/office/drawing/2014/main" id="{888B4EC1-F762-87DB-A785-E67C16DB5234}"/>
                    </a:ext>
                  </a:extLst>
                </p:cNvPr>
                <p:cNvSpPr/>
                <p:nvPr/>
              </p:nvSpPr>
              <p:spPr>
                <a:xfrm>
                  <a:off x="5461021" y="3802587"/>
                  <a:ext cx="170353" cy="469223"/>
                </a:xfrm>
                <a:custGeom>
                  <a:avLst/>
                  <a:gdLst/>
                  <a:ahLst/>
                  <a:cxnLst/>
                  <a:rect l="l" t="t" r="r" b="b"/>
                  <a:pathLst>
                    <a:path w="222684" h="613364" extrusionOk="0">
                      <a:moveTo>
                        <a:pt x="28049" y="612637"/>
                      </a:moveTo>
                      <a:lnTo>
                        <a:pt x="222595" y="17894"/>
                      </a:lnTo>
                      <a:cubicBezTo>
                        <a:pt x="214348" y="11586"/>
                        <a:pt x="205997" y="5379"/>
                        <a:pt x="197541" y="-728"/>
                      </a:cubicBezTo>
                      <a:lnTo>
                        <a:pt x="-89" y="6034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5" name="Google Shape;2279;p69">
                  <a:extLst>
                    <a:ext uri="{FF2B5EF4-FFF2-40B4-BE49-F238E27FC236}">
                      <a16:creationId xmlns:a16="http://schemas.microsoft.com/office/drawing/2014/main" id="{70BCBCF5-4748-0B39-8F02-4BDC16B7F96D}"/>
                    </a:ext>
                  </a:extLst>
                </p:cNvPr>
                <p:cNvGrpSpPr/>
                <p:nvPr/>
              </p:nvGrpSpPr>
              <p:grpSpPr>
                <a:xfrm>
                  <a:off x="5242608" y="4480691"/>
                  <a:ext cx="420919" cy="42073"/>
                  <a:chOff x="2422386" y="2810148"/>
                  <a:chExt cx="549503" cy="54926"/>
                </a:xfrm>
              </p:grpSpPr>
              <p:sp>
                <p:nvSpPr>
                  <p:cNvPr id="46" name="Google Shape;2280;p69">
                    <a:extLst>
                      <a:ext uri="{FF2B5EF4-FFF2-40B4-BE49-F238E27FC236}">
                        <a16:creationId xmlns:a16="http://schemas.microsoft.com/office/drawing/2014/main" id="{D7B5C4CB-9AEF-1DFC-0FDA-837ACA07D9CE}"/>
                      </a:ext>
                    </a:extLst>
                  </p:cNvPr>
                  <p:cNvSpPr/>
                  <p:nvPr/>
                </p:nvSpPr>
                <p:spPr>
                  <a:xfrm>
                    <a:off x="2423063" y="2850164"/>
                    <a:ext cx="16318" cy="14910"/>
                  </a:xfrm>
                  <a:custGeom>
                    <a:avLst/>
                    <a:gdLst/>
                    <a:ahLst/>
                    <a:cxnLst/>
                    <a:rect l="l" t="t" r="r" b="b"/>
                    <a:pathLst>
                      <a:path w="16318" h="14910" extrusionOk="0">
                        <a:moveTo>
                          <a:pt x="600" y="14183"/>
                        </a:moveTo>
                        <a:lnTo>
                          <a:pt x="16230" y="13459"/>
                        </a:lnTo>
                        <a:cubicBezTo>
                          <a:pt x="10700" y="8781"/>
                          <a:pt x="5325" y="4016"/>
                          <a:pt x="-89" y="-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281;p69">
                    <a:extLst>
                      <a:ext uri="{FF2B5EF4-FFF2-40B4-BE49-F238E27FC236}">
                        <a16:creationId xmlns:a16="http://schemas.microsoft.com/office/drawing/2014/main" id="{4ADCA674-E687-3A6A-A2C1-86C4455CE7E7}"/>
                      </a:ext>
                    </a:extLst>
                  </p:cNvPr>
                  <p:cNvSpPr/>
                  <p:nvPr/>
                </p:nvSpPr>
                <p:spPr>
                  <a:xfrm>
                    <a:off x="2422386" y="2810148"/>
                    <a:ext cx="549503" cy="54203"/>
                  </a:xfrm>
                  <a:custGeom>
                    <a:avLst/>
                    <a:gdLst/>
                    <a:ahLst/>
                    <a:cxnLst/>
                    <a:rect l="l" t="t" r="r" b="b"/>
                    <a:pathLst>
                      <a:path w="549503" h="54203" extrusionOk="0">
                        <a:moveTo>
                          <a:pt x="548046" y="-728"/>
                        </a:moveTo>
                        <a:lnTo>
                          <a:pt x="-89" y="24642"/>
                        </a:lnTo>
                        <a:lnTo>
                          <a:pt x="589" y="39288"/>
                        </a:lnTo>
                        <a:cubicBezTo>
                          <a:pt x="6002" y="44032"/>
                          <a:pt x="11378" y="48797"/>
                          <a:pt x="16907" y="53475"/>
                        </a:cubicBezTo>
                        <a:lnTo>
                          <a:pt x="549414" y="288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8" name="Google Shape;2282;p69">
                <a:extLst>
                  <a:ext uri="{FF2B5EF4-FFF2-40B4-BE49-F238E27FC236}">
                    <a16:creationId xmlns:a16="http://schemas.microsoft.com/office/drawing/2014/main" id="{0F605C9A-7011-8C92-D184-888E8CE8DA4E}"/>
                  </a:ext>
                </a:extLst>
              </p:cNvPr>
              <p:cNvGrpSpPr/>
              <p:nvPr/>
            </p:nvGrpSpPr>
            <p:grpSpPr>
              <a:xfrm rot="2699770" flipH="1">
                <a:off x="6872800" y="3067276"/>
                <a:ext cx="852245" cy="1384502"/>
                <a:chOff x="6434831" y="3097962"/>
                <a:chExt cx="804739" cy="1313905"/>
              </a:xfrm>
            </p:grpSpPr>
            <p:sp>
              <p:nvSpPr>
                <p:cNvPr id="39" name="Google Shape;2283;p69">
                  <a:extLst>
                    <a:ext uri="{FF2B5EF4-FFF2-40B4-BE49-F238E27FC236}">
                      <a16:creationId xmlns:a16="http://schemas.microsoft.com/office/drawing/2014/main" id="{23A7ECED-C5B6-43FF-D3C8-594524C3D99A}"/>
                    </a:ext>
                  </a:extLst>
                </p:cNvPr>
                <p:cNvSpPr/>
                <p:nvPr/>
              </p:nvSpPr>
              <p:spPr>
                <a:xfrm>
                  <a:off x="6434831" y="3097962"/>
                  <a:ext cx="804739" cy="1313905"/>
                </a:xfrm>
                <a:custGeom>
                  <a:avLst/>
                  <a:gdLst/>
                  <a:ahLst/>
                  <a:cxnLst/>
                  <a:rect l="l" t="t" r="r" b="b"/>
                  <a:pathLst>
                    <a:path w="1051946" h="1717523" extrusionOk="0">
                      <a:moveTo>
                        <a:pt x="252087" y="-728"/>
                      </a:moveTo>
                      <a:cubicBezTo>
                        <a:pt x="-192638" y="430159"/>
                        <a:pt x="-90454" y="1501261"/>
                        <a:pt x="892054" y="1716796"/>
                      </a:cubicBezTo>
                      <a:cubicBezTo>
                        <a:pt x="1157488" y="1327487"/>
                        <a:pt x="1182379" y="443081"/>
                        <a:pt x="252087" y="-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2284;p69">
                  <a:extLst>
                    <a:ext uri="{FF2B5EF4-FFF2-40B4-BE49-F238E27FC236}">
                      <a16:creationId xmlns:a16="http://schemas.microsoft.com/office/drawing/2014/main" id="{6BD44C4C-059E-73BF-BDE9-5B93DEF6A6B7}"/>
                    </a:ext>
                  </a:extLst>
                </p:cNvPr>
                <p:cNvSpPr/>
                <p:nvPr/>
              </p:nvSpPr>
              <p:spPr>
                <a:xfrm>
                  <a:off x="6623112" y="3097962"/>
                  <a:ext cx="499761" cy="1313905"/>
                </a:xfrm>
                <a:custGeom>
                  <a:avLst/>
                  <a:gdLst/>
                  <a:ahLst/>
                  <a:cxnLst/>
                  <a:rect l="l" t="t" r="r" b="b"/>
                  <a:pathLst>
                    <a:path w="653283" h="1717523" extrusionOk="0">
                      <a:moveTo>
                        <a:pt x="653195" y="1706248"/>
                      </a:moveTo>
                      <a:lnTo>
                        <a:pt x="32013" y="11941"/>
                      </a:lnTo>
                      <a:cubicBezTo>
                        <a:pt x="23462" y="7705"/>
                        <a:pt x="14995" y="3431"/>
                        <a:pt x="6276" y="-728"/>
                      </a:cubicBezTo>
                      <a:cubicBezTo>
                        <a:pt x="4113" y="1368"/>
                        <a:pt x="2049" y="3579"/>
                        <a:pt x="-89" y="5705"/>
                      </a:cubicBezTo>
                      <a:lnTo>
                        <a:pt x="625444" y="1711884"/>
                      </a:lnTo>
                      <a:cubicBezTo>
                        <a:pt x="632385" y="1713514"/>
                        <a:pt x="639212" y="1715253"/>
                        <a:pt x="646243" y="1716796"/>
                      </a:cubicBezTo>
                      <a:cubicBezTo>
                        <a:pt x="648594" y="1713348"/>
                        <a:pt x="650882" y="1709773"/>
                        <a:pt x="653195" y="170624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 name="Google Shape;2285;p69">
              <a:extLst>
                <a:ext uri="{FF2B5EF4-FFF2-40B4-BE49-F238E27FC236}">
                  <a16:creationId xmlns:a16="http://schemas.microsoft.com/office/drawing/2014/main" id="{1B9E2629-2A9E-52CD-D835-E79694CE256E}"/>
                </a:ext>
              </a:extLst>
            </p:cNvPr>
            <p:cNvGrpSpPr/>
            <p:nvPr/>
          </p:nvGrpSpPr>
          <p:grpSpPr>
            <a:xfrm>
              <a:off x="5602535" y="2410893"/>
              <a:ext cx="1887941" cy="1819394"/>
              <a:chOff x="5571585" y="2356668"/>
              <a:chExt cx="1887941" cy="1819394"/>
            </a:xfrm>
          </p:grpSpPr>
          <p:grpSp>
            <p:nvGrpSpPr>
              <p:cNvPr id="13" name="Google Shape;2286;p69">
                <a:extLst>
                  <a:ext uri="{FF2B5EF4-FFF2-40B4-BE49-F238E27FC236}">
                    <a16:creationId xmlns:a16="http://schemas.microsoft.com/office/drawing/2014/main" id="{9E48A492-383B-5D81-D84D-4943B3B32F3B}"/>
                  </a:ext>
                </a:extLst>
              </p:cNvPr>
              <p:cNvGrpSpPr/>
              <p:nvPr/>
            </p:nvGrpSpPr>
            <p:grpSpPr>
              <a:xfrm rot="-1266963">
                <a:off x="5768986" y="2414080"/>
                <a:ext cx="541715" cy="1197322"/>
                <a:chOff x="2770354" y="3061567"/>
                <a:chExt cx="434552" cy="960521"/>
              </a:xfrm>
            </p:grpSpPr>
            <p:sp>
              <p:nvSpPr>
                <p:cNvPr id="30" name="Google Shape;2287;p69">
                  <a:extLst>
                    <a:ext uri="{FF2B5EF4-FFF2-40B4-BE49-F238E27FC236}">
                      <a16:creationId xmlns:a16="http://schemas.microsoft.com/office/drawing/2014/main" id="{5A5F510F-8CD9-2B88-59B7-E7B94F7A4019}"/>
                    </a:ext>
                  </a:extLst>
                </p:cNvPr>
                <p:cNvSpPr/>
                <p:nvPr/>
              </p:nvSpPr>
              <p:spPr>
                <a:xfrm>
                  <a:off x="2770354" y="3061567"/>
                  <a:ext cx="434552" cy="960521"/>
                </a:xfrm>
                <a:custGeom>
                  <a:avLst/>
                  <a:gdLst/>
                  <a:ahLst/>
                  <a:cxnLst/>
                  <a:rect l="l" t="t" r="r" b="b"/>
                  <a:pathLst>
                    <a:path w="434552" h="960521" extrusionOk="0">
                      <a:moveTo>
                        <a:pt x="424799" y="448"/>
                      </a:moveTo>
                      <a:cubicBezTo>
                        <a:pt x="444431" y="169702"/>
                        <a:pt x="414129" y="926774"/>
                        <a:pt x="434802" y="957436"/>
                      </a:cubicBezTo>
                      <a:cubicBezTo>
                        <a:pt x="347497" y="957436"/>
                        <a:pt x="40741" y="964794"/>
                        <a:pt x="249" y="957435"/>
                      </a:cubicBezTo>
                      <a:cubicBezTo>
                        <a:pt x="13746" y="910829"/>
                        <a:pt x="23563" y="31440"/>
                        <a:pt x="7612" y="14270"/>
                      </a:cubicBezTo>
                      <a:cubicBezTo>
                        <a:pt x="-8339" y="-2901"/>
                        <a:pt x="424799" y="448"/>
                        <a:pt x="424799" y="44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288;p69">
                  <a:extLst>
                    <a:ext uri="{FF2B5EF4-FFF2-40B4-BE49-F238E27FC236}">
                      <a16:creationId xmlns:a16="http://schemas.microsoft.com/office/drawing/2014/main" id="{AD9A7B37-432B-2F0F-5523-75DF07D9EFA4}"/>
                    </a:ext>
                  </a:extLst>
                </p:cNvPr>
                <p:cNvSpPr/>
                <p:nvPr/>
              </p:nvSpPr>
              <p:spPr>
                <a:xfrm>
                  <a:off x="2792942" y="3108470"/>
                  <a:ext cx="389378" cy="866714"/>
                </a:xfrm>
                <a:custGeom>
                  <a:avLst/>
                  <a:gdLst/>
                  <a:ahLst/>
                  <a:cxnLst/>
                  <a:rect l="l" t="t" r="r" b="b"/>
                  <a:pathLst>
                    <a:path w="389378" h="866714" extrusionOk="0">
                      <a:moveTo>
                        <a:pt x="249" y="863951"/>
                      </a:moveTo>
                      <a:cubicBezTo>
                        <a:pt x="9709" y="831274"/>
                        <a:pt x="17174" y="344954"/>
                        <a:pt x="13277" y="122396"/>
                      </a:cubicBezTo>
                      <a:cubicBezTo>
                        <a:pt x="18167" y="122788"/>
                        <a:pt x="23119" y="122984"/>
                        <a:pt x="28133" y="122985"/>
                      </a:cubicBezTo>
                      <a:cubicBezTo>
                        <a:pt x="107090" y="122985"/>
                        <a:pt x="171088" y="73835"/>
                        <a:pt x="171088" y="13214"/>
                      </a:cubicBezTo>
                      <a:cubicBezTo>
                        <a:pt x="171089" y="9165"/>
                        <a:pt x="170803" y="5121"/>
                        <a:pt x="170230" y="1113"/>
                      </a:cubicBezTo>
                      <a:cubicBezTo>
                        <a:pt x="271902" y="-437"/>
                        <a:pt x="383343" y="421"/>
                        <a:pt x="383343" y="421"/>
                      </a:cubicBezTo>
                      <a:cubicBezTo>
                        <a:pt x="396505" y="113953"/>
                        <a:pt x="384780" y="520544"/>
                        <a:pt x="385566" y="733150"/>
                      </a:cubicBezTo>
                      <a:cubicBezTo>
                        <a:pt x="313691" y="738917"/>
                        <a:pt x="257664" y="785586"/>
                        <a:pt x="257664" y="842311"/>
                      </a:cubicBezTo>
                      <a:cubicBezTo>
                        <a:pt x="257664" y="850136"/>
                        <a:pt x="258735" y="857925"/>
                        <a:pt x="260849" y="865459"/>
                      </a:cubicBezTo>
                      <a:cubicBezTo>
                        <a:pt x="153367" y="866927"/>
                        <a:pt x="24380" y="868332"/>
                        <a:pt x="249" y="863951"/>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2289;p69">
                  <a:extLst>
                    <a:ext uri="{FF2B5EF4-FFF2-40B4-BE49-F238E27FC236}">
                      <a16:creationId xmlns:a16="http://schemas.microsoft.com/office/drawing/2014/main" id="{4DE2DDCB-C214-3F6A-9A1E-EA56F21CEE4D}"/>
                    </a:ext>
                  </a:extLst>
                </p:cNvPr>
                <p:cNvSpPr/>
                <p:nvPr/>
              </p:nvSpPr>
              <p:spPr>
                <a:xfrm rot="-4052055">
                  <a:off x="2851446" y="3405397"/>
                  <a:ext cx="272625" cy="272505"/>
                </a:xfrm>
                <a:custGeom>
                  <a:avLst/>
                  <a:gdLst/>
                  <a:ahLst/>
                  <a:cxnLst/>
                  <a:rect l="l" t="t" r="r" b="b"/>
                  <a:pathLst>
                    <a:path w="272362" h="272242" extrusionOk="0">
                      <a:moveTo>
                        <a:pt x="272611" y="136305"/>
                      </a:moveTo>
                      <a:cubicBezTo>
                        <a:pt x="272611" y="211483"/>
                        <a:pt x="211641" y="272427"/>
                        <a:pt x="136430" y="272427"/>
                      </a:cubicBezTo>
                      <a:cubicBezTo>
                        <a:pt x="61219" y="272427"/>
                        <a:pt x="249" y="211483"/>
                        <a:pt x="249" y="136305"/>
                      </a:cubicBezTo>
                      <a:cubicBezTo>
                        <a:pt x="249" y="61128"/>
                        <a:pt x="61219" y="184"/>
                        <a:pt x="136430" y="184"/>
                      </a:cubicBezTo>
                      <a:cubicBezTo>
                        <a:pt x="211641" y="184"/>
                        <a:pt x="272611" y="61127"/>
                        <a:pt x="272611" y="13630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290;p69">
                  <a:extLst>
                    <a:ext uri="{FF2B5EF4-FFF2-40B4-BE49-F238E27FC236}">
                      <a16:creationId xmlns:a16="http://schemas.microsoft.com/office/drawing/2014/main" id="{BC0DD375-9625-E509-7BA3-D7B0F7C85449}"/>
                    </a:ext>
                  </a:extLst>
                </p:cNvPr>
                <p:cNvSpPr/>
                <p:nvPr/>
              </p:nvSpPr>
              <p:spPr>
                <a:xfrm>
                  <a:off x="2876078" y="3478102"/>
                  <a:ext cx="223106" cy="127449"/>
                </a:xfrm>
                <a:custGeom>
                  <a:avLst/>
                  <a:gdLst/>
                  <a:ahLst/>
                  <a:cxnLst/>
                  <a:rect l="l" t="t" r="r" b="b"/>
                  <a:pathLst>
                    <a:path w="223106" h="127449" extrusionOk="0">
                      <a:moveTo>
                        <a:pt x="77131" y="127634"/>
                      </a:moveTo>
                      <a:cubicBezTo>
                        <a:pt x="108017" y="127634"/>
                        <a:pt x="116488" y="101368"/>
                        <a:pt x="122561" y="76514"/>
                      </a:cubicBezTo>
                      <a:lnTo>
                        <a:pt x="168743" y="76514"/>
                      </a:lnTo>
                      <a:cubicBezTo>
                        <a:pt x="167196" y="88933"/>
                        <a:pt x="163109" y="100901"/>
                        <a:pt x="156737" y="111675"/>
                      </a:cubicBezTo>
                      <a:lnTo>
                        <a:pt x="179775" y="121023"/>
                      </a:lnTo>
                      <a:cubicBezTo>
                        <a:pt x="187926" y="107528"/>
                        <a:pt x="192666" y="92251"/>
                        <a:pt x="193582" y="76514"/>
                      </a:cubicBezTo>
                      <a:lnTo>
                        <a:pt x="223355" y="76514"/>
                      </a:lnTo>
                      <a:lnTo>
                        <a:pt x="223355" y="51304"/>
                      </a:lnTo>
                      <a:lnTo>
                        <a:pt x="192741" y="51304"/>
                      </a:lnTo>
                      <a:cubicBezTo>
                        <a:pt x="187878" y="18919"/>
                        <a:pt x="168509" y="3604"/>
                        <a:pt x="146245" y="3604"/>
                      </a:cubicBezTo>
                      <a:cubicBezTo>
                        <a:pt x="116476" y="3604"/>
                        <a:pt x="107340" y="27500"/>
                        <a:pt x="101268" y="51304"/>
                      </a:cubicBezTo>
                      <a:lnTo>
                        <a:pt x="55171" y="51304"/>
                      </a:lnTo>
                      <a:cubicBezTo>
                        <a:pt x="57118" y="36470"/>
                        <a:pt x="62876" y="22392"/>
                        <a:pt x="71885" y="10444"/>
                      </a:cubicBezTo>
                      <a:lnTo>
                        <a:pt x="48847" y="184"/>
                      </a:lnTo>
                      <a:cubicBezTo>
                        <a:pt x="39256" y="11305"/>
                        <a:pt x="32247" y="30651"/>
                        <a:pt x="30261" y="51304"/>
                      </a:cubicBezTo>
                      <a:lnTo>
                        <a:pt x="249" y="51304"/>
                      </a:lnTo>
                      <a:lnTo>
                        <a:pt x="249" y="76514"/>
                      </a:lnTo>
                      <a:lnTo>
                        <a:pt x="30434" y="76514"/>
                      </a:lnTo>
                      <a:cubicBezTo>
                        <a:pt x="34469" y="111132"/>
                        <a:pt x="54349" y="127634"/>
                        <a:pt x="77131" y="127634"/>
                      </a:cubicBezTo>
                      <a:close/>
                      <a:moveTo>
                        <a:pt x="147613" y="33016"/>
                      </a:moveTo>
                      <a:cubicBezTo>
                        <a:pt x="156548" y="33016"/>
                        <a:pt x="164107" y="38504"/>
                        <a:pt x="167446" y="51304"/>
                      </a:cubicBezTo>
                      <a:lnTo>
                        <a:pt x="129193" y="51304"/>
                      </a:lnTo>
                      <a:cubicBezTo>
                        <a:pt x="132920" y="40521"/>
                        <a:pt x="138041" y="33016"/>
                        <a:pt x="147613" y="33016"/>
                      </a:cubicBezTo>
                      <a:close/>
                      <a:moveTo>
                        <a:pt x="55381" y="76514"/>
                      </a:moveTo>
                      <a:lnTo>
                        <a:pt x="94882" y="76514"/>
                      </a:lnTo>
                      <a:cubicBezTo>
                        <a:pt x="91020" y="89218"/>
                        <a:pt x="85824" y="98451"/>
                        <a:pt x="75078" y="98451"/>
                      </a:cubicBezTo>
                      <a:cubicBezTo>
                        <a:pt x="65630" y="98451"/>
                        <a:pt x="58068" y="91785"/>
                        <a:pt x="55381" y="7651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 name="Google Shape;2291;p69">
                  <a:extLst>
                    <a:ext uri="{FF2B5EF4-FFF2-40B4-BE49-F238E27FC236}">
                      <a16:creationId xmlns:a16="http://schemas.microsoft.com/office/drawing/2014/main" id="{BF967C2D-DD7A-8D4E-598B-DCBBD2F9910B}"/>
                    </a:ext>
                  </a:extLst>
                </p:cNvPr>
                <p:cNvGrpSpPr/>
                <p:nvPr/>
              </p:nvGrpSpPr>
              <p:grpSpPr>
                <a:xfrm>
                  <a:off x="2961439" y="3320235"/>
                  <a:ext cx="52383" cy="443184"/>
                  <a:chOff x="2961439" y="3320235"/>
                  <a:chExt cx="52383" cy="443184"/>
                </a:xfrm>
              </p:grpSpPr>
              <p:sp>
                <p:nvSpPr>
                  <p:cNvPr id="35" name="Google Shape;2292;p69">
                    <a:extLst>
                      <a:ext uri="{FF2B5EF4-FFF2-40B4-BE49-F238E27FC236}">
                        <a16:creationId xmlns:a16="http://schemas.microsoft.com/office/drawing/2014/main" id="{998B110D-3CBD-4B34-0098-B8AF8EEE120A}"/>
                      </a:ext>
                    </a:extLst>
                  </p:cNvPr>
                  <p:cNvSpPr/>
                  <p:nvPr/>
                </p:nvSpPr>
                <p:spPr>
                  <a:xfrm>
                    <a:off x="2961439" y="3711059"/>
                    <a:ext cx="52383" cy="52360"/>
                  </a:xfrm>
                  <a:custGeom>
                    <a:avLst/>
                    <a:gdLst/>
                    <a:ahLst/>
                    <a:cxnLst/>
                    <a:rect l="l" t="t" r="r" b="b"/>
                    <a:pathLst>
                      <a:path w="52383" h="52360" extrusionOk="0">
                        <a:moveTo>
                          <a:pt x="26440" y="52544"/>
                        </a:moveTo>
                        <a:cubicBezTo>
                          <a:pt x="11975" y="52544"/>
                          <a:pt x="249" y="40823"/>
                          <a:pt x="249" y="26364"/>
                        </a:cubicBezTo>
                        <a:cubicBezTo>
                          <a:pt x="249" y="11905"/>
                          <a:pt x="11976" y="184"/>
                          <a:pt x="26441" y="184"/>
                        </a:cubicBezTo>
                        <a:cubicBezTo>
                          <a:pt x="40906" y="184"/>
                          <a:pt x="52632" y="11905"/>
                          <a:pt x="52632" y="26364"/>
                        </a:cubicBezTo>
                        <a:cubicBezTo>
                          <a:pt x="52632" y="40823"/>
                          <a:pt x="40906" y="52544"/>
                          <a:pt x="26440" y="525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293;p69">
                    <a:extLst>
                      <a:ext uri="{FF2B5EF4-FFF2-40B4-BE49-F238E27FC236}">
                        <a16:creationId xmlns:a16="http://schemas.microsoft.com/office/drawing/2014/main" id="{F2D2288A-82DD-A1A1-79D8-DA2C6A440AF3}"/>
                      </a:ext>
                    </a:extLst>
                  </p:cNvPr>
                  <p:cNvSpPr/>
                  <p:nvPr/>
                </p:nvSpPr>
                <p:spPr>
                  <a:xfrm>
                    <a:off x="2961439" y="3320235"/>
                    <a:ext cx="52383" cy="52360"/>
                  </a:xfrm>
                  <a:custGeom>
                    <a:avLst/>
                    <a:gdLst/>
                    <a:ahLst/>
                    <a:cxnLst/>
                    <a:rect l="l" t="t" r="r" b="b"/>
                    <a:pathLst>
                      <a:path w="52383" h="52360" extrusionOk="0">
                        <a:moveTo>
                          <a:pt x="26441" y="52545"/>
                        </a:moveTo>
                        <a:cubicBezTo>
                          <a:pt x="11976" y="52545"/>
                          <a:pt x="249" y="40823"/>
                          <a:pt x="249" y="26364"/>
                        </a:cubicBezTo>
                        <a:cubicBezTo>
                          <a:pt x="249" y="11905"/>
                          <a:pt x="11976" y="184"/>
                          <a:pt x="26441" y="184"/>
                        </a:cubicBezTo>
                        <a:cubicBezTo>
                          <a:pt x="40906" y="184"/>
                          <a:pt x="52633" y="11905"/>
                          <a:pt x="52633" y="26364"/>
                        </a:cubicBezTo>
                        <a:cubicBezTo>
                          <a:pt x="52632" y="40823"/>
                          <a:pt x="40906" y="52544"/>
                          <a:pt x="26441" y="5254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 name="Google Shape;2294;p69">
                <a:extLst>
                  <a:ext uri="{FF2B5EF4-FFF2-40B4-BE49-F238E27FC236}">
                    <a16:creationId xmlns:a16="http://schemas.microsoft.com/office/drawing/2014/main" id="{1A559B76-4B1C-50E2-EA10-D784D0BEDC35}"/>
                  </a:ext>
                </a:extLst>
              </p:cNvPr>
              <p:cNvGrpSpPr/>
              <p:nvPr/>
            </p:nvGrpSpPr>
            <p:grpSpPr>
              <a:xfrm rot="-276">
                <a:off x="5948501" y="2367296"/>
                <a:ext cx="1020272" cy="1290913"/>
                <a:chOff x="2781107" y="3085810"/>
                <a:chExt cx="818378" cy="1035547"/>
              </a:xfrm>
            </p:grpSpPr>
            <p:sp>
              <p:nvSpPr>
                <p:cNvPr id="23" name="Google Shape;2295;p69">
                  <a:extLst>
                    <a:ext uri="{FF2B5EF4-FFF2-40B4-BE49-F238E27FC236}">
                      <a16:creationId xmlns:a16="http://schemas.microsoft.com/office/drawing/2014/main" id="{BCCBD7F2-967C-3F3B-2050-D1CE4D52586E}"/>
                    </a:ext>
                  </a:extLst>
                </p:cNvPr>
                <p:cNvSpPr/>
                <p:nvPr/>
              </p:nvSpPr>
              <p:spPr>
                <a:xfrm>
                  <a:off x="2781107" y="3085810"/>
                  <a:ext cx="818378" cy="1035547"/>
                </a:xfrm>
                <a:custGeom>
                  <a:avLst/>
                  <a:gdLst/>
                  <a:ahLst/>
                  <a:cxnLst/>
                  <a:rect l="l" t="t" r="r" b="b"/>
                  <a:pathLst>
                    <a:path w="818378" h="1035547" extrusionOk="0">
                      <a:moveTo>
                        <a:pt x="818627" y="182067"/>
                      </a:moveTo>
                      <a:cubicBezTo>
                        <a:pt x="757923" y="341286"/>
                        <a:pt x="381601" y="998994"/>
                        <a:pt x="385789" y="1035732"/>
                      </a:cubicBezTo>
                      <a:cubicBezTo>
                        <a:pt x="308331" y="995470"/>
                        <a:pt x="32777" y="860535"/>
                        <a:pt x="249" y="835333"/>
                      </a:cubicBezTo>
                      <a:cubicBezTo>
                        <a:pt x="33736" y="800208"/>
                        <a:pt x="448340" y="24531"/>
                        <a:pt x="442114" y="1941"/>
                      </a:cubicBezTo>
                      <a:cubicBezTo>
                        <a:pt x="435887" y="-20649"/>
                        <a:pt x="818627" y="182067"/>
                        <a:pt x="818627" y="18206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296;p69">
                  <a:extLst>
                    <a:ext uri="{FF2B5EF4-FFF2-40B4-BE49-F238E27FC236}">
                      <a16:creationId xmlns:a16="http://schemas.microsoft.com/office/drawing/2014/main" id="{D250B04E-5AA6-3F93-DA57-40C27820724E}"/>
                    </a:ext>
                  </a:extLst>
                </p:cNvPr>
                <p:cNvSpPr/>
                <p:nvPr/>
              </p:nvSpPr>
              <p:spPr>
                <a:xfrm>
                  <a:off x="2822647" y="3202917"/>
                  <a:ext cx="738461" cy="808648"/>
                </a:xfrm>
                <a:custGeom>
                  <a:avLst/>
                  <a:gdLst/>
                  <a:ahLst/>
                  <a:cxnLst/>
                  <a:rect l="l" t="t" r="r" b="b"/>
                  <a:pathLst>
                    <a:path w="738461" h="808648" extrusionOk="0">
                      <a:moveTo>
                        <a:pt x="249" y="687316"/>
                      </a:moveTo>
                      <a:cubicBezTo>
                        <a:pt x="23725" y="662687"/>
                        <a:pt x="254816" y="234661"/>
                        <a:pt x="354083" y="35407"/>
                      </a:cubicBezTo>
                      <a:cubicBezTo>
                        <a:pt x="358240" y="38010"/>
                        <a:pt x="362543" y="40468"/>
                        <a:pt x="366992" y="42781"/>
                      </a:cubicBezTo>
                      <a:cubicBezTo>
                        <a:pt x="437044" y="79192"/>
                        <a:pt x="516509" y="65100"/>
                        <a:pt x="544489" y="11316"/>
                      </a:cubicBezTo>
                      <a:cubicBezTo>
                        <a:pt x="546359" y="7725"/>
                        <a:pt x="547972" y="4004"/>
                        <a:pt x="549314" y="184"/>
                      </a:cubicBezTo>
                      <a:cubicBezTo>
                        <a:pt x="640233" y="45695"/>
                        <a:pt x="738710" y="97849"/>
                        <a:pt x="738710" y="97849"/>
                      </a:cubicBezTo>
                      <a:cubicBezTo>
                        <a:pt x="697984" y="204645"/>
                        <a:pt x="499915" y="559971"/>
                        <a:pt x="402480" y="748960"/>
                      </a:cubicBezTo>
                      <a:cubicBezTo>
                        <a:pt x="336049" y="720931"/>
                        <a:pt x="264801" y="736499"/>
                        <a:pt x="238619" y="786826"/>
                      </a:cubicBezTo>
                      <a:cubicBezTo>
                        <a:pt x="235007" y="793769"/>
                        <a:pt x="232362" y="801173"/>
                        <a:pt x="230760" y="808833"/>
                      </a:cubicBezTo>
                      <a:cubicBezTo>
                        <a:pt x="134723" y="760568"/>
                        <a:pt x="19636" y="702331"/>
                        <a:pt x="249" y="687316"/>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297;p69">
                  <a:extLst>
                    <a:ext uri="{FF2B5EF4-FFF2-40B4-BE49-F238E27FC236}">
                      <a16:creationId xmlns:a16="http://schemas.microsoft.com/office/drawing/2014/main" id="{C19818B0-45E1-A1A9-EBCF-3DE39A499F1B}"/>
                    </a:ext>
                  </a:extLst>
                </p:cNvPr>
                <p:cNvSpPr/>
                <p:nvPr/>
              </p:nvSpPr>
              <p:spPr>
                <a:xfrm rot="-1048943">
                  <a:off x="3057745" y="3462038"/>
                  <a:ext cx="271987" cy="271868"/>
                </a:xfrm>
                <a:custGeom>
                  <a:avLst/>
                  <a:gdLst/>
                  <a:ahLst/>
                  <a:cxnLst/>
                  <a:rect l="l" t="t" r="r" b="b"/>
                  <a:pathLst>
                    <a:path w="272361" h="272242" extrusionOk="0">
                      <a:moveTo>
                        <a:pt x="272611" y="136305"/>
                      </a:moveTo>
                      <a:cubicBezTo>
                        <a:pt x="272611" y="211483"/>
                        <a:pt x="211641" y="272426"/>
                        <a:pt x="136430" y="272426"/>
                      </a:cubicBezTo>
                      <a:cubicBezTo>
                        <a:pt x="61219" y="272426"/>
                        <a:pt x="249" y="211483"/>
                        <a:pt x="249" y="136305"/>
                      </a:cubicBezTo>
                      <a:cubicBezTo>
                        <a:pt x="249" y="61128"/>
                        <a:pt x="61219" y="184"/>
                        <a:pt x="136430" y="184"/>
                      </a:cubicBezTo>
                      <a:cubicBezTo>
                        <a:pt x="211641" y="184"/>
                        <a:pt x="272611" y="61128"/>
                        <a:pt x="272611" y="13630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298;p69">
                  <a:extLst>
                    <a:ext uri="{FF2B5EF4-FFF2-40B4-BE49-F238E27FC236}">
                      <a16:creationId xmlns:a16="http://schemas.microsoft.com/office/drawing/2014/main" id="{9639E9E1-DED6-2352-2212-65E9D1DBEA96}"/>
                    </a:ext>
                  </a:extLst>
                </p:cNvPr>
                <p:cNvSpPr/>
                <p:nvPr/>
              </p:nvSpPr>
              <p:spPr>
                <a:xfrm>
                  <a:off x="3089251" y="3512397"/>
                  <a:ext cx="209578" cy="167588"/>
                </a:xfrm>
                <a:custGeom>
                  <a:avLst/>
                  <a:gdLst/>
                  <a:ahLst/>
                  <a:cxnLst/>
                  <a:rect l="l" t="t" r="r" b="b"/>
                  <a:pathLst>
                    <a:path w="209578" h="167588" extrusionOk="0">
                      <a:moveTo>
                        <a:pt x="44864" y="126303"/>
                      </a:moveTo>
                      <a:cubicBezTo>
                        <a:pt x="72267" y="140547"/>
                        <a:pt x="91906" y="121149"/>
                        <a:pt x="108765" y="101899"/>
                      </a:cubicBezTo>
                      <a:lnTo>
                        <a:pt x="149738" y="123196"/>
                      </a:lnTo>
                      <a:cubicBezTo>
                        <a:pt x="142634" y="133501"/>
                        <a:pt x="133484" y="142235"/>
                        <a:pt x="122858" y="148854"/>
                      </a:cubicBezTo>
                      <a:lnTo>
                        <a:pt x="138983" y="167772"/>
                      </a:lnTo>
                      <a:cubicBezTo>
                        <a:pt x="152444" y="159559"/>
                        <a:pt x="163699" y="148190"/>
                        <a:pt x="171776" y="134651"/>
                      </a:cubicBezTo>
                      <a:lnTo>
                        <a:pt x="198191" y="148381"/>
                      </a:lnTo>
                      <a:lnTo>
                        <a:pt x="209827" y="126015"/>
                      </a:lnTo>
                      <a:lnTo>
                        <a:pt x="182666" y="111897"/>
                      </a:lnTo>
                      <a:cubicBezTo>
                        <a:pt x="193299" y="80921"/>
                        <a:pt x="183184" y="58402"/>
                        <a:pt x="163431" y="48134"/>
                      </a:cubicBezTo>
                      <a:cubicBezTo>
                        <a:pt x="137020" y="34406"/>
                        <a:pt x="117885" y="51395"/>
                        <a:pt x="101510" y="69713"/>
                      </a:cubicBezTo>
                      <a:lnTo>
                        <a:pt x="60612" y="48455"/>
                      </a:lnTo>
                      <a:cubicBezTo>
                        <a:pt x="69186" y="36191"/>
                        <a:pt x="80793" y="26357"/>
                        <a:pt x="94301" y="19911"/>
                      </a:cubicBezTo>
                      <a:lnTo>
                        <a:pt x="78597" y="184"/>
                      </a:lnTo>
                      <a:cubicBezTo>
                        <a:pt x="64954" y="5628"/>
                        <a:pt x="49807" y="19560"/>
                        <a:pt x="38511" y="36967"/>
                      </a:cubicBezTo>
                      <a:lnTo>
                        <a:pt x="11885" y="23127"/>
                      </a:lnTo>
                      <a:lnTo>
                        <a:pt x="249" y="45493"/>
                      </a:lnTo>
                      <a:lnTo>
                        <a:pt x="27029" y="59414"/>
                      </a:lnTo>
                      <a:cubicBezTo>
                        <a:pt x="14631" y="91988"/>
                        <a:pt x="24651" y="115797"/>
                        <a:pt x="44864" y="126303"/>
                      </a:cubicBezTo>
                      <a:close/>
                      <a:moveTo>
                        <a:pt x="151070" y="74859"/>
                      </a:moveTo>
                      <a:cubicBezTo>
                        <a:pt x="158997" y="78980"/>
                        <a:pt x="163170" y="87336"/>
                        <a:pt x="160224" y="100232"/>
                      </a:cubicBezTo>
                      <a:lnTo>
                        <a:pt x="126285" y="82591"/>
                      </a:lnTo>
                      <a:cubicBezTo>
                        <a:pt x="134569" y="74743"/>
                        <a:pt x="142577" y="70445"/>
                        <a:pt x="151070" y="74859"/>
                      </a:cubicBezTo>
                      <a:close/>
                      <a:moveTo>
                        <a:pt x="49163" y="70918"/>
                      </a:moveTo>
                      <a:lnTo>
                        <a:pt x="84209" y="89135"/>
                      </a:lnTo>
                      <a:cubicBezTo>
                        <a:pt x="74917" y="98624"/>
                        <a:pt x="66047" y="104420"/>
                        <a:pt x="56513" y="99464"/>
                      </a:cubicBezTo>
                      <a:cubicBezTo>
                        <a:pt x="48130" y="95107"/>
                        <a:pt x="44498" y="85706"/>
                        <a:pt x="49163" y="709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 name="Google Shape;2299;p69">
                  <a:extLst>
                    <a:ext uri="{FF2B5EF4-FFF2-40B4-BE49-F238E27FC236}">
                      <a16:creationId xmlns:a16="http://schemas.microsoft.com/office/drawing/2014/main" id="{E389C690-AE29-3E7D-05E6-A5DEA9BD1797}"/>
                    </a:ext>
                  </a:extLst>
                </p:cNvPr>
                <p:cNvGrpSpPr/>
                <p:nvPr/>
              </p:nvGrpSpPr>
              <p:grpSpPr>
                <a:xfrm>
                  <a:off x="3077647" y="3398410"/>
                  <a:ext cx="232785" cy="399114"/>
                  <a:chOff x="3077647" y="3398410"/>
                  <a:chExt cx="232785" cy="399114"/>
                </a:xfrm>
              </p:grpSpPr>
              <p:sp>
                <p:nvSpPr>
                  <p:cNvPr id="28" name="Google Shape;2300;p69">
                    <a:extLst>
                      <a:ext uri="{FF2B5EF4-FFF2-40B4-BE49-F238E27FC236}">
                        <a16:creationId xmlns:a16="http://schemas.microsoft.com/office/drawing/2014/main" id="{9C471EED-66F1-9719-4E71-65ED582E0FC2}"/>
                      </a:ext>
                    </a:extLst>
                  </p:cNvPr>
                  <p:cNvSpPr/>
                  <p:nvPr/>
                </p:nvSpPr>
                <p:spPr>
                  <a:xfrm>
                    <a:off x="3077647" y="3745154"/>
                    <a:ext cx="52394" cy="52370"/>
                  </a:xfrm>
                  <a:custGeom>
                    <a:avLst/>
                    <a:gdLst/>
                    <a:ahLst/>
                    <a:cxnLst/>
                    <a:rect l="l" t="t" r="r" b="b"/>
                    <a:pathLst>
                      <a:path w="52394" h="52370" extrusionOk="0">
                        <a:moveTo>
                          <a:pt x="14362" y="49597"/>
                        </a:moveTo>
                        <a:cubicBezTo>
                          <a:pt x="1529" y="42926"/>
                          <a:pt x="-3465" y="27119"/>
                          <a:pt x="3209" y="14291"/>
                        </a:cubicBezTo>
                        <a:cubicBezTo>
                          <a:pt x="9882" y="1463"/>
                          <a:pt x="25696" y="-3529"/>
                          <a:pt x="38530" y="3142"/>
                        </a:cubicBezTo>
                        <a:cubicBezTo>
                          <a:pt x="51364" y="9813"/>
                          <a:pt x="56358" y="25620"/>
                          <a:pt x="49684" y="38448"/>
                        </a:cubicBezTo>
                        <a:cubicBezTo>
                          <a:pt x="49684" y="38448"/>
                          <a:pt x="49684" y="38448"/>
                          <a:pt x="49684" y="38448"/>
                        </a:cubicBezTo>
                        <a:cubicBezTo>
                          <a:pt x="43010" y="51276"/>
                          <a:pt x="27196" y="56267"/>
                          <a:pt x="14362" y="495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301;p69">
                    <a:extLst>
                      <a:ext uri="{FF2B5EF4-FFF2-40B4-BE49-F238E27FC236}">
                        <a16:creationId xmlns:a16="http://schemas.microsoft.com/office/drawing/2014/main" id="{125CDF93-FF30-5984-6859-44C13CCD16F9}"/>
                      </a:ext>
                    </a:extLst>
                  </p:cNvPr>
                  <p:cNvSpPr/>
                  <p:nvPr/>
                </p:nvSpPr>
                <p:spPr>
                  <a:xfrm>
                    <a:off x="3258038" y="3398410"/>
                    <a:ext cx="52394" cy="52371"/>
                  </a:xfrm>
                  <a:custGeom>
                    <a:avLst/>
                    <a:gdLst/>
                    <a:ahLst/>
                    <a:cxnLst/>
                    <a:rect l="l" t="t" r="r" b="b"/>
                    <a:pathLst>
                      <a:path w="52394" h="52371" extrusionOk="0">
                        <a:moveTo>
                          <a:pt x="14362" y="49597"/>
                        </a:moveTo>
                        <a:cubicBezTo>
                          <a:pt x="1528" y="42926"/>
                          <a:pt x="-3465" y="27119"/>
                          <a:pt x="3209" y="14291"/>
                        </a:cubicBezTo>
                        <a:cubicBezTo>
                          <a:pt x="9882" y="1463"/>
                          <a:pt x="25696" y="-3529"/>
                          <a:pt x="38530" y="3142"/>
                        </a:cubicBezTo>
                        <a:cubicBezTo>
                          <a:pt x="51364" y="9813"/>
                          <a:pt x="56357" y="25620"/>
                          <a:pt x="49684" y="38448"/>
                        </a:cubicBezTo>
                        <a:cubicBezTo>
                          <a:pt x="43010" y="51276"/>
                          <a:pt x="27196" y="56268"/>
                          <a:pt x="14362" y="495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 name="Google Shape;2302;p69">
                <a:extLst>
                  <a:ext uri="{FF2B5EF4-FFF2-40B4-BE49-F238E27FC236}">
                    <a16:creationId xmlns:a16="http://schemas.microsoft.com/office/drawing/2014/main" id="{D161F194-A597-CBAB-AC14-F0F5FE3DC54F}"/>
                  </a:ext>
                </a:extLst>
              </p:cNvPr>
              <p:cNvGrpSpPr/>
              <p:nvPr/>
            </p:nvGrpSpPr>
            <p:grpSpPr>
              <a:xfrm rot="955019">
                <a:off x="6115258" y="2808920"/>
                <a:ext cx="1199050" cy="1226248"/>
                <a:chOff x="2990034" y="3287473"/>
                <a:chExt cx="961780" cy="983651"/>
              </a:xfrm>
            </p:grpSpPr>
            <p:sp>
              <p:nvSpPr>
                <p:cNvPr id="16" name="Google Shape;2303;p69">
                  <a:extLst>
                    <a:ext uri="{FF2B5EF4-FFF2-40B4-BE49-F238E27FC236}">
                      <a16:creationId xmlns:a16="http://schemas.microsoft.com/office/drawing/2014/main" id="{5A951FC4-5821-BD9E-8482-C45F9BC68DC7}"/>
                    </a:ext>
                  </a:extLst>
                </p:cNvPr>
                <p:cNvSpPr/>
                <p:nvPr/>
              </p:nvSpPr>
              <p:spPr>
                <a:xfrm>
                  <a:off x="2990034" y="3287473"/>
                  <a:ext cx="961780" cy="983651"/>
                </a:xfrm>
                <a:custGeom>
                  <a:avLst/>
                  <a:gdLst/>
                  <a:ahLst/>
                  <a:cxnLst/>
                  <a:rect l="l" t="t" r="r" b="b"/>
                  <a:pathLst>
                    <a:path w="961780" h="983651" extrusionOk="0">
                      <a:moveTo>
                        <a:pt x="962029" y="274518"/>
                      </a:moveTo>
                      <a:cubicBezTo>
                        <a:pt x="861460" y="412094"/>
                        <a:pt x="324909" y="947295"/>
                        <a:pt x="319255" y="983835"/>
                      </a:cubicBezTo>
                      <a:cubicBezTo>
                        <a:pt x="255164" y="924578"/>
                        <a:pt x="24975" y="721773"/>
                        <a:pt x="249" y="688887"/>
                      </a:cubicBezTo>
                      <a:cubicBezTo>
                        <a:pt x="41819" y="663834"/>
                        <a:pt x="646425" y="24935"/>
                        <a:pt x="646380" y="1503"/>
                      </a:cubicBezTo>
                      <a:cubicBezTo>
                        <a:pt x="646335" y="-21929"/>
                        <a:pt x="962029" y="274518"/>
                        <a:pt x="962029" y="27451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304;p69">
                  <a:extLst>
                    <a:ext uri="{FF2B5EF4-FFF2-40B4-BE49-F238E27FC236}">
                      <a16:creationId xmlns:a16="http://schemas.microsoft.com/office/drawing/2014/main" id="{72461ECA-D6C1-E5F2-A759-F583DE0EA3B2}"/>
                    </a:ext>
                  </a:extLst>
                </p:cNvPr>
                <p:cNvSpPr/>
                <p:nvPr/>
              </p:nvSpPr>
              <p:spPr>
                <a:xfrm>
                  <a:off x="3038259" y="3421776"/>
                  <a:ext cx="867857" cy="713523"/>
                </a:xfrm>
                <a:custGeom>
                  <a:avLst/>
                  <a:gdLst/>
                  <a:ahLst/>
                  <a:cxnLst/>
                  <a:rect l="l" t="t" r="r" b="b"/>
                  <a:pathLst>
                    <a:path w="867857" h="713523" extrusionOk="0">
                      <a:moveTo>
                        <a:pt x="249" y="535720"/>
                      </a:moveTo>
                      <a:cubicBezTo>
                        <a:pt x="29392" y="518153"/>
                        <a:pt x="365247" y="166210"/>
                        <a:pt x="513578" y="184"/>
                      </a:cubicBezTo>
                      <a:cubicBezTo>
                        <a:pt x="516901" y="3792"/>
                        <a:pt x="520403" y="7297"/>
                        <a:pt x="524084" y="10700"/>
                      </a:cubicBezTo>
                      <a:cubicBezTo>
                        <a:pt x="582047" y="64292"/>
                        <a:pt x="662417" y="71648"/>
                        <a:pt x="703598" y="27146"/>
                      </a:cubicBezTo>
                      <a:cubicBezTo>
                        <a:pt x="706350" y="24175"/>
                        <a:pt x="708887" y="21012"/>
                        <a:pt x="711189" y="17681"/>
                      </a:cubicBezTo>
                      <a:cubicBezTo>
                        <a:pt x="786880" y="85551"/>
                        <a:pt x="868107" y="161821"/>
                        <a:pt x="868107" y="161821"/>
                      </a:cubicBezTo>
                      <a:cubicBezTo>
                        <a:pt x="800643" y="254098"/>
                        <a:pt x="515823" y="544620"/>
                        <a:pt x="371969" y="701229"/>
                      </a:cubicBezTo>
                      <a:cubicBezTo>
                        <a:pt x="315288" y="656677"/>
                        <a:pt x="242454" y="652910"/>
                        <a:pt x="203919" y="694552"/>
                      </a:cubicBezTo>
                      <a:cubicBezTo>
                        <a:pt x="198603" y="700296"/>
                        <a:pt x="194098" y="706741"/>
                        <a:pt x="190531" y="713707"/>
                      </a:cubicBezTo>
                      <a:cubicBezTo>
                        <a:pt x="110631" y="641832"/>
                        <a:pt x="14987" y="555315"/>
                        <a:pt x="249" y="535720"/>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305;p69">
                  <a:extLst>
                    <a:ext uri="{FF2B5EF4-FFF2-40B4-BE49-F238E27FC236}">
                      <a16:creationId xmlns:a16="http://schemas.microsoft.com/office/drawing/2014/main" id="{2D6E2D6B-E7BD-8C08-069F-CF23943EE728}"/>
                    </a:ext>
                  </a:extLst>
                </p:cNvPr>
                <p:cNvSpPr/>
                <p:nvPr/>
              </p:nvSpPr>
              <p:spPr>
                <a:xfrm rot="-4416143">
                  <a:off x="3337405" y="3637189"/>
                  <a:ext cx="272552" cy="272432"/>
                </a:xfrm>
                <a:custGeom>
                  <a:avLst/>
                  <a:gdLst/>
                  <a:ahLst/>
                  <a:cxnLst/>
                  <a:rect l="l" t="t" r="r" b="b"/>
                  <a:pathLst>
                    <a:path w="272361" h="272241" extrusionOk="0">
                      <a:moveTo>
                        <a:pt x="272611" y="136305"/>
                      </a:moveTo>
                      <a:cubicBezTo>
                        <a:pt x="272611" y="211482"/>
                        <a:pt x="211640" y="272426"/>
                        <a:pt x="136430" y="272426"/>
                      </a:cubicBezTo>
                      <a:cubicBezTo>
                        <a:pt x="61219" y="272426"/>
                        <a:pt x="249" y="211482"/>
                        <a:pt x="249" y="136305"/>
                      </a:cubicBezTo>
                      <a:cubicBezTo>
                        <a:pt x="249" y="61127"/>
                        <a:pt x="61219" y="184"/>
                        <a:pt x="136430" y="184"/>
                      </a:cubicBezTo>
                      <a:cubicBezTo>
                        <a:pt x="211640" y="184"/>
                        <a:pt x="272611" y="61128"/>
                        <a:pt x="272611" y="13630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306;p69">
                  <a:extLst>
                    <a:ext uri="{FF2B5EF4-FFF2-40B4-BE49-F238E27FC236}">
                      <a16:creationId xmlns:a16="http://schemas.microsoft.com/office/drawing/2014/main" id="{E08CABC5-EBED-C431-E429-837E8A34BCF2}"/>
                    </a:ext>
                  </a:extLst>
                </p:cNvPr>
                <p:cNvSpPr/>
                <p:nvPr/>
              </p:nvSpPr>
              <p:spPr>
                <a:xfrm>
                  <a:off x="3383119" y="3683979"/>
                  <a:ext cx="180908" cy="177573"/>
                </a:xfrm>
                <a:custGeom>
                  <a:avLst/>
                  <a:gdLst/>
                  <a:ahLst/>
                  <a:cxnLst/>
                  <a:rect l="l" t="t" r="r" b="b"/>
                  <a:pathLst>
                    <a:path w="180908" h="177573" extrusionOk="0">
                      <a:moveTo>
                        <a:pt x="21961" y="112943"/>
                      </a:moveTo>
                      <a:cubicBezTo>
                        <a:pt x="44634" y="133907"/>
                        <a:pt x="68696" y="120374"/>
                        <a:pt x="90038" y="106250"/>
                      </a:cubicBezTo>
                      <a:lnTo>
                        <a:pt x="123940" y="137596"/>
                      </a:lnTo>
                      <a:cubicBezTo>
                        <a:pt x="114368" y="145663"/>
                        <a:pt x="103238" y="151675"/>
                        <a:pt x="91242" y="155259"/>
                      </a:cubicBezTo>
                      <a:lnTo>
                        <a:pt x="101803" y="177757"/>
                      </a:lnTo>
                      <a:cubicBezTo>
                        <a:pt x="116955" y="173384"/>
                        <a:pt x="130812" y="165386"/>
                        <a:pt x="142175" y="154455"/>
                      </a:cubicBezTo>
                      <a:lnTo>
                        <a:pt x="164032" y="174664"/>
                      </a:lnTo>
                      <a:lnTo>
                        <a:pt x="181158" y="156157"/>
                      </a:lnTo>
                      <a:lnTo>
                        <a:pt x="158684" y="135378"/>
                      </a:lnTo>
                      <a:cubicBezTo>
                        <a:pt x="177115" y="108302"/>
                        <a:pt x="173300" y="83914"/>
                        <a:pt x="156955" y="68802"/>
                      </a:cubicBezTo>
                      <a:cubicBezTo>
                        <a:pt x="135102" y="48597"/>
                        <a:pt x="112162" y="59939"/>
                        <a:pt x="91533" y="73291"/>
                      </a:cubicBezTo>
                      <a:lnTo>
                        <a:pt x="57694" y="42004"/>
                      </a:lnTo>
                      <a:cubicBezTo>
                        <a:pt x="69200" y="32435"/>
                        <a:pt x="82991" y="26009"/>
                        <a:pt x="97721" y="23352"/>
                      </a:cubicBezTo>
                      <a:lnTo>
                        <a:pt x="87779" y="184"/>
                      </a:lnTo>
                      <a:cubicBezTo>
                        <a:pt x="73183" y="1838"/>
                        <a:pt x="54896" y="11283"/>
                        <a:pt x="39406" y="25096"/>
                      </a:cubicBezTo>
                      <a:lnTo>
                        <a:pt x="17375" y="4726"/>
                      </a:lnTo>
                      <a:lnTo>
                        <a:pt x="249" y="23232"/>
                      </a:lnTo>
                      <a:lnTo>
                        <a:pt x="22408" y="43720"/>
                      </a:lnTo>
                      <a:cubicBezTo>
                        <a:pt x="1853" y="71873"/>
                        <a:pt x="5236" y="97480"/>
                        <a:pt x="21961" y="112943"/>
                      </a:cubicBezTo>
                      <a:close/>
                      <a:moveTo>
                        <a:pt x="137979" y="91322"/>
                      </a:moveTo>
                      <a:cubicBezTo>
                        <a:pt x="144539" y="97386"/>
                        <a:pt x="146359" y="106546"/>
                        <a:pt x="140115" y="118209"/>
                      </a:cubicBezTo>
                      <a:lnTo>
                        <a:pt x="112033" y="92245"/>
                      </a:lnTo>
                      <a:cubicBezTo>
                        <a:pt x="122095" y="86859"/>
                        <a:pt x="130953" y="84825"/>
                        <a:pt x="137979" y="91322"/>
                      </a:cubicBezTo>
                      <a:close/>
                      <a:moveTo>
                        <a:pt x="40722" y="60653"/>
                      </a:moveTo>
                      <a:lnTo>
                        <a:pt x="69720" y="87464"/>
                      </a:lnTo>
                      <a:cubicBezTo>
                        <a:pt x="58253" y="94168"/>
                        <a:pt x="48168" y="97420"/>
                        <a:pt x="40279" y="90126"/>
                      </a:cubicBezTo>
                      <a:cubicBezTo>
                        <a:pt x="33343" y="83712"/>
                        <a:pt x="32320" y="73687"/>
                        <a:pt x="40722" y="6065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 name="Google Shape;2307;p69">
                  <a:extLst>
                    <a:ext uri="{FF2B5EF4-FFF2-40B4-BE49-F238E27FC236}">
                      <a16:creationId xmlns:a16="http://schemas.microsoft.com/office/drawing/2014/main" id="{5AECFA4A-AC2F-7124-FE8E-D37E37EE688E}"/>
                    </a:ext>
                  </a:extLst>
                </p:cNvPr>
                <p:cNvGrpSpPr/>
                <p:nvPr/>
              </p:nvGrpSpPr>
              <p:grpSpPr>
                <a:xfrm>
                  <a:off x="3314631" y="3603857"/>
                  <a:ext cx="317885" cy="339265"/>
                  <a:chOff x="3314631" y="3603857"/>
                  <a:chExt cx="317885" cy="339265"/>
                </a:xfrm>
              </p:grpSpPr>
              <p:sp>
                <p:nvSpPr>
                  <p:cNvPr id="21" name="Google Shape;2308;p69">
                    <a:extLst>
                      <a:ext uri="{FF2B5EF4-FFF2-40B4-BE49-F238E27FC236}">
                        <a16:creationId xmlns:a16="http://schemas.microsoft.com/office/drawing/2014/main" id="{FCCA09A8-8E11-8FBE-5709-0E33F2FD94D6}"/>
                      </a:ext>
                    </a:extLst>
                  </p:cNvPr>
                  <p:cNvSpPr/>
                  <p:nvPr/>
                </p:nvSpPr>
                <p:spPr>
                  <a:xfrm>
                    <a:off x="3314631" y="3890762"/>
                    <a:ext cx="52383" cy="52360"/>
                  </a:xfrm>
                  <a:custGeom>
                    <a:avLst/>
                    <a:gdLst/>
                    <a:ahLst/>
                    <a:cxnLst/>
                    <a:rect l="l" t="t" r="r" b="b"/>
                    <a:pathLst>
                      <a:path w="52383" h="52360" extrusionOk="0">
                        <a:moveTo>
                          <a:pt x="8656" y="45583"/>
                        </a:moveTo>
                        <a:cubicBezTo>
                          <a:pt x="-1963" y="35765"/>
                          <a:pt x="-2609" y="19201"/>
                          <a:pt x="7213" y="8587"/>
                        </a:cubicBezTo>
                        <a:cubicBezTo>
                          <a:pt x="17036" y="-2027"/>
                          <a:pt x="33607" y="-2673"/>
                          <a:pt x="44226" y="7145"/>
                        </a:cubicBezTo>
                        <a:cubicBezTo>
                          <a:pt x="54845" y="16963"/>
                          <a:pt x="55491" y="33527"/>
                          <a:pt x="45668" y="44141"/>
                        </a:cubicBezTo>
                        <a:cubicBezTo>
                          <a:pt x="35846" y="54756"/>
                          <a:pt x="19275" y="55401"/>
                          <a:pt x="8656" y="455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309;p69">
                    <a:extLst>
                      <a:ext uri="{FF2B5EF4-FFF2-40B4-BE49-F238E27FC236}">
                        <a16:creationId xmlns:a16="http://schemas.microsoft.com/office/drawing/2014/main" id="{B078B545-A655-651F-E9CB-70702210D9B2}"/>
                      </a:ext>
                    </a:extLst>
                  </p:cNvPr>
                  <p:cNvSpPr/>
                  <p:nvPr/>
                </p:nvSpPr>
                <p:spPr>
                  <a:xfrm>
                    <a:off x="3580133" y="3603857"/>
                    <a:ext cx="52383" cy="52360"/>
                  </a:xfrm>
                  <a:custGeom>
                    <a:avLst/>
                    <a:gdLst/>
                    <a:ahLst/>
                    <a:cxnLst/>
                    <a:rect l="l" t="t" r="r" b="b"/>
                    <a:pathLst>
                      <a:path w="52383" h="52360" extrusionOk="0">
                        <a:moveTo>
                          <a:pt x="8656" y="45583"/>
                        </a:moveTo>
                        <a:cubicBezTo>
                          <a:pt x="-1963" y="35765"/>
                          <a:pt x="-2609" y="19201"/>
                          <a:pt x="7213" y="8587"/>
                        </a:cubicBezTo>
                        <a:cubicBezTo>
                          <a:pt x="17036" y="-2027"/>
                          <a:pt x="33607" y="-2673"/>
                          <a:pt x="44226" y="7145"/>
                        </a:cubicBezTo>
                        <a:cubicBezTo>
                          <a:pt x="54845" y="16963"/>
                          <a:pt x="55491" y="33527"/>
                          <a:pt x="45669" y="44141"/>
                        </a:cubicBezTo>
                        <a:cubicBezTo>
                          <a:pt x="35846" y="54756"/>
                          <a:pt x="19275" y="55401"/>
                          <a:pt x="8656" y="455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9" name="Google Shape;2310;p69">
              <a:extLst>
                <a:ext uri="{FF2B5EF4-FFF2-40B4-BE49-F238E27FC236}">
                  <a16:creationId xmlns:a16="http://schemas.microsoft.com/office/drawing/2014/main" id="{59296E02-3845-3D01-415C-EB85EC7E3396}"/>
                </a:ext>
              </a:extLst>
            </p:cNvPr>
            <p:cNvGrpSpPr/>
            <p:nvPr/>
          </p:nvGrpSpPr>
          <p:grpSpPr>
            <a:xfrm>
              <a:off x="5692632" y="3091906"/>
              <a:ext cx="1335327" cy="1335234"/>
              <a:chOff x="2269333" y="4370695"/>
              <a:chExt cx="928536" cy="928536"/>
            </a:xfrm>
          </p:grpSpPr>
          <p:sp>
            <p:nvSpPr>
              <p:cNvPr id="10" name="Google Shape;2311;p69">
                <a:extLst>
                  <a:ext uri="{FF2B5EF4-FFF2-40B4-BE49-F238E27FC236}">
                    <a16:creationId xmlns:a16="http://schemas.microsoft.com/office/drawing/2014/main" id="{29521D22-6579-0A1D-E0AE-89866403F71A}"/>
                  </a:ext>
                </a:extLst>
              </p:cNvPr>
              <p:cNvSpPr/>
              <p:nvPr/>
            </p:nvSpPr>
            <p:spPr>
              <a:xfrm rot="-2700000">
                <a:off x="2405242" y="4506748"/>
                <a:ext cx="656718" cy="656430"/>
              </a:xfrm>
              <a:custGeom>
                <a:avLst/>
                <a:gdLst/>
                <a:ahLst/>
                <a:cxnLst/>
                <a:rect l="l" t="t" r="r" b="b"/>
                <a:pathLst>
                  <a:path w="656353" h="656065" extrusionOk="0">
                    <a:moveTo>
                      <a:pt x="656603" y="328217"/>
                    </a:moveTo>
                    <a:cubicBezTo>
                      <a:pt x="656603" y="509384"/>
                      <a:pt x="509673" y="656249"/>
                      <a:pt x="328426" y="656249"/>
                    </a:cubicBezTo>
                    <a:cubicBezTo>
                      <a:pt x="147179" y="656249"/>
                      <a:pt x="249" y="509384"/>
                      <a:pt x="249" y="328217"/>
                    </a:cubicBezTo>
                    <a:cubicBezTo>
                      <a:pt x="249" y="147049"/>
                      <a:pt x="147179" y="184"/>
                      <a:pt x="328426" y="184"/>
                    </a:cubicBezTo>
                    <a:cubicBezTo>
                      <a:pt x="509673" y="184"/>
                      <a:pt x="656603" y="147049"/>
                      <a:pt x="656603" y="32821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312;p69">
                <a:extLst>
                  <a:ext uri="{FF2B5EF4-FFF2-40B4-BE49-F238E27FC236}">
                    <a16:creationId xmlns:a16="http://schemas.microsoft.com/office/drawing/2014/main" id="{00C8D225-88A8-B031-B0DD-5C0C1E7326D8}"/>
                  </a:ext>
                </a:extLst>
              </p:cNvPr>
              <p:cNvSpPr/>
              <p:nvPr/>
            </p:nvSpPr>
            <p:spPr>
              <a:xfrm rot="-4106279">
                <a:off x="2422650" y="4524340"/>
                <a:ext cx="621247" cy="620974"/>
              </a:xfrm>
              <a:custGeom>
                <a:avLst/>
                <a:gdLst/>
                <a:ahLst/>
                <a:cxnLst/>
                <a:rect l="l" t="t" r="r" b="b"/>
                <a:pathLst>
                  <a:path w="621261" h="620988" extrusionOk="0">
                    <a:moveTo>
                      <a:pt x="621510" y="310678"/>
                    </a:moveTo>
                    <a:cubicBezTo>
                      <a:pt x="621510" y="482159"/>
                      <a:pt x="482436" y="621173"/>
                      <a:pt x="310880" y="621173"/>
                    </a:cubicBezTo>
                    <a:cubicBezTo>
                      <a:pt x="139323" y="621173"/>
                      <a:pt x="249" y="482160"/>
                      <a:pt x="249" y="310678"/>
                    </a:cubicBezTo>
                    <a:cubicBezTo>
                      <a:pt x="249" y="139197"/>
                      <a:pt x="139323" y="184"/>
                      <a:pt x="310880" y="184"/>
                    </a:cubicBezTo>
                    <a:cubicBezTo>
                      <a:pt x="482436" y="184"/>
                      <a:pt x="621510" y="139197"/>
                      <a:pt x="621510" y="310678"/>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313;p69">
                <a:extLst>
                  <a:ext uri="{FF2B5EF4-FFF2-40B4-BE49-F238E27FC236}">
                    <a16:creationId xmlns:a16="http://schemas.microsoft.com/office/drawing/2014/main" id="{6284607C-4D5C-04E7-ABF7-2617072A5B88}"/>
                  </a:ext>
                </a:extLst>
              </p:cNvPr>
              <p:cNvSpPr/>
              <p:nvPr/>
            </p:nvSpPr>
            <p:spPr>
              <a:xfrm>
                <a:off x="2559684" y="4588740"/>
                <a:ext cx="336110" cy="492445"/>
              </a:xfrm>
              <a:custGeom>
                <a:avLst/>
                <a:gdLst/>
                <a:ahLst/>
                <a:cxnLst/>
                <a:rect l="l" t="t" r="r" b="b"/>
                <a:pathLst>
                  <a:path w="336110" h="492445" extrusionOk="0">
                    <a:moveTo>
                      <a:pt x="289988" y="358206"/>
                    </a:moveTo>
                    <a:cubicBezTo>
                      <a:pt x="308204" y="292092"/>
                      <a:pt x="256926" y="258469"/>
                      <a:pt x="207258" y="230811"/>
                    </a:cubicBezTo>
                    <a:lnTo>
                      <a:pt x="234494" y="131955"/>
                    </a:lnTo>
                    <a:cubicBezTo>
                      <a:pt x="260190" y="142591"/>
                      <a:pt x="283421" y="158397"/>
                      <a:pt x="302745" y="178391"/>
                    </a:cubicBezTo>
                    <a:lnTo>
                      <a:pt x="336359" y="134590"/>
                    </a:lnTo>
                    <a:cubicBezTo>
                      <a:pt x="315588" y="110996"/>
                      <a:pt x="283518" y="91142"/>
                      <a:pt x="249144" y="78784"/>
                    </a:cubicBezTo>
                    <a:lnTo>
                      <a:pt x="266704" y="15052"/>
                    </a:lnTo>
                    <a:lnTo>
                      <a:pt x="212693" y="184"/>
                    </a:lnTo>
                    <a:lnTo>
                      <a:pt x="194638" y="65716"/>
                    </a:lnTo>
                    <a:cubicBezTo>
                      <a:pt x="122384" y="57026"/>
                      <a:pt x="78150" y="89453"/>
                      <a:pt x="65019" y="137113"/>
                    </a:cubicBezTo>
                    <a:cubicBezTo>
                      <a:pt x="47463" y="200834"/>
                      <a:pt x="93272" y="234485"/>
                      <a:pt x="140689" y="261523"/>
                    </a:cubicBezTo>
                    <a:lnTo>
                      <a:pt x="113502" y="360196"/>
                    </a:lnTo>
                    <a:cubicBezTo>
                      <a:pt x="81307" y="346266"/>
                      <a:pt x="52849" y="323908"/>
                      <a:pt x="35818" y="300320"/>
                    </a:cubicBezTo>
                    <a:lnTo>
                      <a:pt x="249" y="343584"/>
                    </a:lnTo>
                    <a:cubicBezTo>
                      <a:pt x="18419" y="370674"/>
                      <a:pt x="55734" y="397086"/>
                      <a:pt x="98811" y="413520"/>
                    </a:cubicBezTo>
                    <a:lnTo>
                      <a:pt x="81110" y="477762"/>
                    </a:lnTo>
                    <a:lnTo>
                      <a:pt x="135121" y="492630"/>
                    </a:lnTo>
                    <a:lnTo>
                      <a:pt x="152924" y="428016"/>
                    </a:lnTo>
                    <a:cubicBezTo>
                      <a:pt x="229473" y="439794"/>
                      <a:pt x="276552" y="406975"/>
                      <a:pt x="289988" y="358206"/>
                    </a:cubicBezTo>
                    <a:close/>
                    <a:moveTo>
                      <a:pt x="128839" y="151530"/>
                    </a:moveTo>
                    <a:cubicBezTo>
                      <a:pt x="134109" y="132404"/>
                      <a:pt x="150326" y="119460"/>
                      <a:pt x="179720" y="119862"/>
                    </a:cubicBezTo>
                    <a:lnTo>
                      <a:pt x="157158" y="201747"/>
                    </a:lnTo>
                    <a:cubicBezTo>
                      <a:pt x="136254" y="187408"/>
                      <a:pt x="123194" y="172019"/>
                      <a:pt x="128839" y="151530"/>
                    </a:cubicBezTo>
                    <a:close/>
                    <a:moveTo>
                      <a:pt x="167637" y="374614"/>
                    </a:moveTo>
                    <a:lnTo>
                      <a:pt x="190934" y="290059"/>
                    </a:lnTo>
                    <a:cubicBezTo>
                      <a:pt x="215873" y="305821"/>
                      <a:pt x="232590" y="322386"/>
                      <a:pt x="226253" y="345389"/>
                    </a:cubicBezTo>
                    <a:cubicBezTo>
                      <a:pt x="220680" y="365615"/>
                      <a:pt x="201939" y="377869"/>
                      <a:pt x="167637" y="37461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647434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8" name="Google Shape;1028;p44"/>
          <p:cNvSpPr txBox="1">
            <a:spLocks noGrp="1"/>
          </p:cNvSpPr>
          <p:nvPr>
            <p:ph type="subTitle" idx="2"/>
          </p:nvPr>
        </p:nvSpPr>
        <p:spPr>
          <a:xfrm>
            <a:off x="634051" y="716428"/>
            <a:ext cx="7905312" cy="355389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sz="1400" b="1" dirty="0"/>
              <a:t>1.</a:t>
            </a:r>
            <a:r>
              <a:rPr lang="en-IN" sz="1600" b="1" dirty="0"/>
              <a:t>⁠ ⁠Targeted Financial Products for Business Loans: </a:t>
            </a:r>
            <a:r>
              <a:rPr lang="en-IN" sz="1600" dirty="0"/>
              <a:t>Introduce enhanced credit risk assessment tools to handle the higher volumes and potential risks associated with business loans, ensuring sustainability while meeting demand.</a:t>
            </a:r>
          </a:p>
          <a:p>
            <a:pPr marL="0" lvl="0" indent="0" algn="just" rtl="0">
              <a:spcBef>
                <a:spcPts val="0"/>
              </a:spcBef>
              <a:spcAft>
                <a:spcPts val="0"/>
              </a:spcAft>
              <a:buNone/>
            </a:pPr>
            <a:endParaRPr lang="en-IN" sz="1600" dirty="0"/>
          </a:p>
          <a:p>
            <a:pPr marL="0" lvl="0" indent="0" algn="just" rtl="0">
              <a:spcBef>
                <a:spcPts val="0"/>
              </a:spcBef>
              <a:spcAft>
                <a:spcPts val="0"/>
              </a:spcAft>
              <a:buNone/>
            </a:pPr>
            <a:r>
              <a:rPr lang="en-IN" sz="1600" b="1" dirty="0"/>
              <a:t>2.⁠ ⁠Seasonal Adjustment of Loan Offerings: </a:t>
            </a:r>
            <a:r>
              <a:rPr lang="en-IN" sz="1600" dirty="0" err="1"/>
              <a:t>Analyze</a:t>
            </a:r>
            <a:r>
              <a:rPr lang="en-IN" sz="1600" dirty="0"/>
              <a:t> loan demand and repayment patterns over multiple years to strengthen seasonal insights. This could include tracking loan approvals and defaults across seasonal or economic cycles.</a:t>
            </a:r>
          </a:p>
          <a:p>
            <a:pPr marL="0" lvl="0" indent="0" algn="just" rtl="0">
              <a:spcBef>
                <a:spcPts val="0"/>
              </a:spcBef>
              <a:spcAft>
                <a:spcPts val="0"/>
              </a:spcAft>
              <a:buNone/>
            </a:pPr>
            <a:endParaRPr lang="en-IN" sz="1600" dirty="0"/>
          </a:p>
          <a:p>
            <a:pPr marL="0" lvl="0" indent="0" algn="just" rtl="0">
              <a:spcBef>
                <a:spcPts val="0"/>
              </a:spcBef>
              <a:spcAft>
                <a:spcPts val="0"/>
              </a:spcAft>
              <a:buNone/>
            </a:pPr>
            <a:r>
              <a:rPr lang="en-IN" sz="1600" b="1" dirty="0"/>
              <a:t>3.⁠ ⁠Customized Lending for Lower-Income Segments: </a:t>
            </a:r>
            <a:r>
              <a:rPr lang="en-IN" sz="1600" dirty="0"/>
              <a:t>Investigate the low demand and limited uptake of loans in education and medical sectors to understand the barriers. Consider strategies to make loans more accessible for lower-income clients. </a:t>
            </a:r>
          </a:p>
          <a:p>
            <a:pPr marL="0" lvl="0" indent="0" algn="just" rtl="0">
              <a:spcBef>
                <a:spcPts val="0"/>
              </a:spcBef>
              <a:spcAft>
                <a:spcPts val="0"/>
              </a:spcAft>
              <a:buNone/>
            </a:pPr>
            <a:endParaRPr lang="en-IN" sz="1600" dirty="0"/>
          </a:p>
          <a:p>
            <a:pPr marL="0" lvl="0" indent="0" algn="just" rtl="0">
              <a:spcBef>
                <a:spcPts val="0"/>
              </a:spcBef>
              <a:spcAft>
                <a:spcPts val="0"/>
              </a:spcAft>
              <a:buNone/>
            </a:pPr>
            <a:r>
              <a:rPr lang="en-IN" sz="1600" b="1" dirty="0"/>
              <a:t>4.⁠ ⁠Enhanced Risk Management for High-Default Periods: </a:t>
            </a:r>
            <a:r>
              <a:rPr lang="en-IN" sz="1600" dirty="0"/>
              <a:t>Deepen analysis of default trends by integrating external economic indicators (e.g., inflation rates, employment data) to understand broader factors affecting defaults.</a:t>
            </a:r>
          </a:p>
        </p:txBody>
      </p:sp>
      <p:sp>
        <p:nvSpPr>
          <p:cNvPr id="2" name="Google Shape;1035;p44">
            <a:extLst>
              <a:ext uri="{FF2B5EF4-FFF2-40B4-BE49-F238E27FC236}">
                <a16:creationId xmlns:a16="http://schemas.microsoft.com/office/drawing/2014/main" id="{9CB81BBF-59E1-D25C-09B8-716F8F8FF4EA}"/>
              </a:ext>
            </a:extLst>
          </p:cNvPr>
          <p:cNvSpPr txBox="1">
            <a:spLocks noGrp="1"/>
          </p:cNvSpPr>
          <p:nvPr>
            <p:ph type="title"/>
          </p:nvPr>
        </p:nvSpPr>
        <p:spPr>
          <a:xfrm>
            <a:off x="634051" y="217155"/>
            <a:ext cx="822484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Future Work and Improvement</a:t>
            </a:r>
            <a:endParaRPr dirty="0"/>
          </a:p>
        </p:txBody>
      </p:sp>
    </p:spTree>
    <p:extLst>
      <p:ext uri="{BB962C8B-B14F-4D97-AF65-F5344CB8AC3E}">
        <p14:creationId xmlns:p14="http://schemas.microsoft.com/office/powerpoint/2010/main" val="3644252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39"/>
          <p:cNvSpPr txBox="1">
            <a:spLocks noGrp="1"/>
          </p:cNvSpPr>
          <p:nvPr>
            <p:ph type="title"/>
          </p:nvPr>
        </p:nvSpPr>
        <p:spPr>
          <a:xfrm>
            <a:off x="489487" y="1347664"/>
            <a:ext cx="3451145" cy="138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9600" dirty="0"/>
              <a:t>Thank You</a:t>
            </a:r>
            <a:endParaRPr sz="9600" dirty="0"/>
          </a:p>
        </p:txBody>
      </p:sp>
      <p:grpSp>
        <p:nvGrpSpPr>
          <p:cNvPr id="678" name="Google Shape;678;p39"/>
          <p:cNvGrpSpPr/>
          <p:nvPr/>
        </p:nvGrpSpPr>
        <p:grpSpPr>
          <a:xfrm>
            <a:off x="-956400" y="-711220"/>
            <a:ext cx="9931862" cy="6132977"/>
            <a:chOff x="-956400" y="-711220"/>
            <a:chExt cx="9931862" cy="6132977"/>
          </a:xfrm>
        </p:grpSpPr>
        <p:sp>
          <p:nvSpPr>
            <p:cNvPr id="679" name="Google Shape;679;p39"/>
            <p:cNvSpPr/>
            <p:nvPr/>
          </p:nvSpPr>
          <p:spPr>
            <a:xfrm>
              <a:off x="3483184" y="-711220"/>
              <a:ext cx="5492278" cy="1600364"/>
            </a:xfrm>
            <a:custGeom>
              <a:avLst/>
              <a:gdLst/>
              <a:ahLst/>
              <a:cxnLst/>
              <a:rect l="l" t="t" r="r" b="b"/>
              <a:pathLst>
                <a:path w="3761834" h="1096140" extrusionOk="0">
                  <a:moveTo>
                    <a:pt x="3752939" y="3822"/>
                  </a:moveTo>
                  <a:cubicBezTo>
                    <a:pt x="3772112" y="175599"/>
                    <a:pt x="3758698" y="307043"/>
                    <a:pt x="3730900" y="477637"/>
                  </a:cubicBezTo>
                  <a:cubicBezTo>
                    <a:pt x="3703103" y="648232"/>
                    <a:pt x="3583124" y="909907"/>
                    <a:pt x="3449805" y="1019964"/>
                  </a:cubicBezTo>
                  <a:cubicBezTo>
                    <a:pt x="3371346" y="1084733"/>
                    <a:pt x="3205180" y="1112730"/>
                    <a:pt x="3133639" y="979048"/>
                  </a:cubicBezTo>
                  <a:cubicBezTo>
                    <a:pt x="3071761" y="863420"/>
                    <a:pt x="2961015" y="570631"/>
                    <a:pt x="2685760" y="570631"/>
                  </a:cubicBezTo>
                  <a:cubicBezTo>
                    <a:pt x="2601048" y="570631"/>
                    <a:pt x="2512053" y="591298"/>
                    <a:pt x="2446894" y="645413"/>
                  </a:cubicBezTo>
                  <a:cubicBezTo>
                    <a:pt x="2340717" y="733595"/>
                    <a:pt x="2338291" y="900377"/>
                    <a:pt x="2245882" y="1002888"/>
                  </a:cubicBezTo>
                  <a:cubicBezTo>
                    <a:pt x="2148339" y="1111096"/>
                    <a:pt x="1975464" y="1116443"/>
                    <a:pt x="1839645" y="1063691"/>
                  </a:cubicBezTo>
                  <a:cubicBezTo>
                    <a:pt x="1703826" y="1010939"/>
                    <a:pt x="1591909" y="912326"/>
                    <a:pt x="1470543" y="831720"/>
                  </a:cubicBezTo>
                  <a:cubicBezTo>
                    <a:pt x="1283153" y="707264"/>
                    <a:pt x="1066498" y="621423"/>
                    <a:pt x="909521" y="460316"/>
                  </a:cubicBezTo>
                  <a:cubicBezTo>
                    <a:pt x="789078" y="336705"/>
                    <a:pt x="707192" y="171952"/>
                    <a:pt x="560116" y="81621"/>
                  </a:cubicBezTo>
                  <a:cubicBezTo>
                    <a:pt x="396889" y="-18630"/>
                    <a:pt x="190917" y="-4983"/>
                    <a:pt x="97" y="1198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39"/>
            <p:cNvSpPr/>
            <p:nvPr/>
          </p:nvSpPr>
          <p:spPr>
            <a:xfrm>
              <a:off x="-956400" y="3899844"/>
              <a:ext cx="5306650" cy="1521913"/>
            </a:xfrm>
            <a:custGeom>
              <a:avLst/>
              <a:gdLst/>
              <a:ahLst/>
              <a:cxnLst/>
              <a:rect l="l" t="t" r="r" b="b"/>
              <a:pathLst>
                <a:path w="3634692" h="1042406" extrusionOk="0">
                  <a:moveTo>
                    <a:pt x="97" y="1042515"/>
                  </a:moveTo>
                  <a:cubicBezTo>
                    <a:pt x="61763" y="818914"/>
                    <a:pt x="-74935" y="522189"/>
                    <a:pt x="327193" y="260599"/>
                  </a:cubicBezTo>
                  <a:cubicBezTo>
                    <a:pt x="639574" y="57389"/>
                    <a:pt x="1192231" y="-94497"/>
                    <a:pt x="1526784" y="69701"/>
                  </a:cubicBezTo>
                  <a:cubicBezTo>
                    <a:pt x="1628705" y="119723"/>
                    <a:pt x="1728651" y="178511"/>
                    <a:pt x="1805134" y="262401"/>
                  </a:cubicBezTo>
                  <a:cubicBezTo>
                    <a:pt x="1912044" y="379663"/>
                    <a:pt x="1907762" y="406602"/>
                    <a:pt x="1990341" y="542092"/>
                  </a:cubicBezTo>
                  <a:cubicBezTo>
                    <a:pt x="2072921" y="677582"/>
                    <a:pt x="2210521" y="802811"/>
                    <a:pt x="2368560" y="788235"/>
                  </a:cubicBezTo>
                  <a:cubicBezTo>
                    <a:pt x="2436301" y="781987"/>
                    <a:pt x="2498783" y="750557"/>
                    <a:pt x="2559398" y="719686"/>
                  </a:cubicBezTo>
                  <a:cubicBezTo>
                    <a:pt x="2664449" y="666184"/>
                    <a:pt x="2769499" y="612682"/>
                    <a:pt x="2874549" y="559180"/>
                  </a:cubicBezTo>
                  <a:cubicBezTo>
                    <a:pt x="3020623" y="484785"/>
                    <a:pt x="3186603" y="408466"/>
                    <a:pt x="3342424" y="459399"/>
                  </a:cubicBezTo>
                  <a:cubicBezTo>
                    <a:pt x="3528193" y="520121"/>
                    <a:pt x="3614176" y="735315"/>
                    <a:pt x="3634790" y="92960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1" name="Google Shape;681;p39"/>
          <p:cNvGrpSpPr/>
          <p:nvPr/>
        </p:nvGrpSpPr>
        <p:grpSpPr>
          <a:xfrm>
            <a:off x="713226" y="-518350"/>
            <a:ext cx="2987361" cy="2245032"/>
            <a:chOff x="2928576" y="0"/>
            <a:chExt cx="2987361" cy="2245032"/>
          </a:xfrm>
        </p:grpSpPr>
        <p:sp>
          <p:nvSpPr>
            <p:cNvPr id="682" name="Google Shape;682;p39"/>
            <p:cNvSpPr/>
            <p:nvPr/>
          </p:nvSpPr>
          <p:spPr>
            <a:xfrm>
              <a:off x="5825274" y="2079638"/>
              <a:ext cx="27165" cy="68669"/>
            </a:xfrm>
            <a:custGeom>
              <a:avLst/>
              <a:gdLst/>
              <a:ahLst/>
              <a:cxnLst/>
              <a:rect l="l" t="t" r="r" b="b"/>
              <a:pathLst>
                <a:path w="27165" h="68669" extrusionOk="0">
                  <a:moveTo>
                    <a:pt x="12307" y="68533"/>
                  </a:moveTo>
                  <a:cubicBezTo>
                    <a:pt x="18940" y="70068"/>
                    <a:pt x="25561" y="65938"/>
                    <a:pt x="27097" y="59308"/>
                  </a:cubicBezTo>
                  <a:cubicBezTo>
                    <a:pt x="27318" y="58351"/>
                    <a:pt x="27425" y="57370"/>
                    <a:pt x="27414" y="56388"/>
                  </a:cubicBezTo>
                  <a:cubicBezTo>
                    <a:pt x="27228" y="41368"/>
                    <a:pt x="26355" y="26184"/>
                    <a:pt x="24818" y="11258"/>
                  </a:cubicBezTo>
                  <a:cubicBezTo>
                    <a:pt x="24134" y="4494"/>
                    <a:pt x="18094" y="-436"/>
                    <a:pt x="11327" y="247"/>
                  </a:cubicBezTo>
                  <a:cubicBezTo>
                    <a:pt x="4560" y="931"/>
                    <a:pt x="-371" y="6968"/>
                    <a:pt x="312" y="13732"/>
                  </a:cubicBezTo>
                  <a:cubicBezTo>
                    <a:pt x="314" y="13747"/>
                    <a:pt x="316" y="13762"/>
                    <a:pt x="317" y="13776"/>
                  </a:cubicBezTo>
                  <a:cubicBezTo>
                    <a:pt x="1777" y="27970"/>
                    <a:pt x="2608" y="42409"/>
                    <a:pt x="2785" y="56693"/>
                  </a:cubicBezTo>
                  <a:cubicBezTo>
                    <a:pt x="2855" y="62359"/>
                    <a:pt x="6785" y="67246"/>
                    <a:pt x="12307" y="685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9"/>
            <p:cNvSpPr/>
            <p:nvPr/>
          </p:nvSpPr>
          <p:spPr>
            <a:xfrm>
              <a:off x="2942024" y="131258"/>
              <a:ext cx="2890745" cy="1885233"/>
            </a:xfrm>
            <a:custGeom>
              <a:avLst/>
              <a:gdLst/>
              <a:ahLst/>
              <a:cxnLst/>
              <a:rect l="l" t="t" r="r" b="b"/>
              <a:pathLst>
                <a:path w="2890745" h="1885233" extrusionOk="0">
                  <a:moveTo>
                    <a:pt x="2875908" y="1885099"/>
                  </a:moveTo>
                  <a:cubicBezTo>
                    <a:pt x="2882537" y="1886628"/>
                    <a:pt x="2889150" y="1882495"/>
                    <a:pt x="2890679" y="1875869"/>
                  </a:cubicBezTo>
                  <a:cubicBezTo>
                    <a:pt x="2891150" y="1873829"/>
                    <a:pt x="2891093" y="1871703"/>
                    <a:pt x="2890513" y="1869691"/>
                  </a:cubicBezTo>
                  <a:cubicBezTo>
                    <a:pt x="2882037" y="1840564"/>
                    <a:pt x="2871268" y="1812153"/>
                    <a:pt x="2858308" y="1784724"/>
                  </a:cubicBezTo>
                  <a:cubicBezTo>
                    <a:pt x="2855406" y="1778575"/>
                    <a:pt x="2848066" y="1775943"/>
                    <a:pt x="2841915" y="1778844"/>
                  </a:cubicBezTo>
                  <a:cubicBezTo>
                    <a:pt x="2835775" y="1781740"/>
                    <a:pt x="2833137" y="1789057"/>
                    <a:pt x="2836018" y="1795201"/>
                  </a:cubicBezTo>
                  <a:cubicBezTo>
                    <a:pt x="2848424" y="1821451"/>
                    <a:pt x="2858732" y="1848640"/>
                    <a:pt x="2866847" y="1876515"/>
                  </a:cubicBezTo>
                  <a:cubicBezTo>
                    <a:pt x="2868085" y="1880809"/>
                    <a:pt x="2871552" y="1884094"/>
                    <a:pt x="2875908" y="1885100"/>
                  </a:cubicBezTo>
                  <a:close/>
                  <a:moveTo>
                    <a:pt x="2800959" y="1724087"/>
                  </a:moveTo>
                  <a:cubicBezTo>
                    <a:pt x="2807585" y="1725623"/>
                    <a:pt x="2814202" y="1721500"/>
                    <a:pt x="2815739" y="1714877"/>
                  </a:cubicBezTo>
                  <a:cubicBezTo>
                    <a:pt x="2816492" y="1711632"/>
                    <a:pt x="2815897" y="1708221"/>
                    <a:pt x="2814091" y="1705421"/>
                  </a:cubicBezTo>
                  <a:cubicBezTo>
                    <a:pt x="2797632" y="1680044"/>
                    <a:pt x="2779816" y="1655573"/>
                    <a:pt x="2760720" y="1632114"/>
                  </a:cubicBezTo>
                  <a:cubicBezTo>
                    <a:pt x="2756430" y="1626838"/>
                    <a:pt x="2748673" y="1626038"/>
                    <a:pt x="2743395" y="1630327"/>
                  </a:cubicBezTo>
                  <a:cubicBezTo>
                    <a:pt x="2738127" y="1634607"/>
                    <a:pt x="2737318" y="1642342"/>
                    <a:pt x="2741587" y="1647619"/>
                  </a:cubicBezTo>
                  <a:cubicBezTo>
                    <a:pt x="2760122" y="1670389"/>
                    <a:pt x="2777416" y="1694140"/>
                    <a:pt x="2793395" y="1718769"/>
                  </a:cubicBezTo>
                  <a:cubicBezTo>
                    <a:pt x="2795126" y="1721460"/>
                    <a:pt x="2797841" y="1723368"/>
                    <a:pt x="2800959" y="1724087"/>
                  </a:cubicBezTo>
                  <a:close/>
                  <a:moveTo>
                    <a:pt x="2688917" y="1584978"/>
                  </a:moveTo>
                  <a:cubicBezTo>
                    <a:pt x="2695542" y="1586519"/>
                    <a:pt x="2702162" y="1582400"/>
                    <a:pt x="2703705" y="1575778"/>
                  </a:cubicBezTo>
                  <a:cubicBezTo>
                    <a:pt x="2704652" y="1571709"/>
                    <a:pt x="2703470" y="1567437"/>
                    <a:pt x="2700566" y="1564433"/>
                  </a:cubicBezTo>
                  <a:cubicBezTo>
                    <a:pt x="2680440" y="1543612"/>
                    <a:pt x="2658516" y="1522518"/>
                    <a:pt x="2635405" y="1501737"/>
                  </a:cubicBezTo>
                  <a:cubicBezTo>
                    <a:pt x="2630344" y="1497195"/>
                    <a:pt x="2622557" y="1497614"/>
                    <a:pt x="2618013" y="1502673"/>
                  </a:cubicBezTo>
                  <a:cubicBezTo>
                    <a:pt x="2613474" y="1507725"/>
                    <a:pt x="2613885" y="1515496"/>
                    <a:pt x="2618932" y="1520042"/>
                  </a:cubicBezTo>
                  <a:cubicBezTo>
                    <a:pt x="2641618" y="1540440"/>
                    <a:pt x="2663124" y="1561132"/>
                    <a:pt x="2682854" y="1581541"/>
                  </a:cubicBezTo>
                  <a:cubicBezTo>
                    <a:pt x="2684499" y="1583249"/>
                    <a:pt x="2686606" y="1584443"/>
                    <a:pt x="2688917" y="1584978"/>
                  </a:cubicBezTo>
                  <a:close/>
                  <a:moveTo>
                    <a:pt x="2556009" y="1464942"/>
                  </a:moveTo>
                  <a:cubicBezTo>
                    <a:pt x="2562635" y="1466482"/>
                    <a:pt x="2569255" y="1462361"/>
                    <a:pt x="2570795" y="1455738"/>
                  </a:cubicBezTo>
                  <a:cubicBezTo>
                    <a:pt x="2571868" y="1451126"/>
                    <a:pt x="2570200" y="1446308"/>
                    <a:pt x="2566504" y="1443346"/>
                  </a:cubicBezTo>
                  <a:cubicBezTo>
                    <a:pt x="2543877" y="1425211"/>
                    <a:pt x="2519741" y="1406801"/>
                    <a:pt x="2494764" y="1388626"/>
                  </a:cubicBezTo>
                  <a:cubicBezTo>
                    <a:pt x="2489265" y="1384625"/>
                    <a:pt x="2481562" y="1385837"/>
                    <a:pt x="2477559" y="1391333"/>
                  </a:cubicBezTo>
                  <a:cubicBezTo>
                    <a:pt x="2473556" y="1396829"/>
                    <a:pt x="2474768" y="1404529"/>
                    <a:pt x="2480267" y="1408530"/>
                  </a:cubicBezTo>
                  <a:cubicBezTo>
                    <a:pt x="2504936" y="1426482"/>
                    <a:pt x="2528766" y="1444658"/>
                    <a:pt x="2551097" y="1462553"/>
                  </a:cubicBezTo>
                  <a:cubicBezTo>
                    <a:pt x="2552534" y="1463709"/>
                    <a:pt x="2554213" y="1464526"/>
                    <a:pt x="2556009" y="1464943"/>
                  </a:cubicBezTo>
                  <a:close/>
                  <a:moveTo>
                    <a:pt x="2411187" y="1359258"/>
                  </a:moveTo>
                  <a:cubicBezTo>
                    <a:pt x="2417814" y="1360794"/>
                    <a:pt x="2424431" y="1356669"/>
                    <a:pt x="2425968" y="1350045"/>
                  </a:cubicBezTo>
                  <a:cubicBezTo>
                    <a:pt x="2427123" y="1345064"/>
                    <a:pt x="2425078" y="1339888"/>
                    <a:pt x="2420830" y="1337040"/>
                  </a:cubicBezTo>
                  <a:cubicBezTo>
                    <a:pt x="2396720" y="1320880"/>
                    <a:pt x="2371266" y="1304424"/>
                    <a:pt x="2345175" y="1288131"/>
                  </a:cubicBezTo>
                  <a:cubicBezTo>
                    <a:pt x="2339406" y="1284528"/>
                    <a:pt x="2331808" y="1286283"/>
                    <a:pt x="2328205" y="1292049"/>
                  </a:cubicBezTo>
                  <a:cubicBezTo>
                    <a:pt x="2324601" y="1297815"/>
                    <a:pt x="2326356" y="1305409"/>
                    <a:pt x="2332125" y="1309011"/>
                  </a:cubicBezTo>
                  <a:cubicBezTo>
                    <a:pt x="2357992" y="1325165"/>
                    <a:pt x="2383222" y="1341475"/>
                    <a:pt x="2407113" y="1357488"/>
                  </a:cubicBezTo>
                  <a:cubicBezTo>
                    <a:pt x="2408351" y="1358321"/>
                    <a:pt x="2409732" y="1358921"/>
                    <a:pt x="2411187" y="1359258"/>
                  </a:cubicBezTo>
                  <a:close/>
                  <a:moveTo>
                    <a:pt x="2259131" y="1264125"/>
                  </a:moveTo>
                  <a:cubicBezTo>
                    <a:pt x="2265759" y="1265658"/>
                    <a:pt x="2272375" y="1261531"/>
                    <a:pt x="2273908" y="1254906"/>
                  </a:cubicBezTo>
                  <a:cubicBezTo>
                    <a:pt x="2275122" y="1249664"/>
                    <a:pt x="2272789" y="1244242"/>
                    <a:pt x="2268149" y="1241516"/>
                  </a:cubicBezTo>
                  <a:cubicBezTo>
                    <a:pt x="2243098" y="1226804"/>
                    <a:pt x="2216809" y="1211782"/>
                    <a:pt x="2190014" y="1196869"/>
                  </a:cubicBezTo>
                  <a:cubicBezTo>
                    <a:pt x="2184067" y="1193569"/>
                    <a:pt x="2176570" y="1195713"/>
                    <a:pt x="2173269" y="1201657"/>
                  </a:cubicBezTo>
                  <a:cubicBezTo>
                    <a:pt x="2169973" y="1207591"/>
                    <a:pt x="2172104" y="1215071"/>
                    <a:pt x="2178032" y="1218380"/>
                  </a:cubicBezTo>
                  <a:cubicBezTo>
                    <a:pt x="2204661" y="1233202"/>
                    <a:pt x="2230783" y="1248128"/>
                    <a:pt x="2255672" y="1262743"/>
                  </a:cubicBezTo>
                  <a:cubicBezTo>
                    <a:pt x="2256748" y="1263377"/>
                    <a:pt x="2257915" y="1263843"/>
                    <a:pt x="2259131" y="1264125"/>
                  </a:cubicBezTo>
                  <a:close/>
                  <a:moveTo>
                    <a:pt x="2102424" y="1176788"/>
                  </a:moveTo>
                  <a:cubicBezTo>
                    <a:pt x="2109052" y="1178319"/>
                    <a:pt x="2115666" y="1174189"/>
                    <a:pt x="2117198" y="1167564"/>
                  </a:cubicBezTo>
                  <a:cubicBezTo>
                    <a:pt x="2118454" y="1162133"/>
                    <a:pt x="2115902" y="1156536"/>
                    <a:pt x="2110977" y="1153920"/>
                  </a:cubicBezTo>
                  <a:cubicBezTo>
                    <a:pt x="2085317" y="1140293"/>
                    <a:pt x="2058477" y="1126335"/>
                    <a:pt x="2031202" y="1112432"/>
                  </a:cubicBezTo>
                  <a:cubicBezTo>
                    <a:pt x="2025142" y="1109344"/>
                    <a:pt x="2017725" y="1111750"/>
                    <a:pt x="2014635" y="1117807"/>
                  </a:cubicBezTo>
                  <a:cubicBezTo>
                    <a:pt x="2011545" y="1123863"/>
                    <a:pt x="2013953" y="1131277"/>
                    <a:pt x="2020012" y="1134366"/>
                  </a:cubicBezTo>
                  <a:cubicBezTo>
                    <a:pt x="2047165" y="1148205"/>
                    <a:pt x="2073881" y="1162100"/>
                    <a:pt x="2099420" y="1175663"/>
                  </a:cubicBezTo>
                  <a:cubicBezTo>
                    <a:pt x="2100368" y="1176167"/>
                    <a:pt x="2101378" y="1176545"/>
                    <a:pt x="2102424" y="1176788"/>
                  </a:cubicBezTo>
                  <a:close/>
                  <a:moveTo>
                    <a:pt x="1942605" y="1095248"/>
                  </a:moveTo>
                  <a:cubicBezTo>
                    <a:pt x="1949234" y="1096777"/>
                    <a:pt x="1955848" y="1092646"/>
                    <a:pt x="1957378" y="1086021"/>
                  </a:cubicBezTo>
                  <a:cubicBezTo>
                    <a:pt x="1958664" y="1080451"/>
                    <a:pt x="1955946" y="1074730"/>
                    <a:pt x="1950815" y="1072205"/>
                  </a:cubicBezTo>
                  <a:cubicBezTo>
                    <a:pt x="1924751" y="1059388"/>
                    <a:pt x="1897534" y="1046216"/>
                    <a:pt x="1869924" y="1033055"/>
                  </a:cubicBezTo>
                  <a:cubicBezTo>
                    <a:pt x="1863786" y="1030126"/>
                    <a:pt x="1856434" y="1032726"/>
                    <a:pt x="1853504" y="1038861"/>
                  </a:cubicBezTo>
                  <a:cubicBezTo>
                    <a:pt x="1850573" y="1044997"/>
                    <a:pt x="1853174" y="1052346"/>
                    <a:pt x="1859312" y="1055275"/>
                  </a:cubicBezTo>
                  <a:cubicBezTo>
                    <a:pt x="1859316" y="1055276"/>
                    <a:pt x="1859320" y="1055278"/>
                    <a:pt x="1859323" y="1055280"/>
                  </a:cubicBezTo>
                  <a:cubicBezTo>
                    <a:pt x="1886843" y="1068397"/>
                    <a:pt x="1913967" y="1081524"/>
                    <a:pt x="1939943" y="1094297"/>
                  </a:cubicBezTo>
                  <a:cubicBezTo>
                    <a:pt x="1940791" y="1094715"/>
                    <a:pt x="1941685" y="1095034"/>
                    <a:pt x="1942605" y="1095248"/>
                  </a:cubicBezTo>
                  <a:close/>
                  <a:moveTo>
                    <a:pt x="1780664" y="1017990"/>
                  </a:moveTo>
                  <a:cubicBezTo>
                    <a:pt x="1787293" y="1019519"/>
                    <a:pt x="1793906" y="1015387"/>
                    <a:pt x="1795435" y="1008761"/>
                  </a:cubicBezTo>
                  <a:cubicBezTo>
                    <a:pt x="1796744" y="1003090"/>
                    <a:pt x="1793901" y="997278"/>
                    <a:pt x="1788621" y="994827"/>
                  </a:cubicBezTo>
                  <a:cubicBezTo>
                    <a:pt x="1762464" y="982688"/>
                    <a:pt x="1734996" y="970089"/>
                    <a:pt x="1706980" y="957379"/>
                  </a:cubicBezTo>
                  <a:cubicBezTo>
                    <a:pt x="1700791" y="954559"/>
                    <a:pt x="1693487" y="957288"/>
                    <a:pt x="1690666" y="963474"/>
                  </a:cubicBezTo>
                  <a:cubicBezTo>
                    <a:pt x="1687844" y="969660"/>
                    <a:pt x="1690574" y="976961"/>
                    <a:pt x="1696763" y="979781"/>
                  </a:cubicBezTo>
                  <a:cubicBezTo>
                    <a:pt x="1696775" y="979787"/>
                    <a:pt x="1696787" y="979792"/>
                    <a:pt x="1696799" y="979798"/>
                  </a:cubicBezTo>
                  <a:cubicBezTo>
                    <a:pt x="1724751" y="992479"/>
                    <a:pt x="1752155" y="1005049"/>
                    <a:pt x="1778248" y="1017158"/>
                  </a:cubicBezTo>
                  <a:cubicBezTo>
                    <a:pt x="1779023" y="1017518"/>
                    <a:pt x="1779832" y="1017797"/>
                    <a:pt x="1780664" y="1017990"/>
                  </a:cubicBezTo>
                  <a:close/>
                  <a:moveTo>
                    <a:pt x="1617452" y="943895"/>
                  </a:moveTo>
                  <a:cubicBezTo>
                    <a:pt x="1624080" y="945423"/>
                    <a:pt x="1630693" y="941291"/>
                    <a:pt x="1632221" y="934666"/>
                  </a:cubicBezTo>
                  <a:cubicBezTo>
                    <a:pt x="1633546" y="928925"/>
                    <a:pt x="1630616" y="923050"/>
                    <a:pt x="1625232" y="920653"/>
                  </a:cubicBezTo>
                  <a:cubicBezTo>
                    <a:pt x="1599173" y="909051"/>
                    <a:pt x="1571533" y="896842"/>
                    <a:pt x="1543081" y="884364"/>
                  </a:cubicBezTo>
                  <a:cubicBezTo>
                    <a:pt x="1536852" y="881632"/>
                    <a:pt x="1529587" y="884464"/>
                    <a:pt x="1526854" y="890690"/>
                  </a:cubicBezTo>
                  <a:cubicBezTo>
                    <a:pt x="1524121" y="896916"/>
                    <a:pt x="1526955" y="904178"/>
                    <a:pt x="1533183" y="906910"/>
                  </a:cubicBezTo>
                  <a:cubicBezTo>
                    <a:pt x="1561596" y="919369"/>
                    <a:pt x="1589193" y="931560"/>
                    <a:pt x="1615211" y="943143"/>
                  </a:cubicBezTo>
                  <a:cubicBezTo>
                    <a:pt x="1615932" y="943465"/>
                    <a:pt x="1616682" y="943717"/>
                    <a:pt x="1617452" y="943895"/>
                  </a:cubicBezTo>
                  <a:close/>
                  <a:moveTo>
                    <a:pt x="1452902" y="871690"/>
                  </a:moveTo>
                  <a:cubicBezTo>
                    <a:pt x="1459531" y="873218"/>
                    <a:pt x="1466143" y="869085"/>
                    <a:pt x="1467672" y="862459"/>
                  </a:cubicBezTo>
                  <a:cubicBezTo>
                    <a:pt x="1469006" y="856674"/>
                    <a:pt x="1466020" y="850761"/>
                    <a:pt x="1460572" y="848398"/>
                  </a:cubicBezTo>
                  <a:cubicBezTo>
                    <a:pt x="1433094" y="836486"/>
                    <a:pt x="1405626" y="824627"/>
                    <a:pt x="1378169" y="812823"/>
                  </a:cubicBezTo>
                  <a:cubicBezTo>
                    <a:pt x="1371921" y="810135"/>
                    <a:pt x="1364677" y="813019"/>
                    <a:pt x="1361988" y="819264"/>
                  </a:cubicBezTo>
                  <a:cubicBezTo>
                    <a:pt x="1359299" y="825509"/>
                    <a:pt x="1362184" y="832751"/>
                    <a:pt x="1368432" y="835439"/>
                  </a:cubicBezTo>
                  <a:cubicBezTo>
                    <a:pt x="1395855" y="847236"/>
                    <a:pt x="1423301" y="859086"/>
                    <a:pt x="1450771" y="870987"/>
                  </a:cubicBezTo>
                  <a:cubicBezTo>
                    <a:pt x="1451459" y="871285"/>
                    <a:pt x="1452172" y="871520"/>
                    <a:pt x="1452902" y="871690"/>
                  </a:cubicBezTo>
                  <a:close/>
                  <a:moveTo>
                    <a:pt x="1288082" y="800741"/>
                  </a:moveTo>
                  <a:cubicBezTo>
                    <a:pt x="1294710" y="802269"/>
                    <a:pt x="1301322" y="798136"/>
                    <a:pt x="1302851" y="791511"/>
                  </a:cubicBezTo>
                  <a:cubicBezTo>
                    <a:pt x="1304190" y="785706"/>
                    <a:pt x="1301180" y="779776"/>
                    <a:pt x="1295702" y="777429"/>
                  </a:cubicBezTo>
                  <a:lnTo>
                    <a:pt x="1213224" y="742108"/>
                  </a:lnTo>
                  <a:cubicBezTo>
                    <a:pt x="1206972" y="739430"/>
                    <a:pt x="1199732" y="742325"/>
                    <a:pt x="1197053" y="748574"/>
                  </a:cubicBezTo>
                  <a:cubicBezTo>
                    <a:pt x="1194373" y="754823"/>
                    <a:pt x="1197269" y="762060"/>
                    <a:pt x="1203521" y="764738"/>
                  </a:cubicBezTo>
                  <a:lnTo>
                    <a:pt x="1285999" y="800059"/>
                  </a:lnTo>
                  <a:cubicBezTo>
                    <a:pt x="1286672" y="800348"/>
                    <a:pt x="1287369" y="800576"/>
                    <a:pt x="1288082" y="800741"/>
                  </a:cubicBezTo>
                  <a:close/>
                  <a:moveTo>
                    <a:pt x="1123146" y="730048"/>
                  </a:moveTo>
                  <a:cubicBezTo>
                    <a:pt x="1129774" y="731576"/>
                    <a:pt x="1136387" y="727444"/>
                    <a:pt x="1137916" y="720819"/>
                  </a:cubicBezTo>
                  <a:cubicBezTo>
                    <a:pt x="1139254" y="715020"/>
                    <a:pt x="1136251" y="709094"/>
                    <a:pt x="1130782" y="706742"/>
                  </a:cubicBezTo>
                  <a:cubicBezTo>
                    <a:pt x="1103150" y="694863"/>
                    <a:pt x="1075699" y="683019"/>
                    <a:pt x="1048428" y="671211"/>
                  </a:cubicBezTo>
                  <a:cubicBezTo>
                    <a:pt x="1042185" y="668513"/>
                    <a:pt x="1034936" y="671386"/>
                    <a:pt x="1032237" y="677627"/>
                  </a:cubicBezTo>
                  <a:cubicBezTo>
                    <a:pt x="1029543" y="683858"/>
                    <a:pt x="1032404" y="691094"/>
                    <a:pt x="1038632" y="693800"/>
                  </a:cubicBezTo>
                  <a:cubicBezTo>
                    <a:pt x="1065912" y="705621"/>
                    <a:pt x="1093384" y="717474"/>
                    <a:pt x="1121049" y="729359"/>
                  </a:cubicBezTo>
                  <a:cubicBezTo>
                    <a:pt x="1121726" y="729650"/>
                    <a:pt x="1122428" y="729881"/>
                    <a:pt x="1123146" y="730048"/>
                  </a:cubicBezTo>
                  <a:close/>
                  <a:moveTo>
                    <a:pt x="958508" y="658651"/>
                  </a:moveTo>
                  <a:cubicBezTo>
                    <a:pt x="964276" y="659979"/>
                    <a:pt x="970174" y="657019"/>
                    <a:pt x="972554" y="651601"/>
                  </a:cubicBezTo>
                  <a:cubicBezTo>
                    <a:pt x="975287" y="645376"/>
                    <a:pt x="972455" y="638115"/>
                    <a:pt x="966228" y="635382"/>
                  </a:cubicBezTo>
                  <a:cubicBezTo>
                    <a:pt x="937188" y="622641"/>
                    <a:pt x="910369" y="610776"/>
                    <a:pt x="884241" y="599111"/>
                  </a:cubicBezTo>
                  <a:cubicBezTo>
                    <a:pt x="878034" y="596337"/>
                    <a:pt x="870751" y="599118"/>
                    <a:pt x="867976" y="605323"/>
                  </a:cubicBezTo>
                  <a:cubicBezTo>
                    <a:pt x="867975" y="605326"/>
                    <a:pt x="867974" y="605328"/>
                    <a:pt x="867973" y="605331"/>
                  </a:cubicBezTo>
                  <a:cubicBezTo>
                    <a:pt x="865200" y="611538"/>
                    <a:pt x="867985" y="618818"/>
                    <a:pt x="874194" y="621591"/>
                  </a:cubicBezTo>
                  <a:cubicBezTo>
                    <a:pt x="900373" y="633278"/>
                    <a:pt x="927238" y="645164"/>
                    <a:pt x="956326" y="657926"/>
                  </a:cubicBezTo>
                  <a:cubicBezTo>
                    <a:pt x="957029" y="658235"/>
                    <a:pt x="957759" y="658477"/>
                    <a:pt x="958507" y="658651"/>
                  </a:cubicBezTo>
                  <a:close/>
                  <a:moveTo>
                    <a:pt x="794662" y="585430"/>
                  </a:moveTo>
                  <a:cubicBezTo>
                    <a:pt x="800363" y="586744"/>
                    <a:pt x="806202" y="583869"/>
                    <a:pt x="808634" y="578550"/>
                  </a:cubicBezTo>
                  <a:cubicBezTo>
                    <a:pt x="811461" y="572368"/>
                    <a:pt x="808740" y="565065"/>
                    <a:pt x="802554" y="562238"/>
                  </a:cubicBezTo>
                  <a:cubicBezTo>
                    <a:pt x="802554" y="562238"/>
                    <a:pt x="802553" y="562237"/>
                    <a:pt x="802552" y="562237"/>
                  </a:cubicBezTo>
                  <a:cubicBezTo>
                    <a:pt x="774397" y="549375"/>
                    <a:pt x="747045" y="536703"/>
                    <a:pt x="721260" y="524571"/>
                  </a:cubicBezTo>
                  <a:cubicBezTo>
                    <a:pt x="715107" y="521675"/>
                    <a:pt x="707771" y="524314"/>
                    <a:pt x="704875" y="530464"/>
                  </a:cubicBezTo>
                  <a:cubicBezTo>
                    <a:pt x="704874" y="530465"/>
                    <a:pt x="704873" y="530466"/>
                    <a:pt x="704873" y="530467"/>
                  </a:cubicBezTo>
                  <a:cubicBezTo>
                    <a:pt x="701976" y="536618"/>
                    <a:pt x="704616" y="543952"/>
                    <a:pt x="710770" y="546847"/>
                  </a:cubicBezTo>
                  <a:cubicBezTo>
                    <a:pt x="736640" y="559017"/>
                    <a:pt x="764074" y="571729"/>
                    <a:pt x="792315" y="584630"/>
                  </a:cubicBezTo>
                  <a:cubicBezTo>
                    <a:pt x="793069" y="584975"/>
                    <a:pt x="793855" y="585243"/>
                    <a:pt x="794662" y="585430"/>
                  </a:cubicBezTo>
                  <a:close/>
                  <a:moveTo>
                    <a:pt x="632315" y="508949"/>
                  </a:moveTo>
                  <a:cubicBezTo>
                    <a:pt x="637901" y="510237"/>
                    <a:pt x="643638" y="507502"/>
                    <a:pt x="646154" y="502353"/>
                  </a:cubicBezTo>
                  <a:cubicBezTo>
                    <a:pt x="649139" y="496246"/>
                    <a:pt x="646605" y="488876"/>
                    <a:pt x="640495" y="485892"/>
                  </a:cubicBezTo>
                  <a:cubicBezTo>
                    <a:pt x="640494" y="485892"/>
                    <a:pt x="640493" y="485891"/>
                    <a:pt x="640492" y="485891"/>
                  </a:cubicBezTo>
                  <a:cubicBezTo>
                    <a:pt x="612698" y="472323"/>
                    <a:pt x="585752" y="458877"/>
                    <a:pt x="560402" y="445925"/>
                  </a:cubicBezTo>
                  <a:cubicBezTo>
                    <a:pt x="554346" y="442834"/>
                    <a:pt x="546929" y="445232"/>
                    <a:pt x="543831" y="451283"/>
                  </a:cubicBezTo>
                  <a:cubicBezTo>
                    <a:pt x="540736" y="457337"/>
                    <a:pt x="543136" y="464753"/>
                    <a:pt x="549192" y="467847"/>
                  </a:cubicBezTo>
                  <a:cubicBezTo>
                    <a:pt x="574673" y="480867"/>
                    <a:pt x="601755" y="494381"/>
                    <a:pt x="629684" y="508014"/>
                  </a:cubicBezTo>
                  <a:cubicBezTo>
                    <a:pt x="630523" y="508424"/>
                    <a:pt x="631405" y="508737"/>
                    <a:pt x="632315" y="508949"/>
                  </a:cubicBezTo>
                  <a:close/>
                  <a:moveTo>
                    <a:pt x="472576" y="427165"/>
                  </a:moveTo>
                  <a:cubicBezTo>
                    <a:pt x="477977" y="428412"/>
                    <a:pt x="483547" y="425900"/>
                    <a:pt x="486186" y="421026"/>
                  </a:cubicBezTo>
                  <a:cubicBezTo>
                    <a:pt x="489421" y="415046"/>
                    <a:pt x="487195" y="407576"/>
                    <a:pt x="481213" y="404341"/>
                  </a:cubicBezTo>
                  <a:cubicBezTo>
                    <a:pt x="453991" y="389621"/>
                    <a:pt x="427757" y="374942"/>
                    <a:pt x="403239" y="360711"/>
                  </a:cubicBezTo>
                  <a:cubicBezTo>
                    <a:pt x="397359" y="357296"/>
                    <a:pt x="389822" y="359293"/>
                    <a:pt x="386406" y="365171"/>
                  </a:cubicBezTo>
                  <a:cubicBezTo>
                    <a:pt x="386406" y="365172"/>
                    <a:pt x="386405" y="365173"/>
                    <a:pt x="386404" y="365174"/>
                  </a:cubicBezTo>
                  <a:cubicBezTo>
                    <a:pt x="382989" y="371054"/>
                    <a:pt x="384988" y="378588"/>
                    <a:pt x="390870" y="382002"/>
                  </a:cubicBezTo>
                  <a:cubicBezTo>
                    <a:pt x="390870" y="382002"/>
                    <a:pt x="390871" y="382002"/>
                    <a:pt x="390871" y="382002"/>
                  </a:cubicBezTo>
                  <a:cubicBezTo>
                    <a:pt x="415601" y="396357"/>
                    <a:pt x="442054" y="411158"/>
                    <a:pt x="469493" y="425995"/>
                  </a:cubicBezTo>
                  <a:cubicBezTo>
                    <a:pt x="470463" y="426521"/>
                    <a:pt x="471500" y="426915"/>
                    <a:pt x="472576" y="427165"/>
                  </a:cubicBezTo>
                  <a:close/>
                  <a:moveTo>
                    <a:pt x="317560" y="336866"/>
                  </a:moveTo>
                  <a:cubicBezTo>
                    <a:pt x="322653" y="338044"/>
                    <a:pt x="327936" y="335881"/>
                    <a:pt x="330740" y="331470"/>
                  </a:cubicBezTo>
                  <a:cubicBezTo>
                    <a:pt x="334386" y="325731"/>
                    <a:pt x="332687" y="318124"/>
                    <a:pt x="326945" y="314479"/>
                  </a:cubicBezTo>
                  <a:cubicBezTo>
                    <a:pt x="300677" y="297804"/>
                    <a:pt x="275811" y="281121"/>
                    <a:pt x="253041" y="264890"/>
                  </a:cubicBezTo>
                  <a:cubicBezTo>
                    <a:pt x="247502" y="260945"/>
                    <a:pt x="239813" y="262232"/>
                    <a:pt x="235863" y="267766"/>
                  </a:cubicBezTo>
                  <a:cubicBezTo>
                    <a:pt x="231914" y="273302"/>
                    <a:pt x="233202" y="280989"/>
                    <a:pt x="238739" y="284937"/>
                  </a:cubicBezTo>
                  <a:cubicBezTo>
                    <a:pt x="261867" y="301422"/>
                    <a:pt x="287102" y="318353"/>
                    <a:pt x="313740" y="335262"/>
                  </a:cubicBezTo>
                  <a:cubicBezTo>
                    <a:pt x="314913" y="336009"/>
                    <a:pt x="316205" y="336551"/>
                    <a:pt x="317560" y="336866"/>
                  </a:cubicBezTo>
                  <a:close/>
                  <a:moveTo>
                    <a:pt x="172031" y="232375"/>
                  </a:moveTo>
                  <a:cubicBezTo>
                    <a:pt x="176566" y="233429"/>
                    <a:pt x="181308" y="231838"/>
                    <a:pt x="184287" y="228261"/>
                  </a:cubicBezTo>
                  <a:cubicBezTo>
                    <a:pt x="188640" y="223039"/>
                    <a:pt x="187933" y="215278"/>
                    <a:pt x="182709" y="210926"/>
                  </a:cubicBezTo>
                  <a:cubicBezTo>
                    <a:pt x="182708" y="210925"/>
                    <a:pt x="182707" y="210925"/>
                    <a:pt x="182706" y="210924"/>
                  </a:cubicBezTo>
                  <a:cubicBezTo>
                    <a:pt x="160074" y="192211"/>
                    <a:pt x="138484" y="172273"/>
                    <a:pt x="118034" y="151199"/>
                  </a:cubicBezTo>
                  <a:cubicBezTo>
                    <a:pt x="113320" y="146299"/>
                    <a:pt x="105523" y="146147"/>
                    <a:pt x="100621" y="150860"/>
                  </a:cubicBezTo>
                  <a:cubicBezTo>
                    <a:pt x="100621" y="150860"/>
                    <a:pt x="100621" y="150860"/>
                    <a:pt x="100621" y="150860"/>
                  </a:cubicBezTo>
                  <a:cubicBezTo>
                    <a:pt x="95719" y="155573"/>
                    <a:pt x="95566" y="163365"/>
                    <a:pt x="100280" y="168265"/>
                  </a:cubicBezTo>
                  <a:cubicBezTo>
                    <a:pt x="121359" y="189992"/>
                    <a:pt x="143613" y="210548"/>
                    <a:pt x="166942" y="229841"/>
                  </a:cubicBezTo>
                  <a:cubicBezTo>
                    <a:pt x="168417" y="231073"/>
                    <a:pt x="170160" y="231941"/>
                    <a:pt x="172031" y="232375"/>
                  </a:cubicBezTo>
                  <a:close/>
                  <a:moveTo>
                    <a:pt x="49909" y="102964"/>
                  </a:moveTo>
                  <a:cubicBezTo>
                    <a:pt x="53251" y="103743"/>
                    <a:pt x="56766" y="103089"/>
                    <a:pt x="59603" y="101162"/>
                  </a:cubicBezTo>
                  <a:cubicBezTo>
                    <a:pt x="65234" y="97347"/>
                    <a:pt x="66704" y="89693"/>
                    <a:pt x="62889" y="84065"/>
                  </a:cubicBezTo>
                  <a:cubicBezTo>
                    <a:pt x="46721" y="60693"/>
                    <a:pt x="33718" y="35285"/>
                    <a:pt x="24217" y="8504"/>
                  </a:cubicBezTo>
                  <a:cubicBezTo>
                    <a:pt x="22012" y="2074"/>
                    <a:pt x="15008" y="-1352"/>
                    <a:pt x="8575" y="853"/>
                  </a:cubicBezTo>
                  <a:cubicBezTo>
                    <a:pt x="8574" y="853"/>
                    <a:pt x="8573" y="853"/>
                    <a:pt x="8572" y="854"/>
                  </a:cubicBezTo>
                  <a:cubicBezTo>
                    <a:pt x="2139" y="3059"/>
                    <a:pt x="-1288" y="10059"/>
                    <a:pt x="918" y="16489"/>
                  </a:cubicBezTo>
                  <a:cubicBezTo>
                    <a:pt x="918" y="16490"/>
                    <a:pt x="919" y="16491"/>
                    <a:pt x="919" y="16491"/>
                  </a:cubicBezTo>
                  <a:cubicBezTo>
                    <a:pt x="11126" y="45335"/>
                    <a:pt x="25107" y="72702"/>
                    <a:pt x="42498" y="97879"/>
                  </a:cubicBezTo>
                  <a:cubicBezTo>
                    <a:pt x="44237" y="100449"/>
                    <a:pt x="46885" y="102266"/>
                    <a:pt x="49909" y="1029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39"/>
            <p:cNvSpPr/>
            <p:nvPr/>
          </p:nvSpPr>
          <p:spPr>
            <a:xfrm>
              <a:off x="2928576" y="0"/>
              <a:ext cx="30338" cy="68295"/>
            </a:xfrm>
            <a:custGeom>
              <a:avLst/>
              <a:gdLst/>
              <a:ahLst/>
              <a:cxnLst/>
              <a:rect l="l" t="t" r="r" b="b"/>
              <a:pathLst>
                <a:path w="30338" h="68295" extrusionOk="0">
                  <a:moveTo>
                    <a:pt x="9769" y="68161"/>
                  </a:moveTo>
                  <a:cubicBezTo>
                    <a:pt x="10541" y="68339"/>
                    <a:pt x="11328" y="68443"/>
                    <a:pt x="12119" y="68472"/>
                  </a:cubicBezTo>
                  <a:cubicBezTo>
                    <a:pt x="18916" y="68718"/>
                    <a:pt x="24626" y="63411"/>
                    <a:pt x="24874" y="56616"/>
                  </a:cubicBezTo>
                  <a:cubicBezTo>
                    <a:pt x="25401" y="42673"/>
                    <a:pt x="27214" y="28808"/>
                    <a:pt x="30292" y="15198"/>
                  </a:cubicBezTo>
                  <a:cubicBezTo>
                    <a:pt x="31765" y="8568"/>
                    <a:pt x="27603" y="1994"/>
                    <a:pt x="20978" y="486"/>
                  </a:cubicBezTo>
                  <a:cubicBezTo>
                    <a:pt x="14342" y="-1005"/>
                    <a:pt x="7753" y="3163"/>
                    <a:pt x="6260" y="9796"/>
                  </a:cubicBezTo>
                  <a:cubicBezTo>
                    <a:pt x="2850" y="24888"/>
                    <a:pt x="841" y="40262"/>
                    <a:pt x="257" y="55723"/>
                  </a:cubicBezTo>
                  <a:cubicBezTo>
                    <a:pt x="44" y="61609"/>
                    <a:pt x="4031" y="66822"/>
                    <a:pt x="9769" y="68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39"/>
            <p:cNvSpPr/>
            <p:nvPr/>
          </p:nvSpPr>
          <p:spPr>
            <a:xfrm>
              <a:off x="5764137" y="2107604"/>
              <a:ext cx="151800" cy="137428"/>
            </a:xfrm>
            <a:custGeom>
              <a:avLst/>
              <a:gdLst/>
              <a:ahLst/>
              <a:cxnLst/>
              <a:rect l="l" t="t" r="r" b="b"/>
              <a:pathLst>
                <a:path w="151800" h="137428" extrusionOk="0">
                  <a:moveTo>
                    <a:pt x="0" y="0"/>
                  </a:moveTo>
                  <a:lnTo>
                    <a:pt x="65429" y="137429"/>
                  </a:lnTo>
                  <a:lnTo>
                    <a:pt x="151800" y="120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6" name="Google Shape;686;p39"/>
          <p:cNvGrpSpPr/>
          <p:nvPr/>
        </p:nvGrpSpPr>
        <p:grpSpPr>
          <a:xfrm>
            <a:off x="4209319" y="1302865"/>
            <a:ext cx="4117895" cy="2758980"/>
            <a:chOff x="4292121" y="1358329"/>
            <a:chExt cx="4035174" cy="2703557"/>
          </a:xfrm>
        </p:grpSpPr>
        <p:grpSp>
          <p:nvGrpSpPr>
            <p:cNvPr id="687" name="Google Shape;687;p39"/>
            <p:cNvGrpSpPr/>
            <p:nvPr/>
          </p:nvGrpSpPr>
          <p:grpSpPr>
            <a:xfrm>
              <a:off x="4292121" y="2251917"/>
              <a:ext cx="1645048" cy="1809970"/>
              <a:chOff x="4292121" y="2251917"/>
              <a:chExt cx="1645048" cy="1809970"/>
            </a:xfrm>
          </p:grpSpPr>
          <p:grpSp>
            <p:nvGrpSpPr>
              <p:cNvPr id="688" name="Google Shape;688;p39"/>
              <p:cNvGrpSpPr/>
              <p:nvPr/>
            </p:nvGrpSpPr>
            <p:grpSpPr>
              <a:xfrm rot="-2070756">
                <a:off x="4530171" y="2990584"/>
                <a:ext cx="1303663" cy="769717"/>
                <a:chOff x="4778337" y="5141250"/>
                <a:chExt cx="1335335" cy="788417"/>
              </a:xfrm>
            </p:grpSpPr>
            <p:sp>
              <p:nvSpPr>
                <p:cNvPr id="689" name="Google Shape;689;p39"/>
                <p:cNvSpPr/>
                <p:nvPr/>
              </p:nvSpPr>
              <p:spPr>
                <a:xfrm>
                  <a:off x="4778337" y="5141250"/>
                  <a:ext cx="1335334" cy="787760"/>
                </a:xfrm>
                <a:custGeom>
                  <a:avLst/>
                  <a:gdLst/>
                  <a:ahLst/>
                  <a:cxnLst/>
                  <a:rect l="l" t="t" r="r" b="b"/>
                  <a:pathLst>
                    <a:path w="1745534" h="1029752" extrusionOk="0">
                      <a:moveTo>
                        <a:pt x="5103" y="167486"/>
                      </a:moveTo>
                      <a:cubicBezTo>
                        <a:pt x="-86406" y="691790"/>
                        <a:pt x="1052911" y="1396174"/>
                        <a:pt x="1745445" y="803631"/>
                      </a:cubicBezTo>
                      <a:cubicBezTo>
                        <a:pt x="1467424" y="94438"/>
                        <a:pt x="387793" y="-221495"/>
                        <a:pt x="5103" y="1674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39"/>
                <p:cNvSpPr/>
                <p:nvPr/>
              </p:nvSpPr>
              <p:spPr>
                <a:xfrm>
                  <a:off x="5204163" y="5142875"/>
                  <a:ext cx="102221" cy="324991"/>
                </a:xfrm>
                <a:custGeom>
                  <a:avLst/>
                  <a:gdLst/>
                  <a:ahLst/>
                  <a:cxnLst/>
                  <a:rect l="l" t="t" r="r" b="b"/>
                  <a:pathLst>
                    <a:path w="133622" h="424825" extrusionOk="0">
                      <a:moveTo>
                        <a:pt x="133534" y="418484"/>
                      </a:moveTo>
                      <a:lnTo>
                        <a:pt x="23088" y="953"/>
                      </a:lnTo>
                      <a:cubicBezTo>
                        <a:pt x="15344" y="333"/>
                        <a:pt x="7606" y="-262"/>
                        <a:pt x="-89" y="-728"/>
                      </a:cubicBezTo>
                      <a:lnTo>
                        <a:pt x="112286" y="4240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39"/>
                <p:cNvSpPr/>
                <p:nvPr/>
              </p:nvSpPr>
              <p:spPr>
                <a:xfrm>
                  <a:off x="4817422" y="5352727"/>
                  <a:ext cx="187330" cy="134330"/>
                </a:xfrm>
                <a:custGeom>
                  <a:avLst/>
                  <a:gdLst/>
                  <a:ahLst/>
                  <a:cxnLst/>
                  <a:rect l="l" t="t" r="r" b="b"/>
                  <a:pathLst>
                    <a:path w="244876" h="175595" extrusionOk="0">
                      <a:moveTo>
                        <a:pt x="232548" y="-728"/>
                      </a:moveTo>
                      <a:lnTo>
                        <a:pt x="-89" y="155148"/>
                      </a:lnTo>
                      <a:cubicBezTo>
                        <a:pt x="3113" y="161731"/>
                        <a:pt x="6459" y="168305"/>
                        <a:pt x="9948" y="174867"/>
                      </a:cubicBezTo>
                      <a:lnTo>
                        <a:pt x="244788" y="17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39"/>
                <p:cNvSpPr/>
                <p:nvPr/>
              </p:nvSpPr>
              <p:spPr>
                <a:xfrm>
                  <a:off x="5205180" y="5554833"/>
                  <a:ext cx="365072" cy="278678"/>
                </a:xfrm>
                <a:custGeom>
                  <a:avLst/>
                  <a:gdLst/>
                  <a:ahLst/>
                  <a:cxnLst/>
                  <a:rect l="l" t="t" r="r" b="b"/>
                  <a:pathLst>
                    <a:path w="477218" h="364285" extrusionOk="0">
                      <a:moveTo>
                        <a:pt x="463799" y="-728"/>
                      </a:moveTo>
                      <a:lnTo>
                        <a:pt x="-89" y="352899"/>
                      </a:lnTo>
                      <a:cubicBezTo>
                        <a:pt x="7290" y="356507"/>
                        <a:pt x="14709" y="360060"/>
                        <a:pt x="22169" y="363558"/>
                      </a:cubicBezTo>
                      <a:lnTo>
                        <a:pt x="477129" y="167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39"/>
                <p:cNvSpPr/>
                <p:nvPr/>
              </p:nvSpPr>
              <p:spPr>
                <a:xfrm>
                  <a:off x="5728282" y="5315912"/>
                  <a:ext cx="66602" cy="325390"/>
                </a:xfrm>
                <a:custGeom>
                  <a:avLst/>
                  <a:gdLst/>
                  <a:ahLst/>
                  <a:cxnLst/>
                  <a:rect l="l" t="t" r="r" b="b"/>
                  <a:pathLst>
                    <a:path w="87062" h="425347" extrusionOk="0">
                      <a:moveTo>
                        <a:pt x="86974" y="421286"/>
                      </a:moveTo>
                      <a:lnTo>
                        <a:pt x="24541" y="14862"/>
                      </a:lnTo>
                      <a:cubicBezTo>
                        <a:pt x="16387" y="9574"/>
                        <a:pt x="8162" y="4400"/>
                        <a:pt x="-89" y="-728"/>
                      </a:cubicBezTo>
                      <a:lnTo>
                        <a:pt x="65250" y="42462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39"/>
                <p:cNvSpPr/>
                <p:nvPr/>
              </p:nvSpPr>
              <p:spPr>
                <a:xfrm>
                  <a:off x="5642170" y="5695733"/>
                  <a:ext cx="322891" cy="233935"/>
                </a:xfrm>
                <a:custGeom>
                  <a:avLst/>
                  <a:gdLst/>
                  <a:ahLst/>
                  <a:cxnLst/>
                  <a:rect l="l" t="t" r="r" b="b"/>
                  <a:pathLst>
                    <a:path w="422080" h="305797" extrusionOk="0">
                      <a:moveTo>
                        <a:pt x="421991" y="16860"/>
                      </a:moveTo>
                      <a:lnTo>
                        <a:pt x="408822" y="-728"/>
                      </a:lnTo>
                      <a:lnTo>
                        <a:pt x="-89" y="305069"/>
                      </a:lnTo>
                      <a:cubicBezTo>
                        <a:pt x="12556" y="304979"/>
                        <a:pt x="25200" y="304669"/>
                        <a:pt x="37842" y="3041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39"/>
                <p:cNvSpPr/>
                <p:nvPr/>
              </p:nvSpPr>
              <p:spPr>
                <a:xfrm>
                  <a:off x="4779643" y="5272811"/>
                  <a:ext cx="1334029" cy="490484"/>
                </a:xfrm>
                <a:custGeom>
                  <a:avLst/>
                  <a:gdLst/>
                  <a:ahLst/>
                  <a:cxnLst/>
                  <a:rect l="l" t="t" r="r" b="b"/>
                  <a:pathLst>
                    <a:path w="1743829" h="641156" extrusionOk="0">
                      <a:moveTo>
                        <a:pt x="1738354" y="618832"/>
                      </a:moveTo>
                      <a:lnTo>
                        <a:pt x="2846" y="-728"/>
                      </a:lnTo>
                      <a:cubicBezTo>
                        <a:pt x="1635" y="6666"/>
                        <a:pt x="639" y="14090"/>
                        <a:pt x="-89" y="21550"/>
                      </a:cubicBezTo>
                      <a:lnTo>
                        <a:pt x="1733514" y="640429"/>
                      </a:lnTo>
                      <a:cubicBezTo>
                        <a:pt x="1736927" y="637589"/>
                        <a:pt x="1740349" y="634773"/>
                        <a:pt x="1743740" y="631872"/>
                      </a:cubicBezTo>
                      <a:cubicBezTo>
                        <a:pt x="1742022" y="627487"/>
                        <a:pt x="1740133" y="623186"/>
                        <a:pt x="1738354" y="6188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6" name="Google Shape;696;p39"/>
              <p:cNvGrpSpPr/>
              <p:nvPr/>
            </p:nvGrpSpPr>
            <p:grpSpPr>
              <a:xfrm rot="736030">
                <a:off x="4397871" y="2348070"/>
                <a:ext cx="1023891" cy="1105465"/>
                <a:chOff x="4921769" y="3642162"/>
                <a:chExt cx="1048829" cy="1132389"/>
              </a:xfrm>
            </p:grpSpPr>
            <p:sp>
              <p:nvSpPr>
                <p:cNvPr id="697" name="Google Shape;697;p39"/>
                <p:cNvSpPr/>
                <p:nvPr/>
              </p:nvSpPr>
              <p:spPr>
                <a:xfrm>
                  <a:off x="4921769" y="3642162"/>
                  <a:ext cx="1048829" cy="1132378"/>
                </a:xfrm>
                <a:custGeom>
                  <a:avLst/>
                  <a:gdLst/>
                  <a:ahLst/>
                  <a:cxnLst/>
                  <a:rect l="l" t="t" r="r" b="b"/>
                  <a:pathLst>
                    <a:path w="1371018" h="1480233" extrusionOk="0">
                      <a:moveTo>
                        <a:pt x="24217" y="13961"/>
                      </a:moveTo>
                      <a:cubicBezTo>
                        <a:pt x="-94878" y="497744"/>
                        <a:pt x="207410" y="1383284"/>
                        <a:pt x="1293296" y="1479506"/>
                      </a:cubicBezTo>
                      <a:cubicBezTo>
                        <a:pt x="1574677" y="888315"/>
                        <a:pt x="1077452" y="-135295"/>
                        <a:pt x="24217" y="139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39"/>
                <p:cNvSpPr/>
                <p:nvPr/>
              </p:nvSpPr>
              <p:spPr>
                <a:xfrm>
                  <a:off x="4938097" y="3651132"/>
                  <a:ext cx="976193" cy="1123419"/>
                </a:xfrm>
                <a:custGeom>
                  <a:avLst/>
                  <a:gdLst/>
                  <a:ahLst/>
                  <a:cxnLst/>
                  <a:rect l="l" t="t" r="r" b="b"/>
                  <a:pathLst>
                    <a:path w="1276069" h="1468522" extrusionOk="0">
                      <a:moveTo>
                        <a:pt x="1275980" y="1459154"/>
                      </a:moveTo>
                      <a:lnTo>
                        <a:pt x="25185" y="-728"/>
                      </a:lnTo>
                      <a:cubicBezTo>
                        <a:pt x="17782" y="212"/>
                        <a:pt x="10353" y="1204"/>
                        <a:pt x="2899" y="2249"/>
                      </a:cubicBezTo>
                      <a:cubicBezTo>
                        <a:pt x="1845" y="6533"/>
                        <a:pt x="899" y="10919"/>
                        <a:pt x="-89" y="15265"/>
                      </a:cubicBezTo>
                      <a:lnTo>
                        <a:pt x="1241796" y="1464746"/>
                      </a:lnTo>
                      <a:cubicBezTo>
                        <a:pt x="1251834" y="1465785"/>
                        <a:pt x="1261804" y="1466893"/>
                        <a:pt x="1271979" y="1467795"/>
                      </a:cubicBezTo>
                      <a:cubicBezTo>
                        <a:pt x="1273342" y="1464931"/>
                        <a:pt x="1274653" y="1462037"/>
                        <a:pt x="1275980" y="14591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9"/>
                <p:cNvSpPr/>
                <p:nvPr/>
              </p:nvSpPr>
              <p:spPr>
                <a:xfrm>
                  <a:off x="4965616" y="4023850"/>
                  <a:ext cx="307717" cy="85969"/>
                </a:xfrm>
                <a:custGeom>
                  <a:avLst/>
                  <a:gdLst/>
                  <a:ahLst/>
                  <a:cxnLst/>
                  <a:rect l="l" t="t" r="r" b="b"/>
                  <a:pathLst>
                    <a:path w="402245" h="112378" extrusionOk="0">
                      <a:moveTo>
                        <a:pt x="396002" y="-728"/>
                      </a:moveTo>
                      <a:lnTo>
                        <a:pt x="-89" y="83401"/>
                      </a:lnTo>
                      <a:cubicBezTo>
                        <a:pt x="2932" y="92818"/>
                        <a:pt x="6076" y="102234"/>
                        <a:pt x="9343" y="111651"/>
                      </a:cubicBezTo>
                      <a:lnTo>
                        <a:pt x="402156" y="282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39"/>
                <p:cNvSpPr/>
                <p:nvPr/>
              </p:nvSpPr>
              <p:spPr>
                <a:xfrm>
                  <a:off x="5461021" y="3802587"/>
                  <a:ext cx="170353" cy="469223"/>
                </a:xfrm>
                <a:custGeom>
                  <a:avLst/>
                  <a:gdLst/>
                  <a:ahLst/>
                  <a:cxnLst/>
                  <a:rect l="l" t="t" r="r" b="b"/>
                  <a:pathLst>
                    <a:path w="222684" h="613364" extrusionOk="0">
                      <a:moveTo>
                        <a:pt x="28049" y="612637"/>
                      </a:moveTo>
                      <a:lnTo>
                        <a:pt x="222595" y="17894"/>
                      </a:lnTo>
                      <a:cubicBezTo>
                        <a:pt x="214348" y="11586"/>
                        <a:pt x="205997" y="5379"/>
                        <a:pt x="197541" y="-728"/>
                      </a:cubicBezTo>
                      <a:lnTo>
                        <a:pt x="-89" y="6034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01" name="Google Shape;701;p39"/>
                <p:cNvGrpSpPr/>
                <p:nvPr/>
              </p:nvGrpSpPr>
              <p:grpSpPr>
                <a:xfrm>
                  <a:off x="5242608" y="4480691"/>
                  <a:ext cx="420919" cy="42073"/>
                  <a:chOff x="2422386" y="2810148"/>
                  <a:chExt cx="549503" cy="54926"/>
                </a:xfrm>
              </p:grpSpPr>
              <p:sp>
                <p:nvSpPr>
                  <p:cNvPr id="702" name="Google Shape;702;p39"/>
                  <p:cNvSpPr/>
                  <p:nvPr/>
                </p:nvSpPr>
                <p:spPr>
                  <a:xfrm>
                    <a:off x="2423063" y="2850164"/>
                    <a:ext cx="16318" cy="14910"/>
                  </a:xfrm>
                  <a:custGeom>
                    <a:avLst/>
                    <a:gdLst/>
                    <a:ahLst/>
                    <a:cxnLst/>
                    <a:rect l="l" t="t" r="r" b="b"/>
                    <a:pathLst>
                      <a:path w="16318" h="14910" extrusionOk="0">
                        <a:moveTo>
                          <a:pt x="600" y="14183"/>
                        </a:moveTo>
                        <a:lnTo>
                          <a:pt x="16230" y="13459"/>
                        </a:lnTo>
                        <a:cubicBezTo>
                          <a:pt x="10700" y="8781"/>
                          <a:pt x="5325" y="4016"/>
                          <a:pt x="-89" y="-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9"/>
                  <p:cNvSpPr/>
                  <p:nvPr/>
                </p:nvSpPr>
                <p:spPr>
                  <a:xfrm>
                    <a:off x="2422386" y="2810148"/>
                    <a:ext cx="549503" cy="54203"/>
                  </a:xfrm>
                  <a:custGeom>
                    <a:avLst/>
                    <a:gdLst/>
                    <a:ahLst/>
                    <a:cxnLst/>
                    <a:rect l="l" t="t" r="r" b="b"/>
                    <a:pathLst>
                      <a:path w="549503" h="54203" extrusionOk="0">
                        <a:moveTo>
                          <a:pt x="548046" y="-728"/>
                        </a:moveTo>
                        <a:lnTo>
                          <a:pt x="-89" y="24642"/>
                        </a:lnTo>
                        <a:lnTo>
                          <a:pt x="589" y="39288"/>
                        </a:lnTo>
                        <a:cubicBezTo>
                          <a:pt x="6002" y="44032"/>
                          <a:pt x="11378" y="48797"/>
                          <a:pt x="16907" y="53475"/>
                        </a:cubicBezTo>
                        <a:lnTo>
                          <a:pt x="549414" y="288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704" name="Google Shape;704;p39"/>
            <p:cNvGrpSpPr/>
            <p:nvPr/>
          </p:nvGrpSpPr>
          <p:grpSpPr>
            <a:xfrm>
              <a:off x="7090906" y="1830298"/>
              <a:ext cx="1236389" cy="2155100"/>
              <a:chOff x="7090906" y="1830298"/>
              <a:chExt cx="1236389" cy="2155100"/>
            </a:xfrm>
          </p:grpSpPr>
          <p:grpSp>
            <p:nvGrpSpPr>
              <p:cNvPr id="705" name="Google Shape;705;p39"/>
              <p:cNvGrpSpPr/>
              <p:nvPr/>
            </p:nvGrpSpPr>
            <p:grpSpPr>
              <a:xfrm rot="-647153" flipH="1">
                <a:off x="7197170" y="1916335"/>
                <a:ext cx="1023851" cy="1105421"/>
                <a:chOff x="4921769" y="3642162"/>
                <a:chExt cx="1048829" cy="1132389"/>
              </a:xfrm>
            </p:grpSpPr>
            <p:sp>
              <p:nvSpPr>
                <p:cNvPr id="706" name="Google Shape;706;p39"/>
                <p:cNvSpPr/>
                <p:nvPr/>
              </p:nvSpPr>
              <p:spPr>
                <a:xfrm>
                  <a:off x="4921769" y="3642162"/>
                  <a:ext cx="1048829" cy="1132378"/>
                </a:xfrm>
                <a:custGeom>
                  <a:avLst/>
                  <a:gdLst/>
                  <a:ahLst/>
                  <a:cxnLst/>
                  <a:rect l="l" t="t" r="r" b="b"/>
                  <a:pathLst>
                    <a:path w="1371018" h="1480233" extrusionOk="0">
                      <a:moveTo>
                        <a:pt x="24217" y="13961"/>
                      </a:moveTo>
                      <a:cubicBezTo>
                        <a:pt x="-94878" y="497744"/>
                        <a:pt x="207410" y="1383284"/>
                        <a:pt x="1293296" y="1479506"/>
                      </a:cubicBezTo>
                      <a:cubicBezTo>
                        <a:pt x="1574677" y="888315"/>
                        <a:pt x="1077452" y="-135295"/>
                        <a:pt x="24217" y="139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39"/>
                <p:cNvSpPr/>
                <p:nvPr/>
              </p:nvSpPr>
              <p:spPr>
                <a:xfrm>
                  <a:off x="4938097" y="3651132"/>
                  <a:ext cx="976193" cy="1123419"/>
                </a:xfrm>
                <a:custGeom>
                  <a:avLst/>
                  <a:gdLst/>
                  <a:ahLst/>
                  <a:cxnLst/>
                  <a:rect l="l" t="t" r="r" b="b"/>
                  <a:pathLst>
                    <a:path w="1276069" h="1468522" extrusionOk="0">
                      <a:moveTo>
                        <a:pt x="1275980" y="1459154"/>
                      </a:moveTo>
                      <a:lnTo>
                        <a:pt x="25185" y="-728"/>
                      </a:lnTo>
                      <a:cubicBezTo>
                        <a:pt x="17782" y="212"/>
                        <a:pt x="10353" y="1204"/>
                        <a:pt x="2899" y="2249"/>
                      </a:cubicBezTo>
                      <a:cubicBezTo>
                        <a:pt x="1845" y="6533"/>
                        <a:pt x="899" y="10919"/>
                        <a:pt x="-89" y="15265"/>
                      </a:cubicBezTo>
                      <a:lnTo>
                        <a:pt x="1241796" y="1464746"/>
                      </a:lnTo>
                      <a:cubicBezTo>
                        <a:pt x="1251834" y="1465785"/>
                        <a:pt x="1261804" y="1466893"/>
                        <a:pt x="1271979" y="1467795"/>
                      </a:cubicBezTo>
                      <a:cubicBezTo>
                        <a:pt x="1273342" y="1464931"/>
                        <a:pt x="1274653" y="1462037"/>
                        <a:pt x="1275980" y="14591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39"/>
                <p:cNvSpPr/>
                <p:nvPr/>
              </p:nvSpPr>
              <p:spPr>
                <a:xfrm>
                  <a:off x="4965616" y="4023850"/>
                  <a:ext cx="307717" cy="85969"/>
                </a:xfrm>
                <a:custGeom>
                  <a:avLst/>
                  <a:gdLst/>
                  <a:ahLst/>
                  <a:cxnLst/>
                  <a:rect l="l" t="t" r="r" b="b"/>
                  <a:pathLst>
                    <a:path w="402245" h="112378" extrusionOk="0">
                      <a:moveTo>
                        <a:pt x="396002" y="-728"/>
                      </a:moveTo>
                      <a:lnTo>
                        <a:pt x="-89" y="83401"/>
                      </a:lnTo>
                      <a:cubicBezTo>
                        <a:pt x="2932" y="92818"/>
                        <a:pt x="6076" y="102234"/>
                        <a:pt x="9343" y="111651"/>
                      </a:cubicBezTo>
                      <a:lnTo>
                        <a:pt x="402156" y="282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39"/>
                <p:cNvSpPr/>
                <p:nvPr/>
              </p:nvSpPr>
              <p:spPr>
                <a:xfrm>
                  <a:off x="5461021" y="3802587"/>
                  <a:ext cx="170353" cy="469223"/>
                </a:xfrm>
                <a:custGeom>
                  <a:avLst/>
                  <a:gdLst/>
                  <a:ahLst/>
                  <a:cxnLst/>
                  <a:rect l="l" t="t" r="r" b="b"/>
                  <a:pathLst>
                    <a:path w="222684" h="613364" extrusionOk="0">
                      <a:moveTo>
                        <a:pt x="28049" y="612637"/>
                      </a:moveTo>
                      <a:lnTo>
                        <a:pt x="222595" y="17894"/>
                      </a:lnTo>
                      <a:cubicBezTo>
                        <a:pt x="214348" y="11586"/>
                        <a:pt x="205997" y="5379"/>
                        <a:pt x="197541" y="-728"/>
                      </a:cubicBezTo>
                      <a:lnTo>
                        <a:pt x="-89" y="6034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10" name="Google Shape;710;p39"/>
                <p:cNvGrpSpPr/>
                <p:nvPr/>
              </p:nvGrpSpPr>
              <p:grpSpPr>
                <a:xfrm>
                  <a:off x="5242608" y="4480691"/>
                  <a:ext cx="420919" cy="42073"/>
                  <a:chOff x="2422386" y="2810148"/>
                  <a:chExt cx="549503" cy="54926"/>
                </a:xfrm>
              </p:grpSpPr>
              <p:sp>
                <p:nvSpPr>
                  <p:cNvPr id="711" name="Google Shape;711;p39"/>
                  <p:cNvSpPr/>
                  <p:nvPr/>
                </p:nvSpPr>
                <p:spPr>
                  <a:xfrm>
                    <a:off x="2423063" y="2850164"/>
                    <a:ext cx="16318" cy="14910"/>
                  </a:xfrm>
                  <a:custGeom>
                    <a:avLst/>
                    <a:gdLst/>
                    <a:ahLst/>
                    <a:cxnLst/>
                    <a:rect l="l" t="t" r="r" b="b"/>
                    <a:pathLst>
                      <a:path w="16318" h="14910" extrusionOk="0">
                        <a:moveTo>
                          <a:pt x="600" y="14183"/>
                        </a:moveTo>
                        <a:lnTo>
                          <a:pt x="16230" y="13459"/>
                        </a:lnTo>
                        <a:cubicBezTo>
                          <a:pt x="10700" y="8781"/>
                          <a:pt x="5325" y="4016"/>
                          <a:pt x="-89" y="-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9"/>
                  <p:cNvSpPr/>
                  <p:nvPr/>
                </p:nvSpPr>
                <p:spPr>
                  <a:xfrm>
                    <a:off x="2422386" y="2810148"/>
                    <a:ext cx="549503" cy="54203"/>
                  </a:xfrm>
                  <a:custGeom>
                    <a:avLst/>
                    <a:gdLst/>
                    <a:ahLst/>
                    <a:cxnLst/>
                    <a:rect l="l" t="t" r="r" b="b"/>
                    <a:pathLst>
                      <a:path w="549503" h="54203" extrusionOk="0">
                        <a:moveTo>
                          <a:pt x="548046" y="-728"/>
                        </a:moveTo>
                        <a:lnTo>
                          <a:pt x="-89" y="24642"/>
                        </a:lnTo>
                        <a:lnTo>
                          <a:pt x="589" y="39288"/>
                        </a:lnTo>
                        <a:cubicBezTo>
                          <a:pt x="6002" y="44032"/>
                          <a:pt x="11378" y="48797"/>
                          <a:pt x="16907" y="53475"/>
                        </a:cubicBezTo>
                        <a:lnTo>
                          <a:pt x="549414" y="288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13" name="Google Shape;713;p39"/>
              <p:cNvGrpSpPr/>
              <p:nvPr/>
            </p:nvGrpSpPr>
            <p:grpSpPr>
              <a:xfrm rot="1413143" flipH="1">
                <a:off x="7314309" y="2598355"/>
                <a:ext cx="789583" cy="1282722"/>
                <a:chOff x="6434831" y="3097962"/>
                <a:chExt cx="804739" cy="1313905"/>
              </a:xfrm>
            </p:grpSpPr>
            <p:sp>
              <p:nvSpPr>
                <p:cNvPr id="714" name="Google Shape;714;p39"/>
                <p:cNvSpPr/>
                <p:nvPr/>
              </p:nvSpPr>
              <p:spPr>
                <a:xfrm>
                  <a:off x="6434831" y="3097962"/>
                  <a:ext cx="804739" cy="1313905"/>
                </a:xfrm>
                <a:custGeom>
                  <a:avLst/>
                  <a:gdLst/>
                  <a:ahLst/>
                  <a:cxnLst/>
                  <a:rect l="l" t="t" r="r" b="b"/>
                  <a:pathLst>
                    <a:path w="1051946" h="1717523" extrusionOk="0">
                      <a:moveTo>
                        <a:pt x="252087" y="-728"/>
                      </a:moveTo>
                      <a:cubicBezTo>
                        <a:pt x="-192638" y="430159"/>
                        <a:pt x="-90454" y="1501261"/>
                        <a:pt x="892054" y="1716796"/>
                      </a:cubicBezTo>
                      <a:cubicBezTo>
                        <a:pt x="1157488" y="1327487"/>
                        <a:pt x="1182379" y="443081"/>
                        <a:pt x="252087" y="-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9"/>
                <p:cNvSpPr/>
                <p:nvPr/>
              </p:nvSpPr>
              <p:spPr>
                <a:xfrm>
                  <a:off x="6623112" y="3097962"/>
                  <a:ext cx="499761" cy="1313905"/>
                </a:xfrm>
                <a:custGeom>
                  <a:avLst/>
                  <a:gdLst/>
                  <a:ahLst/>
                  <a:cxnLst/>
                  <a:rect l="l" t="t" r="r" b="b"/>
                  <a:pathLst>
                    <a:path w="653283" h="1717523" extrusionOk="0">
                      <a:moveTo>
                        <a:pt x="653195" y="1706248"/>
                      </a:moveTo>
                      <a:lnTo>
                        <a:pt x="32013" y="11941"/>
                      </a:lnTo>
                      <a:cubicBezTo>
                        <a:pt x="23462" y="7705"/>
                        <a:pt x="14995" y="3431"/>
                        <a:pt x="6276" y="-728"/>
                      </a:cubicBezTo>
                      <a:cubicBezTo>
                        <a:pt x="4113" y="1368"/>
                        <a:pt x="2049" y="3579"/>
                        <a:pt x="-89" y="5705"/>
                      </a:cubicBezTo>
                      <a:lnTo>
                        <a:pt x="625444" y="1711884"/>
                      </a:lnTo>
                      <a:cubicBezTo>
                        <a:pt x="632385" y="1713514"/>
                        <a:pt x="639212" y="1715253"/>
                        <a:pt x="646243" y="1716796"/>
                      </a:cubicBezTo>
                      <a:cubicBezTo>
                        <a:pt x="648594" y="1713348"/>
                        <a:pt x="650882" y="1709773"/>
                        <a:pt x="653195" y="170624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16" name="Google Shape;716;p39"/>
            <p:cNvGrpSpPr/>
            <p:nvPr/>
          </p:nvGrpSpPr>
          <p:grpSpPr>
            <a:xfrm>
              <a:off x="6574665" y="3233383"/>
              <a:ext cx="1268881" cy="573576"/>
              <a:chOff x="7655123" y="5196511"/>
              <a:chExt cx="579107" cy="261765"/>
            </a:xfrm>
          </p:grpSpPr>
          <p:sp>
            <p:nvSpPr>
              <p:cNvPr id="717" name="Google Shape;717;p39"/>
              <p:cNvSpPr/>
              <p:nvPr/>
            </p:nvSpPr>
            <p:spPr>
              <a:xfrm>
                <a:off x="7655123" y="5196511"/>
                <a:ext cx="579107" cy="261765"/>
              </a:xfrm>
              <a:custGeom>
                <a:avLst/>
                <a:gdLst/>
                <a:ahLst/>
                <a:cxnLst/>
                <a:rect l="l" t="t" r="r" b="b"/>
                <a:pathLst>
                  <a:path w="579107" h="261765" extrusionOk="0">
                    <a:moveTo>
                      <a:pt x="408" y="6208"/>
                    </a:moveTo>
                    <a:cubicBezTo>
                      <a:pt x="102453" y="-5618"/>
                      <a:pt x="558898" y="12637"/>
                      <a:pt x="577385" y="184"/>
                    </a:cubicBezTo>
                    <a:cubicBezTo>
                      <a:pt x="577385" y="52775"/>
                      <a:pt x="581821" y="237558"/>
                      <a:pt x="577384" y="261949"/>
                    </a:cubicBezTo>
                    <a:cubicBezTo>
                      <a:pt x="549285" y="253819"/>
                      <a:pt x="19093" y="247905"/>
                      <a:pt x="8741" y="257514"/>
                    </a:cubicBezTo>
                    <a:cubicBezTo>
                      <a:pt x="-1611" y="267123"/>
                      <a:pt x="408" y="6208"/>
                      <a:pt x="408" y="620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9"/>
              <p:cNvSpPr/>
              <p:nvPr/>
            </p:nvSpPr>
            <p:spPr>
              <a:xfrm>
                <a:off x="7683402" y="5210117"/>
                <a:ext cx="522550" cy="234553"/>
              </a:xfrm>
              <a:custGeom>
                <a:avLst/>
                <a:gdLst/>
                <a:ahLst/>
                <a:cxnLst/>
                <a:rect l="l" t="t" r="r" b="b"/>
                <a:pathLst>
                  <a:path w="522550" h="234553" extrusionOk="0">
                    <a:moveTo>
                      <a:pt x="521022" y="234738"/>
                    </a:moveTo>
                    <a:cubicBezTo>
                      <a:pt x="501321" y="229039"/>
                      <a:pt x="208113" y="224542"/>
                      <a:pt x="73932" y="226890"/>
                    </a:cubicBezTo>
                    <a:cubicBezTo>
                      <a:pt x="74168" y="223945"/>
                      <a:pt x="74286" y="220961"/>
                      <a:pt x="74286" y="217941"/>
                    </a:cubicBezTo>
                    <a:cubicBezTo>
                      <a:pt x="74286" y="170378"/>
                      <a:pt x="44654" y="131827"/>
                      <a:pt x="8105" y="131827"/>
                    </a:cubicBezTo>
                    <a:cubicBezTo>
                      <a:pt x="5664" y="131826"/>
                      <a:pt x="3226" y="131999"/>
                      <a:pt x="809" y="132344"/>
                    </a:cubicBezTo>
                    <a:cubicBezTo>
                      <a:pt x="-125" y="71099"/>
                      <a:pt x="392" y="3969"/>
                      <a:pt x="392" y="3969"/>
                    </a:cubicBezTo>
                    <a:cubicBezTo>
                      <a:pt x="68841" y="-3959"/>
                      <a:pt x="313978" y="3104"/>
                      <a:pt x="442161" y="2630"/>
                    </a:cubicBezTo>
                    <a:cubicBezTo>
                      <a:pt x="445638" y="45927"/>
                      <a:pt x="473775" y="79676"/>
                      <a:pt x="507975" y="79676"/>
                    </a:cubicBezTo>
                    <a:cubicBezTo>
                      <a:pt x="512693" y="79676"/>
                      <a:pt x="517389" y="79031"/>
                      <a:pt x="521931" y="77757"/>
                    </a:cubicBezTo>
                    <a:cubicBezTo>
                      <a:pt x="522816" y="142503"/>
                      <a:pt x="523664" y="220202"/>
                      <a:pt x="521022" y="234738"/>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9"/>
              <p:cNvSpPr/>
              <p:nvPr/>
            </p:nvSpPr>
            <p:spPr>
              <a:xfrm rot="-2700000">
                <a:off x="7862627" y="5245315"/>
                <a:ext cx="164228" cy="164155"/>
              </a:xfrm>
              <a:custGeom>
                <a:avLst/>
                <a:gdLst/>
                <a:ahLst/>
                <a:cxnLst/>
                <a:rect l="l" t="t" r="r" b="b"/>
                <a:pathLst>
                  <a:path w="164137" h="164064" extrusionOk="0">
                    <a:moveTo>
                      <a:pt x="164386" y="82217"/>
                    </a:moveTo>
                    <a:cubicBezTo>
                      <a:pt x="164386" y="127522"/>
                      <a:pt x="127643" y="164249"/>
                      <a:pt x="82318" y="164249"/>
                    </a:cubicBezTo>
                    <a:cubicBezTo>
                      <a:pt x="36993" y="164249"/>
                      <a:pt x="249" y="127522"/>
                      <a:pt x="249" y="82217"/>
                    </a:cubicBezTo>
                    <a:cubicBezTo>
                      <a:pt x="249" y="36911"/>
                      <a:pt x="36993" y="184"/>
                      <a:pt x="82318" y="184"/>
                    </a:cubicBezTo>
                    <a:cubicBezTo>
                      <a:pt x="127643" y="184"/>
                      <a:pt x="164386" y="36911"/>
                      <a:pt x="164386" y="8221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39"/>
              <p:cNvSpPr/>
              <p:nvPr/>
            </p:nvSpPr>
            <p:spPr>
              <a:xfrm>
                <a:off x="7906256" y="5260196"/>
                <a:ext cx="76840" cy="134394"/>
              </a:xfrm>
              <a:custGeom>
                <a:avLst/>
                <a:gdLst/>
                <a:ahLst/>
                <a:cxnLst/>
                <a:rect l="l" t="t" r="r" b="b"/>
                <a:pathLst>
                  <a:path w="76840" h="134394" extrusionOk="0">
                    <a:moveTo>
                      <a:pt x="77090" y="88267"/>
                    </a:moveTo>
                    <a:cubicBezTo>
                      <a:pt x="77090" y="69661"/>
                      <a:pt x="61254" y="64559"/>
                      <a:pt x="46269" y="60901"/>
                    </a:cubicBezTo>
                    <a:lnTo>
                      <a:pt x="46269" y="33082"/>
                    </a:lnTo>
                    <a:cubicBezTo>
                      <a:pt x="53757" y="34013"/>
                      <a:pt x="60973" y="36475"/>
                      <a:pt x="67468" y="40313"/>
                    </a:cubicBezTo>
                    <a:lnTo>
                      <a:pt x="73103" y="26436"/>
                    </a:lnTo>
                    <a:cubicBezTo>
                      <a:pt x="64968" y="21526"/>
                      <a:pt x="55757" y="18671"/>
                      <a:pt x="46269" y="18119"/>
                    </a:cubicBezTo>
                    <a:lnTo>
                      <a:pt x="46269" y="184"/>
                    </a:lnTo>
                    <a:lnTo>
                      <a:pt x="31070" y="184"/>
                    </a:lnTo>
                    <a:lnTo>
                      <a:pt x="31070" y="18626"/>
                    </a:lnTo>
                    <a:cubicBezTo>
                      <a:pt x="11544" y="21555"/>
                      <a:pt x="2311" y="33222"/>
                      <a:pt x="2311" y="46634"/>
                    </a:cubicBezTo>
                    <a:cubicBezTo>
                      <a:pt x="2311" y="64566"/>
                      <a:pt x="16719" y="70069"/>
                      <a:pt x="31070" y="73727"/>
                    </a:cubicBezTo>
                    <a:lnTo>
                      <a:pt x="31070" y="101495"/>
                    </a:lnTo>
                    <a:cubicBezTo>
                      <a:pt x="22125" y="100322"/>
                      <a:pt x="13638" y="96853"/>
                      <a:pt x="6434" y="91426"/>
                    </a:cubicBezTo>
                    <a:lnTo>
                      <a:pt x="249" y="105304"/>
                    </a:lnTo>
                    <a:cubicBezTo>
                      <a:pt x="9229" y="111926"/>
                      <a:pt x="19932" y="115814"/>
                      <a:pt x="31070" y="116500"/>
                    </a:cubicBezTo>
                    <a:lnTo>
                      <a:pt x="31070" y="134579"/>
                    </a:lnTo>
                    <a:lnTo>
                      <a:pt x="46269" y="134579"/>
                    </a:lnTo>
                    <a:lnTo>
                      <a:pt x="46269" y="116396"/>
                    </a:lnTo>
                    <a:cubicBezTo>
                      <a:pt x="67141" y="113964"/>
                      <a:pt x="77090" y="101990"/>
                      <a:pt x="77090" y="88267"/>
                    </a:cubicBezTo>
                    <a:close/>
                    <a:moveTo>
                      <a:pt x="20043" y="45809"/>
                    </a:moveTo>
                    <a:cubicBezTo>
                      <a:pt x="20043" y="40427"/>
                      <a:pt x="23352" y="35874"/>
                      <a:pt x="31070" y="33862"/>
                    </a:cubicBezTo>
                    <a:lnTo>
                      <a:pt x="31070" y="56905"/>
                    </a:lnTo>
                    <a:cubicBezTo>
                      <a:pt x="24569" y="54660"/>
                      <a:pt x="20043" y="51575"/>
                      <a:pt x="20043" y="45809"/>
                    </a:cubicBezTo>
                    <a:close/>
                    <a:moveTo>
                      <a:pt x="46269" y="101368"/>
                    </a:moveTo>
                    <a:lnTo>
                      <a:pt x="46269" y="77573"/>
                    </a:lnTo>
                    <a:cubicBezTo>
                      <a:pt x="53929" y="79901"/>
                      <a:pt x="59495" y="83030"/>
                      <a:pt x="59495" y="89503"/>
                    </a:cubicBezTo>
                    <a:cubicBezTo>
                      <a:pt x="59495" y="95195"/>
                      <a:pt x="55476" y="99750"/>
                      <a:pt x="46269" y="10136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21" name="Google Shape;721;p39"/>
              <p:cNvGrpSpPr/>
              <p:nvPr/>
            </p:nvGrpSpPr>
            <p:grpSpPr>
              <a:xfrm>
                <a:off x="7811076" y="5311616"/>
                <a:ext cx="267200" cy="31554"/>
                <a:chOff x="7811076" y="5311616"/>
                <a:chExt cx="267200" cy="31554"/>
              </a:xfrm>
            </p:grpSpPr>
            <p:sp>
              <p:nvSpPr>
                <p:cNvPr id="722" name="Google Shape;722;p39"/>
                <p:cNvSpPr/>
                <p:nvPr/>
              </p:nvSpPr>
              <p:spPr>
                <a:xfrm>
                  <a:off x="8046708" y="5311616"/>
                  <a:ext cx="31568" cy="31554"/>
                </a:xfrm>
                <a:custGeom>
                  <a:avLst/>
                  <a:gdLst/>
                  <a:ahLst/>
                  <a:cxnLst/>
                  <a:rect l="l" t="t" r="r" b="b"/>
                  <a:pathLst>
                    <a:path w="31568" h="31554" extrusionOk="0">
                      <a:moveTo>
                        <a:pt x="31818" y="15962"/>
                      </a:moveTo>
                      <a:cubicBezTo>
                        <a:pt x="31818" y="24675"/>
                        <a:pt x="24751" y="31739"/>
                        <a:pt x="16033" y="31739"/>
                      </a:cubicBezTo>
                      <a:cubicBezTo>
                        <a:pt x="7316" y="31739"/>
                        <a:pt x="249" y="24675"/>
                        <a:pt x="249" y="15961"/>
                      </a:cubicBezTo>
                      <a:cubicBezTo>
                        <a:pt x="249" y="7248"/>
                        <a:pt x="7316" y="184"/>
                        <a:pt x="16033" y="184"/>
                      </a:cubicBezTo>
                      <a:cubicBezTo>
                        <a:pt x="24751" y="184"/>
                        <a:pt x="31818" y="7248"/>
                        <a:pt x="31818" y="1596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39"/>
                <p:cNvSpPr/>
                <p:nvPr/>
              </p:nvSpPr>
              <p:spPr>
                <a:xfrm>
                  <a:off x="7811076" y="5311616"/>
                  <a:ext cx="31568" cy="31554"/>
                </a:xfrm>
                <a:custGeom>
                  <a:avLst/>
                  <a:gdLst/>
                  <a:ahLst/>
                  <a:cxnLst/>
                  <a:rect l="l" t="t" r="r" b="b"/>
                  <a:pathLst>
                    <a:path w="31568" h="31554" extrusionOk="0">
                      <a:moveTo>
                        <a:pt x="31818" y="15961"/>
                      </a:moveTo>
                      <a:cubicBezTo>
                        <a:pt x="31818" y="24675"/>
                        <a:pt x="24751" y="31739"/>
                        <a:pt x="16034" y="31739"/>
                      </a:cubicBezTo>
                      <a:cubicBezTo>
                        <a:pt x="7316" y="31739"/>
                        <a:pt x="249" y="24675"/>
                        <a:pt x="249" y="15962"/>
                      </a:cubicBezTo>
                      <a:cubicBezTo>
                        <a:pt x="249" y="7248"/>
                        <a:pt x="7316" y="184"/>
                        <a:pt x="16033" y="184"/>
                      </a:cubicBezTo>
                      <a:cubicBezTo>
                        <a:pt x="24750" y="184"/>
                        <a:pt x="31817" y="7248"/>
                        <a:pt x="31818" y="1596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24" name="Google Shape;724;p39"/>
            <p:cNvGrpSpPr/>
            <p:nvPr/>
          </p:nvGrpSpPr>
          <p:grpSpPr>
            <a:xfrm>
              <a:off x="5083561" y="1358329"/>
              <a:ext cx="2303909" cy="2451951"/>
              <a:chOff x="6974497" y="4340709"/>
              <a:chExt cx="1051470" cy="1118985"/>
            </a:xfrm>
          </p:grpSpPr>
          <p:sp>
            <p:nvSpPr>
              <p:cNvPr id="725" name="Google Shape;725;p39"/>
              <p:cNvSpPr/>
              <p:nvPr/>
            </p:nvSpPr>
            <p:spPr>
              <a:xfrm>
                <a:off x="7531949" y="4412099"/>
                <a:ext cx="491948" cy="505671"/>
              </a:xfrm>
              <a:custGeom>
                <a:avLst/>
                <a:gdLst/>
                <a:ahLst/>
                <a:cxnLst/>
                <a:rect l="l" t="t" r="r" b="b"/>
                <a:pathLst>
                  <a:path w="491948" h="505671" extrusionOk="0">
                    <a:moveTo>
                      <a:pt x="26032" y="184"/>
                    </a:moveTo>
                    <a:lnTo>
                      <a:pt x="249" y="293424"/>
                    </a:lnTo>
                    <a:cubicBezTo>
                      <a:pt x="93533" y="306361"/>
                      <a:pt x="169661" y="374526"/>
                      <a:pt x="192752" y="465789"/>
                    </a:cubicBezTo>
                    <a:cubicBezTo>
                      <a:pt x="196092" y="478925"/>
                      <a:pt x="198242" y="492334"/>
                      <a:pt x="199175" y="505855"/>
                    </a:cubicBezTo>
                    <a:lnTo>
                      <a:pt x="492197" y="476969"/>
                    </a:lnTo>
                    <a:cubicBezTo>
                      <a:pt x="490479" y="456845"/>
                      <a:pt x="487578" y="436840"/>
                      <a:pt x="483510" y="417056"/>
                    </a:cubicBezTo>
                    <a:cubicBezTo>
                      <a:pt x="437703" y="193576"/>
                      <a:pt x="252882" y="25159"/>
                      <a:pt x="26032" y="1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39"/>
              <p:cNvSpPr/>
              <p:nvPr/>
            </p:nvSpPr>
            <p:spPr>
              <a:xfrm>
                <a:off x="6974497" y="4502019"/>
                <a:ext cx="399466" cy="858045"/>
              </a:xfrm>
              <a:custGeom>
                <a:avLst/>
                <a:gdLst/>
                <a:ahLst/>
                <a:cxnLst/>
                <a:rect l="l" t="t" r="r" b="b"/>
                <a:pathLst>
                  <a:path w="399466" h="858045" extrusionOk="0">
                    <a:moveTo>
                      <a:pt x="2991" y="379205"/>
                    </a:moveTo>
                    <a:cubicBezTo>
                      <a:pt x="-14975" y="554384"/>
                      <a:pt x="56155" y="726893"/>
                      <a:pt x="192389" y="838548"/>
                    </a:cubicBezTo>
                    <a:cubicBezTo>
                      <a:pt x="200691" y="845369"/>
                      <a:pt x="209196" y="851969"/>
                      <a:pt x="217917" y="858230"/>
                    </a:cubicBezTo>
                    <a:lnTo>
                      <a:pt x="399715" y="626145"/>
                    </a:lnTo>
                    <a:cubicBezTo>
                      <a:pt x="391087" y="620577"/>
                      <a:pt x="382857" y="614415"/>
                      <a:pt x="375087" y="607702"/>
                    </a:cubicBezTo>
                    <a:cubicBezTo>
                      <a:pt x="278264" y="524463"/>
                      <a:pt x="267283" y="378528"/>
                      <a:pt x="350559" y="281748"/>
                    </a:cubicBezTo>
                    <a:cubicBezTo>
                      <a:pt x="363788" y="266373"/>
                      <a:pt x="378985" y="252805"/>
                      <a:pt x="395757" y="241394"/>
                    </a:cubicBezTo>
                    <a:lnTo>
                      <a:pt x="227179" y="184"/>
                    </a:lnTo>
                    <a:cubicBezTo>
                      <a:pt x="100404" y="87498"/>
                      <a:pt x="18427" y="226093"/>
                      <a:pt x="2991" y="37920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9"/>
              <p:cNvSpPr/>
              <p:nvPr/>
            </p:nvSpPr>
            <p:spPr>
              <a:xfrm>
                <a:off x="7166637" y="4828972"/>
                <a:ext cx="859330" cy="630722"/>
              </a:xfrm>
              <a:custGeom>
                <a:avLst/>
                <a:gdLst/>
                <a:ahLst/>
                <a:cxnLst/>
                <a:rect l="l" t="t" r="r" b="b"/>
                <a:pathLst>
                  <a:path w="859330" h="630722" extrusionOk="0">
                    <a:moveTo>
                      <a:pt x="310330" y="335488"/>
                    </a:moveTo>
                    <a:cubicBezTo>
                      <a:pt x="437480" y="348366"/>
                      <a:pt x="550999" y="255776"/>
                      <a:pt x="563882" y="128682"/>
                    </a:cubicBezTo>
                    <a:cubicBezTo>
                      <a:pt x="566591" y="101958"/>
                      <a:pt x="564622" y="74966"/>
                      <a:pt x="558064" y="48917"/>
                    </a:cubicBezTo>
                    <a:lnTo>
                      <a:pt x="848821" y="184"/>
                    </a:lnTo>
                    <a:cubicBezTo>
                      <a:pt x="906978" y="284506"/>
                      <a:pt x="723534" y="562120"/>
                      <a:pt x="439086" y="620252"/>
                    </a:cubicBezTo>
                    <a:cubicBezTo>
                      <a:pt x="283901" y="651967"/>
                      <a:pt x="122681" y="612049"/>
                      <a:pt x="249" y="511596"/>
                    </a:cubicBezTo>
                    <a:lnTo>
                      <a:pt x="182946" y="280749"/>
                    </a:lnTo>
                    <a:cubicBezTo>
                      <a:pt x="218769" y="311651"/>
                      <a:pt x="263248" y="330765"/>
                      <a:pt x="310330" y="33548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39"/>
              <p:cNvSpPr/>
              <p:nvPr/>
            </p:nvSpPr>
            <p:spPr>
              <a:xfrm>
                <a:off x="7186718" y="4340709"/>
                <a:ext cx="351396" cy="338214"/>
              </a:xfrm>
              <a:custGeom>
                <a:avLst/>
                <a:gdLst/>
                <a:ahLst/>
                <a:cxnLst/>
                <a:rect l="l" t="t" r="r" b="b"/>
                <a:pathLst>
                  <a:path w="351396" h="338214" extrusionOk="0">
                    <a:moveTo>
                      <a:pt x="351645" y="2281"/>
                    </a:moveTo>
                    <a:lnTo>
                      <a:pt x="323680" y="295246"/>
                    </a:lnTo>
                    <a:cubicBezTo>
                      <a:pt x="269881" y="290840"/>
                      <a:pt x="216244" y="305486"/>
                      <a:pt x="172159" y="336621"/>
                    </a:cubicBezTo>
                    <a:cubicBezTo>
                      <a:pt x="171324" y="337208"/>
                      <a:pt x="170489" y="337796"/>
                      <a:pt x="169737" y="338399"/>
                    </a:cubicBezTo>
                    <a:lnTo>
                      <a:pt x="249" y="97846"/>
                    </a:lnTo>
                    <a:cubicBezTo>
                      <a:pt x="1050" y="97209"/>
                      <a:pt x="1835" y="96656"/>
                      <a:pt x="2670" y="96068"/>
                    </a:cubicBezTo>
                    <a:cubicBezTo>
                      <a:pt x="104183" y="24419"/>
                      <a:pt x="227873" y="-8823"/>
                      <a:pt x="351645" y="22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39"/>
            <p:cNvGrpSpPr/>
            <p:nvPr/>
          </p:nvGrpSpPr>
          <p:grpSpPr>
            <a:xfrm>
              <a:off x="6308435" y="2688993"/>
              <a:ext cx="1376995" cy="1101429"/>
              <a:chOff x="7533618" y="4948066"/>
              <a:chExt cx="628449" cy="502663"/>
            </a:xfrm>
          </p:grpSpPr>
          <p:sp>
            <p:nvSpPr>
              <p:cNvPr id="730" name="Google Shape;730;p39"/>
              <p:cNvSpPr/>
              <p:nvPr/>
            </p:nvSpPr>
            <p:spPr>
              <a:xfrm>
                <a:off x="7533618" y="4948066"/>
                <a:ext cx="628449" cy="502663"/>
              </a:xfrm>
              <a:custGeom>
                <a:avLst/>
                <a:gdLst/>
                <a:ahLst/>
                <a:cxnLst/>
                <a:rect l="l" t="t" r="r" b="b"/>
                <a:pathLst>
                  <a:path w="628449" h="502663" extrusionOk="0">
                    <a:moveTo>
                      <a:pt x="249" y="287030"/>
                    </a:moveTo>
                    <a:cubicBezTo>
                      <a:pt x="83527" y="226907"/>
                      <a:pt x="490784" y="20074"/>
                      <a:pt x="500834" y="184"/>
                    </a:cubicBezTo>
                    <a:cubicBezTo>
                      <a:pt x="526523" y="46080"/>
                      <a:pt x="620656" y="205176"/>
                      <a:pt x="628698" y="228627"/>
                    </a:cubicBezTo>
                    <a:cubicBezTo>
                      <a:pt x="600205" y="235246"/>
                      <a:pt x="134617" y="488839"/>
                      <a:pt x="130277" y="502277"/>
                    </a:cubicBezTo>
                    <a:cubicBezTo>
                      <a:pt x="125936" y="515715"/>
                      <a:pt x="249" y="287030"/>
                      <a:pt x="249" y="28703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39"/>
              <p:cNvSpPr/>
              <p:nvPr/>
            </p:nvSpPr>
            <p:spPr>
              <a:xfrm>
                <a:off x="7563834" y="5014269"/>
                <a:ext cx="567077" cy="375422"/>
              </a:xfrm>
              <a:custGeom>
                <a:avLst/>
                <a:gdLst/>
                <a:ahLst/>
                <a:cxnLst/>
                <a:rect l="l" t="t" r="r" b="b"/>
                <a:pathLst>
                  <a:path w="567077" h="375422" extrusionOk="0">
                    <a:moveTo>
                      <a:pt x="567327" y="164257"/>
                    </a:moveTo>
                    <a:cubicBezTo>
                      <a:pt x="547350" y="168899"/>
                      <a:pt x="289272" y="308071"/>
                      <a:pt x="173317" y="375607"/>
                    </a:cubicBezTo>
                    <a:cubicBezTo>
                      <a:pt x="172085" y="372920"/>
                      <a:pt x="170731" y="370259"/>
                      <a:pt x="169256" y="367623"/>
                    </a:cubicBezTo>
                    <a:cubicBezTo>
                      <a:pt x="146023" y="326116"/>
                      <a:pt x="101331" y="306934"/>
                      <a:pt x="69436" y="324771"/>
                    </a:cubicBezTo>
                    <a:cubicBezTo>
                      <a:pt x="67305" y="325962"/>
                      <a:pt x="65262" y="327302"/>
                      <a:pt x="63321" y="328783"/>
                    </a:cubicBezTo>
                    <a:cubicBezTo>
                      <a:pt x="32588" y="275791"/>
                      <a:pt x="249" y="216954"/>
                      <a:pt x="249" y="216954"/>
                    </a:cubicBezTo>
                    <a:cubicBezTo>
                      <a:pt x="56113" y="176629"/>
                      <a:pt x="273494" y="63156"/>
                      <a:pt x="385128" y="184"/>
                    </a:cubicBezTo>
                    <a:cubicBezTo>
                      <a:pt x="409311" y="36272"/>
                      <a:pt x="450352" y="51993"/>
                      <a:pt x="480198" y="35302"/>
                    </a:cubicBezTo>
                    <a:cubicBezTo>
                      <a:pt x="484316" y="32999"/>
                      <a:pt x="488099" y="30144"/>
                      <a:pt x="491441" y="26816"/>
                    </a:cubicBezTo>
                    <a:cubicBezTo>
                      <a:pt x="523839" y="82888"/>
                      <a:pt x="562532" y="150282"/>
                      <a:pt x="567327" y="164257"/>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39"/>
              <p:cNvSpPr/>
              <p:nvPr/>
            </p:nvSpPr>
            <p:spPr>
              <a:xfrm rot="-1174028">
                <a:off x="7765051" y="5120699"/>
                <a:ext cx="164181" cy="164108"/>
              </a:xfrm>
              <a:custGeom>
                <a:avLst/>
                <a:gdLst/>
                <a:ahLst/>
                <a:cxnLst/>
                <a:rect l="l" t="t" r="r" b="b"/>
                <a:pathLst>
                  <a:path w="164137" h="164064" extrusionOk="0">
                    <a:moveTo>
                      <a:pt x="164386" y="82217"/>
                    </a:moveTo>
                    <a:cubicBezTo>
                      <a:pt x="164386" y="127522"/>
                      <a:pt x="127643" y="164249"/>
                      <a:pt x="82318" y="164249"/>
                    </a:cubicBezTo>
                    <a:cubicBezTo>
                      <a:pt x="36993" y="164249"/>
                      <a:pt x="249" y="127522"/>
                      <a:pt x="249" y="82217"/>
                    </a:cubicBezTo>
                    <a:cubicBezTo>
                      <a:pt x="249" y="36911"/>
                      <a:pt x="36993" y="184"/>
                      <a:pt x="82318" y="184"/>
                    </a:cubicBezTo>
                    <a:cubicBezTo>
                      <a:pt x="127643" y="184"/>
                      <a:pt x="164386" y="36911"/>
                      <a:pt x="164386" y="8221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39"/>
              <p:cNvSpPr/>
              <p:nvPr/>
            </p:nvSpPr>
            <p:spPr>
              <a:xfrm>
                <a:off x="7801876" y="5140287"/>
                <a:ext cx="92371" cy="124704"/>
              </a:xfrm>
              <a:custGeom>
                <a:avLst/>
                <a:gdLst/>
                <a:ahLst/>
                <a:cxnLst/>
                <a:rect l="l" t="t" r="r" b="b"/>
                <a:pathLst>
                  <a:path w="92371" h="124704" extrusionOk="0">
                    <a:moveTo>
                      <a:pt x="89266" y="62011"/>
                    </a:moveTo>
                    <a:cubicBezTo>
                      <a:pt x="80178" y="45775"/>
                      <a:pt x="63866" y="49051"/>
                      <a:pt x="49002" y="53172"/>
                    </a:cubicBezTo>
                    <a:lnTo>
                      <a:pt x="35413" y="28894"/>
                    </a:lnTo>
                    <a:cubicBezTo>
                      <a:pt x="42403" y="26053"/>
                      <a:pt x="49902" y="24679"/>
                      <a:pt x="57445" y="24859"/>
                    </a:cubicBezTo>
                    <a:lnTo>
                      <a:pt x="55585" y="9998"/>
                    </a:lnTo>
                    <a:cubicBezTo>
                      <a:pt x="46087" y="9683"/>
                      <a:pt x="36654" y="11687"/>
                      <a:pt x="28105" y="15836"/>
                    </a:cubicBezTo>
                    <a:lnTo>
                      <a:pt x="19344" y="184"/>
                    </a:lnTo>
                    <a:lnTo>
                      <a:pt x="6079" y="7602"/>
                    </a:lnTo>
                    <a:lnTo>
                      <a:pt x="15087" y="23695"/>
                    </a:lnTo>
                    <a:cubicBezTo>
                      <a:pt x="-522" y="35781"/>
                      <a:pt x="-2880" y="50470"/>
                      <a:pt x="3671" y="62174"/>
                    </a:cubicBezTo>
                    <a:cubicBezTo>
                      <a:pt x="12429" y="77823"/>
                      <a:pt x="27691" y="75595"/>
                      <a:pt x="42003" y="71783"/>
                    </a:cubicBezTo>
                    <a:lnTo>
                      <a:pt x="55566" y="96016"/>
                    </a:lnTo>
                    <a:cubicBezTo>
                      <a:pt x="47188" y="99357"/>
                      <a:pt x="38087" y="100472"/>
                      <a:pt x="29149" y="99252"/>
                    </a:cubicBezTo>
                    <a:lnTo>
                      <a:pt x="30529" y="114382"/>
                    </a:lnTo>
                    <a:cubicBezTo>
                      <a:pt x="41601" y="115778"/>
                      <a:pt x="52840" y="113948"/>
                      <a:pt x="62896" y="109111"/>
                    </a:cubicBezTo>
                    <a:lnTo>
                      <a:pt x="71727" y="124888"/>
                    </a:lnTo>
                    <a:lnTo>
                      <a:pt x="84991" y="117470"/>
                    </a:lnTo>
                    <a:lnTo>
                      <a:pt x="76109" y="101602"/>
                    </a:lnTo>
                    <a:cubicBezTo>
                      <a:pt x="93137" y="89294"/>
                      <a:pt x="95970" y="73989"/>
                      <a:pt x="89266" y="62011"/>
                    </a:cubicBezTo>
                    <a:close/>
                    <a:moveTo>
                      <a:pt x="18743" y="52800"/>
                    </a:moveTo>
                    <a:cubicBezTo>
                      <a:pt x="16114" y="48103"/>
                      <a:pt x="16777" y="42515"/>
                      <a:pt x="22530" y="36993"/>
                    </a:cubicBezTo>
                    <a:lnTo>
                      <a:pt x="33786" y="57103"/>
                    </a:lnTo>
                    <a:cubicBezTo>
                      <a:pt x="27016" y="58316"/>
                      <a:pt x="21559" y="57832"/>
                      <a:pt x="18743" y="52800"/>
                    </a:cubicBezTo>
                    <a:close/>
                    <a:moveTo>
                      <a:pt x="68769" y="88487"/>
                    </a:moveTo>
                    <a:lnTo>
                      <a:pt x="57146" y="67722"/>
                    </a:lnTo>
                    <a:cubicBezTo>
                      <a:pt x="64967" y="66015"/>
                      <a:pt x="71353" y="66029"/>
                      <a:pt x="74515" y="71678"/>
                    </a:cubicBezTo>
                    <a:cubicBezTo>
                      <a:pt x="77296" y="76645"/>
                      <a:pt x="76013" y="82582"/>
                      <a:pt x="68769" y="8848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4" name="Google Shape;734;p39"/>
              <p:cNvGrpSpPr/>
              <p:nvPr/>
            </p:nvGrpSpPr>
            <p:grpSpPr>
              <a:xfrm>
                <a:off x="7728557" y="5129363"/>
                <a:ext cx="237207" cy="146554"/>
                <a:chOff x="7728557" y="5129363"/>
                <a:chExt cx="237207" cy="146554"/>
              </a:xfrm>
            </p:grpSpPr>
            <p:sp>
              <p:nvSpPr>
                <p:cNvPr id="735" name="Google Shape;735;p39"/>
                <p:cNvSpPr/>
                <p:nvPr/>
              </p:nvSpPr>
              <p:spPr>
                <a:xfrm>
                  <a:off x="7934196" y="5129363"/>
                  <a:ext cx="31568" cy="31554"/>
                </a:xfrm>
                <a:custGeom>
                  <a:avLst/>
                  <a:gdLst/>
                  <a:ahLst/>
                  <a:cxnLst/>
                  <a:rect l="l" t="t" r="r" b="b"/>
                  <a:pathLst>
                    <a:path w="31568" h="31554" extrusionOk="0">
                      <a:moveTo>
                        <a:pt x="31568" y="15777"/>
                      </a:moveTo>
                      <a:cubicBezTo>
                        <a:pt x="31568" y="24491"/>
                        <a:pt x="24502" y="31555"/>
                        <a:pt x="15784" y="31555"/>
                      </a:cubicBezTo>
                      <a:cubicBezTo>
                        <a:pt x="7067" y="31555"/>
                        <a:pt x="-1" y="24491"/>
                        <a:pt x="-1" y="15777"/>
                      </a:cubicBezTo>
                      <a:cubicBezTo>
                        <a:pt x="-1" y="7064"/>
                        <a:pt x="7066" y="0"/>
                        <a:pt x="15784" y="0"/>
                      </a:cubicBezTo>
                      <a:cubicBezTo>
                        <a:pt x="24501" y="0"/>
                        <a:pt x="31568" y="7063"/>
                        <a:pt x="31568" y="157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9"/>
                <p:cNvSpPr/>
                <p:nvPr/>
              </p:nvSpPr>
              <p:spPr>
                <a:xfrm>
                  <a:off x="7728557" y="5244358"/>
                  <a:ext cx="31573" cy="31559"/>
                </a:xfrm>
                <a:custGeom>
                  <a:avLst/>
                  <a:gdLst/>
                  <a:ahLst/>
                  <a:cxnLst/>
                  <a:rect l="l" t="t" r="r" b="b"/>
                  <a:pathLst>
                    <a:path w="31573" h="31559" extrusionOk="0">
                      <a:moveTo>
                        <a:pt x="29811" y="8261"/>
                      </a:moveTo>
                      <a:cubicBezTo>
                        <a:pt x="34067" y="15865"/>
                        <a:pt x="31350" y="25478"/>
                        <a:pt x="23743" y="29733"/>
                      </a:cubicBezTo>
                      <a:cubicBezTo>
                        <a:pt x="16135" y="33987"/>
                        <a:pt x="6517" y="31271"/>
                        <a:pt x="2261" y="23667"/>
                      </a:cubicBezTo>
                      <a:cubicBezTo>
                        <a:pt x="-1995" y="16063"/>
                        <a:pt x="722" y="6450"/>
                        <a:pt x="8329" y="2195"/>
                      </a:cubicBezTo>
                      <a:cubicBezTo>
                        <a:pt x="15937" y="-2059"/>
                        <a:pt x="25554" y="656"/>
                        <a:pt x="29810" y="8260"/>
                      </a:cubicBezTo>
                      <a:cubicBezTo>
                        <a:pt x="29810" y="8260"/>
                        <a:pt x="29811" y="8260"/>
                        <a:pt x="29811" y="826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37" name="Google Shape;737;p39"/>
            <p:cNvGrpSpPr/>
            <p:nvPr/>
          </p:nvGrpSpPr>
          <p:grpSpPr>
            <a:xfrm>
              <a:off x="6492104" y="3492521"/>
              <a:ext cx="502652" cy="331104"/>
              <a:chOff x="5001278" y="4119044"/>
              <a:chExt cx="1082152" cy="712694"/>
            </a:xfrm>
          </p:grpSpPr>
          <p:grpSp>
            <p:nvGrpSpPr>
              <p:cNvPr id="738" name="Google Shape;738;p39"/>
              <p:cNvGrpSpPr/>
              <p:nvPr/>
            </p:nvGrpSpPr>
            <p:grpSpPr>
              <a:xfrm>
                <a:off x="5071681" y="4687425"/>
                <a:ext cx="971753" cy="144313"/>
                <a:chOff x="6979691" y="5407002"/>
                <a:chExt cx="391268" cy="58104"/>
              </a:xfrm>
            </p:grpSpPr>
            <p:sp>
              <p:nvSpPr>
                <p:cNvPr id="739" name="Google Shape;739;p39"/>
                <p:cNvSpPr/>
                <p:nvPr/>
              </p:nvSpPr>
              <p:spPr>
                <a:xfrm>
                  <a:off x="7240198" y="5408616"/>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9"/>
                <p:cNvSpPr/>
                <p:nvPr/>
              </p:nvSpPr>
              <p:spPr>
                <a:xfrm>
                  <a:off x="7110452" y="5408616"/>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39"/>
                <p:cNvSpPr/>
                <p:nvPr/>
              </p:nvSpPr>
              <p:spPr>
                <a:xfrm>
                  <a:off x="6980707" y="5408616"/>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9"/>
                <p:cNvSpPr/>
                <p:nvPr/>
              </p:nvSpPr>
              <p:spPr>
                <a:xfrm>
                  <a:off x="6979691" y="5407002"/>
                  <a:ext cx="391268" cy="58104"/>
                </a:xfrm>
                <a:custGeom>
                  <a:avLst/>
                  <a:gdLst/>
                  <a:ahLst/>
                  <a:cxnLst/>
                  <a:rect l="l" t="t" r="r" b="b"/>
                  <a:pathLst>
                    <a:path w="391268" h="58104" extrusionOk="0">
                      <a:moveTo>
                        <a:pt x="391518" y="58288"/>
                      </a:moveTo>
                      <a:lnTo>
                        <a:pt x="249" y="58288"/>
                      </a:lnTo>
                      <a:lnTo>
                        <a:pt x="249" y="184"/>
                      </a:lnTo>
                      <a:lnTo>
                        <a:pt x="391518" y="184"/>
                      </a:lnTo>
                      <a:close/>
                      <a:moveTo>
                        <a:pt x="2281" y="55063"/>
                      </a:moveTo>
                      <a:lnTo>
                        <a:pt x="389485" y="55063"/>
                      </a:lnTo>
                      <a:lnTo>
                        <a:pt x="389485" y="3410"/>
                      </a:lnTo>
                      <a:lnTo>
                        <a:pt x="2281" y="34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3" name="Google Shape;743;p39"/>
              <p:cNvGrpSpPr/>
              <p:nvPr/>
            </p:nvGrpSpPr>
            <p:grpSpPr>
              <a:xfrm>
                <a:off x="5001278" y="4542997"/>
                <a:ext cx="971756" cy="144315"/>
                <a:chOff x="6951344" y="5348069"/>
                <a:chExt cx="391269" cy="58105"/>
              </a:xfrm>
            </p:grpSpPr>
            <p:sp>
              <p:nvSpPr>
                <p:cNvPr id="744" name="Google Shape;744;p39"/>
                <p:cNvSpPr/>
                <p:nvPr/>
              </p:nvSpPr>
              <p:spPr>
                <a:xfrm>
                  <a:off x="7211851" y="5349683"/>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9"/>
                <p:cNvSpPr/>
                <p:nvPr/>
              </p:nvSpPr>
              <p:spPr>
                <a:xfrm>
                  <a:off x="7082106" y="5349683"/>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9"/>
                <p:cNvSpPr/>
                <p:nvPr/>
              </p:nvSpPr>
              <p:spPr>
                <a:xfrm>
                  <a:off x="6952361" y="5349683"/>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9"/>
                <p:cNvSpPr/>
                <p:nvPr/>
              </p:nvSpPr>
              <p:spPr>
                <a:xfrm>
                  <a:off x="6951344" y="5348069"/>
                  <a:ext cx="391269" cy="58105"/>
                </a:xfrm>
                <a:custGeom>
                  <a:avLst/>
                  <a:gdLst/>
                  <a:ahLst/>
                  <a:cxnLst/>
                  <a:rect l="l" t="t" r="r" b="b"/>
                  <a:pathLst>
                    <a:path w="391269" h="58105" extrusionOk="0">
                      <a:moveTo>
                        <a:pt x="391518" y="58289"/>
                      </a:moveTo>
                      <a:lnTo>
                        <a:pt x="249" y="58289"/>
                      </a:lnTo>
                      <a:lnTo>
                        <a:pt x="249" y="184"/>
                      </a:lnTo>
                      <a:lnTo>
                        <a:pt x="391518" y="184"/>
                      </a:lnTo>
                      <a:close/>
                      <a:moveTo>
                        <a:pt x="2282" y="55063"/>
                      </a:moveTo>
                      <a:lnTo>
                        <a:pt x="389486" y="55063"/>
                      </a:lnTo>
                      <a:lnTo>
                        <a:pt x="389486" y="3410"/>
                      </a:lnTo>
                      <a:lnTo>
                        <a:pt x="2282" y="34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8" name="Google Shape;748;p39"/>
              <p:cNvGrpSpPr/>
              <p:nvPr/>
            </p:nvGrpSpPr>
            <p:grpSpPr>
              <a:xfrm>
                <a:off x="5111674" y="4402861"/>
                <a:ext cx="971756" cy="144313"/>
                <a:chOff x="6995794" y="5290864"/>
                <a:chExt cx="391269" cy="58104"/>
              </a:xfrm>
            </p:grpSpPr>
            <p:sp>
              <p:nvSpPr>
                <p:cNvPr id="749" name="Google Shape;749;p39"/>
                <p:cNvSpPr/>
                <p:nvPr/>
              </p:nvSpPr>
              <p:spPr>
                <a:xfrm>
                  <a:off x="7256302" y="5292477"/>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9"/>
                <p:cNvSpPr/>
                <p:nvPr/>
              </p:nvSpPr>
              <p:spPr>
                <a:xfrm>
                  <a:off x="7126556" y="5292477"/>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9"/>
                <p:cNvSpPr/>
                <p:nvPr/>
              </p:nvSpPr>
              <p:spPr>
                <a:xfrm>
                  <a:off x="6996811" y="5292477"/>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9"/>
                <p:cNvSpPr/>
                <p:nvPr/>
              </p:nvSpPr>
              <p:spPr>
                <a:xfrm>
                  <a:off x="6995794" y="5290864"/>
                  <a:ext cx="391269" cy="58104"/>
                </a:xfrm>
                <a:custGeom>
                  <a:avLst/>
                  <a:gdLst/>
                  <a:ahLst/>
                  <a:cxnLst/>
                  <a:rect l="l" t="t" r="r" b="b"/>
                  <a:pathLst>
                    <a:path w="391269" h="58104" extrusionOk="0">
                      <a:moveTo>
                        <a:pt x="391518" y="58289"/>
                      </a:moveTo>
                      <a:lnTo>
                        <a:pt x="249" y="58289"/>
                      </a:lnTo>
                      <a:lnTo>
                        <a:pt x="249" y="184"/>
                      </a:lnTo>
                      <a:lnTo>
                        <a:pt x="391518" y="184"/>
                      </a:lnTo>
                      <a:close/>
                      <a:moveTo>
                        <a:pt x="2282" y="55063"/>
                      </a:moveTo>
                      <a:lnTo>
                        <a:pt x="389486" y="55063"/>
                      </a:lnTo>
                      <a:lnTo>
                        <a:pt x="389486" y="3409"/>
                      </a:lnTo>
                      <a:lnTo>
                        <a:pt x="2282" y="340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3" name="Google Shape;753;p39"/>
              <p:cNvGrpSpPr/>
              <p:nvPr/>
            </p:nvGrpSpPr>
            <p:grpSpPr>
              <a:xfrm>
                <a:off x="5039804" y="4260670"/>
                <a:ext cx="971756" cy="144313"/>
                <a:chOff x="6966856" y="5232049"/>
                <a:chExt cx="391269" cy="58104"/>
              </a:xfrm>
            </p:grpSpPr>
            <p:sp>
              <p:nvSpPr>
                <p:cNvPr id="754" name="Google Shape;754;p39"/>
                <p:cNvSpPr/>
                <p:nvPr/>
              </p:nvSpPr>
              <p:spPr>
                <a:xfrm>
                  <a:off x="7227363" y="5233662"/>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9"/>
                <p:cNvSpPr/>
                <p:nvPr/>
              </p:nvSpPr>
              <p:spPr>
                <a:xfrm>
                  <a:off x="7097617" y="5233662"/>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9"/>
                <p:cNvSpPr/>
                <p:nvPr/>
              </p:nvSpPr>
              <p:spPr>
                <a:xfrm>
                  <a:off x="6967872" y="5233662"/>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9"/>
                <p:cNvSpPr/>
                <p:nvPr/>
              </p:nvSpPr>
              <p:spPr>
                <a:xfrm>
                  <a:off x="6966856" y="5232049"/>
                  <a:ext cx="391269" cy="58104"/>
                </a:xfrm>
                <a:custGeom>
                  <a:avLst/>
                  <a:gdLst/>
                  <a:ahLst/>
                  <a:cxnLst/>
                  <a:rect l="l" t="t" r="r" b="b"/>
                  <a:pathLst>
                    <a:path w="391269" h="58104" extrusionOk="0">
                      <a:moveTo>
                        <a:pt x="391518" y="58289"/>
                      </a:moveTo>
                      <a:lnTo>
                        <a:pt x="249" y="58289"/>
                      </a:lnTo>
                      <a:lnTo>
                        <a:pt x="249" y="184"/>
                      </a:lnTo>
                      <a:lnTo>
                        <a:pt x="391518" y="184"/>
                      </a:lnTo>
                      <a:close/>
                      <a:moveTo>
                        <a:pt x="2282" y="55063"/>
                      </a:moveTo>
                      <a:lnTo>
                        <a:pt x="389485" y="55063"/>
                      </a:lnTo>
                      <a:lnTo>
                        <a:pt x="389485" y="3410"/>
                      </a:lnTo>
                      <a:lnTo>
                        <a:pt x="2282" y="34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8" name="Google Shape;758;p39"/>
              <p:cNvGrpSpPr/>
              <p:nvPr/>
            </p:nvGrpSpPr>
            <p:grpSpPr>
              <a:xfrm>
                <a:off x="5072508" y="4119044"/>
                <a:ext cx="971756" cy="144313"/>
                <a:chOff x="6980024" y="5176592"/>
                <a:chExt cx="391269" cy="58104"/>
              </a:xfrm>
            </p:grpSpPr>
            <p:sp>
              <p:nvSpPr>
                <p:cNvPr id="759" name="Google Shape;759;p39"/>
                <p:cNvSpPr/>
                <p:nvPr/>
              </p:nvSpPr>
              <p:spPr>
                <a:xfrm>
                  <a:off x="7240532" y="5178205"/>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9"/>
                <p:cNvSpPr/>
                <p:nvPr/>
              </p:nvSpPr>
              <p:spPr>
                <a:xfrm>
                  <a:off x="7110786" y="5178205"/>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9"/>
                <p:cNvSpPr/>
                <p:nvPr/>
              </p:nvSpPr>
              <p:spPr>
                <a:xfrm>
                  <a:off x="6981040" y="5178205"/>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9"/>
                <p:cNvSpPr/>
                <p:nvPr/>
              </p:nvSpPr>
              <p:spPr>
                <a:xfrm>
                  <a:off x="6980024" y="5176592"/>
                  <a:ext cx="391269" cy="58104"/>
                </a:xfrm>
                <a:custGeom>
                  <a:avLst/>
                  <a:gdLst/>
                  <a:ahLst/>
                  <a:cxnLst/>
                  <a:rect l="l" t="t" r="r" b="b"/>
                  <a:pathLst>
                    <a:path w="391269" h="58104" extrusionOk="0">
                      <a:moveTo>
                        <a:pt x="391519" y="58289"/>
                      </a:moveTo>
                      <a:lnTo>
                        <a:pt x="249" y="58289"/>
                      </a:lnTo>
                      <a:lnTo>
                        <a:pt x="249" y="184"/>
                      </a:lnTo>
                      <a:lnTo>
                        <a:pt x="391519" y="184"/>
                      </a:lnTo>
                      <a:close/>
                      <a:moveTo>
                        <a:pt x="2282" y="55063"/>
                      </a:moveTo>
                      <a:lnTo>
                        <a:pt x="389486" y="55063"/>
                      </a:lnTo>
                      <a:lnTo>
                        <a:pt x="389486" y="3410"/>
                      </a:lnTo>
                      <a:lnTo>
                        <a:pt x="2282" y="34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3" name="Google Shape;763;p39"/>
              <p:cNvSpPr/>
              <p:nvPr/>
            </p:nvSpPr>
            <p:spPr>
              <a:xfrm>
                <a:off x="5718676" y="4691434"/>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9"/>
              <p:cNvSpPr/>
              <p:nvPr/>
            </p:nvSpPr>
            <p:spPr>
              <a:xfrm>
                <a:off x="5074204" y="4691434"/>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9"/>
              <p:cNvSpPr/>
              <p:nvPr/>
            </p:nvSpPr>
            <p:spPr>
              <a:xfrm>
                <a:off x="5648274" y="4547006"/>
                <a:ext cx="322092" cy="136232"/>
              </a:xfrm>
              <a:custGeom>
                <a:avLst/>
                <a:gdLst/>
                <a:ahLst/>
                <a:cxnLst/>
                <a:rect l="l" t="t" r="r" b="b"/>
                <a:pathLst>
                  <a:path w="129745" h="54877" extrusionOk="0">
                    <a:moveTo>
                      <a:pt x="0" y="0"/>
                    </a:moveTo>
                    <a:lnTo>
                      <a:pt x="129746" y="0"/>
                    </a:lnTo>
                    <a:lnTo>
                      <a:pt x="129746"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9"/>
              <p:cNvSpPr/>
              <p:nvPr/>
            </p:nvSpPr>
            <p:spPr>
              <a:xfrm>
                <a:off x="5003804" y="4547006"/>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39"/>
              <p:cNvSpPr/>
              <p:nvPr/>
            </p:nvSpPr>
            <p:spPr>
              <a:xfrm>
                <a:off x="5758672" y="4406867"/>
                <a:ext cx="322092" cy="136232"/>
              </a:xfrm>
              <a:custGeom>
                <a:avLst/>
                <a:gdLst/>
                <a:ahLst/>
                <a:cxnLst/>
                <a:rect l="l" t="t" r="r" b="b"/>
                <a:pathLst>
                  <a:path w="129745" h="54877" extrusionOk="0">
                    <a:moveTo>
                      <a:pt x="0" y="0"/>
                    </a:moveTo>
                    <a:lnTo>
                      <a:pt x="129746" y="0"/>
                    </a:lnTo>
                    <a:lnTo>
                      <a:pt x="129746"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39"/>
              <p:cNvSpPr/>
              <p:nvPr/>
            </p:nvSpPr>
            <p:spPr>
              <a:xfrm>
                <a:off x="5114200" y="4406867"/>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9"/>
              <p:cNvSpPr/>
              <p:nvPr/>
            </p:nvSpPr>
            <p:spPr>
              <a:xfrm>
                <a:off x="5686799" y="4264676"/>
                <a:ext cx="322092" cy="136232"/>
              </a:xfrm>
              <a:custGeom>
                <a:avLst/>
                <a:gdLst/>
                <a:ahLst/>
                <a:cxnLst/>
                <a:rect l="l" t="t" r="r" b="b"/>
                <a:pathLst>
                  <a:path w="129745" h="54877" extrusionOk="0">
                    <a:moveTo>
                      <a:pt x="0" y="0"/>
                    </a:moveTo>
                    <a:lnTo>
                      <a:pt x="129746" y="0"/>
                    </a:lnTo>
                    <a:lnTo>
                      <a:pt x="129746"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9"/>
              <p:cNvSpPr/>
              <p:nvPr/>
            </p:nvSpPr>
            <p:spPr>
              <a:xfrm>
                <a:off x="5042327" y="4264676"/>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9"/>
              <p:cNvSpPr/>
              <p:nvPr/>
            </p:nvSpPr>
            <p:spPr>
              <a:xfrm>
                <a:off x="5719506" y="4123050"/>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9"/>
              <p:cNvSpPr/>
              <p:nvPr/>
            </p:nvSpPr>
            <p:spPr>
              <a:xfrm>
                <a:off x="5075031" y="4123050"/>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3" name="Google Shape;773;p39"/>
            <p:cNvGrpSpPr/>
            <p:nvPr/>
          </p:nvGrpSpPr>
          <p:grpSpPr>
            <a:xfrm>
              <a:off x="5613373" y="2542580"/>
              <a:ext cx="981939" cy="1279409"/>
              <a:chOff x="7216398" y="4881221"/>
              <a:chExt cx="448149" cy="583885"/>
            </a:xfrm>
          </p:grpSpPr>
          <p:sp>
            <p:nvSpPr>
              <p:cNvPr id="774" name="Google Shape;774;p39"/>
              <p:cNvSpPr/>
              <p:nvPr/>
            </p:nvSpPr>
            <p:spPr>
              <a:xfrm>
                <a:off x="7216398" y="4881221"/>
                <a:ext cx="448149" cy="583885"/>
              </a:xfrm>
              <a:custGeom>
                <a:avLst/>
                <a:gdLst/>
                <a:ahLst/>
                <a:cxnLst/>
                <a:rect l="l" t="t" r="r" b="b"/>
                <a:pathLst>
                  <a:path w="448149" h="583885" extrusionOk="0">
                    <a:moveTo>
                      <a:pt x="410765" y="184"/>
                    </a:moveTo>
                    <a:lnTo>
                      <a:pt x="34944" y="2080"/>
                    </a:lnTo>
                    <a:cubicBezTo>
                      <a:pt x="15267" y="2615"/>
                      <a:pt x="-255" y="18983"/>
                      <a:pt x="262" y="38652"/>
                    </a:cubicBezTo>
                    <a:lnTo>
                      <a:pt x="2833" y="547850"/>
                    </a:lnTo>
                    <a:cubicBezTo>
                      <a:pt x="2514" y="567523"/>
                      <a:pt x="18202" y="583734"/>
                      <a:pt x="37883" y="584070"/>
                    </a:cubicBezTo>
                    <a:lnTo>
                      <a:pt x="413703" y="582174"/>
                    </a:lnTo>
                    <a:cubicBezTo>
                      <a:pt x="433380" y="581639"/>
                      <a:pt x="448903" y="565271"/>
                      <a:pt x="448386" y="545603"/>
                    </a:cubicBezTo>
                    <a:lnTo>
                      <a:pt x="445815" y="36404"/>
                    </a:lnTo>
                    <a:cubicBezTo>
                      <a:pt x="446133" y="16731"/>
                      <a:pt x="430446" y="520"/>
                      <a:pt x="410765" y="1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9"/>
              <p:cNvSpPr/>
              <p:nvPr/>
            </p:nvSpPr>
            <p:spPr>
              <a:xfrm>
                <a:off x="7229973" y="4904033"/>
                <a:ext cx="379042" cy="523033"/>
              </a:xfrm>
              <a:custGeom>
                <a:avLst/>
                <a:gdLst/>
                <a:ahLst/>
                <a:cxnLst/>
                <a:rect l="l" t="t" r="r" b="b"/>
                <a:pathLst>
                  <a:path w="379042" h="523033" extrusionOk="0">
                    <a:moveTo>
                      <a:pt x="20858" y="2856"/>
                    </a:moveTo>
                    <a:cubicBezTo>
                      <a:pt x="9066" y="12818"/>
                      <a:pt x="-21188" y="442554"/>
                      <a:pt x="25269" y="496044"/>
                    </a:cubicBezTo>
                    <a:cubicBezTo>
                      <a:pt x="78121" y="556898"/>
                      <a:pt x="379460" y="501309"/>
                      <a:pt x="379292" y="467309"/>
                    </a:cubicBezTo>
                    <a:cubicBezTo>
                      <a:pt x="378675" y="343183"/>
                      <a:pt x="122695" y="438752"/>
                      <a:pt x="103892" y="344569"/>
                    </a:cubicBezTo>
                    <a:cubicBezTo>
                      <a:pt x="85088" y="250387"/>
                      <a:pt x="59829" y="-30068"/>
                      <a:pt x="20858" y="2856"/>
                    </a:cubicBez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9"/>
              <p:cNvSpPr/>
              <p:nvPr/>
            </p:nvSpPr>
            <p:spPr>
              <a:xfrm>
                <a:off x="7219414" y="5432207"/>
                <a:ext cx="444744" cy="32899"/>
              </a:xfrm>
              <a:custGeom>
                <a:avLst/>
                <a:gdLst/>
                <a:ahLst/>
                <a:cxnLst/>
                <a:rect l="l" t="t" r="r" b="b"/>
                <a:pathLst>
                  <a:path w="444744" h="32899" extrusionOk="0">
                    <a:moveTo>
                      <a:pt x="444994" y="184"/>
                    </a:moveTo>
                    <a:cubicBezTo>
                      <a:pt x="442834" y="17593"/>
                      <a:pt x="428234" y="30788"/>
                      <a:pt x="410689" y="31188"/>
                    </a:cubicBezTo>
                    <a:lnTo>
                      <a:pt x="34865" y="33084"/>
                    </a:lnTo>
                    <a:cubicBezTo>
                      <a:pt x="17317" y="32861"/>
                      <a:pt x="2584" y="19814"/>
                      <a:pt x="249" y="2427"/>
                    </a:cubicBezTo>
                    <a:cubicBezTo>
                      <a:pt x="4190" y="6049"/>
                      <a:pt x="9353" y="8050"/>
                      <a:pt x="14706" y="8033"/>
                    </a:cubicBezTo>
                    <a:lnTo>
                      <a:pt x="430594" y="5935"/>
                    </a:lnTo>
                    <a:cubicBezTo>
                      <a:pt x="435947" y="5899"/>
                      <a:pt x="441089" y="3845"/>
                      <a:pt x="444994" y="185"/>
                    </a:cubicBez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9"/>
              <p:cNvSpPr/>
              <p:nvPr/>
            </p:nvSpPr>
            <p:spPr>
              <a:xfrm rot="-17189">
                <a:off x="7255783" y="4930905"/>
                <a:ext cx="367290" cy="70460"/>
              </a:xfrm>
              <a:custGeom>
                <a:avLst/>
                <a:gdLst/>
                <a:ahLst/>
                <a:cxnLst/>
                <a:rect l="l" t="t" r="r" b="b"/>
                <a:pathLst>
                  <a:path w="367285" h="70459" extrusionOk="0">
                    <a:moveTo>
                      <a:pt x="20691" y="184"/>
                    </a:moveTo>
                    <a:lnTo>
                      <a:pt x="347093" y="184"/>
                    </a:lnTo>
                    <a:cubicBezTo>
                      <a:pt x="358382" y="184"/>
                      <a:pt x="367535" y="9332"/>
                      <a:pt x="367535" y="20617"/>
                    </a:cubicBezTo>
                    <a:lnTo>
                      <a:pt x="367535" y="50211"/>
                    </a:lnTo>
                    <a:cubicBezTo>
                      <a:pt x="367535" y="61495"/>
                      <a:pt x="358382" y="70643"/>
                      <a:pt x="347093" y="70643"/>
                    </a:cubicBezTo>
                    <a:lnTo>
                      <a:pt x="20691" y="70644"/>
                    </a:lnTo>
                    <a:cubicBezTo>
                      <a:pt x="9401" y="70644"/>
                      <a:pt x="249" y="61495"/>
                      <a:pt x="249" y="50211"/>
                    </a:cubicBezTo>
                    <a:lnTo>
                      <a:pt x="250" y="20617"/>
                    </a:lnTo>
                    <a:cubicBezTo>
                      <a:pt x="250" y="9332"/>
                      <a:pt x="9402" y="184"/>
                      <a:pt x="20692" y="18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78" name="Google Shape;778;p39"/>
              <p:cNvGrpSpPr/>
              <p:nvPr/>
            </p:nvGrpSpPr>
            <p:grpSpPr>
              <a:xfrm>
                <a:off x="7257715" y="5039386"/>
                <a:ext cx="265972" cy="350327"/>
                <a:chOff x="7257715" y="5039386"/>
                <a:chExt cx="265972" cy="350327"/>
              </a:xfrm>
            </p:grpSpPr>
            <p:grpSp>
              <p:nvGrpSpPr>
                <p:cNvPr id="779" name="Google Shape;779;p39"/>
                <p:cNvGrpSpPr/>
                <p:nvPr/>
              </p:nvGrpSpPr>
              <p:grpSpPr>
                <a:xfrm>
                  <a:off x="7257715" y="5039386"/>
                  <a:ext cx="265972" cy="350253"/>
                  <a:chOff x="7257715" y="5039386"/>
                  <a:chExt cx="265972" cy="350253"/>
                </a:xfrm>
              </p:grpSpPr>
              <p:sp>
                <p:nvSpPr>
                  <p:cNvPr id="780" name="Google Shape;780;p39"/>
                  <p:cNvSpPr/>
                  <p:nvPr/>
                </p:nvSpPr>
                <p:spPr>
                  <a:xfrm>
                    <a:off x="7257925" y="5039386"/>
                    <a:ext cx="68260" cy="74255"/>
                  </a:xfrm>
                  <a:custGeom>
                    <a:avLst/>
                    <a:gdLst/>
                    <a:ahLst/>
                    <a:cxnLst/>
                    <a:rect l="l" t="t" r="r" b="b"/>
                    <a:pathLst>
                      <a:path w="68260" h="74255" extrusionOk="0">
                        <a:moveTo>
                          <a:pt x="2896" y="6290"/>
                        </a:moveTo>
                        <a:cubicBezTo>
                          <a:pt x="5881" y="-3520"/>
                          <a:pt x="56935" y="452"/>
                          <a:pt x="63135" y="4676"/>
                        </a:cubicBezTo>
                        <a:cubicBezTo>
                          <a:pt x="71673" y="10493"/>
                          <a:pt x="68353" y="69008"/>
                          <a:pt x="64667" y="71496"/>
                        </a:cubicBezTo>
                        <a:cubicBezTo>
                          <a:pt x="60980" y="73983"/>
                          <a:pt x="3478" y="77674"/>
                          <a:pt x="2347" y="68958"/>
                        </a:cubicBezTo>
                        <a:cubicBezTo>
                          <a:pt x="1217" y="60242"/>
                          <a:pt x="-2030" y="22473"/>
                          <a:pt x="2896" y="62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9"/>
                  <p:cNvSpPr/>
                  <p:nvPr/>
                </p:nvSpPr>
                <p:spPr>
                  <a:xfrm>
                    <a:off x="7356676" y="5039460"/>
                    <a:ext cx="68259" cy="74255"/>
                  </a:xfrm>
                  <a:custGeom>
                    <a:avLst/>
                    <a:gdLst/>
                    <a:ahLst/>
                    <a:cxnLst/>
                    <a:rect l="l" t="t" r="r" b="b"/>
                    <a:pathLst>
                      <a:path w="68259" h="74255" extrusionOk="0">
                        <a:moveTo>
                          <a:pt x="2896" y="6291"/>
                        </a:moveTo>
                        <a:cubicBezTo>
                          <a:pt x="5882" y="-3520"/>
                          <a:pt x="56934" y="452"/>
                          <a:pt x="63135" y="4676"/>
                        </a:cubicBezTo>
                        <a:cubicBezTo>
                          <a:pt x="71673" y="10493"/>
                          <a:pt x="68353" y="69008"/>
                          <a:pt x="64666" y="71496"/>
                        </a:cubicBezTo>
                        <a:cubicBezTo>
                          <a:pt x="60980" y="73983"/>
                          <a:pt x="3478" y="77675"/>
                          <a:pt x="2347" y="68958"/>
                        </a:cubicBezTo>
                        <a:cubicBezTo>
                          <a:pt x="1217" y="60242"/>
                          <a:pt x="-2030" y="22473"/>
                          <a:pt x="2896"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9"/>
                  <p:cNvSpPr/>
                  <p:nvPr/>
                </p:nvSpPr>
                <p:spPr>
                  <a:xfrm>
                    <a:off x="7455427" y="5039535"/>
                    <a:ext cx="68260" cy="74255"/>
                  </a:xfrm>
                  <a:custGeom>
                    <a:avLst/>
                    <a:gdLst/>
                    <a:ahLst/>
                    <a:cxnLst/>
                    <a:rect l="l" t="t" r="r" b="b"/>
                    <a:pathLst>
                      <a:path w="68260" h="74255" extrusionOk="0">
                        <a:moveTo>
                          <a:pt x="2895" y="6291"/>
                        </a:moveTo>
                        <a:cubicBezTo>
                          <a:pt x="5881" y="-3520"/>
                          <a:pt x="56934" y="452"/>
                          <a:pt x="63135" y="4676"/>
                        </a:cubicBezTo>
                        <a:cubicBezTo>
                          <a:pt x="71673" y="10493"/>
                          <a:pt x="68353" y="69008"/>
                          <a:pt x="64667" y="71496"/>
                        </a:cubicBezTo>
                        <a:cubicBezTo>
                          <a:pt x="60980" y="73983"/>
                          <a:pt x="3478" y="77675"/>
                          <a:pt x="2347" y="68959"/>
                        </a:cubicBezTo>
                        <a:cubicBezTo>
                          <a:pt x="1216" y="60242"/>
                          <a:pt x="-2029" y="22473"/>
                          <a:pt x="2895"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9"/>
                  <p:cNvSpPr/>
                  <p:nvPr/>
                </p:nvSpPr>
                <p:spPr>
                  <a:xfrm>
                    <a:off x="7257855" y="5131385"/>
                    <a:ext cx="68260" cy="74255"/>
                  </a:xfrm>
                  <a:custGeom>
                    <a:avLst/>
                    <a:gdLst/>
                    <a:ahLst/>
                    <a:cxnLst/>
                    <a:rect l="l" t="t" r="r" b="b"/>
                    <a:pathLst>
                      <a:path w="68260" h="74255" extrusionOk="0">
                        <a:moveTo>
                          <a:pt x="2896" y="6291"/>
                        </a:moveTo>
                        <a:cubicBezTo>
                          <a:pt x="5882" y="-3520"/>
                          <a:pt x="56935" y="452"/>
                          <a:pt x="63135" y="4676"/>
                        </a:cubicBezTo>
                        <a:cubicBezTo>
                          <a:pt x="71673" y="10493"/>
                          <a:pt x="68354" y="69008"/>
                          <a:pt x="64666" y="71496"/>
                        </a:cubicBezTo>
                        <a:cubicBezTo>
                          <a:pt x="60980" y="73983"/>
                          <a:pt x="3478" y="77675"/>
                          <a:pt x="2347" y="68959"/>
                        </a:cubicBezTo>
                        <a:cubicBezTo>
                          <a:pt x="1217" y="60242"/>
                          <a:pt x="-2030" y="22473"/>
                          <a:pt x="2896"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9"/>
                  <p:cNvSpPr/>
                  <p:nvPr/>
                </p:nvSpPr>
                <p:spPr>
                  <a:xfrm>
                    <a:off x="7356606" y="5131460"/>
                    <a:ext cx="68259" cy="74255"/>
                  </a:xfrm>
                  <a:custGeom>
                    <a:avLst/>
                    <a:gdLst/>
                    <a:ahLst/>
                    <a:cxnLst/>
                    <a:rect l="l" t="t" r="r" b="b"/>
                    <a:pathLst>
                      <a:path w="68259" h="74255" extrusionOk="0">
                        <a:moveTo>
                          <a:pt x="2895" y="6291"/>
                        </a:moveTo>
                        <a:cubicBezTo>
                          <a:pt x="5881" y="-3520"/>
                          <a:pt x="56934" y="452"/>
                          <a:pt x="63135" y="4676"/>
                        </a:cubicBezTo>
                        <a:cubicBezTo>
                          <a:pt x="71673" y="10493"/>
                          <a:pt x="68353" y="69008"/>
                          <a:pt x="64667" y="71496"/>
                        </a:cubicBezTo>
                        <a:cubicBezTo>
                          <a:pt x="60980" y="73983"/>
                          <a:pt x="3477" y="77674"/>
                          <a:pt x="2347" y="68958"/>
                        </a:cubicBezTo>
                        <a:cubicBezTo>
                          <a:pt x="1217" y="60242"/>
                          <a:pt x="-2030" y="22472"/>
                          <a:pt x="2895"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9"/>
                  <p:cNvSpPr/>
                  <p:nvPr/>
                </p:nvSpPr>
                <p:spPr>
                  <a:xfrm>
                    <a:off x="7455357" y="5131535"/>
                    <a:ext cx="68260" cy="74255"/>
                  </a:xfrm>
                  <a:custGeom>
                    <a:avLst/>
                    <a:gdLst/>
                    <a:ahLst/>
                    <a:cxnLst/>
                    <a:rect l="l" t="t" r="r" b="b"/>
                    <a:pathLst>
                      <a:path w="68260" h="74255" extrusionOk="0">
                        <a:moveTo>
                          <a:pt x="2896" y="6291"/>
                        </a:moveTo>
                        <a:cubicBezTo>
                          <a:pt x="5881" y="-3520"/>
                          <a:pt x="56934" y="452"/>
                          <a:pt x="63135" y="4676"/>
                        </a:cubicBezTo>
                        <a:cubicBezTo>
                          <a:pt x="71673" y="10493"/>
                          <a:pt x="68354" y="69009"/>
                          <a:pt x="64667" y="71496"/>
                        </a:cubicBezTo>
                        <a:cubicBezTo>
                          <a:pt x="60981" y="73983"/>
                          <a:pt x="3478" y="77675"/>
                          <a:pt x="2347" y="68958"/>
                        </a:cubicBezTo>
                        <a:cubicBezTo>
                          <a:pt x="1217" y="60242"/>
                          <a:pt x="-2030" y="22473"/>
                          <a:pt x="2896"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9"/>
                  <p:cNvSpPr/>
                  <p:nvPr/>
                </p:nvSpPr>
                <p:spPr>
                  <a:xfrm>
                    <a:off x="7257785" y="5223384"/>
                    <a:ext cx="68260" cy="74255"/>
                  </a:xfrm>
                  <a:custGeom>
                    <a:avLst/>
                    <a:gdLst/>
                    <a:ahLst/>
                    <a:cxnLst/>
                    <a:rect l="l" t="t" r="r" b="b"/>
                    <a:pathLst>
                      <a:path w="68260" h="74255" extrusionOk="0">
                        <a:moveTo>
                          <a:pt x="2895" y="6291"/>
                        </a:moveTo>
                        <a:cubicBezTo>
                          <a:pt x="5881" y="-3520"/>
                          <a:pt x="56934" y="452"/>
                          <a:pt x="63135" y="4676"/>
                        </a:cubicBezTo>
                        <a:cubicBezTo>
                          <a:pt x="71673" y="10493"/>
                          <a:pt x="68353" y="69008"/>
                          <a:pt x="64667" y="71496"/>
                        </a:cubicBezTo>
                        <a:cubicBezTo>
                          <a:pt x="60980" y="73983"/>
                          <a:pt x="3478" y="77674"/>
                          <a:pt x="2347" y="68958"/>
                        </a:cubicBezTo>
                        <a:cubicBezTo>
                          <a:pt x="1216" y="60242"/>
                          <a:pt x="-2029" y="22472"/>
                          <a:pt x="2895"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9"/>
                  <p:cNvSpPr/>
                  <p:nvPr/>
                </p:nvSpPr>
                <p:spPr>
                  <a:xfrm>
                    <a:off x="7356536" y="5223459"/>
                    <a:ext cx="68260" cy="74255"/>
                  </a:xfrm>
                  <a:custGeom>
                    <a:avLst/>
                    <a:gdLst/>
                    <a:ahLst/>
                    <a:cxnLst/>
                    <a:rect l="l" t="t" r="r" b="b"/>
                    <a:pathLst>
                      <a:path w="68260" h="74255" extrusionOk="0">
                        <a:moveTo>
                          <a:pt x="2896" y="6291"/>
                        </a:moveTo>
                        <a:cubicBezTo>
                          <a:pt x="5881" y="-3520"/>
                          <a:pt x="56934" y="452"/>
                          <a:pt x="63135" y="4676"/>
                        </a:cubicBezTo>
                        <a:cubicBezTo>
                          <a:pt x="71673" y="10493"/>
                          <a:pt x="68353" y="69009"/>
                          <a:pt x="64667" y="71496"/>
                        </a:cubicBezTo>
                        <a:cubicBezTo>
                          <a:pt x="60980" y="73982"/>
                          <a:pt x="3477" y="77675"/>
                          <a:pt x="2347" y="68958"/>
                        </a:cubicBezTo>
                        <a:cubicBezTo>
                          <a:pt x="1217" y="60242"/>
                          <a:pt x="-2030" y="22472"/>
                          <a:pt x="2896"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9"/>
                  <p:cNvSpPr/>
                  <p:nvPr/>
                </p:nvSpPr>
                <p:spPr>
                  <a:xfrm>
                    <a:off x="7455288" y="5223534"/>
                    <a:ext cx="68259" cy="74255"/>
                  </a:xfrm>
                  <a:custGeom>
                    <a:avLst/>
                    <a:gdLst/>
                    <a:ahLst/>
                    <a:cxnLst/>
                    <a:rect l="l" t="t" r="r" b="b"/>
                    <a:pathLst>
                      <a:path w="68259" h="74255" extrusionOk="0">
                        <a:moveTo>
                          <a:pt x="2896" y="6291"/>
                        </a:moveTo>
                        <a:cubicBezTo>
                          <a:pt x="5882" y="-3520"/>
                          <a:pt x="56935" y="452"/>
                          <a:pt x="63135" y="4676"/>
                        </a:cubicBezTo>
                        <a:cubicBezTo>
                          <a:pt x="71673" y="10493"/>
                          <a:pt x="68353" y="69008"/>
                          <a:pt x="64666" y="71496"/>
                        </a:cubicBezTo>
                        <a:cubicBezTo>
                          <a:pt x="60980" y="73983"/>
                          <a:pt x="3478" y="77675"/>
                          <a:pt x="2347" y="68958"/>
                        </a:cubicBezTo>
                        <a:cubicBezTo>
                          <a:pt x="1217" y="60242"/>
                          <a:pt x="-2030" y="22473"/>
                          <a:pt x="2896"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9"/>
                  <p:cNvSpPr/>
                  <p:nvPr/>
                </p:nvSpPr>
                <p:spPr>
                  <a:xfrm>
                    <a:off x="7257715" y="5315384"/>
                    <a:ext cx="68260" cy="74255"/>
                  </a:xfrm>
                  <a:custGeom>
                    <a:avLst/>
                    <a:gdLst/>
                    <a:ahLst/>
                    <a:cxnLst/>
                    <a:rect l="l" t="t" r="r" b="b"/>
                    <a:pathLst>
                      <a:path w="68260" h="74255" extrusionOk="0">
                        <a:moveTo>
                          <a:pt x="2896" y="6290"/>
                        </a:moveTo>
                        <a:cubicBezTo>
                          <a:pt x="5881" y="-3520"/>
                          <a:pt x="56935" y="452"/>
                          <a:pt x="63135" y="4676"/>
                        </a:cubicBezTo>
                        <a:cubicBezTo>
                          <a:pt x="71673" y="10493"/>
                          <a:pt x="68353" y="69008"/>
                          <a:pt x="64667" y="71495"/>
                        </a:cubicBezTo>
                        <a:cubicBezTo>
                          <a:pt x="60980" y="73983"/>
                          <a:pt x="3478" y="77674"/>
                          <a:pt x="2347" y="68958"/>
                        </a:cubicBezTo>
                        <a:cubicBezTo>
                          <a:pt x="1217" y="60242"/>
                          <a:pt x="-2030" y="22473"/>
                          <a:pt x="2896" y="62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0" name="Google Shape;790;p39"/>
                <p:cNvSpPr/>
                <p:nvPr/>
              </p:nvSpPr>
              <p:spPr>
                <a:xfrm>
                  <a:off x="7356467" y="5315458"/>
                  <a:ext cx="68259" cy="74255"/>
                </a:xfrm>
                <a:custGeom>
                  <a:avLst/>
                  <a:gdLst/>
                  <a:ahLst/>
                  <a:cxnLst/>
                  <a:rect l="l" t="t" r="r" b="b"/>
                  <a:pathLst>
                    <a:path w="68259" h="74255" extrusionOk="0">
                      <a:moveTo>
                        <a:pt x="2896" y="6291"/>
                      </a:moveTo>
                      <a:cubicBezTo>
                        <a:pt x="5882" y="-3520"/>
                        <a:pt x="56935" y="452"/>
                        <a:pt x="63135" y="4676"/>
                      </a:cubicBezTo>
                      <a:cubicBezTo>
                        <a:pt x="71673" y="10493"/>
                        <a:pt x="68353" y="69009"/>
                        <a:pt x="64667" y="71496"/>
                      </a:cubicBezTo>
                      <a:cubicBezTo>
                        <a:pt x="60980" y="73983"/>
                        <a:pt x="3478" y="77675"/>
                        <a:pt x="2347" y="68958"/>
                      </a:cubicBezTo>
                      <a:cubicBezTo>
                        <a:pt x="1217" y="60242"/>
                        <a:pt x="-2030" y="22473"/>
                        <a:pt x="2896"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1" name="Google Shape;791;p39"/>
              <p:cNvSpPr/>
              <p:nvPr/>
            </p:nvSpPr>
            <p:spPr>
              <a:xfrm>
                <a:off x="7455218" y="5315533"/>
                <a:ext cx="68260" cy="74255"/>
              </a:xfrm>
              <a:custGeom>
                <a:avLst/>
                <a:gdLst/>
                <a:ahLst/>
                <a:cxnLst/>
                <a:rect l="l" t="t" r="r" b="b"/>
                <a:pathLst>
                  <a:path w="68260" h="74255" extrusionOk="0">
                    <a:moveTo>
                      <a:pt x="2895" y="6291"/>
                    </a:moveTo>
                    <a:cubicBezTo>
                      <a:pt x="5881" y="-3520"/>
                      <a:pt x="56934" y="452"/>
                      <a:pt x="63135" y="4676"/>
                    </a:cubicBezTo>
                    <a:cubicBezTo>
                      <a:pt x="71673" y="10493"/>
                      <a:pt x="68354" y="69008"/>
                      <a:pt x="64666" y="71496"/>
                    </a:cubicBezTo>
                    <a:cubicBezTo>
                      <a:pt x="60979" y="73983"/>
                      <a:pt x="3477" y="77675"/>
                      <a:pt x="2347" y="68958"/>
                    </a:cubicBezTo>
                    <a:cubicBezTo>
                      <a:pt x="1217" y="60242"/>
                      <a:pt x="-2030" y="22473"/>
                      <a:pt x="2895" y="629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2" name="Google Shape;792;p39"/>
              <p:cNvGrpSpPr/>
              <p:nvPr/>
            </p:nvGrpSpPr>
            <p:grpSpPr>
              <a:xfrm>
                <a:off x="7553969" y="5039611"/>
                <a:ext cx="69652" cy="350252"/>
                <a:chOff x="7553969" y="5039611"/>
                <a:chExt cx="69652" cy="350252"/>
              </a:xfrm>
            </p:grpSpPr>
            <p:sp>
              <p:nvSpPr>
                <p:cNvPr id="793" name="Google Shape;793;p39"/>
                <p:cNvSpPr/>
                <p:nvPr/>
              </p:nvSpPr>
              <p:spPr>
                <a:xfrm>
                  <a:off x="7555361" y="5039611"/>
                  <a:ext cx="68260" cy="74255"/>
                </a:xfrm>
                <a:custGeom>
                  <a:avLst/>
                  <a:gdLst/>
                  <a:ahLst/>
                  <a:cxnLst/>
                  <a:rect l="l" t="t" r="r" b="b"/>
                  <a:pathLst>
                    <a:path w="68260" h="74255" extrusionOk="0">
                      <a:moveTo>
                        <a:pt x="2896" y="6291"/>
                      </a:moveTo>
                      <a:cubicBezTo>
                        <a:pt x="5881" y="-3520"/>
                        <a:pt x="56935" y="452"/>
                        <a:pt x="63135" y="4676"/>
                      </a:cubicBezTo>
                      <a:cubicBezTo>
                        <a:pt x="71673" y="10493"/>
                        <a:pt x="68353" y="69008"/>
                        <a:pt x="64667" y="71496"/>
                      </a:cubicBezTo>
                      <a:cubicBezTo>
                        <a:pt x="60980" y="73983"/>
                        <a:pt x="3478" y="77674"/>
                        <a:pt x="2347" y="68958"/>
                      </a:cubicBezTo>
                      <a:cubicBezTo>
                        <a:pt x="1217" y="60242"/>
                        <a:pt x="-2030" y="22472"/>
                        <a:pt x="2896" y="62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9"/>
                <p:cNvSpPr/>
                <p:nvPr/>
              </p:nvSpPr>
              <p:spPr>
                <a:xfrm>
                  <a:off x="7554109" y="5131610"/>
                  <a:ext cx="68260" cy="74255"/>
                </a:xfrm>
                <a:custGeom>
                  <a:avLst/>
                  <a:gdLst/>
                  <a:ahLst/>
                  <a:cxnLst/>
                  <a:rect l="l" t="t" r="r" b="b"/>
                  <a:pathLst>
                    <a:path w="68260" h="74255" extrusionOk="0">
                      <a:moveTo>
                        <a:pt x="2895" y="6290"/>
                      </a:moveTo>
                      <a:cubicBezTo>
                        <a:pt x="5881" y="-3520"/>
                        <a:pt x="56934" y="452"/>
                        <a:pt x="63135" y="4676"/>
                      </a:cubicBezTo>
                      <a:cubicBezTo>
                        <a:pt x="71673" y="10493"/>
                        <a:pt x="68353" y="69008"/>
                        <a:pt x="64667" y="71496"/>
                      </a:cubicBezTo>
                      <a:cubicBezTo>
                        <a:pt x="60979" y="73983"/>
                        <a:pt x="3478" y="77674"/>
                        <a:pt x="2348" y="68958"/>
                      </a:cubicBezTo>
                      <a:cubicBezTo>
                        <a:pt x="1217" y="60242"/>
                        <a:pt x="-2030" y="22473"/>
                        <a:pt x="2895" y="62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9"/>
                <p:cNvSpPr/>
                <p:nvPr/>
              </p:nvSpPr>
              <p:spPr>
                <a:xfrm>
                  <a:off x="7554039" y="5223609"/>
                  <a:ext cx="68260" cy="74255"/>
                </a:xfrm>
                <a:custGeom>
                  <a:avLst/>
                  <a:gdLst/>
                  <a:ahLst/>
                  <a:cxnLst/>
                  <a:rect l="l" t="t" r="r" b="b"/>
                  <a:pathLst>
                    <a:path w="68260" h="74255" extrusionOk="0">
                      <a:moveTo>
                        <a:pt x="2896" y="6291"/>
                      </a:moveTo>
                      <a:cubicBezTo>
                        <a:pt x="5882" y="-3520"/>
                        <a:pt x="56935" y="452"/>
                        <a:pt x="63135" y="4676"/>
                      </a:cubicBezTo>
                      <a:cubicBezTo>
                        <a:pt x="71673" y="10493"/>
                        <a:pt x="68353" y="69008"/>
                        <a:pt x="64667" y="71496"/>
                      </a:cubicBezTo>
                      <a:cubicBezTo>
                        <a:pt x="60980" y="73983"/>
                        <a:pt x="3477" y="77675"/>
                        <a:pt x="2347" y="68959"/>
                      </a:cubicBezTo>
                      <a:cubicBezTo>
                        <a:pt x="1217" y="60242"/>
                        <a:pt x="-2030" y="22473"/>
                        <a:pt x="2896" y="62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9"/>
                <p:cNvSpPr/>
                <p:nvPr/>
              </p:nvSpPr>
              <p:spPr>
                <a:xfrm>
                  <a:off x="7553969" y="5315608"/>
                  <a:ext cx="68259" cy="74255"/>
                </a:xfrm>
                <a:custGeom>
                  <a:avLst/>
                  <a:gdLst/>
                  <a:ahLst/>
                  <a:cxnLst/>
                  <a:rect l="l" t="t" r="r" b="b"/>
                  <a:pathLst>
                    <a:path w="68259" h="74255" extrusionOk="0">
                      <a:moveTo>
                        <a:pt x="2895" y="6291"/>
                      </a:moveTo>
                      <a:cubicBezTo>
                        <a:pt x="5881" y="-3520"/>
                        <a:pt x="56934" y="452"/>
                        <a:pt x="63135" y="4676"/>
                      </a:cubicBezTo>
                      <a:cubicBezTo>
                        <a:pt x="71673" y="10493"/>
                        <a:pt x="68353" y="69008"/>
                        <a:pt x="64667" y="71496"/>
                      </a:cubicBezTo>
                      <a:cubicBezTo>
                        <a:pt x="60980" y="73983"/>
                        <a:pt x="3477" y="77674"/>
                        <a:pt x="2347" y="68958"/>
                      </a:cubicBezTo>
                      <a:cubicBezTo>
                        <a:pt x="1217" y="60242"/>
                        <a:pt x="-2030" y="22472"/>
                        <a:pt x="2895" y="62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7" name="Google Shape;797;p39"/>
              <p:cNvSpPr/>
              <p:nvPr/>
            </p:nvSpPr>
            <p:spPr>
              <a:xfrm>
                <a:off x="7576724" y="5063478"/>
                <a:ext cx="25341" cy="25776"/>
              </a:xfrm>
              <a:custGeom>
                <a:avLst/>
                <a:gdLst/>
                <a:ahLst/>
                <a:cxnLst/>
                <a:rect l="l" t="t" r="r" b="b"/>
                <a:pathLst>
                  <a:path w="25341" h="25776" extrusionOk="0">
                    <a:moveTo>
                      <a:pt x="254" y="10110"/>
                    </a:moveTo>
                    <a:lnTo>
                      <a:pt x="25590" y="10129"/>
                    </a:lnTo>
                    <a:lnTo>
                      <a:pt x="25586" y="16034"/>
                    </a:lnTo>
                    <a:lnTo>
                      <a:pt x="249" y="16015"/>
                    </a:lnTo>
                    <a:close/>
                    <a:moveTo>
                      <a:pt x="8936" y="21927"/>
                    </a:moveTo>
                    <a:cubicBezTo>
                      <a:pt x="8932" y="21386"/>
                      <a:pt x="9043" y="20851"/>
                      <a:pt x="9262" y="20357"/>
                    </a:cubicBezTo>
                    <a:cubicBezTo>
                      <a:pt x="9673" y="19409"/>
                      <a:pt x="10424" y="18650"/>
                      <a:pt x="11366" y="18226"/>
                    </a:cubicBezTo>
                    <a:cubicBezTo>
                      <a:pt x="12353" y="17790"/>
                      <a:pt x="13478" y="17791"/>
                      <a:pt x="14464" y="18228"/>
                    </a:cubicBezTo>
                    <a:cubicBezTo>
                      <a:pt x="14929" y="18439"/>
                      <a:pt x="15352" y="18734"/>
                      <a:pt x="15712" y="19096"/>
                    </a:cubicBezTo>
                    <a:cubicBezTo>
                      <a:pt x="16071" y="19464"/>
                      <a:pt x="16360" y="19893"/>
                      <a:pt x="16566" y="20363"/>
                    </a:cubicBezTo>
                    <a:cubicBezTo>
                      <a:pt x="16997" y="21365"/>
                      <a:pt x="16996" y="22501"/>
                      <a:pt x="16563" y="23503"/>
                    </a:cubicBezTo>
                    <a:cubicBezTo>
                      <a:pt x="16357" y="23973"/>
                      <a:pt x="16067" y="24401"/>
                      <a:pt x="15708" y="24768"/>
                    </a:cubicBezTo>
                    <a:cubicBezTo>
                      <a:pt x="15348" y="25131"/>
                      <a:pt x="14924" y="25425"/>
                      <a:pt x="14458" y="25634"/>
                    </a:cubicBezTo>
                    <a:cubicBezTo>
                      <a:pt x="13471" y="26071"/>
                      <a:pt x="12346" y="26070"/>
                      <a:pt x="11361" y="25632"/>
                    </a:cubicBezTo>
                    <a:cubicBezTo>
                      <a:pt x="10895" y="25422"/>
                      <a:pt x="10472" y="25127"/>
                      <a:pt x="10113" y="24763"/>
                    </a:cubicBezTo>
                    <a:cubicBezTo>
                      <a:pt x="9753" y="24397"/>
                      <a:pt x="9464" y="23968"/>
                      <a:pt x="9259" y="23498"/>
                    </a:cubicBezTo>
                    <a:cubicBezTo>
                      <a:pt x="9041" y="23003"/>
                      <a:pt x="8931" y="22468"/>
                      <a:pt x="8936" y="21927"/>
                    </a:cubicBezTo>
                    <a:close/>
                    <a:moveTo>
                      <a:pt x="8949" y="4211"/>
                    </a:moveTo>
                    <a:cubicBezTo>
                      <a:pt x="8945" y="3671"/>
                      <a:pt x="9056" y="3136"/>
                      <a:pt x="9275" y="2641"/>
                    </a:cubicBezTo>
                    <a:cubicBezTo>
                      <a:pt x="9686" y="1694"/>
                      <a:pt x="10437" y="934"/>
                      <a:pt x="11380" y="511"/>
                    </a:cubicBezTo>
                    <a:cubicBezTo>
                      <a:pt x="12367" y="74"/>
                      <a:pt x="13492" y="75"/>
                      <a:pt x="14478" y="513"/>
                    </a:cubicBezTo>
                    <a:cubicBezTo>
                      <a:pt x="14943" y="724"/>
                      <a:pt x="15366" y="1018"/>
                      <a:pt x="15726" y="1381"/>
                    </a:cubicBezTo>
                    <a:cubicBezTo>
                      <a:pt x="16084" y="1748"/>
                      <a:pt x="16373" y="2177"/>
                      <a:pt x="16580" y="2647"/>
                    </a:cubicBezTo>
                    <a:cubicBezTo>
                      <a:pt x="17011" y="3650"/>
                      <a:pt x="17010" y="4785"/>
                      <a:pt x="16578" y="5787"/>
                    </a:cubicBezTo>
                    <a:cubicBezTo>
                      <a:pt x="16372" y="6257"/>
                      <a:pt x="16082" y="6686"/>
                      <a:pt x="15722" y="7052"/>
                    </a:cubicBezTo>
                    <a:cubicBezTo>
                      <a:pt x="15363" y="7415"/>
                      <a:pt x="14939" y="7709"/>
                      <a:pt x="14473" y="7918"/>
                    </a:cubicBezTo>
                    <a:cubicBezTo>
                      <a:pt x="13486" y="8355"/>
                      <a:pt x="12361" y="8354"/>
                      <a:pt x="11375" y="7916"/>
                    </a:cubicBezTo>
                    <a:cubicBezTo>
                      <a:pt x="10909" y="7706"/>
                      <a:pt x="10487" y="7412"/>
                      <a:pt x="10128" y="7048"/>
                    </a:cubicBezTo>
                    <a:cubicBezTo>
                      <a:pt x="9768" y="6682"/>
                      <a:pt x="9479" y="6253"/>
                      <a:pt x="9274" y="5782"/>
                    </a:cubicBezTo>
                    <a:cubicBezTo>
                      <a:pt x="9056" y="5287"/>
                      <a:pt x="8945" y="4752"/>
                      <a:pt x="8951" y="421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9"/>
              <p:cNvSpPr/>
              <p:nvPr/>
            </p:nvSpPr>
            <p:spPr>
              <a:xfrm>
                <a:off x="7576894" y="5156278"/>
                <a:ext cx="24861" cy="25026"/>
              </a:xfrm>
              <a:custGeom>
                <a:avLst/>
                <a:gdLst/>
                <a:ahLst/>
                <a:cxnLst/>
                <a:rect l="l" t="t" r="r" b="b"/>
                <a:pathLst>
                  <a:path w="24861" h="25026" extrusionOk="0">
                    <a:moveTo>
                      <a:pt x="4552" y="184"/>
                    </a:moveTo>
                    <a:lnTo>
                      <a:pt x="12729" y="8392"/>
                    </a:lnTo>
                    <a:lnTo>
                      <a:pt x="20688" y="243"/>
                    </a:lnTo>
                    <a:lnTo>
                      <a:pt x="24799" y="4277"/>
                    </a:lnTo>
                    <a:lnTo>
                      <a:pt x="16795" y="12706"/>
                    </a:lnTo>
                    <a:lnTo>
                      <a:pt x="25110" y="20821"/>
                    </a:lnTo>
                    <a:lnTo>
                      <a:pt x="20854" y="25176"/>
                    </a:lnTo>
                    <a:lnTo>
                      <a:pt x="12723" y="16921"/>
                    </a:lnTo>
                    <a:lnTo>
                      <a:pt x="4533" y="25211"/>
                    </a:lnTo>
                    <a:lnTo>
                      <a:pt x="421" y="21177"/>
                    </a:lnTo>
                    <a:lnTo>
                      <a:pt x="8473" y="12700"/>
                    </a:lnTo>
                    <a:lnTo>
                      <a:pt x="249" y="46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9"/>
              <p:cNvSpPr/>
              <p:nvPr/>
            </p:nvSpPr>
            <p:spPr>
              <a:xfrm>
                <a:off x="7582719" y="5258340"/>
                <a:ext cx="11378" cy="5631"/>
              </a:xfrm>
              <a:custGeom>
                <a:avLst/>
                <a:gdLst/>
                <a:ahLst/>
                <a:cxnLst/>
                <a:rect l="l" t="t" r="r" b="b"/>
                <a:pathLst>
                  <a:path w="11378" h="5631" extrusionOk="0">
                    <a:moveTo>
                      <a:pt x="11623" y="5816"/>
                    </a:moveTo>
                    <a:lnTo>
                      <a:pt x="249" y="5808"/>
                    </a:lnTo>
                    <a:lnTo>
                      <a:pt x="253" y="184"/>
                    </a:lnTo>
                    <a:lnTo>
                      <a:pt x="11627" y="19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9"/>
              <p:cNvSpPr/>
              <p:nvPr/>
            </p:nvSpPr>
            <p:spPr>
              <a:xfrm>
                <a:off x="7575736" y="5337854"/>
                <a:ext cx="25340" cy="25686"/>
              </a:xfrm>
              <a:custGeom>
                <a:avLst/>
                <a:gdLst/>
                <a:ahLst/>
                <a:cxnLst/>
                <a:rect l="l" t="t" r="r" b="b"/>
                <a:pathLst>
                  <a:path w="25340" h="25686" extrusionOk="0">
                    <a:moveTo>
                      <a:pt x="254" y="10065"/>
                    </a:moveTo>
                    <a:lnTo>
                      <a:pt x="10009" y="10073"/>
                    </a:lnTo>
                    <a:lnTo>
                      <a:pt x="10016" y="184"/>
                    </a:lnTo>
                    <a:lnTo>
                      <a:pt x="15841" y="188"/>
                    </a:lnTo>
                    <a:lnTo>
                      <a:pt x="15834" y="10077"/>
                    </a:lnTo>
                    <a:lnTo>
                      <a:pt x="25590" y="10084"/>
                    </a:lnTo>
                    <a:lnTo>
                      <a:pt x="25585" y="15990"/>
                    </a:lnTo>
                    <a:lnTo>
                      <a:pt x="15830" y="15982"/>
                    </a:lnTo>
                    <a:lnTo>
                      <a:pt x="15822" y="25871"/>
                    </a:lnTo>
                    <a:lnTo>
                      <a:pt x="9997" y="25867"/>
                    </a:lnTo>
                    <a:lnTo>
                      <a:pt x="10004" y="15978"/>
                    </a:lnTo>
                    <a:lnTo>
                      <a:pt x="249" y="1597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9"/>
              <p:cNvSpPr/>
              <p:nvPr/>
            </p:nvSpPr>
            <p:spPr>
              <a:xfrm>
                <a:off x="7477791" y="5345051"/>
                <a:ext cx="25345" cy="14922"/>
              </a:xfrm>
              <a:custGeom>
                <a:avLst/>
                <a:gdLst/>
                <a:ahLst/>
                <a:cxnLst/>
                <a:rect l="l" t="t" r="r" b="b"/>
                <a:pathLst>
                  <a:path w="25345" h="14922" extrusionOk="0">
                    <a:moveTo>
                      <a:pt x="253" y="9182"/>
                    </a:moveTo>
                    <a:lnTo>
                      <a:pt x="25589" y="9201"/>
                    </a:lnTo>
                    <a:lnTo>
                      <a:pt x="25585" y="15107"/>
                    </a:lnTo>
                    <a:lnTo>
                      <a:pt x="249" y="15087"/>
                    </a:lnTo>
                    <a:close/>
                    <a:moveTo>
                      <a:pt x="260" y="184"/>
                    </a:moveTo>
                    <a:lnTo>
                      <a:pt x="25595" y="203"/>
                    </a:lnTo>
                    <a:lnTo>
                      <a:pt x="25591" y="6108"/>
                    </a:lnTo>
                    <a:lnTo>
                      <a:pt x="256" y="608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9"/>
              <p:cNvSpPr/>
              <p:nvPr/>
            </p:nvSpPr>
            <p:spPr>
              <a:xfrm>
                <a:off x="7280024" y="5059993"/>
                <a:ext cx="17159" cy="33186"/>
              </a:xfrm>
              <a:custGeom>
                <a:avLst/>
                <a:gdLst/>
                <a:ahLst/>
                <a:cxnLst/>
                <a:rect l="l" t="t" r="r" b="b"/>
                <a:pathLst>
                  <a:path w="17159" h="33186" extrusionOk="0">
                    <a:moveTo>
                      <a:pt x="10745" y="8058"/>
                    </a:moveTo>
                    <a:lnTo>
                      <a:pt x="4176" y="13911"/>
                    </a:lnTo>
                    <a:lnTo>
                      <a:pt x="249" y="9315"/>
                    </a:lnTo>
                    <a:lnTo>
                      <a:pt x="10936" y="184"/>
                    </a:lnTo>
                    <a:lnTo>
                      <a:pt x="17408" y="189"/>
                    </a:lnTo>
                    <a:lnTo>
                      <a:pt x="17383" y="33371"/>
                    </a:lnTo>
                    <a:lnTo>
                      <a:pt x="10726" y="3336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9"/>
              <p:cNvSpPr/>
              <p:nvPr/>
            </p:nvSpPr>
            <p:spPr>
              <a:xfrm>
                <a:off x="7379019" y="5059507"/>
                <a:ext cx="22843" cy="33753"/>
              </a:xfrm>
              <a:custGeom>
                <a:avLst/>
                <a:gdLst/>
                <a:ahLst/>
                <a:cxnLst/>
                <a:rect l="l" t="t" r="r" b="b"/>
                <a:pathLst>
                  <a:path w="22843" h="33753" extrusionOk="0">
                    <a:moveTo>
                      <a:pt x="255" y="26467"/>
                    </a:moveTo>
                    <a:lnTo>
                      <a:pt x="12977" y="14901"/>
                    </a:lnTo>
                    <a:cubicBezTo>
                      <a:pt x="13663" y="14268"/>
                      <a:pt x="14312" y="13596"/>
                      <a:pt x="14920" y="12887"/>
                    </a:cubicBezTo>
                    <a:cubicBezTo>
                      <a:pt x="15559" y="12164"/>
                      <a:pt x="15905" y="11229"/>
                      <a:pt x="15893" y="10264"/>
                    </a:cubicBezTo>
                    <a:cubicBezTo>
                      <a:pt x="15940" y="9240"/>
                      <a:pt x="15494" y="8255"/>
                      <a:pt x="14693" y="7615"/>
                    </a:cubicBezTo>
                    <a:cubicBezTo>
                      <a:pt x="13894" y="6974"/>
                      <a:pt x="12897" y="6634"/>
                      <a:pt x="11874" y="6652"/>
                    </a:cubicBezTo>
                    <a:cubicBezTo>
                      <a:pt x="10733" y="6588"/>
                      <a:pt x="9623" y="7033"/>
                      <a:pt x="8844" y="7868"/>
                    </a:cubicBezTo>
                    <a:cubicBezTo>
                      <a:pt x="8110" y="8702"/>
                      <a:pt x="7678" y="9758"/>
                      <a:pt x="7616" y="10866"/>
                    </a:cubicBezTo>
                    <a:lnTo>
                      <a:pt x="683" y="10346"/>
                    </a:lnTo>
                    <a:cubicBezTo>
                      <a:pt x="735" y="8798"/>
                      <a:pt x="1098" y="7276"/>
                      <a:pt x="1750" y="5871"/>
                    </a:cubicBezTo>
                    <a:cubicBezTo>
                      <a:pt x="2331" y="4653"/>
                      <a:pt x="3167" y="3574"/>
                      <a:pt x="4203" y="2709"/>
                    </a:cubicBezTo>
                    <a:cubicBezTo>
                      <a:pt x="5260" y="1845"/>
                      <a:pt x="6478" y="1201"/>
                      <a:pt x="7787" y="814"/>
                    </a:cubicBezTo>
                    <a:cubicBezTo>
                      <a:pt x="9234" y="382"/>
                      <a:pt x="10739" y="170"/>
                      <a:pt x="12249" y="185"/>
                    </a:cubicBezTo>
                    <a:cubicBezTo>
                      <a:pt x="13660" y="175"/>
                      <a:pt x="15065" y="390"/>
                      <a:pt x="16409" y="821"/>
                    </a:cubicBezTo>
                    <a:cubicBezTo>
                      <a:pt x="17649" y="1213"/>
                      <a:pt x="18797" y="1851"/>
                      <a:pt x="19783" y="2697"/>
                    </a:cubicBezTo>
                    <a:cubicBezTo>
                      <a:pt x="20757" y="3553"/>
                      <a:pt x="21523" y="4620"/>
                      <a:pt x="22023" y="5816"/>
                    </a:cubicBezTo>
                    <a:cubicBezTo>
                      <a:pt x="22586" y="7199"/>
                      <a:pt x="22861" y="8682"/>
                      <a:pt x="22829" y="10175"/>
                    </a:cubicBezTo>
                    <a:cubicBezTo>
                      <a:pt x="22839" y="11146"/>
                      <a:pt x="22729" y="12113"/>
                      <a:pt x="22503" y="13057"/>
                    </a:cubicBezTo>
                    <a:cubicBezTo>
                      <a:pt x="22303" y="13874"/>
                      <a:pt x="21999" y="14661"/>
                      <a:pt x="21599" y="15400"/>
                    </a:cubicBezTo>
                    <a:cubicBezTo>
                      <a:pt x="21218" y="16097"/>
                      <a:pt x="20760" y="16749"/>
                      <a:pt x="20234" y="17344"/>
                    </a:cubicBezTo>
                    <a:cubicBezTo>
                      <a:pt x="19695" y="17952"/>
                      <a:pt x="19123" y="18530"/>
                      <a:pt x="18522" y="19077"/>
                    </a:cubicBezTo>
                    <a:lnTo>
                      <a:pt x="8576" y="27739"/>
                    </a:lnTo>
                    <a:lnTo>
                      <a:pt x="23093" y="27750"/>
                    </a:lnTo>
                    <a:lnTo>
                      <a:pt x="23088" y="33937"/>
                    </a:lnTo>
                    <a:lnTo>
                      <a:pt x="249" y="3391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9"/>
              <p:cNvSpPr/>
              <p:nvPr/>
            </p:nvSpPr>
            <p:spPr>
              <a:xfrm>
                <a:off x="7477007" y="5058632"/>
                <a:ext cx="23535" cy="34311"/>
              </a:xfrm>
              <a:custGeom>
                <a:avLst/>
                <a:gdLst/>
                <a:ahLst/>
                <a:cxnLst/>
                <a:rect l="l" t="t" r="r" b="b"/>
                <a:pathLst>
                  <a:path w="23535" h="34311" extrusionOk="0">
                    <a:moveTo>
                      <a:pt x="8765" y="13820"/>
                    </a:moveTo>
                    <a:lnTo>
                      <a:pt x="11030" y="13822"/>
                    </a:lnTo>
                    <a:cubicBezTo>
                      <a:pt x="11665" y="13823"/>
                      <a:pt x="12298" y="13776"/>
                      <a:pt x="12926" y="13683"/>
                    </a:cubicBezTo>
                    <a:cubicBezTo>
                      <a:pt x="13514" y="13599"/>
                      <a:pt x="14085" y="13417"/>
                      <a:pt x="14613" y="13145"/>
                    </a:cubicBezTo>
                    <a:cubicBezTo>
                      <a:pt x="15115" y="12886"/>
                      <a:pt x="15539" y="12498"/>
                      <a:pt x="15840" y="12021"/>
                    </a:cubicBezTo>
                    <a:cubicBezTo>
                      <a:pt x="16172" y="11445"/>
                      <a:pt x="16332" y="10787"/>
                      <a:pt x="16303" y="10123"/>
                    </a:cubicBezTo>
                    <a:cubicBezTo>
                      <a:pt x="16320" y="9157"/>
                      <a:pt x="15885" y="8238"/>
                      <a:pt x="15126" y="7639"/>
                    </a:cubicBezTo>
                    <a:cubicBezTo>
                      <a:pt x="14314" y="6972"/>
                      <a:pt x="13288" y="6622"/>
                      <a:pt x="12237" y="6652"/>
                    </a:cubicBezTo>
                    <a:cubicBezTo>
                      <a:pt x="11266" y="6615"/>
                      <a:pt x="10313" y="6931"/>
                      <a:pt x="9555" y="7541"/>
                    </a:cubicBezTo>
                    <a:cubicBezTo>
                      <a:pt x="8864" y="8104"/>
                      <a:pt x="8377" y="8877"/>
                      <a:pt x="8166" y="9742"/>
                    </a:cubicBezTo>
                    <a:lnTo>
                      <a:pt x="540" y="8143"/>
                    </a:lnTo>
                    <a:cubicBezTo>
                      <a:pt x="858" y="6822"/>
                      <a:pt x="1423" y="5574"/>
                      <a:pt x="2207" y="4465"/>
                    </a:cubicBezTo>
                    <a:cubicBezTo>
                      <a:pt x="2915" y="3480"/>
                      <a:pt x="3811" y="2645"/>
                      <a:pt x="4843" y="2007"/>
                    </a:cubicBezTo>
                    <a:cubicBezTo>
                      <a:pt x="5895" y="1368"/>
                      <a:pt x="7043" y="903"/>
                      <a:pt x="8242" y="627"/>
                    </a:cubicBezTo>
                    <a:cubicBezTo>
                      <a:pt x="9538" y="325"/>
                      <a:pt x="10865" y="177"/>
                      <a:pt x="12196" y="184"/>
                    </a:cubicBezTo>
                    <a:cubicBezTo>
                      <a:pt x="13608" y="181"/>
                      <a:pt x="15015" y="363"/>
                      <a:pt x="16380" y="726"/>
                    </a:cubicBezTo>
                    <a:cubicBezTo>
                      <a:pt x="17657" y="1056"/>
                      <a:pt x="18857" y="1630"/>
                      <a:pt x="19915" y="2416"/>
                    </a:cubicBezTo>
                    <a:cubicBezTo>
                      <a:pt x="20931" y="3182"/>
                      <a:pt x="21760" y="4168"/>
                      <a:pt x="22340" y="5300"/>
                    </a:cubicBezTo>
                    <a:cubicBezTo>
                      <a:pt x="22969" y="6582"/>
                      <a:pt x="23277" y="7998"/>
                      <a:pt x="23239" y="9425"/>
                    </a:cubicBezTo>
                    <a:cubicBezTo>
                      <a:pt x="23284" y="11116"/>
                      <a:pt x="22780" y="12777"/>
                      <a:pt x="21802" y="14158"/>
                    </a:cubicBezTo>
                    <a:cubicBezTo>
                      <a:pt x="20790" y="15504"/>
                      <a:pt x="19300" y="16409"/>
                      <a:pt x="17639" y="16685"/>
                    </a:cubicBezTo>
                    <a:lnTo>
                      <a:pt x="17639" y="16826"/>
                    </a:lnTo>
                    <a:cubicBezTo>
                      <a:pt x="18564" y="16931"/>
                      <a:pt x="19455" y="17236"/>
                      <a:pt x="20251" y="17719"/>
                    </a:cubicBezTo>
                    <a:cubicBezTo>
                      <a:pt x="20990" y="18175"/>
                      <a:pt x="21640" y="18763"/>
                      <a:pt x="22168" y="19454"/>
                    </a:cubicBezTo>
                    <a:cubicBezTo>
                      <a:pt x="22701" y="20160"/>
                      <a:pt x="23107" y="20954"/>
                      <a:pt x="23368" y="21798"/>
                    </a:cubicBezTo>
                    <a:cubicBezTo>
                      <a:pt x="23649" y="22693"/>
                      <a:pt x="23788" y="23626"/>
                      <a:pt x="23782" y="24564"/>
                    </a:cubicBezTo>
                    <a:cubicBezTo>
                      <a:pt x="23814" y="26071"/>
                      <a:pt x="23489" y="27564"/>
                      <a:pt x="22832" y="28922"/>
                    </a:cubicBezTo>
                    <a:cubicBezTo>
                      <a:pt x="22226" y="30137"/>
                      <a:pt x="21356" y="31202"/>
                      <a:pt x="20285" y="32036"/>
                    </a:cubicBezTo>
                    <a:cubicBezTo>
                      <a:pt x="19169" y="32890"/>
                      <a:pt x="17896" y="33518"/>
                      <a:pt x="16539" y="33885"/>
                    </a:cubicBezTo>
                    <a:cubicBezTo>
                      <a:pt x="15056" y="34297"/>
                      <a:pt x="13524" y="34500"/>
                      <a:pt x="11985" y="34491"/>
                    </a:cubicBezTo>
                    <a:cubicBezTo>
                      <a:pt x="9317" y="34562"/>
                      <a:pt x="6687" y="33842"/>
                      <a:pt x="4427" y="32423"/>
                    </a:cubicBezTo>
                    <a:cubicBezTo>
                      <a:pt x="2218" y="30897"/>
                      <a:pt x="713" y="28549"/>
                      <a:pt x="249" y="25905"/>
                    </a:cubicBezTo>
                    <a:lnTo>
                      <a:pt x="7555" y="24176"/>
                    </a:lnTo>
                    <a:cubicBezTo>
                      <a:pt x="7739" y="25252"/>
                      <a:pt x="8266" y="26238"/>
                      <a:pt x="9056" y="26990"/>
                    </a:cubicBezTo>
                    <a:cubicBezTo>
                      <a:pt x="10004" y="27742"/>
                      <a:pt x="11199" y="28111"/>
                      <a:pt x="12407" y="28023"/>
                    </a:cubicBezTo>
                    <a:cubicBezTo>
                      <a:pt x="13644" y="28127"/>
                      <a:pt x="14866" y="27692"/>
                      <a:pt x="15759" y="26831"/>
                    </a:cubicBezTo>
                    <a:cubicBezTo>
                      <a:pt x="16503" y="25985"/>
                      <a:pt x="16892" y="24886"/>
                      <a:pt x="16848" y="23762"/>
                    </a:cubicBezTo>
                    <a:cubicBezTo>
                      <a:pt x="16896" y="22992"/>
                      <a:pt x="16693" y="22228"/>
                      <a:pt x="16272" y="21582"/>
                    </a:cubicBezTo>
                    <a:cubicBezTo>
                      <a:pt x="15888" y="21068"/>
                      <a:pt x="15368" y="20670"/>
                      <a:pt x="14770" y="20433"/>
                    </a:cubicBezTo>
                    <a:cubicBezTo>
                      <a:pt x="14106" y="20172"/>
                      <a:pt x="13403" y="20021"/>
                      <a:pt x="12690" y="19986"/>
                    </a:cubicBezTo>
                    <a:cubicBezTo>
                      <a:pt x="11919" y="19939"/>
                      <a:pt x="11148" y="19915"/>
                      <a:pt x="10378" y="19914"/>
                    </a:cubicBezTo>
                    <a:lnTo>
                      <a:pt x="8761" y="1991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9"/>
              <p:cNvSpPr/>
              <p:nvPr/>
            </p:nvSpPr>
            <p:spPr>
              <a:xfrm>
                <a:off x="7278230" y="5150536"/>
                <a:ext cx="25155" cy="33188"/>
              </a:xfrm>
              <a:custGeom>
                <a:avLst/>
                <a:gdLst/>
                <a:ahLst/>
                <a:cxnLst/>
                <a:rect l="l" t="t" r="r" b="b"/>
                <a:pathLst>
                  <a:path w="25155" h="33188" extrusionOk="0">
                    <a:moveTo>
                      <a:pt x="14535" y="26712"/>
                    </a:moveTo>
                    <a:lnTo>
                      <a:pt x="249" y="26701"/>
                    </a:lnTo>
                    <a:lnTo>
                      <a:pt x="253" y="20796"/>
                    </a:lnTo>
                    <a:lnTo>
                      <a:pt x="13631" y="184"/>
                    </a:lnTo>
                    <a:lnTo>
                      <a:pt x="21213" y="190"/>
                    </a:lnTo>
                    <a:lnTo>
                      <a:pt x="21197" y="20812"/>
                    </a:lnTo>
                    <a:lnTo>
                      <a:pt x="25404" y="20815"/>
                    </a:lnTo>
                    <a:lnTo>
                      <a:pt x="25400" y="26720"/>
                    </a:lnTo>
                    <a:lnTo>
                      <a:pt x="21192" y="26717"/>
                    </a:lnTo>
                    <a:lnTo>
                      <a:pt x="21188" y="33372"/>
                    </a:lnTo>
                    <a:lnTo>
                      <a:pt x="14531" y="33367"/>
                    </a:lnTo>
                    <a:close/>
                    <a:moveTo>
                      <a:pt x="14549" y="9371"/>
                    </a:moveTo>
                    <a:lnTo>
                      <a:pt x="14456" y="9371"/>
                    </a:lnTo>
                    <a:lnTo>
                      <a:pt x="7189" y="20801"/>
                    </a:lnTo>
                    <a:lnTo>
                      <a:pt x="14540" y="2080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9"/>
              <p:cNvSpPr/>
              <p:nvPr/>
            </p:nvSpPr>
            <p:spPr>
              <a:xfrm>
                <a:off x="7378167" y="5151549"/>
                <a:ext cx="23537" cy="33758"/>
              </a:xfrm>
              <a:custGeom>
                <a:avLst/>
                <a:gdLst/>
                <a:ahLst/>
                <a:cxnLst/>
                <a:rect l="l" t="t" r="r" b="b"/>
                <a:pathLst>
                  <a:path w="23537" h="33758" extrusionOk="0">
                    <a:moveTo>
                      <a:pt x="22687" y="6385"/>
                    </a:moveTo>
                    <a:lnTo>
                      <a:pt x="9695" y="6376"/>
                    </a:lnTo>
                    <a:lnTo>
                      <a:pt x="9552" y="11485"/>
                    </a:lnTo>
                    <a:cubicBezTo>
                      <a:pt x="10497" y="11203"/>
                      <a:pt x="11481" y="11076"/>
                      <a:pt x="12466" y="11112"/>
                    </a:cubicBezTo>
                    <a:cubicBezTo>
                      <a:pt x="14024" y="11095"/>
                      <a:pt x="15572" y="11350"/>
                      <a:pt x="17042" y="11865"/>
                    </a:cubicBezTo>
                    <a:cubicBezTo>
                      <a:pt x="18376" y="12334"/>
                      <a:pt x="19595" y="13077"/>
                      <a:pt x="20624" y="14047"/>
                    </a:cubicBezTo>
                    <a:cubicBezTo>
                      <a:pt x="21640" y="15024"/>
                      <a:pt x="22435" y="16207"/>
                      <a:pt x="22955" y="17517"/>
                    </a:cubicBezTo>
                    <a:cubicBezTo>
                      <a:pt x="23527" y="18972"/>
                      <a:pt x="23809" y="20524"/>
                      <a:pt x="23785" y="22087"/>
                    </a:cubicBezTo>
                    <a:cubicBezTo>
                      <a:pt x="23814" y="23806"/>
                      <a:pt x="23490" y="25512"/>
                      <a:pt x="22833" y="27101"/>
                    </a:cubicBezTo>
                    <a:cubicBezTo>
                      <a:pt x="22238" y="28515"/>
                      <a:pt x="21347" y="29785"/>
                      <a:pt x="20218" y="30825"/>
                    </a:cubicBezTo>
                    <a:cubicBezTo>
                      <a:pt x="19073" y="31860"/>
                      <a:pt x="17727" y="32649"/>
                      <a:pt x="16263" y="33142"/>
                    </a:cubicBezTo>
                    <a:cubicBezTo>
                      <a:pt x="14663" y="33684"/>
                      <a:pt x="12982" y="33953"/>
                      <a:pt x="11293" y="33935"/>
                    </a:cubicBezTo>
                    <a:cubicBezTo>
                      <a:pt x="8753" y="34023"/>
                      <a:pt x="6254" y="33280"/>
                      <a:pt x="4175" y="31820"/>
                    </a:cubicBezTo>
                    <a:cubicBezTo>
                      <a:pt x="2148" y="30230"/>
                      <a:pt x="756" y="27969"/>
                      <a:pt x="249" y="25444"/>
                    </a:cubicBezTo>
                    <a:lnTo>
                      <a:pt x="7509" y="23762"/>
                    </a:lnTo>
                    <a:cubicBezTo>
                      <a:pt x="7650" y="24866"/>
                      <a:pt x="8172" y="25886"/>
                      <a:pt x="8987" y="26645"/>
                    </a:cubicBezTo>
                    <a:cubicBezTo>
                      <a:pt x="9807" y="27388"/>
                      <a:pt x="10884" y="27783"/>
                      <a:pt x="11990" y="27749"/>
                    </a:cubicBezTo>
                    <a:cubicBezTo>
                      <a:pt x="13317" y="27812"/>
                      <a:pt x="14606" y="27300"/>
                      <a:pt x="15529" y="26346"/>
                    </a:cubicBezTo>
                    <a:cubicBezTo>
                      <a:pt x="16420" y="25378"/>
                      <a:pt x="16894" y="24099"/>
                      <a:pt x="16849" y="22785"/>
                    </a:cubicBezTo>
                    <a:cubicBezTo>
                      <a:pt x="16887" y="21841"/>
                      <a:pt x="16656" y="20906"/>
                      <a:pt x="16181" y="20089"/>
                    </a:cubicBezTo>
                    <a:cubicBezTo>
                      <a:pt x="15740" y="19393"/>
                      <a:pt x="15138" y="18814"/>
                      <a:pt x="14425" y="18401"/>
                    </a:cubicBezTo>
                    <a:cubicBezTo>
                      <a:pt x="13674" y="17970"/>
                      <a:pt x="12852" y="17675"/>
                      <a:pt x="11998" y="17533"/>
                    </a:cubicBezTo>
                    <a:cubicBezTo>
                      <a:pt x="11113" y="17376"/>
                      <a:pt x="10215" y="17297"/>
                      <a:pt x="9317" y="17296"/>
                    </a:cubicBezTo>
                    <a:cubicBezTo>
                      <a:pt x="8161" y="17297"/>
                      <a:pt x="7008" y="17406"/>
                      <a:pt x="5872" y="17622"/>
                    </a:cubicBezTo>
                    <a:cubicBezTo>
                      <a:pt x="4735" y="17834"/>
                      <a:pt x="3615" y="18131"/>
                      <a:pt x="2520" y="18509"/>
                    </a:cubicBezTo>
                    <a:lnTo>
                      <a:pt x="2904" y="184"/>
                    </a:lnTo>
                    <a:lnTo>
                      <a:pt x="22691" y="19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9"/>
              <p:cNvSpPr/>
              <p:nvPr/>
            </p:nvSpPr>
            <p:spPr>
              <a:xfrm>
                <a:off x="7475643" y="5151627"/>
                <a:ext cx="24412" cy="33745"/>
              </a:xfrm>
              <a:custGeom>
                <a:avLst/>
                <a:gdLst/>
                <a:ahLst/>
                <a:cxnLst/>
                <a:rect l="l" t="t" r="r" b="b"/>
                <a:pathLst>
                  <a:path w="24412" h="33745" extrusionOk="0">
                    <a:moveTo>
                      <a:pt x="12140" y="12043"/>
                    </a:moveTo>
                    <a:cubicBezTo>
                      <a:pt x="12511" y="11949"/>
                      <a:pt x="12880" y="11872"/>
                      <a:pt x="13251" y="11809"/>
                    </a:cubicBezTo>
                    <a:cubicBezTo>
                      <a:pt x="13632" y="11746"/>
                      <a:pt x="14019" y="11715"/>
                      <a:pt x="14406" y="11716"/>
                    </a:cubicBezTo>
                    <a:cubicBezTo>
                      <a:pt x="15852" y="11698"/>
                      <a:pt x="17286" y="11987"/>
                      <a:pt x="18612" y="12563"/>
                    </a:cubicBezTo>
                    <a:cubicBezTo>
                      <a:pt x="19837" y="13099"/>
                      <a:pt x="20938" y="13881"/>
                      <a:pt x="21847" y="14862"/>
                    </a:cubicBezTo>
                    <a:cubicBezTo>
                      <a:pt x="22759" y="15863"/>
                      <a:pt x="23465" y="17034"/>
                      <a:pt x="23924" y="18309"/>
                    </a:cubicBezTo>
                    <a:cubicBezTo>
                      <a:pt x="24421" y="19667"/>
                      <a:pt x="24671" y="21103"/>
                      <a:pt x="24661" y="22549"/>
                    </a:cubicBezTo>
                    <a:cubicBezTo>
                      <a:pt x="24683" y="24154"/>
                      <a:pt x="24358" y="25745"/>
                      <a:pt x="23709" y="27212"/>
                    </a:cubicBezTo>
                    <a:cubicBezTo>
                      <a:pt x="23099" y="28571"/>
                      <a:pt x="22217" y="29791"/>
                      <a:pt x="21118" y="30796"/>
                    </a:cubicBezTo>
                    <a:cubicBezTo>
                      <a:pt x="19989" y="31816"/>
                      <a:pt x="18668" y="32604"/>
                      <a:pt x="17233" y="33113"/>
                    </a:cubicBezTo>
                    <a:cubicBezTo>
                      <a:pt x="14128" y="34204"/>
                      <a:pt x="10743" y="34201"/>
                      <a:pt x="7640" y="33106"/>
                    </a:cubicBezTo>
                    <a:cubicBezTo>
                      <a:pt x="6214" y="32591"/>
                      <a:pt x="4902" y="31802"/>
                      <a:pt x="3780" y="30783"/>
                    </a:cubicBezTo>
                    <a:cubicBezTo>
                      <a:pt x="2682" y="29776"/>
                      <a:pt x="1802" y="28556"/>
                      <a:pt x="1194" y="27196"/>
                    </a:cubicBezTo>
                    <a:cubicBezTo>
                      <a:pt x="547" y="25727"/>
                      <a:pt x="226" y="24136"/>
                      <a:pt x="250" y="22531"/>
                    </a:cubicBezTo>
                    <a:cubicBezTo>
                      <a:pt x="241" y="21437"/>
                      <a:pt x="351" y="20345"/>
                      <a:pt x="577" y="19274"/>
                    </a:cubicBezTo>
                    <a:cubicBezTo>
                      <a:pt x="783" y="18323"/>
                      <a:pt x="1069" y="17390"/>
                      <a:pt x="1433" y="16487"/>
                    </a:cubicBezTo>
                    <a:cubicBezTo>
                      <a:pt x="1785" y="15620"/>
                      <a:pt x="2203" y="14782"/>
                      <a:pt x="2683" y="13980"/>
                    </a:cubicBezTo>
                    <a:cubicBezTo>
                      <a:pt x="3162" y="13184"/>
                      <a:pt x="3664" y="12364"/>
                      <a:pt x="4188" y="11521"/>
                    </a:cubicBezTo>
                    <a:lnTo>
                      <a:pt x="11363" y="184"/>
                    </a:lnTo>
                    <a:lnTo>
                      <a:pt x="19824" y="191"/>
                    </a:lnTo>
                    <a:close/>
                    <a:moveTo>
                      <a:pt x="17727" y="22263"/>
                    </a:moveTo>
                    <a:cubicBezTo>
                      <a:pt x="17626" y="19492"/>
                      <a:pt x="15295" y="17328"/>
                      <a:pt x="12523" y="17429"/>
                    </a:cubicBezTo>
                    <a:cubicBezTo>
                      <a:pt x="9751" y="17531"/>
                      <a:pt x="7586" y="19859"/>
                      <a:pt x="7688" y="22630"/>
                    </a:cubicBezTo>
                    <a:cubicBezTo>
                      <a:pt x="7789" y="25402"/>
                      <a:pt x="10119" y="27566"/>
                      <a:pt x="12891" y="27465"/>
                    </a:cubicBezTo>
                    <a:cubicBezTo>
                      <a:pt x="14163" y="27418"/>
                      <a:pt x="15370" y="26890"/>
                      <a:pt x="16268" y="25988"/>
                    </a:cubicBezTo>
                    <a:cubicBezTo>
                      <a:pt x="17243" y="24998"/>
                      <a:pt x="17771" y="23652"/>
                      <a:pt x="17727" y="2226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9"/>
              <p:cNvSpPr/>
              <p:nvPr/>
            </p:nvSpPr>
            <p:spPr>
              <a:xfrm>
                <a:off x="7278779" y="5244132"/>
                <a:ext cx="23952" cy="33190"/>
              </a:xfrm>
              <a:custGeom>
                <a:avLst/>
                <a:gdLst/>
                <a:ahLst/>
                <a:cxnLst/>
                <a:rect l="l" t="t" r="r" b="b"/>
                <a:pathLst>
                  <a:path w="23952" h="33190" extrusionOk="0">
                    <a:moveTo>
                      <a:pt x="16430" y="6664"/>
                    </a:moveTo>
                    <a:lnTo>
                      <a:pt x="249" y="6652"/>
                    </a:lnTo>
                    <a:lnTo>
                      <a:pt x="254" y="184"/>
                    </a:lnTo>
                    <a:lnTo>
                      <a:pt x="24202" y="202"/>
                    </a:lnTo>
                    <a:lnTo>
                      <a:pt x="24197" y="6389"/>
                    </a:lnTo>
                    <a:lnTo>
                      <a:pt x="11094" y="33375"/>
                    </a:lnTo>
                    <a:lnTo>
                      <a:pt x="3003" y="3336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9"/>
              <p:cNvSpPr/>
              <p:nvPr/>
            </p:nvSpPr>
            <p:spPr>
              <a:xfrm>
                <a:off x="7377844" y="5243658"/>
                <a:ext cx="23034" cy="34306"/>
              </a:xfrm>
              <a:custGeom>
                <a:avLst/>
                <a:gdLst/>
                <a:ahLst/>
                <a:cxnLst/>
                <a:rect l="l" t="t" r="r" b="b"/>
                <a:pathLst>
                  <a:path w="23034" h="34306" extrusionOk="0">
                    <a:moveTo>
                      <a:pt x="821" y="9314"/>
                    </a:moveTo>
                    <a:cubicBezTo>
                      <a:pt x="790" y="7930"/>
                      <a:pt x="1084" y="6558"/>
                      <a:pt x="1679" y="5308"/>
                    </a:cubicBezTo>
                    <a:cubicBezTo>
                      <a:pt x="2235" y="4186"/>
                      <a:pt x="3043" y="3209"/>
                      <a:pt x="4039" y="2451"/>
                    </a:cubicBezTo>
                    <a:cubicBezTo>
                      <a:pt x="5084" y="1665"/>
                      <a:pt x="6269" y="1086"/>
                      <a:pt x="7530" y="743"/>
                    </a:cubicBezTo>
                    <a:cubicBezTo>
                      <a:pt x="10317" y="-5"/>
                      <a:pt x="13252" y="-2"/>
                      <a:pt x="16037" y="749"/>
                    </a:cubicBezTo>
                    <a:cubicBezTo>
                      <a:pt x="17293" y="1091"/>
                      <a:pt x="18471" y="1673"/>
                      <a:pt x="19504" y="2463"/>
                    </a:cubicBezTo>
                    <a:cubicBezTo>
                      <a:pt x="20491" y="3231"/>
                      <a:pt x="21296" y="4207"/>
                      <a:pt x="21860" y="5323"/>
                    </a:cubicBezTo>
                    <a:cubicBezTo>
                      <a:pt x="22468" y="6570"/>
                      <a:pt x="22768" y="7944"/>
                      <a:pt x="22735" y="9331"/>
                    </a:cubicBezTo>
                    <a:cubicBezTo>
                      <a:pt x="22781" y="10997"/>
                      <a:pt x="22267" y="12630"/>
                      <a:pt x="21276" y="13970"/>
                    </a:cubicBezTo>
                    <a:cubicBezTo>
                      <a:pt x="20241" y="15293"/>
                      <a:pt x="18805" y="16246"/>
                      <a:pt x="17182" y="16685"/>
                    </a:cubicBezTo>
                    <a:lnTo>
                      <a:pt x="17181" y="16779"/>
                    </a:lnTo>
                    <a:cubicBezTo>
                      <a:pt x="18975" y="17197"/>
                      <a:pt x="20573" y="18215"/>
                      <a:pt x="21710" y="19665"/>
                    </a:cubicBezTo>
                    <a:cubicBezTo>
                      <a:pt x="22793" y="21170"/>
                      <a:pt x="23344" y="22991"/>
                      <a:pt x="23278" y="24844"/>
                    </a:cubicBezTo>
                    <a:cubicBezTo>
                      <a:pt x="23306" y="26306"/>
                      <a:pt x="22980" y="27753"/>
                      <a:pt x="22327" y="29062"/>
                    </a:cubicBezTo>
                    <a:cubicBezTo>
                      <a:pt x="21720" y="30249"/>
                      <a:pt x="20849" y="31283"/>
                      <a:pt x="19781" y="32083"/>
                    </a:cubicBezTo>
                    <a:cubicBezTo>
                      <a:pt x="18674" y="32900"/>
                      <a:pt x="17429" y="33511"/>
                      <a:pt x="16104" y="33884"/>
                    </a:cubicBezTo>
                    <a:cubicBezTo>
                      <a:pt x="13264" y="34695"/>
                      <a:pt x="10252" y="34692"/>
                      <a:pt x="7413" y="33878"/>
                    </a:cubicBezTo>
                    <a:cubicBezTo>
                      <a:pt x="6089" y="33502"/>
                      <a:pt x="4845" y="32890"/>
                      <a:pt x="3739" y="32071"/>
                    </a:cubicBezTo>
                    <a:cubicBezTo>
                      <a:pt x="2672" y="31269"/>
                      <a:pt x="1804" y="30234"/>
                      <a:pt x="1198" y="29046"/>
                    </a:cubicBezTo>
                    <a:cubicBezTo>
                      <a:pt x="547" y="27736"/>
                      <a:pt x="223" y="26289"/>
                      <a:pt x="254" y="24827"/>
                    </a:cubicBezTo>
                    <a:cubicBezTo>
                      <a:pt x="190" y="22974"/>
                      <a:pt x="745" y="21153"/>
                      <a:pt x="1831" y="19650"/>
                    </a:cubicBezTo>
                    <a:cubicBezTo>
                      <a:pt x="2969" y="18202"/>
                      <a:pt x="4568" y="17186"/>
                      <a:pt x="6363" y="16771"/>
                    </a:cubicBezTo>
                    <a:lnTo>
                      <a:pt x="6363" y="16677"/>
                    </a:lnTo>
                    <a:cubicBezTo>
                      <a:pt x="4742" y="16235"/>
                      <a:pt x="3307" y="15280"/>
                      <a:pt x="2274" y="13955"/>
                    </a:cubicBezTo>
                    <a:cubicBezTo>
                      <a:pt x="1284" y="12614"/>
                      <a:pt x="772" y="10980"/>
                      <a:pt x="821" y="9314"/>
                    </a:cubicBezTo>
                    <a:close/>
                    <a:moveTo>
                      <a:pt x="7189" y="23848"/>
                    </a:moveTo>
                    <a:cubicBezTo>
                      <a:pt x="7171" y="24964"/>
                      <a:pt x="7624" y="26036"/>
                      <a:pt x="8436" y="26801"/>
                    </a:cubicBezTo>
                    <a:cubicBezTo>
                      <a:pt x="10356" y="28427"/>
                      <a:pt x="13171" y="28429"/>
                      <a:pt x="15093" y="26807"/>
                    </a:cubicBezTo>
                    <a:cubicBezTo>
                      <a:pt x="15907" y="26042"/>
                      <a:pt x="16360" y="24971"/>
                      <a:pt x="16345" y="23855"/>
                    </a:cubicBezTo>
                    <a:cubicBezTo>
                      <a:pt x="16369" y="22724"/>
                      <a:pt x="15916" y="21635"/>
                      <a:pt x="15097" y="20854"/>
                    </a:cubicBezTo>
                    <a:cubicBezTo>
                      <a:pt x="13178" y="19228"/>
                      <a:pt x="10363" y="19226"/>
                      <a:pt x="8441" y="20849"/>
                    </a:cubicBezTo>
                    <a:cubicBezTo>
                      <a:pt x="7621" y="21629"/>
                      <a:pt x="7167" y="22717"/>
                      <a:pt x="7190" y="23848"/>
                    </a:cubicBezTo>
                    <a:close/>
                    <a:moveTo>
                      <a:pt x="7754" y="10304"/>
                    </a:moveTo>
                    <a:cubicBezTo>
                      <a:pt x="7737" y="11296"/>
                      <a:pt x="8139" y="12250"/>
                      <a:pt x="8862" y="12930"/>
                    </a:cubicBezTo>
                    <a:cubicBezTo>
                      <a:pt x="10537" y="14368"/>
                      <a:pt x="13011" y="14369"/>
                      <a:pt x="14688" y="12934"/>
                    </a:cubicBezTo>
                    <a:cubicBezTo>
                      <a:pt x="15411" y="12255"/>
                      <a:pt x="15815" y="11302"/>
                      <a:pt x="15799" y="10310"/>
                    </a:cubicBezTo>
                    <a:cubicBezTo>
                      <a:pt x="15809" y="9333"/>
                      <a:pt x="15407" y="8397"/>
                      <a:pt x="14692" y="7732"/>
                    </a:cubicBezTo>
                    <a:cubicBezTo>
                      <a:pt x="13017" y="6293"/>
                      <a:pt x="10542" y="6291"/>
                      <a:pt x="8866" y="7727"/>
                    </a:cubicBezTo>
                    <a:cubicBezTo>
                      <a:pt x="8149" y="8392"/>
                      <a:pt x="7746" y="9327"/>
                      <a:pt x="7755" y="103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9"/>
              <p:cNvSpPr/>
              <p:nvPr/>
            </p:nvSpPr>
            <p:spPr>
              <a:xfrm>
                <a:off x="7476985" y="5242781"/>
                <a:ext cx="24412" cy="33745"/>
              </a:xfrm>
              <a:custGeom>
                <a:avLst/>
                <a:gdLst/>
                <a:ahLst/>
                <a:cxnLst/>
                <a:rect l="l" t="t" r="r" b="b"/>
                <a:pathLst>
                  <a:path w="24412" h="33745" extrusionOk="0">
                    <a:moveTo>
                      <a:pt x="12770" y="22071"/>
                    </a:moveTo>
                    <a:cubicBezTo>
                      <a:pt x="12399" y="22164"/>
                      <a:pt x="12030" y="22243"/>
                      <a:pt x="11660" y="22305"/>
                    </a:cubicBezTo>
                    <a:cubicBezTo>
                      <a:pt x="11278" y="22368"/>
                      <a:pt x="10892" y="22399"/>
                      <a:pt x="10505" y="22397"/>
                    </a:cubicBezTo>
                    <a:cubicBezTo>
                      <a:pt x="9058" y="22416"/>
                      <a:pt x="7624" y="22127"/>
                      <a:pt x="6298" y="21551"/>
                    </a:cubicBezTo>
                    <a:cubicBezTo>
                      <a:pt x="5073" y="21015"/>
                      <a:pt x="3972" y="20233"/>
                      <a:pt x="3064" y="19252"/>
                    </a:cubicBezTo>
                    <a:cubicBezTo>
                      <a:pt x="2151" y="18251"/>
                      <a:pt x="1445" y="17080"/>
                      <a:pt x="986" y="15806"/>
                    </a:cubicBezTo>
                    <a:cubicBezTo>
                      <a:pt x="489" y="14447"/>
                      <a:pt x="239" y="13010"/>
                      <a:pt x="250" y="11563"/>
                    </a:cubicBezTo>
                    <a:cubicBezTo>
                      <a:pt x="228" y="9959"/>
                      <a:pt x="552" y="8369"/>
                      <a:pt x="1201" y="6902"/>
                    </a:cubicBezTo>
                    <a:cubicBezTo>
                      <a:pt x="1811" y="5543"/>
                      <a:pt x="2692" y="4323"/>
                      <a:pt x="3791" y="3318"/>
                    </a:cubicBezTo>
                    <a:cubicBezTo>
                      <a:pt x="4916" y="2301"/>
                      <a:pt x="6228" y="1514"/>
                      <a:pt x="7654" y="1000"/>
                    </a:cubicBezTo>
                    <a:cubicBezTo>
                      <a:pt x="10760" y="-91"/>
                      <a:pt x="14144" y="-88"/>
                      <a:pt x="17248" y="1008"/>
                    </a:cubicBezTo>
                    <a:cubicBezTo>
                      <a:pt x="18682" y="1520"/>
                      <a:pt x="20001" y="2309"/>
                      <a:pt x="21129" y="3331"/>
                    </a:cubicBezTo>
                    <a:cubicBezTo>
                      <a:pt x="22227" y="4338"/>
                      <a:pt x="23108" y="5559"/>
                      <a:pt x="23717" y="6918"/>
                    </a:cubicBezTo>
                    <a:cubicBezTo>
                      <a:pt x="24363" y="8387"/>
                      <a:pt x="24685" y="9978"/>
                      <a:pt x="24660" y="11582"/>
                    </a:cubicBezTo>
                    <a:cubicBezTo>
                      <a:pt x="24669" y="12676"/>
                      <a:pt x="24560" y="13768"/>
                      <a:pt x="24334" y="14839"/>
                    </a:cubicBezTo>
                    <a:cubicBezTo>
                      <a:pt x="24127" y="15791"/>
                      <a:pt x="23841" y="16723"/>
                      <a:pt x="23477" y="17627"/>
                    </a:cubicBezTo>
                    <a:cubicBezTo>
                      <a:pt x="23126" y="18494"/>
                      <a:pt x="22708" y="19331"/>
                      <a:pt x="22227" y="20133"/>
                    </a:cubicBezTo>
                    <a:cubicBezTo>
                      <a:pt x="21748" y="20929"/>
                      <a:pt x="21245" y="21749"/>
                      <a:pt x="20721" y="22593"/>
                    </a:cubicBezTo>
                    <a:lnTo>
                      <a:pt x="13547" y="33929"/>
                    </a:lnTo>
                    <a:lnTo>
                      <a:pt x="5086" y="33922"/>
                    </a:lnTo>
                    <a:close/>
                    <a:moveTo>
                      <a:pt x="7183" y="11850"/>
                    </a:moveTo>
                    <a:cubicBezTo>
                      <a:pt x="7285" y="14621"/>
                      <a:pt x="9615" y="16785"/>
                      <a:pt x="12387" y="16684"/>
                    </a:cubicBezTo>
                    <a:cubicBezTo>
                      <a:pt x="15159" y="16582"/>
                      <a:pt x="17325" y="14254"/>
                      <a:pt x="17223" y="11482"/>
                    </a:cubicBezTo>
                    <a:cubicBezTo>
                      <a:pt x="17122" y="8711"/>
                      <a:pt x="14792" y="6547"/>
                      <a:pt x="12020" y="6648"/>
                    </a:cubicBezTo>
                    <a:cubicBezTo>
                      <a:pt x="10748" y="6695"/>
                      <a:pt x="9540" y="7223"/>
                      <a:pt x="8642" y="8125"/>
                    </a:cubicBezTo>
                    <a:cubicBezTo>
                      <a:pt x="7668" y="9115"/>
                      <a:pt x="7141" y="10461"/>
                      <a:pt x="7183" y="1185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9"/>
              <p:cNvSpPr/>
              <p:nvPr/>
            </p:nvSpPr>
            <p:spPr>
              <a:xfrm>
                <a:off x="7278511" y="5335258"/>
                <a:ext cx="24318" cy="34306"/>
              </a:xfrm>
              <a:custGeom>
                <a:avLst/>
                <a:gdLst/>
                <a:ahLst/>
                <a:cxnLst/>
                <a:rect l="l" t="t" r="r" b="b"/>
                <a:pathLst>
                  <a:path w="24318" h="34306" extrusionOk="0">
                    <a:moveTo>
                      <a:pt x="250" y="17328"/>
                    </a:moveTo>
                    <a:cubicBezTo>
                      <a:pt x="254" y="15317"/>
                      <a:pt x="434" y="13310"/>
                      <a:pt x="786" y="11330"/>
                    </a:cubicBezTo>
                    <a:cubicBezTo>
                      <a:pt x="1109" y="9395"/>
                      <a:pt x="1751" y="7527"/>
                      <a:pt x="2685" y="5801"/>
                    </a:cubicBezTo>
                    <a:cubicBezTo>
                      <a:pt x="3577" y="4166"/>
                      <a:pt x="4856" y="2776"/>
                      <a:pt x="6411" y="1750"/>
                    </a:cubicBezTo>
                    <a:cubicBezTo>
                      <a:pt x="10145" y="-341"/>
                      <a:pt x="14699" y="-338"/>
                      <a:pt x="18430" y="1759"/>
                    </a:cubicBezTo>
                    <a:cubicBezTo>
                      <a:pt x="19983" y="2786"/>
                      <a:pt x="21260" y="4179"/>
                      <a:pt x="22149" y="5815"/>
                    </a:cubicBezTo>
                    <a:cubicBezTo>
                      <a:pt x="23081" y="7542"/>
                      <a:pt x="23720" y="9411"/>
                      <a:pt x="24040" y="11347"/>
                    </a:cubicBezTo>
                    <a:cubicBezTo>
                      <a:pt x="24746" y="15315"/>
                      <a:pt x="24743" y="19377"/>
                      <a:pt x="24032" y="23345"/>
                    </a:cubicBezTo>
                    <a:cubicBezTo>
                      <a:pt x="23708" y="25280"/>
                      <a:pt x="23066" y="27148"/>
                      <a:pt x="22131" y="28873"/>
                    </a:cubicBezTo>
                    <a:cubicBezTo>
                      <a:pt x="21240" y="30509"/>
                      <a:pt x="19961" y="31900"/>
                      <a:pt x="18406" y="32925"/>
                    </a:cubicBezTo>
                    <a:cubicBezTo>
                      <a:pt x="14672" y="35015"/>
                      <a:pt x="10118" y="35012"/>
                      <a:pt x="6387" y="32916"/>
                    </a:cubicBezTo>
                    <a:cubicBezTo>
                      <a:pt x="4834" y="31888"/>
                      <a:pt x="3556" y="30495"/>
                      <a:pt x="2667" y="28859"/>
                    </a:cubicBezTo>
                    <a:cubicBezTo>
                      <a:pt x="1735" y="27132"/>
                      <a:pt x="1096" y="25263"/>
                      <a:pt x="776" y="23327"/>
                    </a:cubicBezTo>
                    <a:cubicBezTo>
                      <a:pt x="427" y="21346"/>
                      <a:pt x="251" y="19339"/>
                      <a:pt x="249" y="17328"/>
                    </a:cubicBezTo>
                    <a:close/>
                    <a:moveTo>
                      <a:pt x="7185" y="17334"/>
                    </a:moveTo>
                    <a:cubicBezTo>
                      <a:pt x="7184" y="18209"/>
                      <a:pt x="7222" y="19256"/>
                      <a:pt x="7298" y="20475"/>
                    </a:cubicBezTo>
                    <a:cubicBezTo>
                      <a:pt x="7369" y="21666"/>
                      <a:pt x="7577" y="22846"/>
                      <a:pt x="7920" y="23989"/>
                    </a:cubicBezTo>
                    <a:cubicBezTo>
                      <a:pt x="8220" y="25044"/>
                      <a:pt x="8747" y="26021"/>
                      <a:pt x="9466" y="26850"/>
                    </a:cubicBezTo>
                    <a:cubicBezTo>
                      <a:pt x="11101" y="28413"/>
                      <a:pt x="13677" y="28415"/>
                      <a:pt x="15315" y="26854"/>
                    </a:cubicBezTo>
                    <a:cubicBezTo>
                      <a:pt x="16048" y="26031"/>
                      <a:pt x="16586" y="25055"/>
                      <a:pt x="16889" y="23997"/>
                    </a:cubicBezTo>
                    <a:cubicBezTo>
                      <a:pt x="17232" y="22853"/>
                      <a:pt x="17443" y="21674"/>
                      <a:pt x="17515" y="20482"/>
                    </a:cubicBezTo>
                    <a:cubicBezTo>
                      <a:pt x="17593" y="19263"/>
                      <a:pt x="17632" y="18216"/>
                      <a:pt x="17633" y="17342"/>
                    </a:cubicBezTo>
                    <a:cubicBezTo>
                      <a:pt x="17634" y="16467"/>
                      <a:pt x="17596" y="15420"/>
                      <a:pt x="17520" y="14201"/>
                    </a:cubicBezTo>
                    <a:cubicBezTo>
                      <a:pt x="17449" y="13010"/>
                      <a:pt x="17240" y="11830"/>
                      <a:pt x="16899" y="10686"/>
                    </a:cubicBezTo>
                    <a:cubicBezTo>
                      <a:pt x="16597" y="9628"/>
                      <a:pt x="16061" y="8650"/>
                      <a:pt x="15330" y="7827"/>
                    </a:cubicBezTo>
                    <a:cubicBezTo>
                      <a:pt x="13695" y="6263"/>
                      <a:pt x="11118" y="6260"/>
                      <a:pt x="9480" y="7822"/>
                    </a:cubicBezTo>
                    <a:cubicBezTo>
                      <a:pt x="8760" y="8650"/>
                      <a:pt x="8231" y="9625"/>
                      <a:pt x="7930" y="10680"/>
                    </a:cubicBezTo>
                    <a:cubicBezTo>
                      <a:pt x="7585" y="11823"/>
                      <a:pt x="7375" y="13003"/>
                      <a:pt x="7302" y="14194"/>
                    </a:cubicBezTo>
                    <a:cubicBezTo>
                      <a:pt x="7225" y="15413"/>
                      <a:pt x="7186" y="16459"/>
                      <a:pt x="7185" y="173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9"/>
              <p:cNvSpPr/>
              <p:nvPr/>
            </p:nvSpPr>
            <p:spPr>
              <a:xfrm>
                <a:off x="7368177" y="5334404"/>
                <a:ext cx="41461" cy="36169"/>
              </a:xfrm>
              <a:custGeom>
                <a:avLst/>
                <a:gdLst/>
                <a:ahLst/>
                <a:cxnLst/>
                <a:rect l="l" t="t" r="r" b="b"/>
                <a:pathLst>
                  <a:path w="41461" h="36169" extrusionOk="0">
                    <a:moveTo>
                      <a:pt x="249" y="10380"/>
                    </a:moveTo>
                    <a:cubicBezTo>
                      <a:pt x="242" y="9141"/>
                      <a:pt x="487" y="7914"/>
                      <a:pt x="969" y="6772"/>
                    </a:cubicBezTo>
                    <a:cubicBezTo>
                      <a:pt x="1429" y="5676"/>
                      <a:pt x="2087" y="4676"/>
                      <a:pt x="2913" y="3821"/>
                    </a:cubicBezTo>
                    <a:cubicBezTo>
                      <a:pt x="3736" y="2974"/>
                      <a:pt x="4719" y="2298"/>
                      <a:pt x="5804" y="1832"/>
                    </a:cubicBezTo>
                    <a:cubicBezTo>
                      <a:pt x="8079" y="864"/>
                      <a:pt x="10650" y="867"/>
                      <a:pt x="12924" y="1837"/>
                    </a:cubicBezTo>
                    <a:cubicBezTo>
                      <a:pt x="14009" y="2305"/>
                      <a:pt x="14990" y="2983"/>
                      <a:pt x="15812" y="3831"/>
                    </a:cubicBezTo>
                    <a:cubicBezTo>
                      <a:pt x="16636" y="4688"/>
                      <a:pt x="17293" y="5689"/>
                      <a:pt x="17752" y="6785"/>
                    </a:cubicBezTo>
                    <a:cubicBezTo>
                      <a:pt x="18705" y="9097"/>
                      <a:pt x="18703" y="11692"/>
                      <a:pt x="17746" y="14002"/>
                    </a:cubicBezTo>
                    <a:cubicBezTo>
                      <a:pt x="17285" y="15097"/>
                      <a:pt x="16627" y="16098"/>
                      <a:pt x="15802" y="16953"/>
                    </a:cubicBezTo>
                    <a:cubicBezTo>
                      <a:pt x="14979" y="17800"/>
                      <a:pt x="13997" y="18476"/>
                      <a:pt x="12912" y="18943"/>
                    </a:cubicBezTo>
                    <a:cubicBezTo>
                      <a:pt x="10637" y="19910"/>
                      <a:pt x="8066" y="19908"/>
                      <a:pt x="5792" y="18937"/>
                    </a:cubicBezTo>
                    <a:cubicBezTo>
                      <a:pt x="4707" y="18470"/>
                      <a:pt x="3725" y="17792"/>
                      <a:pt x="2903" y="16943"/>
                    </a:cubicBezTo>
                    <a:cubicBezTo>
                      <a:pt x="2079" y="16087"/>
                      <a:pt x="1422" y="15086"/>
                      <a:pt x="964" y="13989"/>
                    </a:cubicBezTo>
                    <a:cubicBezTo>
                      <a:pt x="483" y="12847"/>
                      <a:pt x="240" y="11619"/>
                      <a:pt x="250" y="10380"/>
                    </a:cubicBezTo>
                    <a:close/>
                    <a:moveTo>
                      <a:pt x="13750" y="10390"/>
                    </a:moveTo>
                    <a:cubicBezTo>
                      <a:pt x="13774" y="9200"/>
                      <a:pt x="13317" y="8050"/>
                      <a:pt x="12481" y="7202"/>
                    </a:cubicBezTo>
                    <a:cubicBezTo>
                      <a:pt x="10796" y="5478"/>
                      <a:pt x="8032" y="5446"/>
                      <a:pt x="6307" y="7130"/>
                    </a:cubicBezTo>
                    <a:cubicBezTo>
                      <a:pt x="6284" y="7152"/>
                      <a:pt x="6261" y="7175"/>
                      <a:pt x="6239" y="7198"/>
                    </a:cubicBezTo>
                    <a:cubicBezTo>
                      <a:pt x="4542" y="8983"/>
                      <a:pt x="4540" y="11784"/>
                      <a:pt x="6234" y="13572"/>
                    </a:cubicBezTo>
                    <a:cubicBezTo>
                      <a:pt x="7919" y="15296"/>
                      <a:pt x="10684" y="15328"/>
                      <a:pt x="12409" y="13643"/>
                    </a:cubicBezTo>
                    <a:cubicBezTo>
                      <a:pt x="12431" y="13621"/>
                      <a:pt x="12454" y="13599"/>
                      <a:pt x="12476" y="13576"/>
                    </a:cubicBezTo>
                    <a:cubicBezTo>
                      <a:pt x="13313" y="12730"/>
                      <a:pt x="13772" y="11580"/>
                      <a:pt x="13749" y="10390"/>
                    </a:cubicBezTo>
                    <a:close/>
                    <a:moveTo>
                      <a:pt x="28460" y="184"/>
                    </a:moveTo>
                    <a:lnTo>
                      <a:pt x="32341" y="2390"/>
                    </a:lnTo>
                    <a:lnTo>
                      <a:pt x="13222" y="36354"/>
                    </a:lnTo>
                    <a:lnTo>
                      <a:pt x="9710" y="34336"/>
                    </a:lnTo>
                    <a:close/>
                    <a:moveTo>
                      <a:pt x="23494" y="26098"/>
                    </a:moveTo>
                    <a:cubicBezTo>
                      <a:pt x="23486" y="24859"/>
                      <a:pt x="23730" y="23631"/>
                      <a:pt x="24212" y="22490"/>
                    </a:cubicBezTo>
                    <a:cubicBezTo>
                      <a:pt x="24672" y="21395"/>
                      <a:pt x="25332" y="20394"/>
                      <a:pt x="26157" y="19539"/>
                    </a:cubicBezTo>
                    <a:cubicBezTo>
                      <a:pt x="26980" y="18692"/>
                      <a:pt x="27962" y="18015"/>
                      <a:pt x="29048" y="17549"/>
                    </a:cubicBezTo>
                    <a:cubicBezTo>
                      <a:pt x="31323" y="16582"/>
                      <a:pt x="33894" y="16584"/>
                      <a:pt x="36168" y="17554"/>
                    </a:cubicBezTo>
                    <a:cubicBezTo>
                      <a:pt x="37253" y="18023"/>
                      <a:pt x="38234" y="18701"/>
                      <a:pt x="39057" y="19548"/>
                    </a:cubicBezTo>
                    <a:cubicBezTo>
                      <a:pt x="39880" y="20405"/>
                      <a:pt x="40537" y="21406"/>
                      <a:pt x="40996" y="22502"/>
                    </a:cubicBezTo>
                    <a:cubicBezTo>
                      <a:pt x="41476" y="23644"/>
                      <a:pt x="41719" y="24873"/>
                      <a:pt x="41710" y="26111"/>
                    </a:cubicBezTo>
                    <a:cubicBezTo>
                      <a:pt x="41716" y="27358"/>
                      <a:pt x="41471" y="28593"/>
                      <a:pt x="40991" y="29743"/>
                    </a:cubicBezTo>
                    <a:cubicBezTo>
                      <a:pt x="40534" y="30848"/>
                      <a:pt x="39875" y="31856"/>
                      <a:pt x="39046" y="32718"/>
                    </a:cubicBezTo>
                    <a:cubicBezTo>
                      <a:pt x="38223" y="33565"/>
                      <a:pt x="37240" y="34241"/>
                      <a:pt x="36155" y="34708"/>
                    </a:cubicBezTo>
                    <a:cubicBezTo>
                      <a:pt x="33880" y="35675"/>
                      <a:pt x="31309" y="35673"/>
                      <a:pt x="29034" y="34703"/>
                    </a:cubicBezTo>
                    <a:cubicBezTo>
                      <a:pt x="27949" y="34234"/>
                      <a:pt x="26968" y="33557"/>
                      <a:pt x="26146" y="32708"/>
                    </a:cubicBezTo>
                    <a:cubicBezTo>
                      <a:pt x="25319" y="31846"/>
                      <a:pt x="24661" y="30836"/>
                      <a:pt x="24207" y="29731"/>
                    </a:cubicBezTo>
                    <a:cubicBezTo>
                      <a:pt x="23728" y="28580"/>
                      <a:pt x="23485" y="27345"/>
                      <a:pt x="23494" y="26098"/>
                    </a:cubicBezTo>
                    <a:close/>
                    <a:moveTo>
                      <a:pt x="36994" y="26109"/>
                    </a:moveTo>
                    <a:cubicBezTo>
                      <a:pt x="37018" y="24919"/>
                      <a:pt x="36560" y="23769"/>
                      <a:pt x="35725" y="22920"/>
                    </a:cubicBezTo>
                    <a:cubicBezTo>
                      <a:pt x="34040" y="21196"/>
                      <a:pt x="31275" y="21164"/>
                      <a:pt x="29550" y="22849"/>
                    </a:cubicBezTo>
                    <a:cubicBezTo>
                      <a:pt x="29528" y="22871"/>
                      <a:pt x="29505" y="22893"/>
                      <a:pt x="29483" y="22916"/>
                    </a:cubicBezTo>
                    <a:cubicBezTo>
                      <a:pt x="28645" y="23762"/>
                      <a:pt x="28187" y="24912"/>
                      <a:pt x="28210" y="26102"/>
                    </a:cubicBezTo>
                    <a:cubicBezTo>
                      <a:pt x="28179" y="27307"/>
                      <a:pt x="28636" y="28473"/>
                      <a:pt x="29478" y="29336"/>
                    </a:cubicBezTo>
                    <a:cubicBezTo>
                      <a:pt x="31162" y="31060"/>
                      <a:pt x="33926" y="31093"/>
                      <a:pt x="35652" y="29409"/>
                    </a:cubicBezTo>
                    <a:cubicBezTo>
                      <a:pt x="35675" y="29387"/>
                      <a:pt x="35698" y="29364"/>
                      <a:pt x="35720" y="29341"/>
                    </a:cubicBezTo>
                    <a:cubicBezTo>
                      <a:pt x="36564" y="28480"/>
                      <a:pt x="37024" y="27314"/>
                      <a:pt x="36994" y="2610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9"/>
              <p:cNvSpPr/>
              <p:nvPr/>
            </p:nvSpPr>
            <p:spPr>
              <a:xfrm>
                <a:off x="7559449" y="4938282"/>
                <a:ext cx="40623" cy="55052"/>
              </a:xfrm>
              <a:custGeom>
                <a:avLst/>
                <a:gdLst/>
                <a:ahLst/>
                <a:cxnLst/>
                <a:rect l="l" t="t" r="r" b="b"/>
                <a:pathLst>
                  <a:path w="40623" h="55052" extrusionOk="0">
                    <a:moveTo>
                      <a:pt x="24550" y="55172"/>
                    </a:moveTo>
                    <a:cubicBezTo>
                      <a:pt x="18023" y="55193"/>
                      <a:pt x="11501" y="54776"/>
                      <a:pt x="5029" y="53925"/>
                    </a:cubicBezTo>
                    <a:cubicBezTo>
                      <a:pt x="3413" y="53546"/>
                      <a:pt x="2146" y="52295"/>
                      <a:pt x="1746" y="50685"/>
                    </a:cubicBezTo>
                    <a:cubicBezTo>
                      <a:pt x="-59" y="45485"/>
                      <a:pt x="-871" y="8112"/>
                      <a:pt x="3070" y="3457"/>
                    </a:cubicBezTo>
                    <a:cubicBezTo>
                      <a:pt x="4160" y="2171"/>
                      <a:pt x="6133" y="907"/>
                      <a:pt x="13137" y="375"/>
                    </a:cubicBezTo>
                    <a:cubicBezTo>
                      <a:pt x="16963" y="84"/>
                      <a:pt x="33271" y="-345"/>
                      <a:pt x="37225" y="3098"/>
                    </a:cubicBezTo>
                    <a:cubicBezTo>
                      <a:pt x="41756" y="7040"/>
                      <a:pt x="41062" y="36679"/>
                      <a:pt x="40362" y="43531"/>
                    </a:cubicBezTo>
                    <a:cubicBezTo>
                      <a:pt x="39735" y="49657"/>
                      <a:pt x="38716" y="52376"/>
                      <a:pt x="36603" y="53565"/>
                    </a:cubicBezTo>
                    <a:cubicBezTo>
                      <a:pt x="32730" y="54889"/>
                      <a:pt x="28634" y="55435"/>
                      <a:pt x="24550" y="55172"/>
                    </a:cubicBezTo>
                    <a:close/>
                    <a:moveTo>
                      <a:pt x="8130" y="47258"/>
                    </a:moveTo>
                    <a:cubicBezTo>
                      <a:pt x="16244" y="48207"/>
                      <a:pt x="24434" y="48313"/>
                      <a:pt x="32569" y="47576"/>
                    </a:cubicBezTo>
                    <a:cubicBezTo>
                      <a:pt x="34619" y="41729"/>
                      <a:pt x="34024" y="13957"/>
                      <a:pt x="32290" y="8379"/>
                    </a:cubicBezTo>
                    <a:cubicBezTo>
                      <a:pt x="24459" y="6911"/>
                      <a:pt x="16430" y="6840"/>
                      <a:pt x="8574" y="8167"/>
                    </a:cubicBezTo>
                    <a:cubicBezTo>
                      <a:pt x="7004" y="21142"/>
                      <a:pt x="6854" y="34250"/>
                      <a:pt x="8130" y="47258"/>
                    </a:cubicBezTo>
                    <a:close/>
                    <a:moveTo>
                      <a:pt x="6441" y="46998"/>
                    </a:moveTo>
                    <a:lnTo>
                      <a:pt x="6441" y="4699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4" name="Google Shape;814;p39"/>
            <p:cNvGrpSpPr/>
            <p:nvPr/>
          </p:nvGrpSpPr>
          <p:grpSpPr>
            <a:xfrm>
              <a:off x="5043223" y="3193155"/>
              <a:ext cx="954704" cy="628759"/>
              <a:chOff x="5001278" y="4119044"/>
              <a:chExt cx="1082152" cy="712694"/>
            </a:xfrm>
          </p:grpSpPr>
          <p:grpSp>
            <p:nvGrpSpPr>
              <p:cNvPr id="815" name="Google Shape;815;p39"/>
              <p:cNvGrpSpPr/>
              <p:nvPr/>
            </p:nvGrpSpPr>
            <p:grpSpPr>
              <a:xfrm>
                <a:off x="5071681" y="4687425"/>
                <a:ext cx="971753" cy="144313"/>
                <a:chOff x="6979691" y="5407002"/>
                <a:chExt cx="391268" cy="58104"/>
              </a:xfrm>
            </p:grpSpPr>
            <p:sp>
              <p:nvSpPr>
                <p:cNvPr id="816" name="Google Shape;816;p39"/>
                <p:cNvSpPr/>
                <p:nvPr/>
              </p:nvSpPr>
              <p:spPr>
                <a:xfrm>
                  <a:off x="7240198" y="5408616"/>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9"/>
                <p:cNvSpPr/>
                <p:nvPr/>
              </p:nvSpPr>
              <p:spPr>
                <a:xfrm>
                  <a:off x="7110452" y="5408616"/>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9"/>
                <p:cNvSpPr/>
                <p:nvPr/>
              </p:nvSpPr>
              <p:spPr>
                <a:xfrm>
                  <a:off x="6980707" y="5408616"/>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9"/>
                <p:cNvSpPr/>
                <p:nvPr/>
              </p:nvSpPr>
              <p:spPr>
                <a:xfrm>
                  <a:off x="6979691" y="5407002"/>
                  <a:ext cx="391268" cy="58104"/>
                </a:xfrm>
                <a:custGeom>
                  <a:avLst/>
                  <a:gdLst/>
                  <a:ahLst/>
                  <a:cxnLst/>
                  <a:rect l="l" t="t" r="r" b="b"/>
                  <a:pathLst>
                    <a:path w="391268" h="58104" extrusionOk="0">
                      <a:moveTo>
                        <a:pt x="391518" y="58288"/>
                      </a:moveTo>
                      <a:lnTo>
                        <a:pt x="249" y="58288"/>
                      </a:lnTo>
                      <a:lnTo>
                        <a:pt x="249" y="184"/>
                      </a:lnTo>
                      <a:lnTo>
                        <a:pt x="391518" y="184"/>
                      </a:lnTo>
                      <a:close/>
                      <a:moveTo>
                        <a:pt x="2281" y="55063"/>
                      </a:moveTo>
                      <a:lnTo>
                        <a:pt x="389485" y="55063"/>
                      </a:lnTo>
                      <a:lnTo>
                        <a:pt x="389485" y="3410"/>
                      </a:lnTo>
                      <a:lnTo>
                        <a:pt x="2281" y="34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0" name="Google Shape;820;p39"/>
              <p:cNvGrpSpPr/>
              <p:nvPr/>
            </p:nvGrpSpPr>
            <p:grpSpPr>
              <a:xfrm>
                <a:off x="5001278" y="4542997"/>
                <a:ext cx="971756" cy="144315"/>
                <a:chOff x="6951344" y="5348069"/>
                <a:chExt cx="391269" cy="58105"/>
              </a:xfrm>
            </p:grpSpPr>
            <p:sp>
              <p:nvSpPr>
                <p:cNvPr id="821" name="Google Shape;821;p39"/>
                <p:cNvSpPr/>
                <p:nvPr/>
              </p:nvSpPr>
              <p:spPr>
                <a:xfrm>
                  <a:off x="7211851" y="5349683"/>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9"/>
                <p:cNvSpPr/>
                <p:nvPr/>
              </p:nvSpPr>
              <p:spPr>
                <a:xfrm>
                  <a:off x="7082106" y="5349683"/>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9"/>
                <p:cNvSpPr/>
                <p:nvPr/>
              </p:nvSpPr>
              <p:spPr>
                <a:xfrm>
                  <a:off x="6952361" y="5349683"/>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9"/>
                <p:cNvSpPr/>
                <p:nvPr/>
              </p:nvSpPr>
              <p:spPr>
                <a:xfrm>
                  <a:off x="6951344" y="5348069"/>
                  <a:ext cx="391269" cy="58105"/>
                </a:xfrm>
                <a:custGeom>
                  <a:avLst/>
                  <a:gdLst/>
                  <a:ahLst/>
                  <a:cxnLst/>
                  <a:rect l="l" t="t" r="r" b="b"/>
                  <a:pathLst>
                    <a:path w="391269" h="58105" extrusionOk="0">
                      <a:moveTo>
                        <a:pt x="391518" y="58289"/>
                      </a:moveTo>
                      <a:lnTo>
                        <a:pt x="249" y="58289"/>
                      </a:lnTo>
                      <a:lnTo>
                        <a:pt x="249" y="184"/>
                      </a:lnTo>
                      <a:lnTo>
                        <a:pt x="391518" y="184"/>
                      </a:lnTo>
                      <a:close/>
                      <a:moveTo>
                        <a:pt x="2282" y="55063"/>
                      </a:moveTo>
                      <a:lnTo>
                        <a:pt x="389486" y="55063"/>
                      </a:lnTo>
                      <a:lnTo>
                        <a:pt x="389486" y="3410"/>
                      </a:lnTo>
                      <a:lnTo>
                        <a:pt x="2282" y="34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5" name="Google Shape;825;p39"/>
              <p:cNvGrpSpPr/>
              <p:nvPr/>
            </p:nvGrpSpPr>
            <p:grpSpPr>
              <a:xfrm>
                <a:off x="5111674" y="4402861"/>
                <a:ext cx="971756" cy="144313"/>
                <a:chOff x="6995794" y="5290864"/>
                <a:chExt cx="391269" cy="58104"/>
              </a:xfrm>
            </p:grpSpPr>
            <p:sp>
              <p:nvSpPr>
                <p:cNvPr id="826" name="Google Shape;826;p39"/>
                <p:cNvSpPr/>
                <p:nvPr/>
              </p:nvSpPr>
              <p:spPr>
                <a:xfrm>
                  <a:off x="7256302" y="5292477"/>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9"/>
                <p:cNvSpPr/>
                <p:nvPr/>
              </p:nvSpPr>
              <p:spPr>
                <a:xfrm>
                  <a:off x="7126556" y="5292477"/>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39"/>
                <p:cNvSpPr/>
                <p:nvPr/>
              </p:nvSpPr>
              <p:spPr>
                <a:xfrm>
                  <a:off x="6996811" y="5292477"/>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39"/>
                <p:cNvSpPr/>
                <p:nvPr/>
              </p:nvSpPr>
              <p:spPr>
                <a:xfrm>
                  <a:off x="6995794" y="5290864"/>
                  <a:ext cx="391269" cy="58104"/>
                </a:xfrm>
                <a:custGeom>
                  <a:avLst/>
                  <a:gdLst/>
                  <a:ahLst/>
                  <a:cxnLst/>
                  <a:rect l="l" t="t" r="r" b="b"/>
                  <a:pathLst>
                    <a:path w="391269" h="58104" extrusionOk="0">
                      <a:moveTo>
                        <a:pt x="391518" y="58289"/>
                      </a:moveTo>
                      <a:lnTo>
                        <a:pt x="249" y="58289"/>
                      </a:lnTo>
                      <a:lnTo>
                        <a:pt x="249" y="184"/>
                      </a:lnTo>
                      <a:lnTo>
                        <a:pt x="391518" y="184"/>
                      </a:lnTo>
                      <a:close/>
                      <a:moveTo>
                        <a:pt x="2282" y="55063"/>
                      </a:moveTo>
                      <a:lnTo>
                        <a:pt x="389486" y="55063"/>
                      </a:lnTo>
                      <a:lnTo>
                        <a:pt x="389486" y="3409"/>
                      </a:lnTo>
                      <a:lnTo>
                        <a:pt x="2282" y="340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0" name="Google Shape;830;p39"/>
              <p:cNvGrpSpPr/>
              <p:nvPr/>
            </p:nvGrpSpPr>
            <p:grpSpPr>
              <a:xfrm>
                <a:off x="5039804" y="4260670"/>
                <a:ext cx="971756" cy="144313"/>
                <a:chOff x="6966856" y="5232049"/>
                <a:chExt cx="391269" cy="58104"/>
              </a:xfrm>
            </p:grpSpPr>
            <p:sp>
              <p:nvSpPr>
                <p:cNvPr id="831" name="Google Shape;831;p39"/>
                <p:cNvSpPr/>
                <p:nvPr/>
              </p:nvSpPr>
              <p:spPr>
                <a:xfrm>
                  <a:off x="7227363" y="5233662"/>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9"/>
                <p:cNvSpPr/>
                <p:nvPr/>
              </p:nvSpPr>
              <p:spPr>
                <a:xfrm>
                  <a:off x="7097617" y="5233662"/>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9"/>
                <p:cNvSpPr/>
                <p:nvPr/>
              </p:nvSpPr>
              <p:spPr>
                <a:xfrm>
                  <a:off x="6967872" y="5233662"/>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9"/>
                <p:cNvSpPr/>
                <p:nvPr/>
              </p:nvSpPr>
              <p:spPr>
                <a:xfrm>
                  <a:off x="6966856" y="5232049"/>
                  <a:ext cx="391269" cy="58104"/>
                </a:xfrm>
                <a:custGeom>
                  <a:avLst/>
                  <a:gdLst/>
                  <a:ahLst/>
                  <a:cxnLst/>
                  <a:rect l="l" t="t" r="r" b="b"/>
                  <a:pathLst>
                    <a:path w="391269" h="58104" extrusionOk="0">
                      <a:moveTo>
                        <a:pt x="391518" y="58289"/>
                      </a:moveTo>
                      <a:lnTo>
                        <a:pt x="249" y="58289"/>
                      </a:lnTo>
                      <a:lnTo>
                        <a:pt x="249" y="184"/>
                      </a:lnTo>
                      <a:lnTo>
                        <a:pt x="391518" y="184"/>
                      </a:lnTo>
                      <a:close/>
                      <a:moveTo>
                        <a:pt x="2282" y="55063"/>
                      </a:moveTo>
                      <a:lnTo>
                        <a:pt x="389485" y="55063"/>
                      </a:lnTo>
                      <a:lnTo>
                        <a:pt x="389485" y="3410"/>
                      </a:lnTo>
                      <a:lnTo>
                        <a:pt x="2282" y="34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5" name="Google Shape;835;p39"/>
              <p:cNvGrpSpPr/>
              <p:nvPr/>
            </p:nvGrpSpPr>
            <p:grpSpPr>
              <a:xfrm>
                <a:off x="5072508" y="4119044"/>
                <a:ext cx="971756" cy="144313"/>
                <a:chOff x="6980024" y="5176592"/>
                <a:chExt cx="391269" cy="58104"/>
              </a:xfrm>
            </p:grpSpPr>
            <p:sp>
              <p:nvSpPr>
                <p:cNvPr id="836" name="Google Shape;836;p39"/>
                <p:cNvSpPr/>
                <p:nvPr/>
              </p:nvSpPr>
              <p:spPr>
                <a:xfrm>
                  <a:off x="7240532" y="5178205"/>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9"/>
                <p:cNvSpPr/>
                <p:nvPr/>
              </p:nvSpPr>
              <p:spPr>
                <a:xfrm>
                  <a:off x="7110786" y="5178205"/>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9"/>
                <p:cNvSpPr/>
                <p:nvPr/>
              </p:nvSpPr>
              <p:spPr>
                <a:xfrm>
                  <a:off x="6981040" y="5178205"/>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9"/>
                <p:cNvSpPr/>
                <p:nvPr/>
              </p:nvSpPr>
              <p:spPr>
                <a:xfrm>
                  <a:off x="6980024" y="5176592"/>
                  <a:ext cx="391269" cy="58104"/>
                </a:xfrm>
                <a:custGeom>
                  <a:avLst/>
                  <a:gdLst/>
                  <a:ahLst/>
                  <a:cxnLst/>
                  <a:rect l="l" t="t" r="r" b="b"/>
                  <a:pathLst>
                    <a:path w="391269" h="58104" extrusionOk="0">
                      <a:moveTo>
                        <a:pt x="391519" y="58289"/>
                      </a:moveTo>
                      <a:lnTo>
                        <a:pt x="249" y="58289"/>
                      </a:lnTo>
                      <a:lnTo>
                        <a:pt x="249" y="184"/>
                      </a:lnTo>
                      <a:lnTo>
                        <a:pt x="391519" y="184"/>
                      </a:lnTo>
                      <a:close/>
                      <a:moveTo>
                        <a:pt x="2282" y="55063"/>
                      </a:moveTo>
                      <a:lnTo>
                        <a:pt x="389486" y="55063"/>
                      </a:lnTo>
                      <a:lnTo>
                        <a:pt x="389486" y="3410"/>
                      </a:lnTo>
                      <a:lnTo>
                        <a:pt x="2282" y="34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40" name="Google Shape;840;p39"/>
              <p:cNvSpPr/>
              <p:nvPr/>
            </p:nvSpPr>
            <p:spPr>
              <a:xfrm>
                <a:off x="5718676" y="4691434"/>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9"/>
              <p:cNvSpPr/>
              <p:nvPr/>
            </p:nvSpPr>
            <p:spPr>
              <a:xfrm>
                <a:off x="5074204" y="4691434"/>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9"/>
              <p:cNvSpPr/>
              <p:nvPr/>
            </p:nvSpPr>
            <p:spPr>
              <a:xfrm>
                <a:off x="5648274" y="4547006"/>
                <a:ext cx="322092" cy="136232"/>
              </a:xfrm>
              <a:custGeom>
                <a:avLst/>
                <a:gdLst/>
                <a:ahLst/>
                <a:cxnLst/>
                <a:rect l="l" t="t" r="r" b="b"/>
                <a:pathLst>
                  <a:path w="129745" h="54877" extrusionOk="0">
                    <a:moveTo>
                      <a:pt x="0" y="0"/>
                    </a:moveTo>
                    <a:lnTo>
                      <a:pt x="129746" y="0"/>
                    </a:lnTo>
                    <a:lnTo>
                      <a:pt x="129746"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9"/>
              <p:cNvSpPr/>
              <p:nvPr/>
            </p:nvSpPr>
            <p:spPr>
              <a:xfrm>
                <a:off x="5003804" y="4547006"/>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9"/>
              <p:cNvSpPr/>
              <p:nvPr/>
            </p:nvSpPr>
            <p:spPr>
              <a:xfrm>
                <a:off x="5758672" y="4406867"/>
                <a:ext cx="322092" cy="136232"/>
              </a:xfrm>
              <a:custGeom>
                <a:avLst/>
                <a:gdLst/>
                <a:ahLst/>
                <a:cxnLst/>
                <a:rect l="l" t="t" r="r" b="b"/>
                <a:pathLst>
                  <a:path w="129745" h="54877" extrusionOk="0">
                    <a:moveTo>
                      <a:pt x="0" y="0"/>
                    </a:moveTo>
                    <a:lnTo>
                      <a:pt x="129746" y="0"/>
                    </a:lnTo>
                    <a:lnTo>
                      <a:pt x="129746"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9"/>
              <p:cNvSpPr/>
              <p:nvPr/>
            </p:nvSpPr>
            <p:spPr>
              <a:xfrm>
                <a:off x="5114200" y="4406867"/>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9"/>
              <p:cNvSpPr/>
              <p:nvPr/>
            </p:nvSpPr>
            <p:spPr>
              <a:xfrm>
                <a:off x="5686799" y="4264676"/>
                <a:ext cx="322092" cy="136232"/>
              </a:xfrm>
              <a:custGeom>
                <a:avLst/>
                <a:gdLst/>
                <a:ahLst/>
                <a:cxnLst/>
                <a:rect l="l" t="t" r="r" b="b"/>
                <a:pathLst>
                  <a:path w="129745" h="54877" extrusionOk="0">
                    <a:moveTo>
                      <a:pt x="0" y="0"/>
                    </a:moveTo>
                    <a:lnTo>
                      <a:pt x="129746" y="0"/>
                    </a:lnTo>
                    <a:lnTo>
                      <a:pt x="129746"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9"/>
              <p:cNvSpPr/>
              <p:nvPr/>
            </p:nvSpPr>
            <p:spPr>
              <a:xfrm>
                <a:off x="5042327" y="4264676"/>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9"/>
              <p:cNvSpPr/>
              <p:nvPr/>
            </p:nvSpPr>
            <p:spPr>
              <a:xfrm>
                <a:off x="5719506" y="4123050"/>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9"/>
              <p:cNvSpPr/>
              <p:nvPr/>
            </p:nvSpPr>
            <p:spPr>
              <a:xfrm>
                <a:off x="5075031" y="4123050"/>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7"/>
          <p:cNvSpPr txBox="1">
            <a:spLocks noGrp="1"/>
          </p:cNvSpPr>
          <p:nvPr>
            <p:ph type="title" idx="15"/>
          </p:nvPr>
        </p:nvSpPr>
        <p:spPr>
          <a:xfrm>
            <a:off x="720000" y="3979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550" name="Google Shape;550;p37"/>
          <p:cNvSpPr txBox="1">
            <a:spLocks noGrp="1"/>
          </p:cNvSpPr>
          <p:nvPr>
            <p:ph type="title"/>
          </p:nvPr>
        </p:nvSpPr>
        <p:spPr>
          <a:xfrm>
            <a:off x="819243" y="1545543"/>
            <a:ext cx="7302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a:t>01</a:t>
            </a:r>
            <a:endParaRPr/>
          </a:p>
        </p:txBody>
      </p:sp>
      <p:sp>
        <p:nvSpPr>
          <p:cNvPr id="551" name="Google Shape;551;p37"/>
          <p:cNvSpPr txBox="1">
            <a:spLocks noGrp="1"/>
          </p:cNvSpPr>
          <p:nvPr>
            <p:ph type="title" idx="2"/>
          </p:nvPr>
        </p:nvSpPr>
        <p:spPr>
          <a:xfrm>
            <a:off x="819243" y="3142210"/>
            <a:ext cx="7302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a:t>04</a:t>
            </a:r>
            <a:endParaRPr/>
          </a:p>
        </p:txBody>
      </p:sp>
      <p:sp>
        <p:nvSpPr>
          <p:cNvPr id="552" name="Google Shape;552;p37"/>
          <p:cNvSpPr txBox="1">
            <a:spLocks noGrp="1"/>
          </p:cNvSpPr>
          <p:nvPr>
            <p:ph type="title" idx="3"/>
          </p:nvPr>
        </p:nvSpPr>
        <p:spPr>
          <a:xfrm>
            <a:off x="3218802" y="1556255"/>
            <a:ext cx="7302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02</a:t>
            </a:r>
            <a:endParaRPr dirty="0"/>
          </a:p>
        </p:txBody>
      </p:sp>
      <p:sp>
        <p:nvSpPr>
          <p:cNvPr id="553" name="Google Shape;553;p37"/>
          <p:cNvSpPr txBox="1">
            <a:spLocks noGrp="1"/>
          </p:cNvSpPr>
          <p:nvPr>
            <p:ph type="title" idx="4"/>
          </p:nvPr>
        </p:nvSpPr>
        <p:spPr>
          <a:xfrm>
            <a:off x="3218802" y="3103640"/>
            <a:ext cx="7302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05</a:t>
            </a:r>
            <a:endParaRPr dirty="0"/>
          </a:p>
        </p:txBody>
      </p:sp>
      <p:sp>
        <p:nvSpPr>
          <p:cNvPr id="554" name="Google Shape;554;p37"/>
          <p:cNvSpPr txBox="1">
            <a:spLocks noGrp="1"/>
          </p:cNvSpPr>
          <p:nvPr>
            <p:ph type="title" idx="5"/>
          </p:nvPr>
        </p:nvSpPr>
        <p:spPr>
          <a:xfrm>
            <a:off x="6033057" y="1545543"/>
            <a:ext cx="7302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a:t>03</a:t>
            </a:r>
            <a:endParaRPr/>
          </a:p>
        </p:txBody>
      </p:sp>
      <p:sp>
        <p:nvSpPr>
          <p:cNvPr id="555" name="Google Shape;555;p37"/>
          <p:cNvSpPr txBox="1">
            <a:spLocks noGrp="1"/>
          </p:cNvSpPr>
          <p:nvPr>
            <p:ph type="title" idx="6"/>
          </p:nvPr>
        </p:nvSpPr>
        <p:spPr>
          <a:xfrm>
            <a:off x="6033057" y="3142210"/>
            <a:ext cx="7302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a:t>06</a:t>
            </a:r>
            <a:endParaRPr/>
          </a:p>
        </p:txBody>
      </p:sp>
      <p:sp>
        <p:nvSpPr>
          <p:cNvPr id="556" name="Google Shape;556;p37"/>
          <p:cNvSpPr txBox="1">
            <a:spLocks noGrp="1"/>
          </p:cNvSpPr>
          <p:nvPr>
            <p:ph type="subTitle" idx="1"/>
          </p:nvPr>
        </p:nvSpPr>
        <p:spPr>
          <a:xfrm>
            <a:off x="819243" y="2014634"/>
            <a:ext cx="22917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557" name="Google Shape;557;p37"/>
          <p:cNvSpPr txBox="1">
            <a:spLocks noGrp="1"/>
          </p:cNvSpPr>
          <p:nvPr>
            <p:ph type="subTitle" idx="7"/>
          </p:nvPr>
        </p:nvSpPr>
        <p:spPr>
          <a:xfrm>
            <a:off x="3218802" y="2002958"/>
            <a:ext cx="22917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 Overview</a:t>
            </a:r>
            <a:endParaRPr dirty="0"/>
          </a:p>
        </p:txBody>
      </p:sp>
      <p:sp>
        <p:nvSpPr>
          <p:cNvPr id="558" name="Google Shape;558;p37"/>
          <p:cNvSpPr txBox="1">
            <a:spLocks noGrp="1"/>
          </p:cNvSpPr>
          <p:nvPr>
            <p:ph type="subTitle" idx="8"/>
          </p:nvPr>
        </p:nvSpPr>
        <p:spPr>
          <a:xfrm>
            <a:off x="6033057" y="2014634"/>
            <a:ext cx="22917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Objectives &amp; KPI</a:t>
            </a:r>
            <a:endParaRPr dirty="0"/>
          </a:p>
        </p:txBody>
      </p:sp>
      <p:sp>
        <p:nvSpPr>
          <p:cNvPr id="559" name="Google Shape;559;p37"/>
          <p:cNvSpPr txBox="1">
            <a:spLocks noGrp="1"/>
          </p:cNvSpPr>
          <p:nvPr>
            <p:ph type="subTitle" idx="9"/>
          </p:nvPr>
        </p:nvSpPr>
        <p:spPr>
          <a:xfrm>
            <a:off x="819243" y="3611368"/>
            <a:ext cx="22917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Visualization</a:t>
            </a:r>
            <a:endParaRPr dirty="0"/>
          </a:p>
        </p:txBody>
      </p:sp>
      <p:sp>
        <p:nvSpPr>
          <p:cNvPr id="560" name="Google Shape;560;p37"/>
          <p:cNvSpPr txBox="1">
            <a:spLocks noGrp="1"/>
          </p:cNvSpPr>
          <p:nvPr>
            <p:ph type="subTitle" idx="13"/>
          </p:nvPr>
        </p:nvSpPr>
        <p:spPr>
          <a:xfrm>
            <a:off x="3218802" y="3613916"/>
            <a:ext cx="22917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Analysis &amp; Insights</a:t>
            </a:r>
            <a:endParaRPr dirty="0"/>
          </a:p>
        </p:txBody>
      </p:sp>
      <p:sp>
        <p:nvSpPr>
          <p:cNvPr id="561" name="Google Shape;561;p37"/>
          <p:cNvSpPr txBox="1">
            <a:spLocks noGrp="1"/>
          </p:cNvSpPr>
          <p:nvPr>
            <p:ph type="subTitle" idx="14"/>
          </p:nvPr>
        </p:nvSpPr>
        <p:spPr>
          <a:xfrm>
            <a:off x="6033057" y="3611368"/>
            <a:ext cx="22917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Future Work</a:t>
            </a:r>
            <a:endParaRPr dirty="0"/>
          </a:p>
        </p:txBody>
      </p:sp>
      <p:sp>
        <p:nvSpPr>
          <p:cNvPr id="2" name="TextBox 1">
            <a:extLst>
              <a:ext uri="{FF2B5EF4-FFF2-40B4-BE49-F238E27FC236}">
                <a16:creationId xmlns:a16="http://schemas.microsoft.com/office/drawing/2014/main" id="{D0B9210A-9826-7409-5520-F18E0ADBE8EF}"/>
              </a:ext>
            </a:extLst>
          </p:cNvPr>
          <p:cNvSpPr txBox="1"/>
          <p:nvPr/>
        </p:nvSpPr>
        <p:spPr>
          <a:xfrm>
            <a:off x="3949002" y="3848519"/>
            <a:ext cx="184731" cy="307777"/>
          </a:xfrm>
          <a:prstGeom prst="rect">
            <a:avLst/>
          </a:prstGeom>
          <a:noFill/>
        </p:spPr>
        <p:txBody>
          <a:bodyPr wrap="none" rtlCol="0">
            <a:spAutoFit/>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grpSp>
        <p:nvGrpSpPr>
          <p:cNvPr id="25" name="Google Shape;2248;p69">
            <a:extLst>
              <a:ext uri="{FF2B5EF4-FFF2-40B4-BE49-F238E27FC236}">
                <a16:creationId xmlns:a16="http://schemas.microsoft.com/office/drawing/2014/main" id="{0AE1D1BD-EC75-20C9-7274-76F5BE12DAB0}"/>
              </a:ext>
            </a:extLst>
          </p:cNvPr>
          <p:cNvGrpSpPr/>
          <p:nvPr/>
        </p:nvGrpSpPr>
        <p:grpSpPr>
          <a:xfrm>
            <a:off x="6554202" y="2658608"/>
            <a:ext cx="2764576" cy="2633752"/>
            <a:chOff x="4508512" y="1102154"/>
            <a:chExt cx="3703730" cy="3448163"/>
          </a:xfrm>
        </p:grpSpPr>
        <p:grpSp>
          <p:nvGrpSpPr>
            <p:cNvPr id="26" name="Google Shape;2249;p69">
              <a:extLst>
                <a:ext uri="{FF2B5EF4-FFF2-40B4-BE49-F238E27FC236}">
                  <a16:creationId xmlns:a16="http://schemas.microsoft.com/office/drawing/2014/main" id="{BBCA8833-1457-A4C2-F4F7-69E7B78664E2}"/>
                </a:ext>
              </a:extLst>
            </p:cNvPr>
            <p:cNvGrpSpPr/>
            <p:nvPr/>
          </p:nvGrpSpPr>
          <p:grpSpPr>
            <a:xfrm rot="-1055257">
              <a:off x="4874409" y="1543194"/>
              <a:ext cx="3168438" cy="1611618"/>
              <a:chOff x="2630883" y="3262708"/>
              <a:chExt cx="2541512" cy="1292864"/>
            </a:xfrm>
          </p:grpSpPr>
          <p:grpSp>
            <p:nvGrpSpPr>
              <p:cNvPr id="853" name="Google Shape;2250;p69">
                <a:extLst>
                  <a:ext uri="{FF2B5EF4-FFF2-40B4-BE49-F238E27FC236}">
                    <a16:creationId xmlns:a16="http://schemas.microsoft.com/office/drawing/2014/main" id="{6D289C7F-89FA-2652-D69B-03B25E16991B}"/>
                  </a:ext>
                </a:extLst>
              </p:cNvPr>
              <p:cNvGrpSpPr/>
              <p:nvPr/>
            </p:nvGrpSpPr>
            <p:grpSpPr>
              <a:xfrm>
                <a:off x="2630883" y="3262708"/>
                <a:ext cx="2511443" cy="1287876"/>
                <a:chOff x="2630883" y="3262708"/>
                <a:chExt cx="2511443" cy="1287876"/>
              </a:xfrm>
            </p:grpSpPr>
            <p:sp>
              <p:nvSpPr>
                <p:cNvPr id="860" name="Google Shape;2251;p69">
                  <a:extLst>
                    <a:ext uri="{FF2B5EF4-FFF2-40B4-BE49-F238E27FC236}">
                      <a16:creationId xmlns:a16="http://schemas.microsoft.com/office/drawing/2014/main" id="{785CF663-A2A8-204D-5A26-DC9BA2BF46DB}"/>
                    </a:ext>
                  </a:extLst>
                </p:cNvPr>
                <p:cNvSpPr/>
                <p:nvPr/>
              </p:nvSpPr>
              <p:spPr>
                <a:xfrm>
                  <a:off x="2630883" y="3410147"/>
                  <a:ext cx="2340824" cy="1140437"/>
                </a:xfrm>
                <a:custGeom>
                  <a:avLst/>
                  <a:gdLst/>
                  <a:ahLst/>
                  <a:cxnLst/>
                  <a:rect l="l" t="t" r="r" b="b"/>
                  <a:pathLst>
                    <a:path w="2340824" h="1140437" extrusionOk="0">
                      <a:moveTo>
                        <a:pt x="93228" y="1140438"/>
                      </a:moveTo>
                      <a:lnTo>
                        <a:pt x="0" y="1014625"/>
                      </a:lnTo>
                      <a:lnTo>
                        <a:pt x="1305654" y="48010"/>
                      </a:lnTo>
                      <a:lnTo>
                        <a:pt x="1681376" y="507871"/>
                      </a:lnTo>
                      <a:lnTo>
                        <a:pt x="2234906" y="0"/>
                      </a:lnTo>
                      <a:lnTo>
                        <a:pt x="2340825" y="115339"/>
                      </a:lnTo>
                      <a:lnTo>
                        <a:pt x="1665039" y="735389"/>
                      </a:lnTo>
                      <a:lnTo>
                        <a:pt x="1278835" y="262694"/>
                      </a:lnTo>
                      <a:lnTo>
                        <a:pt x="93228" y="1140438"/>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2252;p69">
                  <a:extLst>
                    <a:ext uri="{FF2B5EF4-FFF2-40B4-BE49-F238E27FC236}">
                      <a16:creationId xmlns:a16="http://schemas.microsoft.com/office/drawing/2014/main" id="{DF8FCAC8-C644-7F38-825B-BEFC2C030D5F}"/>
                    </a:ext>
                  </a:extLst>
                </p:cNvPr>
                <p:cNvSpPr/>
                <p:nvPr/>
              </p:nvSpPr>
              <p:spPr>
                <a:xfrm>
                  <a:off x="4730706" y="3262708"/>
                  <a:ext cx="411620" cy="402082"/>
                </a:xfrm>
                <a:custGeom>
                  <a:avLst/>
                  <a:gdLst/>
                  <a:ahLst/>
                  <a:cxnLst/>
                  <a:rect l="l" t="t" r="r" b="b"/>
                  <a:pathLst>
                    <a:path w="411620" h="402082" extrusionOk="0">
                      <a:moveTo>
                        <a:pt x="285174" y="402083"/>
                      </a:moveTo>
                      <a:lnTo>
                        <a:pt x="411620" y="0"/>
                      </a:lnTo>
                      <a:lnTo>
                        <a:pt x="0" y="91546"/>
                      </a:lnTo>
                      <a:lnTo>
                        <a:pt x="285174" y="402083"/>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7" name="Google Shape;2253;p69">
                <a:extLst>
                  <a:ext uri="{FF2B5EF4-FFF2-40B4-BE49-F238E27FC236}">
                    <a16:creationId xmlns:a16="http://schemas.microsoft.com/office/drawing/2014/main" id="{FEDA79F0-AD01-8BC0-CADA-3C51BD9A89B7}"/>
                  </a:ext>
                </a:extLst>
              </p:cNvPr>
              <p:cNvGrpSpPr/>
              <p:nvPr/>
            </p:nvGrpSpPr>
            <p:grpSpPr>
              <a:xfrm>
                <a:off x="2660953" y="3267695"/>
                <a:ext cx="2511442" cy="1287877"/>
                <a:chOff x="2660953" y="3267695"/>
                <a:chExt cx="2511442" cy="1287877"/>
              </a:xfrm>
            </p:grpSpPr>
            <p:sp>
              <p:nvSpPr>
                <p:cNvPr id="858" name="Google Shape;2254;p69">
                  <a:extLst>
                    <a:ext uri="{FF2B5EF4-FFF2-40B4-BE49-F238E27FC236}">
                      <a16:creationId xmlns:a16="http://schemas.microsoft.com/office/drawing/2014/main" id="{45ED963C-C48A-06D3-A372-0DC4A5E6FCDC}"/>
                    </a:ext>
                  </a:extLst>
                </p:cNvPr>
                <p:cNvSpPr/>
                <p:nvPr/>
              </p:nvSpPr>
              <p:spPr>
                <a:xfrm>
                  <a:off x="2660953" y="3415134"/>
                  <a:ext cx="2340824" cy="1140438"/>
                </a:xfrm>
                <a:custGeom>
                  <a:avLst/>
                  <a:gdLst/>
                  <a:ahLst/>
                  <a:cxnLst/>
                  <a:rect l="l" t="t" r="r" b="b"/>
                  <a:pathLst>
                    <a:path w="2340824" h="1140438" extrusionOk="0">
                      <a:moveTo>
                        <a:pt x="93228" y="1140438"/>
                      </a:moveTo>
                      <a:lnTo>
                        <a:pt x="0" y="1014625"/>
                      </a:lnTo>
                      <a:lnTo>
                        <a:pt x="1305654" y="48011"/>
                      </a:lnTo>
                      <a:lnTo>
                        <a:pt x="1681376" y="507871"/>
                      </a:lnTo>
                      <a:lnTo>
                        <a:pt x="2234906" y="0"/>
                      </a:lnTo>
                      <a:lnTo>
                        <a:pt x="2340824" y="115339"/>
                      </a:lnTo>
                      <a:lnTo>
                        <a:pt x="1665039" y="735389"/>
                      </a:lnTo>
                      <a:lnTo>
                        <a:pt x="1278835" y="262699"/>
                      </a:lnTo>
                      <a:lnTo>
                        <a:pt x="93228" y="114043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2255;p69">
                  <a:extLst>
                    <a:ext uri="{FF2B5EF4-FFF2-40B4-BE49-F238E27FC236}">
                      <a16:creationId xmlns:a16="http://schemas.microsoft.com/office/drawing/2014/main" id="{14D315B3-436F-F159-E638-C960ED3F02B7}"/>
                    </a:ext>
                  </a:extLst>
                </p:cNvPr>
                <p:cNvSpPr/>
                <p:nvPr/>
              </p:nvSpPr>
              <p:spPr>
                <a:xfrm>
                  <a:off x="4760776" y="3267695"/>
                  <a:ext cx="411619" cy="402082"/>
                </a:xfrm>
                <a:custGeom>
                  <a:avLst/>
                  <a:gdLst/>
                  <a:ahLst/>
                  <a:cxnLst/>
                  <a:rect l="l" t="t" r="r" b="b"/>
                  <a:pathLst>
                    <a:path w="411619" h="402082" extrusionOk="0">
                      <a:moveTo>
                        <a:pt x="285174" y="402083"/>
                      </a:moveTo>
                      <a:lnTo>
                        <a:pt x="411620" y="0"/>
                      </a:lnTo>
                      <a:lnTo>
                        <a:pt x="0" y="91545"/>
                      </a:lnTo>
                      <a:lnTo>
                        <a:pt x="285174" y="40208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7" name="Google Shape;2256;p69">
              <a:extLst>
                <a:ext uri="{FF2B5EF4-FFF2-40B4-BE49-F238E27FC236}">
                  <a16:creationId xmlns:a16="http://schemas.microsoft.com/office/drawing/2014/main" id="{963FDF99-048F-B054-52E6-EEFC4DB1E3D5}"/>
                </a:ext>
              </a:extLst>
            </p:cNvPr>
            <p:cNvGrpSpPr/>
            <p:nvPr/>
          </p:nvGrpSpPr>
          <p:grpSpPr>
            <a:xfrm>
              <a:off x="4508512" y="2931576"/>
              <a:ext cx="1640955" cy="1495564"/>
              <a:chOff x="4418024" y="2931576"/>
              <a:chExt cx="1640955" cy="1495564"/>
            </a:xfrm>
          </p:grpSpPr>
          <p:grpSp>
            <p:nvGrpSpPr>
              <p:cNvPr id="837" name="Google Shape;2257;p69">
                <a:extLst>
                  <a:ext uri="{FF2B5EF4-FFF2-40B4-BE49-F238E27FC236}">
                    <a16:creationId xmlns:a16="http://schemas.microsoft.com/office/drawing/2014/main" id="{C0DC1F5D-C897-3F24-1D81-341AB53FDA7B}"/>
                  </a:ext>
                </a:extLst>
              </p:cNvPr>
              <p:cNvGrpSpPr/>
              <p:nvPr/>
            </p:nvGrpSpPr>
            <p:grpSpPr>
              <a:xfrm rot="-1089589">
                <a:off x="4512441" y="3397825"/>
                <a:ext cx="1407020" cy="830742"/>
                <a:chOff x="4778337" y="5141250"/>
                <a:chExt cx="1335335" cy="788417"/>
              </a:xfrm>
            </p:grpSpPr>
            <p:sp>
              <p:nvSpPr>
                <p:cNvPr id="846" name="Google Shape;2258;p69">
                  <a:extLst>
                    <a:ext uri="{FF2B5EF4-FFF2-40B4-BE49-F238E27FC236}">
                      <a16:creationId xmlns:a16="http://schemas.microsoft.com/office/drawing/2014/main" id="{95AE24AD-6A6E-C9EC-BD94-853006585E8E}"/>
                    </a:ext>
                  </a:extLst>
                </p:cNvPr>
                <p:cNvSpPr/>
                <p:nvPr/>
              </p:nvSpPr>
              <p:spPr>
                <a:xfrm>
                  <a:off x="4778337" y="5141250"/>
                  <a:ext cx="1335334" cy="787760"/>
                </a:xfrm>
                <a:custGeom>
                  <a:avLst/>
                  <a:gdLst/>
                  <a:ahLst/>
                  <a:cxnLst/>
                  <a:rect l="l" t="t" r="r" b="b"/>
                  <a:pathLst>
                    <a:path w="1745534" h="1029752" extrusionOk="0">
                      <a:moveTo>
                        <a:pt x="5103" y="167486"/>
                      </a:moveTo>
                      <a:cubicBezTo>
                        <a:pt x="-86406" y="691790"/>
                        <a:pt x="1052911" y="1396174"/>
                        <a:pt x="1745445" y="803631"/>
                      </a:cubicBezTo>
                      <a:cubicBezTo>
                        <a:pt x="1467424" y="94438"/>
                        <a:pt x="387793" y="-221495"/>
                        <a:pt x="5103" y="1674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2259;p69">
                  <a:extLst>
                    <a:ext uri="{FF2B5EF4-FFF2-40B4-BE49-F238E27FC236}">
                      <a16:creationId xmlns:a16="http://schemas.microsoft.com/office/drawing/2014/main" id="{8DDED6B5-1234-BE92-4F98-9DCE9FA787E5}"/>
                    </a:ext>
                  </a:extLst>
                </p:cNvPr>
                <p:cNvSpPr/>
                <p:nvPr/>
              </p:nvSpPr>
              <p:spPr>
                <a:xfrm>
                  <a:off x="5204163" y="5142875"/>
                  <a:ext cx="102221" cy="324991"/>
                </a:xfrm>
                <a:custGeom>
                  <a:avLst/>
                  <a:gdLst/>
                  <a:ahLst/>
                  <a:cxnLst/>
                  <a:rect l="l" t="t" r="r" b="b"/>
                  <a:pathLst>
                    <a:path w="133622" h="424825" extrusionOk="0">
                      <a:moveTo>
                        <a:pt x="133534" y="418484"/>
                      </a:moveTo>
                      <a:lnTo>
                        <a:pt x="23088" y="953"/>
                      </a:lnTo>
                      <a:cubicBezTo>
                        <a:pt x="15344" y="333"/>
                        <a:pt x="7606" y="-262"/>
                        <a:pt x="-89" y="-728"/>
                      </a:cubicBezTo>
                      <a:lnTo>
                        <a:pt x="112286" y="4240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2260;p69">
                  <a:extLst>
                    <a:ext uri="{FF2B5EF4-FFF2-40B4-BE49-F238E27FC236}">
                      <a16:creationId xmlns:a16="http://schemas.microsoft.com/office/drawing/2014/main" id="{735179FE-A500-313B-872B-6C046A484656}"/>
                    </a:ext>
                  </a:extLst>
                </p:cNvPr>
                <p:cNvSpPr/>
                <p:nvPr/>
              </p:nvSpPr>
              <p:spPr>
                <a:xfrm>
                  <a:off x="4817422" y="5352727"/>
                  <a:ext cx="187330" cy="134330"/>
                </a:xfrm>
                <a:custGeom>
                  <a:avLst/>
                  <a:gdLst/>
                  <a:ahLst/>
                  <a:cxnLst/>
                  <a:rect l="l" t="t" r="r" b="b"/>
                  <a:pathLst>
                    <a:path w="244876" h="175595" extrusionOk="0">
                      <a:moveTo>
                        <a:pt x="232548" y="-728"/>
                      </a:moveTo>
                      <a:lnTo>
                        <a:pt x="-89" y="155148"/>
                      </a:lnTo>
                      <a:cubicBezTo>
                        <a:pt x="3113" y="161731"/>
                        <a:pt x="6459" y="168305"/>
                        <a:pt x="9948" y="174867"/>
                      </a:cubicBezTo>
                      <a:lnTo>
                        <a:pt x="244788" y="17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2261;p69">
                  <a:extLst>
                    <a:ext uri="{FF2B5EF4-FFF2-40B4-BE49-F238E27FC236}">
                      <a16:creationId xmlns:a16="http://schemas.microsoft.com/office/drawing/2014/main" id="{3A5A2885-A6A3-7FD8-0EC7-AD415A434B5D}"/>
                    </a:ext>
                  </a:extLst>
                </p:cNvPr>
                <p:cNvSpPr/>
                <p:nvPr/>
              </p:nvSpPr>
              <p:spPr>
                <a:xfrm>
                  <a:off x="5205180" y="5554833"/>
                  <a:ext cx="365072" cy="278678"/>
                </a:xfrm>
                <a:custGeom>
                  <a:avLst/>
                  <a:gdLst/>
                  <a:ahLst/>
                  <a:cxnLst/>
                  <a:rect l="l" t="t" r="r" b="b"/>
                  <a:pathLst>
                    <a:path w="477218" h="364285" extrusionOk="0">
                      <a:moveTo>
                        <a:pt x="463799" y="-728"/>
                      </a:moveTo>
                      <a:lnTo>
                        <a:pt x="-89" y="352899"/>
                      </a:lnTo>
                      <a:cubicBezTo>
                        <a:pt x="7290" y="356507"/>
                        <a:pt x="14709" y="360060"/>
                        <a:pt x="22169" y="363558"/>
                      </a:cubicBezTo>
                      <a:lnTo>
                        <a:pt x="477129" y="167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2262;p69">
                  <a:extLst>
                    <a:ext uri="{FF2B5EF4-FFF2-40B4-BE49-F238E27FC236}">
                      <a16:creationId xmlns:a16="http://schemas.microsoft.com/office/drawing/2014/main" id="{3A2CB2C7-EE2B-9608-614E-B0CA28BE4573}"/>
                    </a:ext>
                  </a:extLst>
                </p:cNvPr>
                <p:cNvSpPr/>
                <p:nvPr/>
              </p:nvSpPr>
              <p:spPr>
                <a:xfrm>
                  <a:off x="5728282" y="5315912"/>
                  <a:ext cx="66602" cy="325390"/>
                </a:xfrm>
                <a:custGeom>
                  <a:avLst/>
                  <a:gdLst/>
                  <a:ahLst/>
                  <a:cxnLst/>
                  <a:rect l="l" t="t" r="r" b="b"/>
                  <a:pathLst>
                    <a:path w="87062" h="425347" extrusionOk="0">
                      <a:moveTo>
                        <a:pt x="86974" y="421286"/>
                      </a:moveTo>
                      <a:lnTo>
                        <a:pt x="24541" y="14862"/>
                      </a:lnTo>
                      <a:cubicBezTo>
                        <a:pt x="16387" y="9574"/>
                        <a:pt x="8162" y="4400"/>
                        <a:pt x="-89" y="-728"/>
                      </a:cubicBezTo>
                      <a:lnTo>
                        <a:pt x="65250" y="42462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2263;p69">
                  <a:extLst>
                    <a:ext uri="{FF2B5EF4-FFF2-40B4-BE49-F238E27FC236}">
                      <a16:creationId xmlns:a16="http://schemas.microsoft.com/office/drawing/2014/main" id="{5AE83154-9453-3DD5-A289-0DDA9B6BB881}"/>
                    </a:ext>
                  </a:extLst>
                </p:cNvPr>
                <p:cNvSpPr/>
                <p:nvPr/>
              </p:nvSpPr>
              <p:spPr>
                <a:xfrm>
                  <a:off x="5642170" y="5695733"/>
                  <a:ext cx="322891" cy="233935"/>
                </a:xfrm>
                <a:custGeom>
                  <a:avLst/>
                  <a:gdLst/>
                  <a:ahLst/>
                  <a:cxnLst/>
                  <a:rect l="l" t="t" r="r" b="b"/>
                  <a:pathLst>
                    <a:path w="422080" h="305797" extrusionOk="0">
                      <a:moveTo>
                        <a:pt x="421991" y="16860"/>
                      </a:moveTo>
                      <a:lnTo>
                        <a:pt x="408822" y="-728"/>
                      </a:lnTo>
                      <a:lnTo>
                        <a:pt x="-89" y="305069"/>
                      </a:lnTo>
                      <a:cubicBezTo>
                        <a:pt x="12556" y="304979"/>
                        <a:pt x="25200" y="304669"/>
                        <a:pt x="37842" y="3041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2264;p69">
                  <a:extLst>
                    <a:ext uri="{FF2B5EF4-FFF2-40B4-BE49-F238E27FC236}">
                      <a16:creationId xmlns:a16="http://schemas.microsoft.com/office/drawing/2014/main" id="{1C1C79F4-B11D-0DB3-A5A1-7CB2D08C4547}"/>
                    </a:ext>
                  </a:extLst>
                </p:cNvPr>
                <p:cNvSpPr/>
                <p:nvPr/>
              </p:nvSpPr>
              <p:spPr>
                <a:xfrm>
                  <a:off x="4779643" y="5272811"/>
                  <a:ext cx="1334029" cy="490484"/>
                </a:xfrm>
                <a:custGeom>
                  <a:avLst/>
                  <a:gdLst/>
                  <a:ahLst/>
                  <a:cxnLst/>
                  <a:rect l="l" t="t" r="r" b="b"/>
                  <a:pathLst>
                    <a:path w="1743829" h="641156" extrusionOk="0">
                      <a:moveTo>
                        <a:pt x="1738354" y="618832"/>
                      </a:moveTo>
                      <a:lnTo>
                        <a:pt x="2846" y="-728"/>
                      </a:lnTo>
                      <a:cubicBezTo>
                        <a:pt x="1635" y="6666"/>
                        <a:pt x="639" y="14090"/>
                        <a:pt x="-89" y="21550"/>
                      </a:cubicBezTo>
                      <a:lnTo>
                        <a:pt x="1733514" y="640429"/>
                      </a:lnTo>
                      <a:cubicBezTo>
                        <a:pt x="1736927" y="637589"/>
                        <a:pt x="1740349" y="634773"/>
                        <a:pt x="1743740" y="631872"/>
                      </a:cubicBezTo>
                      <a:cubicBezTo>
                        <a:pt x="1742022" y="627487"/>
                        <a:pt x="1740133" y="623186"/>
                        <a:pt x="1738354" y="6188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8" name="Google Shape;2265;p69">
                <a:extLst>
                  <a:ext uri="{FF2B5EF4-FFF2-40B4-BE49-F238E27FC236}">
                    <a16:creationId xmlns:a16="http://schemas.microsoft.com/office/drawing/2014/main" id="{54F82023-44E1-568E-E36C-1EF9E7449469}"/>
                  </a:ext>
                </a:extLst>
              </p:cNvPr>
              <p:cNvGrpSpPr/>
              <p:nvPr/>
            </p:nvGrpSpPr>
            <p:grpSpPr>
              <a:xfrm rot="-359516">
                <a:off x="4894506" y="2986002"/>
                <a:ext cx="1105211" cy="1193263"/>
                <a:chOff x="4921769" y="3642162"/>
                <a:chExt cx="1048829" cy="1132389"/>
              </a:xfrm>
            </p:grpSpPr>
            <p:sp>
              <p:nvSpPr>
                <p:cNvPr id="839" name="Google Shape;2266;p69">
                  <a:extLst>
                    <a:ext uri="{FF2B5EF4-FFF2-40B4-BE49-F238E27FC236}">
                      <a16:creationId xmlns:a16="http://schemas.microsoft.com/office/drawing/2014/main" id="{31292A7B-56B3-4F2B-D08A-E91E2A3A5C62}"/>
                    </a:ext>
                  </a:extLst>
                </p:cNvPr>
                <p:cNvSpPr/>
                <p:nvPr/>
              </p:nvSpPr>
              <p:spPr>
                <a:xfrm>
                  <a:off x="4921769" y="3642162"/>
                  <a:ext cx="1048829" cy="1132378"/>
                </a:xfrm>
                <a:custGeom>
                  <a:avLst/>
                  <a:gdLst/>
                  <a:ahLst/>
                  <a:cxnLst/>
                  <a:rect l="l" t="t" r="r" b="b"/>
                  <a:pathLst>
                    <a:path w="1371018" h="1480233" extrusionOk="0">
                      <a:moveTo>
                        <a:pt x="24217" y="13961"/>
                      </a:moveTo>
                      <a:cubicBezTo>
                        <a:pt x="-94878" y="497744"/>
                        <a:pt x="207410" y="1383284"/>
                        <a:pt x="1293296" y="1479506"/>
                      </a:cubicBezTo>
                      <a:cubicBezTo>
                        <a:pt x="1574677" y="888315"/>
                        <a:pt x="1077452" y="-135295"/>
                        <a:pt x="24217" y="139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0" name="Google Shape;2267;p69">
                  <a:extLst>
                    <a:ext uri="{FF2B5EF4-FFF2-40B4-BE49-F238E27FC236}">
                      <a16:creationId xmlns:a16="http://schemas.microsoft.com/office/drawing/2014/main" id="{8EC22426-E53E-D495-2FF3-6D50C54F5CC2}"/>
                    </a:ext>
                  </a:extLst>
                </p:cNvPr>
                <p:cNvSpPr/>
                <p:nvPr/>
              </p:nvSpPr>
              <p:spPr>
                <a:xfrm>
                  <a:off x="4938097" y="3651132"/>
                  <a:ext cx="976193" cy="1123419"/>
                </a:xfrm>
                <a:custGeom>
                  <a:avLst/>
                  <a:gdLst/>
                  <a:ahLst/>
                  <a:cxnLst/>
                  <a:rect l="l" t="t" r="r" b="b"/>
                  <a:pathLst>
                    <a:path w="1276069" h="1468522" extrusionOk="0">
                      <a:moveTo>
                        <a:pt x="1275980" y="1459154"/>
                      </a:moveTo>
                      <a:lnTo>
                        <a:pt x="25185" y="-728"/>
                      </a:lnTo>
                      <a:cubicBezTo>
                        <a:pt x="17782" y="212"/>
                        <a:pt x="10353" y="1204"/>
                        <a:pt x="2899" y="2249"/>
                      </a:cubicBezTo>
                      <a:cubicBezTo>
                        <a:pt x="1845" y="6533"/>
                        <a:pt x="899" y="10919"/>
                        <a:pt x="-89" y="15265"/>
                      </a:cubicBezTo>
                      <a:lnTo>
                        <a:pt x="1241796" y="1464746"/>
                      </a:lnTo>
                      <a:cubicBezTo>
                        <a:pt x="1251834" y="1465785"/>
                        <a:pt x="1261804" y="1466893"/>
                        <a:pt x="1271979" y="1467795"/>
                      </a:cubicBezTo>
                      <a:cubicBezTo>
                        <a:pt x="1273342" y="1464931"/>
                        <a:pt x="1274653" y="1462037"/>
                        <a:pt x="1275980" y="14591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2268;p69">
                  <a:extLst>
                    <a:ext uri="{FF2B5EF4-FFF2-40B4-BE49-F238E27FC236}">
                      <a16:creationId xmlns:a16="http://schemas.microsoft.com/office/drawing/2014/main" id="{71F10BDA-4070-6ECA-706E-AEDBF53140FC}"/>
                    </a:ext>
                  </a:extLst>
                </p:cNvPr>
                <p:cNvSpPr/>
                <p:nvPr/>
              </p:nvSpPr>
              <p:spPr>
                <a:xfrm>
                  <a:off x="4965616" y="4023850"/>
                  <a:ext cx="307717" cy="85969"/>
                </a:xfrm>
                <a:custGeom>
                  <a:avLst/>
                  <a:gdLst/>
                  <a:ahLst/>
                  <a:cxnLst/>
                  <a:rect l="l" t="t" r="r" b="b"/>
                  <a:pathLst>
                    <a:path w="402245" h="112378" extrusionOk="0">
                      <a:moveTo>
                        <a:pt x="396002" y="-728"/>
                      </a:moveTo>
                      <a:lnTo>
                        <a:pt x="-89" y="83401"/>
                      </a:lnTo>
                      <a:cubicBezTo>
                        <a:pt x="2932" y="92818"/>
                        <a:pt x="6076" y="102234"/>
                        <a:pt x="9343" y="111651"/>
                      </a:cubicBezTo>
                      <a:lnTo>
                        <a:pt x="402156" y="282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2269;p69">
                  <a:extLst>
                    <a:ext uri="{FF2B5EF4-FFF2-40B4-BE49-F238E27FC236}">
                      <a16:creationId xmlns:a16="http://schemas.microsoft.com/office/drawing/2014/main" id="{4901E457-B4AC-E922-485C-176BA8F557AF}"/>
                    </a:ext>
                  </a:extLst>
                </p:cNvPr>
                <p:cNvSpPr/>
                <p:nvPr/>
              </p:nvSpPr>
              <p:spPr>
                <a:xfrm>
                  <a:off x="5461021" y="3802587"/>
                  <a:ext cx="170353" cy="469223"/>
                </a:xfrm>
                <a:custGeom>
                  <a:avLst/>
                  <a:gdLst/>
                  <a:ahLst/>
                  <a:cxnLst/>
                  <a:rect l="l" t="t" r="r" b="b"/>
                  <a:pathLst>
                    <a:path w="222684" h="613364" extrusionOk="0">
                      <a:moveTo>
                        <a:pt x="28049" y="612637"/>
                      </a:moveTo>
                      <a:lnTo>
                        <a:pt x="222595" y="17894"/>
                      </a:lnTo>
                      <a:cubicBezTo>
                        <a:pt x="214348" y="11586"/>
                        <a:pt x="205997" y="5379"/>
                        <a:pt x="197541" y="-728"/>
                      </a:cubicBezTo>
                      <a:lnTo>
                        <a:pt x="-89" y="6034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43" name="Google Shape;2270;p69">
                  <a:extLst>
                    <a:ext uri="{FF2B5EF4-FFF2-40B4-BE49-F238E27FC236}">
                      <a16:creationId xmlns:a16="http://schemas.microsoft.com/office/drawing/2014/main" id="{CAD8A2F0-7D68-3744-4CE1-7239B60CC30C}"/>
                    </a:ext>
                  </a:extLst>
                </p:cNvPr>
                <p:cNvGrpSpPr/>
                <p:nvPr/>
              </p:nvGrpSpPr>
              <p:grpSpPr>
                <a:xfrm>
                  <a:off x="5242608" y="4480691"/>
                  <a:ext cx="420919" cy="42073"/>
                  <a:chOff x="2422386" y="2810148"/>
                  <a:chExt cx="549503" cy="54926"/>
                </a:xfrm>
              </p:grpSpPr>
              <p:sp>
                <p:nvSpPr>
                  <p:cNvPr id="844" name="Google Shape;2271;p69">
                    <a:extLst>
                      <a:ext uri="{FF2B5EF4-FFF2-40B4-BE49-F238E27FC236}">
                        <a16:creationId xmlns:a16="http://schemas.microsoft.com/office/drawing/2014/main" id="{1B112074-A73F-5149-78AA-A8053B4803C7}"/>
                      </a:ext>
                    </a:extLst>
                  </p:cNvPr>
                  <p:cNvSpPr/>
                  <p:nvPr/>
                </p:nvSpPr>
                <p:spPr>
                  <a:xfrm>
                    <a:off x="2423063" y="2850164"/>
                    <a:ext cx="16318" cy="14910"/>
                  </a:xfrm>
                  <a:custGeom>
                    <a:avLst/>
                    <a:gdLst/>
                    <a:ahLst/>
                    <a:cxnLst/>
                    <a:rect l="l" t="t" r="r" b="b"/>
                    <a:pathLst>
                      <a:path w="16318" h="14910" extrusionOk="0">
                        <a:moveTo>
                          <a:pt x="600" y="14183"/>
                        </a:moveTo>
                        <a:lnTo>
                          <a:pt x="16230" y="13459"/>
                        </a:lnTo>
                        <a:cubicBezTo>
                          <a:pt x="10700" y="8781"/>
                          <a:pt x="5325" y="4016"/>
                          <a:pt x="-89" y="-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2272;p69">
                    <a:extLst>
                      <a:ext uri="{FF2B5EF4-FFF2-40B4-BE49-F238E27FC236}">
                        <a16:creationId xmlns:a16="http://schemas.microsoft.com/office/drawing/2014/main" id="{7EACC7E6-90C3-8B58-C1C7-339BEC43C017}"/>
                      </a:ext>
                    </a:extLst>
                  </p:cNvPr>
                  <p:cNvSpPr/>
                  <p:nvPr/>
                </p:nvSpPr>
                <p:spPr>
                  <a:xfrm>
                    <a:off x="2422386" y="2810148"/>
                    <a:ext cx="549503" cy="54203"/>
                  </a:xfrm>
                  <a:custGeom>
                    <a:avLst/>
                    <a:gdLst/>
                    <a:ahLst/>
                    <a:cxnLst/>
                    <a:rect l="l" t="t" r="r" b="b"/>
                    <a:pathLst>
                      <a:path w="549503" h="54203" extrusionOk="0">
                        <a:moveTo>
                          <a:pt x="548046" y="-728"/>
                        </a:moveTo>
                        <a:lnTo>
                          <a:pt x="-89" y="24642"/>
                        </a:lnTo>
                        <a:lnTo>
                          <a:pt x="589" y="39288"/>
                        </a:lnTo>
                        <a:cubicBezTo>
                          <a:pt x="6002" y="44032"/>
                          <a:pt x="11378" y="48797"/>
                          <a:pt x="16907" y="53475"/>
                        </a:cubicBezTo>
                        <a:lnTo>
                          <a:pt x="549414" y="288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28" name="Google Shape;2273;p69">
              <a:extLst>
                <a:ext uri="{FF2B5EF4-FFF2-40B4-BE49-F238E27FC236}">
                  <a16:creationId xmlns:a16="http://schemas.microsoft.com/office/drawing/2014/main" id="{FB72C34E-4C9C-BF42-CAAA-818B4E2828AD}"/>
                </a:ext>
              </a:extLst>
            </p:cNvPr>
            <p:cNvGrpSpPr/>
            <p:nvPr/>
          </p:nvGrpSpPr>
          <p:grpSpPr>
            <a:xfrm>
              <a:off x="6508093" y="2453508"/>
              <a:ext cx="1581659" cy="2096808"/>
              <a:chOff x="6508093" y="2453508"/>
              <a:chExt cx="1581659" cy="2096808"/>
            </a:xfrm>
          </p:grpSpPr>
          <p:grpSp>
            <p:nvGrpSpPr>
              <p:cNvPr id="58" name="Google Shape;2274;p69">
                <a:extLst>
                  <a:ext uri="{FF2B5EF4-FFF2-40B4-BE49-F238E27FC236}">
                    <a16:creationId xmlns:a16="http://schemas.microsoft.com/office/drawing/2014/main" id="{40CE14D5-BA85-28E6-42D9-71703A470C93}"/>
                  </a:ext>
                </a:extLst>
              </p:cNvPr>
              <p:cNvGrpSpPr/>
              <p:nvPr/>
            </p:nvGrpSpPr>
            <p:grpSpPr>
              <a:xfrm rot="-736122" flipH="1">
                <a:off x="6870476" y="2557300"/>
                <a:ext cx="1105113" cy="1193158"/>
                <a:chOff x="4921769" y="3642162"/>
                <a:chExt cx="1048829" cy="1132389"/>
              </a:xfrm>
            </p:grpSpPr>
            <p:sp>
              <p:nvSpPr>
                <p:cNvPr id="62" name="Google Shape;2275;p69">
                  <a:extLst>
                    <a:ext uri="{FF2B5EF4-FFF2-40B4-BE49-F238E27FC236}">
                      <a16:creationId xmlns:a16="http://schemas.microsoft.com/office/drawing/2014/main" id="{85041448-36FF-B748-8A2B-B86C9BAC1A96}"/>
                    </a:ext>
                  </a:extLst>
                </p:cNvPr>
                <p:cNvSpPr/>
                <p:nvPr/>
              </p:nvSpPr>
              <p:spPr>
                <a:xfrm>
                  <a:off x="4921769" y="3642162"/>
                  <a:ext cx="1048829" cy="1132378"/>
                </a:xfrm>
                <a:custGeom>
                  <a:avLst/>
                  <a:gdLst/>
                  <a:ahLst/>
                  <a:cxnLst/>
                  <a:rect l="l" t="t" r="r" b="b"/>
                  <a:pathLst>
                    <a:path w="1371018" h="1480233" extrusionOk="0">
                      <a:moveTo>
                        <a:pt x="24217" y="13961"/>
                      </a:moveTo>
                      <a:cubicBezTo>
                        <a:pt x="-94878" y="497744"/>
                        <a:pt x="207410" y="1383284"/>
                        <a:pt x="1293296" y="1479506"/>
                      </a:cubicBezTo>
                      <a:cubicBezTo>
                        <a:pt x="1574677" y="888315"/>
                        <a:pt x="1077452" y="-135295"/>
                        <a:pt x="24217" y="139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276;p69">
                  <a:extLst>
                    <a:ext uri="{FF2B5EF4-FFF2-40B4-BE49-F238E27FC236}">
                      <a16:creationId xmlns:a16="http://schemas.microsoft.com/office/drawing/2014/main" id="{190E7BEF-11E4-E395-3CE4-7BB38FF0EA23}"/>
                    </a:ext>
                  </a:extLst>
                </p:cNvPr>
                <p:cNvSpPr/>
                <p:nvPr/>
              </p:nvSpPr>
              <p:spPr>
                <a:xfrm>
                  <a:off x="4938097" y="3651132"/>
                  <a:ext cx="976193" cy="1123419"/>
                </a:xfrm>
                <a:custGeom>
                  <a:avLst/>
                  <a:gdLst/>
                  <a:ahLst/>
                  <a:cxnLst/>
                  <a:rect l="l" t="t" r="r" b="b"/>
                  <a:pathLst>
                    <a:path w="1276069" h="1468522" extrusionOk="0">
                      <a:moveTo>
                        <a:pt x="1275980" y="1459154"/>
                      </a:moveTo>
                      <a:lnTo>
                        <a:pt x="25185" y="-728"/>
                      </a:lnTo>
                      <a:cubicBezTo>
                        <a:pt x="17782" y="212"/>
                        <a:pt x="10353" y="1204"/>
                        <a:pt x="2899" y="2249"/>
                      </a:cubicBezTo>
                      <a:cubicBezTo>
                        <a:pt x="1845" y="6533"/>
                        <a:pt x="899" y="10919"/>
                        <a:pt x="-89" y="15265"/>
                      </a:cubicBezTo>
                      <a:lnTo>
                        <a:pt x="1241796" y="1464746"/>
                      </a:lnTo>
                      <a:cubicBezTo>
                        <a:pt x="1251834" y="1465785"/>
                        <a:pt x="1261804" y="1466893"/>
                        <a:pt x="1271979" y="1467795"/>
                      </a:cubicBezTo>
                      <a:cubicBezTo>
                        <a:pt x="1273342" y="1464931"/>
                        <a:pt x="1274653" y="1462037"/>
                        <a:pt x="1275980" y="14591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2277;p69">
                  <a:extLst>
                    <a:ext uri="{FF2B5EF4-FFF2-40B4-BE49-F238E27FC236}">
                      <a16:creationId xmlns:a16="http://schemas.microsoft.com/office/drawing/2014/main" id="{3168518F-486A-1DBF-7675-07B3B44464EE}"/>
                    </a:ext>
                  </a:extLst>
                </p:cNvPr>
                <p:cNvSpPr/>
                <p:nvPr/>
              </p:nvSpPr>
              <p:spPr>
                <a:xfrm>
                  <a:off x="4965616" y="4023850"/>
                  <a:ext cx="307717" cy="85969"/>
                </a:xfrm>
                <a:custGeom>
                  <a:avLst/>
                  <a:gdLst/>
                  <a:ahLst/>
                  <a:cxnLst/>
                  <a:rect l="l" t="t" r="r" b="b"/>
                  <a:pathLst>
                    <a:path w="402245" h="112378" extrusionOk="0">
                      <a:moveTo>
                        <a:pt x="396002" y="-728"/>
                      </a:moveTo>
                      <a:lnTo>
                        <a:pt x="-89" y="83401"/>
                      </a:lnTo>
                      <a:cubicBezTo>
                        <a:pt x="2932" y="92818"/>
                        <a:pt x="6076" y="102234"/>
                        <a:pt x="9343" y="111651"/>
                      </a:cubicBezTo>
                      <a:lnTo>
                        <a:pt x="402156" y="282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2278;p69">
                  <a:extLst>
                    <a:ext uri="{FF2B5EF4-FFF2-40B4-BE49-F238E27FC236}">
                      <a16:creationId xmlns:a16="http://schemas.microsoft.com/office/drawing/2014/main" id="{FC0582A2-EF1E-E18C-7808-F174CDCCC3CD}"/>
                    </a:ext>
                  </a:extLst>
                </p:cNvPr>
                <p:cNvSpPr/>
                <p:nvPr/>
              </p:nvSpPr>
              <p:spPr>
                <a:xfrm>
                  <a:off x="5461021" y="3802587"/>
                  <a:ext cx="170353" cy="469223"/>
                </a:xfrm>
                <a:custGeom>
                  <a:avLst/>
                  <a:gdLst/>
                  <a:ahLst/>
                  <a:cxnLst/>
                  <a:rect l="l" t="t" r="r" b="b"/>
                  <a:pathLst>
                    <a:path w="222684" h="613364" extrusionOk="0">
                      <a:moveTo>
                        <a:pt x="28049" y="612637"/>
                      </a:moveTo>
                      <a:lnTo>
                        <a:pt x="222595" y="17894"/>
                      </a:lnTo>
                      <a:cubicBezTo>
                        <a:pt x="214348" y="11586"/>
                        <a:pt x="205997" y="5379"/>
                        <a:pt x="197541" y="-728"/>
                      </a:cubicBezTo>
                      <a:lnTo>
                        <a:pt x="-89" y="6034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4" name="Google Shape;2279;p69">
                  <a:extLst>
                    <a:ext uri="{FF2B5EF4-FFF2-40B4-BE49-F238E27FC236}">
                      <a16:creationId xmlns:a16="http://schemas.microsoft.com/office/drawing/2014/main" id="{E627A0B7-5EB2-E085-28CB-67E886BA3716}"/>
                    </a:ext>
                  </a:extLst>
                </p:cNvPr>
                <p:cNvGrpSpPr/>
                <p:nvPr/>
              </p:nvGrpSpPr>
              <p:grpSpPr>
                <a:xfrm>
                  <a:off x="5242608" y="4480691"/>
                  <a:ext cx="420919" cy="42073"/>
                  <a:chOff x="2422386" y="2810148"/>
                  <a:chExt cx="549503" cy="54926"/>
                </a:xfrm>
              </p:grpSpPr>
              <p:sp>
                <p:nvSpPr>
                  <p:cNvPr id="835" name="Google Shape;2280;p69">
                    <a:extLst>
                      <a:ext uri="{FF2B5EF4-FFF2-40B4-BE49-F238E27FC236}">
                        <a16:creationId xmlns:a16="http://schemas.microsoft.com/office/drawing/2014/main" id="{9E0D870B-5816-C624-B9C6-55A25F44AA85}"/>
                      </a:ext>
                    </a:extLst>
                  </p:cNvPr>
                  <p:cNvSpPr/>
                  <p:nvPr/>
                </p:nvSpPr>
                <p:spPr>
                  <a:xfrm>
                    <a:off x="2423063" y="2850164"/>
                    <a:ext cx="16318" cy="14910"/>
                  </a:xfrm>
                  <a:custGeom>
                    <a:avLst/>
                    <a:gdLst/>
                    <a:ahLst/>
                    <a:cxnLst/>
                    <a:rect l="l" t="t" r="r" b="b"/>
                    <a:pathLst>
                      <a:path w="16318" h="14910" extrusionOk="0">
                        <a:moveTo>
                          <a:pt x="600" y="14183"/>
                        </a:moveTo>
                        <a:lnTo>
                          <a:pt x="16230" y="13459"/>
                        </a:lnTo>
                        <a:cubicBezTo>
                          <a:pt x="10700" y="8781"/>
                          <a:pt x="5325" y="4016"/>
                          <a:pt x="-89" y="-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2281;p69">
                    <a:extLst>
                      <a:ext uri="{FF2B5EF4-FFF2-40B4-BE49-F238E27FC236}">
                        <a16:creationId xmlns:a16="http://schemas.microsoft.com/office/drawing/2014/main" id="{B22B9A43-D65C-3FE5-61F8-29B15F9054ED}"/>
                      </a:ext>
                    </a:extLst>
                  </p:cNvPr>
                  <p:cNvSpPr/>
                  <p:nvPr/>
                </p:nvSpPr>
                <p:spPr>
                  <a:xfrm>
                    <a:off x="2422386" y="2810148"/>
                    <a:ext cx="549503" cy="54203"/>
                  </a:xfrm>
                  <a:custGeom>
                    <a:avLst/>
                    <a:gdLst/>
                    <a:ahLst/>
                    <a:cxnLst/>
                    <a:rect l="l" t="t" r="r" b="b"/>
                    <a:pathLst>
                      <a:path w="549503" h="54203" extrusionOk="0">
                        <a:moveTo>
                          <a:pt x="548046" y="-728"/>
                        </a:moveTo>
                        <a:lnTo>
                          <a:pt x="-89" y="24642"/>
                        </a:lnTo>
                        <a:lnTo>
                          <a:pt x="589" y="39288"/>
                        </a:lnTo>
                        <a:cubicBezTo>
                          <a:pt x="6002" y="44032"/>
                          <a:pt x="11378" y="48797"/>
                          <a:pt x="16907" y="53475"/>
                        </a:cubicBezTo>
                        <a:lnTo>
                          <a:pt x="549414" y="288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9" name="Google Shape;2282;p69">
                <a:extLst>
                  <a:ext uri="{FF2B5EF4-FFF2-40B4-BE49-F238E27FC236}">
                    <a16:creationId xmlns:a16="http://schemas.microsoft.com/office/drawing/2014/main" id="{C66521F5-D854-770F-E59A-03A9C6BD5EAB}"/>
                  </a:ext>
                </a:extLst>
              </p:cNvPr>
              <p:cNvGrpSpPr/>
              <p:nvPr/>
            </p:nvGrpSpPr>
            <p:grpSpPr>
              <a:xfrm rot="2699770" flipH="1">
                <a:off x="6872800" y="3067276"/>
                <a:ext cx="852245" cy="1384502"/>
                <a:chOff x="6434831" y="3097962"/>
                <a:chExt cx="804739" cy="1313905"/>
              </a:xfrm>
            </p:grpSpPr>
            <p:sp>
              <p:nvSpPr>
                <p:cNvPr id="60" name="Google Shape;2283;p69">
                  <a:extLst>
                    <a:ext uri="{FF2B5EF4-FFF2-40B4-BE49-F238E27FC236}">
                      <a16:creationId xmlns:a16="http://schemas.microsoft.com/office/drawing/2014/main" id="{C930B46A-E3C8-FDD7-9DA6-31D12875CCB8}"/>
                    </a:ext>
                  </a:extLst>
                </p:cNvPr>
                <p:cNvSpPr/>
                <p:nvPr/>
              </p:nvSpPr>
              <p:spPr>
                <a:xfrm>
                  <a:off x="6434831" y="3097962"/>
                  <a:ext cx="804739" cy="1313905"/>
                </a:xfrm>
                <a:custGeom>
                  <a:avLst/>
                  <a:gdLst/>
                  <a:ahLst/>
                  <a:cxnLst/>
                  <a:rect l="l" t="t" r="r" b="b"/>
                  <a:pathLst>
                    <a:path w="1051946" h="1717523" extrusionOk="0">
                      <a:moveTo>
                        <a:pt x="252087" y="-728"/>
                      </a:moveTo>
                      <a:cubicBezTo>
                        <a:pt x="-192638" y="430159"/>
                        <a:pt x="-90454" y="1501261"/>
                        <a:pt x="892054" y="1716796"/>
                      </a:cubicBezTo>
                      <a:cubicBezTo>
                        <a:pt x="1157488" y="1327487"/>
                        <a:pt x="1182379" y="443081"/>
                        <a:pt x="252087" y="-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284;p69">
                  <a:extLst>
                    <a:ext uri="{FF2B5EF4-FFF2-40B4-BE49-F238E27FC236}">
                      <a16:creationId xmlns:a16="http://schemas.microsoft.com/office/drawing/2014/main" id="{3D8A5759-9FD8-DDAB-C846-48D875160806}"/>
                    </a:ext>
                  </a:extLst>
                </p:cNvPr>
                <p:cNvSpPr/>
                <p:nvPr/>
              </p:nvSpPr>
              <p:spPr>
                <a:xfrm>
                  <a:off x="6623112" y="3097962"/>
                  <a:ext cx="499761" cy="1313905"/>
                </a:xfrm>
                <a:custGeom>
                  <a:avLst/>
                  <a:gdLst/>
                  <a:ahLst/>
                  <a:cxnLst/>
                  <a:rect l="l" t="t" r="r" b="b"/>
                  <a:pathLst>
                    <a:path w="653283" h="1717523" extrusionOk="0">
                      <a:moveTo>
                        <a:pt x="653195" y="1706248"/>
                      </a:moveTo>
                      <a:lnTo>
                        <a:pt x="32013" y="11941"/>
                      </a:lnTo>
                      <a:cubicBezTo>
                        <a:pt x="23462" y="7705"/>
                        <a:pt x="14995" y="3431"/>
                        <a:pt x="6276" y="-728"/>
                      </a:cubicBezTo>
                      <a:cubicBezTo>
                        <a:pt x="4113" y="1368"/>
                        <a:pt x="2049" y="3579"/>
                        <a:pt x="-89" y="5705"/>
                      </a:cubicBezTo>
                      <a:lnTo>
                        <a:pt x="625444" y="1711884"/>
                      </a:lnTo>
                      <a:cubicBezTo>
                        <a:pt x="632385" y="1713514"/>
                        <a:pt x="639212" y="1715253"/>
                        <a:pt x="646243" y="1716796"/>
                      </a:cubicBezTo>
                      <a:cubicBezTo>
                        <a:pt x="648594" y="1713348"/>
                        <a:pt x="650882" y="1709773"/>
                        <a:pt x="653195" y="170624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9" name="Google Shape;2285;p69">
              <a:extLst>
                <a:ext uri="{FF2B5EF4-FFF2-40B4-BE49-F238E27FC236}">
                  <a16:creationId xmlns:a16="http://schemas.microsoft.com/office/drawing/2014/main" id="{EE7677B9-7D69-1238-845E-F3EE6826EC07}"/>
                </a:ext>
              </a:extLst>
            </p:cNvPr>
            <p:cNvGrpSpPr/>
            <p:nvPr/>
          </p:nvGrpSpPr>
          <p:grpSpPr>
            <a:xfrm>
              <a:off x="5602535" y="2410893"/>
              <a:ext cx="1887941" cy="1819394"/>
              <a:chOff x="5571585" y="2356668"/>
              <a:chExt cx="1887941" cy="1819394"/>
            </a:xfrm>
          </p:grpSpPr>
          <p:grpSp>
            <p:nvGrpSpPr>
              <p:cNvPr id="34" name="Google Shape;2286;p69">
                <a:extLst>
                  <a:ext uri="{FF2B5EF4-FFF2-40B4-BE49-F238E27FC236}">
                    <a16:creationId xmlns:a16="http://schemas.microsoft.com/office/drawing/2014/main" id="{A5940728-21BB-56FA-8071-376D4CED9678}"/>
                  </a:ext>
                </a:extLst>
              </p:cNvPr>
              <p:cNvGrpSpPr/>
              <p:nvPr/>
            </p:nvGrpSpPr>
            <p:grpSpPr>
              <a:xfrm rot="-1266963">
                <a:off x="5768986" y="2414080"/>
                <a:ext cx="541715" cy="1197322"/>
                <a:chOff x="2770354" y="3061567"/>
                <a:chExt cx="434552" cy="960521"/>
              </a:xfrm>
            </p:grpSpPr>
            <p:sp>
              <p:nvSpPr>
                <p:cNvPr id="51" name="Google Shape;2287;p69">
                  <a:extLst>
                    <a:ext uri="{FF2B5EF4-FFF2-40B4-BE49-F238E27FC236}">
                      <a16:creationId xmlns:a16="http://schemas.microsoft.com/office/drawing/2014/main" id="{D3B1A626-1DB9-A79C-8E72-73FFEFCB7BFD}"/>
                    </a:ext>
                  </a:extLst>
                </p:cNvPr>
                <p:cNvSpPr/>
                <p:nvPr/>
              </p:nvSpPr>
              <p:spPr>
                <a:xfrm>
                  <a:off x="2770354" y="3061567"/>
                  <a:ext cx="434552" cy="960521"/>
                </a:xfrm>
                <a:custGeom>
                  <a:avLst/>
                  <a:gdLst/>
                  <a:ahLst/>
                  <a:cxnLst/>
                  <a:rect l="l" t="t" r="r" b="b"/>
                  <a:pathLst>
                    <a:path w="434552" h="960521" extrusionOk="0">
                      <a:moveTo>
                        <a:pt x="424799" y="448"/>
                      </a:moveTo>
                      <a:cubicBezTo>
                        <a:pt x="444431" y="169702"/>
                        <a:pt x="414129" y="926774"/>
                        <a:pt x="434802" y="957436"/>
                      </a:cubicBezTo>
                      <a:cubicBezTo>
                        <a:pt x="347497" y="957436"/>
                        <a:pt x="40741" y="964794"/>
                        <a:pt x="249" y="957435"/>
                      </a:cubicBezTo>
                      <a:cubicBezTo>
                        <a:pt x="13746" y="910829"/>
                        <a:pt x="23563" y="31440"/>
                        <a:pt x="7612" y="14270"/>
                      </a:cubicBezTo>
                      <a:cubicBezTo>
                        <a:pt x="-8339" y="-2901"/>
                        <a:pt x="424799" y="448"/>
                        <a:pt x="424799" y="44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288;p69">
                  <a:extLst>
                    <a:ext uri="{FF2B5EF4-FFF2-40B4-BE49-F238E27FC236}">
                      <a16:creationId xmlns:a16="http://schemas.microsoft.com/office/drawing/2014/main" id="{C8D07E64-AF2B-F37E-0744-4DEC226A0E4D}"/>
                    </a:ext>
                  </a:extLst>
                </p:cNvPr>
                <p:cNvSpPr/>
                <p:nvPr/>
              </p:nvSpPr>
              <p:spPr>
                <a:xfrm>
                  <a:off x="2792942" y="3108470"/>
                  <a:ext cx="389378" cy="866714"/>
                </a:xfrm>
                <a:custGeom>
                  <a:avLst/>
                  <a:gdLst/>
                  <a:ahLst/>
                  <a:cxnLst/>
                  <a:rect l="l" t="t" r="r" b="b"/>
                  <a:pathLst>
                    <a:path w="389378" h="866714" extrusionOk="0">
                      <a:moveTo>
                        <a:pt x="249" y="863951"/>
                      </a:moveTo>
                      <a:cubicBezTo>
                        <a:pt x="9709" y="831274"/>
                        <a:pt x="17174" y="344954"/>
                        <a:pt x="13277" y="122396"/>
                      </a:cubicBezTo>
                      <a:cubicBezTo>
                        <a:pt x="18167" y="122788"/>
                        <a:pt x="23119" y="122984"/>
                        <a:pt x="28133" y="122985"/>
                      </a:cubicBezTo>
                      <a:cubicBezTo>
                        <a:pt x="107090" y="122985"/>
                        <a:pt x="171088" y="73835"/>
                        <a:pt x="171088" y="13214"/>
                      </a:cubicBezTo>
                      <a:cubicBezTo>
                        <a:pt x="171089" y="9165"/>
                        <a:pt x="170803" y="5121"/>
                        <a:pt x="170230" y="1113"/>
                      </a:cubicBezTo>
                      <a:cubicBezTo>
                        <a:pt x="271902" y="-437"/>
                        <a:pt x="383343" y="421"/>
                        <a:pt x="383343" y="421"/>
                      </a:cubicBezTo>
                      <a:cubicBezTo>
                        <a:pt x="396505" y="113953"/>
                        <a:pt x="384780" y="520544"/>
                        <a:pt x="385566" y="733150"/>
                      </a:cubicBezTo>
                      <a:cubicBezTo>
                        <a:pt x="313691" y="738917"/>
                        <a:pt x="257664" y="785586"/>
                        <a:pt x="257664" y="842311"/>
                      </a:cubicBezTo>
                      <a:cubicBezTo>
                        <a:pt x="257664" y="850136"/>
                        <a:pt x="258735" y="857925"/>
                        <a:pt x="260849" y="865459"/>
                      </a:cubicBezTo>
                      <a:cubicBezTo>
                        <a:pt x="153367" y="866927"/>
                        <a:pt x="24380" y="868332"/>
                        <a:pt x="249" y="863951"/>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289;p69">
                  <a:extLst>
                    <a:ext uri="{FF2B5EF4-FFF2-40B4-BE49-F238E27FC236}">
                      <a16:creationId xmlns:a16="http://schemas.microsoft.com/office/drawing/2014/main" id="{0E1340B6-8AC4-9AA4-0DE3-A25FE128D911}"/>
                    </a:ext>
                  </a:extLst>
                </p:cNvPr>
                <p:cNvSpPr/>
                <p:nvPr/>
              </p:nvSpPr>
              <p:spPr>
                <a:xfrm rot="-4052055">
                  <a:off x="2851446" y="3405397"/>
                  <a:ext cx="272625" cy="272505"/>
                </a:xfrm>
                <a:custGeom>
                  <a:avLst/>
                  <a:gdLst/>
                  <a:ahLst/>
                  <a:cxnLst/>
                  <a:rect l="l" t="t" r="r" b="b"/>
                  <a:pathLst>
                    <a:path w="272362" h="272242" extrusionOk="0">
                      <a:moveTo>
                        <a:pt x="272611" y="136305"/>
                      </a:moveTo>
                      <a:cubicBezTo>
                        <a:pt x="272611" y="211483"/>
                        <a:pt x="211641" y="272427"/>
                        <a:pt x="136430" y="272427"/>
                      </a:cubicBezTo>
                      <a:cubicBezTo>
                        <a:pt x="61219" y="272427"/>
                        <a:pt x="249" y="211483"/>
                        <a:pt x="249" y="136305"/>
                      </a:cubicBezTo>
                      <a:cubicBezTo>
                        <a:pt x="249" y="61128"/>
                        <a:pt x="61219" y="184"/>
                        <a:pt x="136430" y="184"/>
                      </a:cubicBezTo>
                      <a:cubicBezTo>
                        <a:pt x="211641" y="184"/>
                        <a:pt x="272611" y="61127"/>
                        <a:pt x="272611" y="13630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290;p69">
                  <a:extLst>
                    <a:ext uri="{FF2B5EF4-FFF2-40B4-BE49-F238E27FC236}">
                      <a16:creationId xmlns:a16="http://schemas.microsoft.com/office/drawing/2014/main" id="{5834F473-16F2-4EC2-4613-1657FB3A7944}"/>
                    </a:ext>
                  </a:extLst>
                </p:cNvPr>
                <p:cNvSpPr/>
                <p:nvPr/>
              </p:nvSpPr>
              <p:spPr>
                <a:xfrm>
                  <a:off x="2876078" y="3478102"/>
                  <a:ext cx="223106" cy="127449"/>
                </a:xfrm>
                <a:custGeom>
                  <a:avLst/>
                  <a:gdLst/>
                  <a:ahLst/>
                  <a:cxnLst/>
                  <a:rect l="l" t="t" r="r" b="b"/>
                  <a:pathLst>
                    <a:path w="223106" h="127449" extrusionOk="0">
                      <a:moveTo>
                        <a:pt x="77131" y="127634"/>
                      </a:moveTo>
                      <a:cubicBezTo>
                        <a:pt x="108017" y="127634"/>
                        <a:pt x="116488" y="101368"/>
                        <a:pt x="122561" y="76514"/>
                      </a:cubicBezTo>
                      <a:lnTo>
                        <a:pt x="168743" y="76514"/>
                      </a:lnTo>
                      <a:cubicBezTo>
                        <a:pt x="167196" y="88933"/>
                        <a:pt x="163109" y="100901"/>
                        <a:pt x="156737" y="111675"/>
                      </a:cubicBezTo>
                      <a:lnTo>
                        <a:pt x="179775" y="121023"/>
                      </a:lnTo>
                      <a:cubicBezTo>
                        <a:pt x="187926" y="107528"/>
                        <a:pt x="192666" y="92251"/>
                        <a:pt x="193582" y="76514"/>
                      </a:cubicBezTo>
                      <a:lnTo>
                        <a:pt x="223355" y="76514"/>
                      </a:lnTo>
                      <a:lnTo>
                        <a:pt x="223355" y="51304"/>
                      </a:lnTo>
                      <a:lnTo>
                        <a:pt x="192741" y="51304"/>
                      </a:lnTo>
                      <a:cubicBezTo>
                        <a:pt x="187878" y="18919"/>
                        <a:pt x="168509" y="3604"/>
                        <a:pt x="146245" y="3604"/>
                      </a:cubicBezTo>
                      <a:cubicBezTo>
                        <a:pt x="116476" y="3604"/>
                        <a:pt x="107340" y="27500"/>
                        <a:pt x="101268" y="51304"/>
                      </a:cubicBezTo>
                      <a:lnTo>
                        <a:pt x="55171" y="51304"/>
                      </a:lnTo>
                      <a:cubicBezTo>
                        <a:pt x="57118" y="36470"/>
                        <a:pt x="62876" y="22392"/>
                        <a:pt x="71885" y="10444"/>
                      </a:cubicBezTo>
                      <a:lnTo>
                        <a:pt x="48847" y="184"/>
                      </a:lnTo>
                      <a:cubicBezTo>
                        <a:pt x="39256" y="11305"/>
                        <a:pt x="32247" y="30651"/>
                        <a:pt x="30261" y="51304"/>
                      </a:cubicBezTo>
                      <a:lnTo>
                        <a:pt x="249" y="51304"/>
                      </a:lnTo>
                      <a:lnTo>
                        <a:pt x="249" y="76514"/>
                      </a:lnTo>
                      <a:lnTo>
                        <a:pt x="30434" y="76514"/>
                      </a:lnTo>
                      <a:cubicBezTo>
                        <a:pt x="34469" y="111132"/>
                        <a:pt x="54349" y="127634"/>
                        <a:pt x="77131" y="127634"/>
                      </a:cubicBezTo>
                      <a:close/>
                      <a:moveTo>
                        <a:pt x="147613" y="33016"/>
                      </a:moveTo>
                      <a:cubicBezTo>
                        <a:pt x="156548" y="33016"/>
                        <a:pt x="164107" y="38504"/>
                        <a:pt x="167446" y="51304"/>
                      </a:cubicBezTo>
                      <a:lnTo>
                        <a:pt x="129193" y="51304"/>
                      </a:lnTo>
                      <a:cubicBezTo>
                        <a:pt x="132920" y="40521"/>
                        <a:pt x="138041" y="33016"/>
                        <a:pt x="147613" y="33016"/>
                      </a:cubicBezTo>
                      <a:close/>
                      <a:moveTo>
                        <a:pt x="55381" y="76514"/>
                      </a:moveTo>
                      <a:lnTo>
                        <a:pt x="94882" y="76514"/>
                      </a:lnTo>
                      <a:cubicBezTo>
                        <a:pt x="91020" y="89218"/>
                        <a:pt x="85824" y="98451"/>
                        <a:pt x="75078" y="98451"/>
                      </a:cubicBezTo>
                      <a:cubicBezTo>
                        <a:pt x="65630" y="98451"/>
                        <a:pt x="58068" y="91785"/>
                        <a:pt x="55381" y="7651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 name="Google Shape;2291;p69">
                  <a:extLst>
                    <a:ext uri="{FF2B5EF4-FFF2-40B4-BE49-F238E27FC236}">
                      <a16:creationId xmlns:a16="http://schemas.microsoft.com/office/drawing/2014/main" id="{74449A94-B93A-51A7-A4BE-821536195C76}"/>
                    </a:ext>
                  </a:extLst>
                </p:cNvPr>
                <p:cNvGrpSpPr/>
                <p:nvPr/>
              </p:nvGrpSpPr>
              <p:grpSpPr>
                <a:xfrm>
                  <a:off x="2961439" y="3320235"/>
                  <a:ext cx="52383" cy="443184"/>
                  <a:chOff x="2961439" y="3320235"/>
                  <a:chExt cx="52383" cy="443184"/>
                </a:xfrm>
              </p:grpSpPr>
              <p:sp>
                <p:nvSpPr>
                  <p:cNvPr id="56" name="Google Shape;2292;p69">
                    <a:extLst>
                      <a:ext uri="{FF2B5EF4-FFF2-40B4-BE49-F238E27FC236}">
                        <a16:creationId xmlns:a16="http://schemas.microsoft.com/office/drawing/2014/main" id="{EE48EBC2-0B06-02D8-C205-4BD73C62D996}"/>
                      </a:ext>
                    </a:extLst>
                  </p:cNvPr>
                  <p:cNvSpPr/>
                  <p:nvPr/>
                </p:nvSpPr>
                <p:spPr>
                  <a:xfrm>
                    <a:off x="2961439" y="3711059"/>
                    <a:ext cx="52383" cy="52360"/>
                  </a:xfrm>
                  <a:custGeom>
                    <a:avLst/>
                    <a:gdLst/>
                    <a:ahLst/>
                    <a:cxnLst/>
                    <a:rect l="l" t="t" r="r" b="b"/>
                    <a:pathLst>
                      <a:path w="52383" h="52360" extrusionOk="0">
                        <a:moveTo>
                          <a:pt x="26440" y="52544"/>
                        </a:moveTo>
                        <a:cubicBezTo>
                          <a:pt x="11975" y="52544"/>
                          <a:pt x="249" y="40823"/>
                          <a:pt x="249" y="26364"/>
                        </a:cubicBezTo>
                        <a:cubicBezTo>
                          <a:pt x="249" y="11905"/>
                          <a:pt x="11976" y="184"/>
                          <a:pt x="26441" y="184"/>
                        </a:cubicBezTo>
                        <a:cubicBezTo>
                          <a:pt x="40906" y="184"/>
                          <a:pt x="52632" y="11905"/>
                          <a:pt x="52632" y="26364"/>
                        </a:cubicBezTo>
                        <a:cubicBezTo>
                          <a:pt x="52632" y="40823"/>
                          <a:pt x="40906" y="52544"/>
                          <a:pt x="26440" y="525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293;p69">
                    <a:extLst>
                      <a:ext uri="{FF2B5EF4-FFF2-40B4-BE49-F238E27FC236}">
                        <a16:creationId xmlns:a16="http://schemas.microsoft.com/office/drawing/2014/main" id="{D87FBB84-DB7C-58AF-2365-9F0A02E1CD30}"/>
                      </a:ext>
                    </a:extLst>
                  </p:cNvPr>
                  <p:cNvSpPr/>
                  <p:nvPr/>
                </p:nvSpPr>
                <p:spPr>
                  <a:xfrm>
                    <a:off x="2961439" y="3320235"/>
                    <a:ext cx="52383" cy="52360"/>
                  </a:xfrm>
                  <a:custGeom>
                    <a:avLst/>
                    <a:gdLst/>
                    <a:ahLst/>
                    <a:cxnLst/>
                    <a:rect l="l" t="t" r="r" b="b"/>
                    <a:pathLst>
                      <a:path w="52383" h="52360" extrusionOk="0">
                        <a:moveTo>
                          <a:pt x="26441" y="52545"/>
                        </a:moveTo>
                        <a:cubicBezTo>
                          <a:pt x="11976" y="52545"/>
                          <a:pt x="249" y="40823"/>
                          <a:pt x="249" y="26364"/>
                        </a:cubicBezTo>
                        <a:cubicBezTo>
                          <a:pt x="249" y="11905"/>
                          <a:pt x="11976" y="184"/>
                          <a:pt x="26441" y="184"/>
                        </a:cubicBezTo>
                        <a:cubicBezTo>
                          <a:pt x="40906" y="184"/>
                          <a:pt x="52633" y="11905"/>
                          <a:pt x="52633" y="26364"/>
                        </a:cubicBezTo>
                        <a:cubicBezTo>
                          <a:pt x="52632" y="40823"/>
                          <a:pt x="40906" y="52544"/>
                          <a:pt x="26441" y="5254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5" name="Google Shape;2294;p69">
                <a:extLst>
                  <a:ext uri="{FF2B5EF4-FFF2-40B4-BE49-F238E27FC236}">
                    <a16:creationId xmlns:a16="http://schemas.microsoft.com/office/drawing/2014/main" id="{C8FC5200-6BA2-ECB9-B723-8DE640F8922B}"/>
                  </a:ext>
                </a:extLst>
              </p:cNvPr>
              <p:cNvGrpSpPr/>
              <p:nvPr/>
            </p:nvGrpSpPr>
            <p:grpSpPr>
              <a:xfrm rot="-276">
                <a:off x="5948501" y="2367296"/>
                <a:ext cx="1020272" cy="1290913"/>
                <a:chOff x="2781107" y="3085810"/>
                <a:chExt cx="818378" cy="1035547"/>
              </a:xfrm>
            </p:grpSpPr>
            <p:sp>
              <p:nvSpPr>
                <p:cNvPr id="44" name="Google Shape;2295;p69">
                  <a:extLst>
                    <a:ext uri="{FF2B5EF4-FFF2-40B4-BE49-F238E27FC236}">
                      <a16:creationId xmlns:a16="http://schemas.microsoft.com/office/drawing/2014/main" id="{A7381027-4CC2-7ECF-EFB1-50EFB7E3A444}"/>
                    </a:ext>
                  </a:extLst>
                </p:cNvPr>
                <p:cNvSpPr/>
                <p:nvPr/>
              </p:nvSpPr>
              <p:spPr>
                <a:xfrm>
                  <a:off x="2781107" y="3085810"/>
                  <a:ext cx="818378" cy="1035547"/>
                </a:xfrm>
                <a:custGeom>
                  <a:avLst/>
                  <a:gdLst/>
                  <a:ahLst/>
                  <a:cxnLst/>
                  <a:rect l="l" t="t" r="r" b="b"/>
                  <a:pathLst>
                    <a:path w="818378" h="1035547" extrusionOk="0">
                      <a:moveTo>
                        <a:pt x="818627" y="182067"/>
                      </a:moveTo>
                      <a:cubicBezTo>
                        <a:pt x="757923" y="341286"/>
                        <a:pt x="381601" y="998994"/>
                        <a:pt x="385789" y="1035732"/>
                      </a:cubicBezTo>
                      <a:cubicBezTo>
                        <a:pt x="308331" y="995470"/>
                        <a:pt x="32777" y="860535"/>
                        <a:pt x="249" y="835333"/>
                      </a:cubicBezTo>
                      <a:cubicBezTo>
                        <a:pt x="33736" y="800208"/>
                        <a:pt x="448340" y="24531"/>
                        <a:pt x="442114" y="1941"/>
                      </a:cubicBezTo>
                      <a:cubicBezTo>
                        <a:pt x="435887" y="-20649"/>
                        <a:pt x="818627" y="182067"/>
                        <a:pt x="818627" y="18206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2296;p69">
                  <a:extLst>
                    <a:ext uri="{FF2B5EF4-FFF2-40B4-BE49-F238E27FC236}">
                      <a16:creationId xmlns:a16="http://schemas.microsoft.com/office/drawing/2014/main" id="{8F0D9162-75AD-3AAC-C11E-37B19AB672F2}"/>
                    </a:ext>
                  </a:extLst>
                </p:cNvPr>
                <p:cNvSpPr/>
                <p:nvPr/>
              </p:nvSpPr>
              <p:spPr>
                <a:xfrm>
                  <a:off x="2822647" y="3202917"/>
                  <a:ext cx="738461" cy="808648"/>
                </a:xfrm>
                <a:custGeom>
                  <a:avLst/>
                  <a:gdLst/>
                  <a:ahLst/>
                  <a:cxnLst/>
                  <a:rect l="l" t="t" r="r" b="b"/>
                  <a:pathLst>
                    <a:path w="738461" h="808648" extrusionOk="0">
                      <a:moveTo>
                        <a:pt x="249" y="687316"/>
                      </a:moveTo>
                      <a:cubicBezTo>
                        <a:pt x="23725" y="662687"/>
                        <a:pt x="254816" y="234661"/>
                        <a:pt x="354083" y="35407"/>
                      </a:cubicBezTo>
                      <a:cubicBezTo>
                        <a:pt x="358240" y="38010"/>
                        <a:pt x="362543" y="40468"/>
                        <a:pt x="366992" y="42781"/>
                      </a:cubicBezTo>
                      <a:cubicBezTo>
                        <a:pt x="437044" y="79192"/>
                        <a:pt x="516509" y="65100"/>
                        <a:pt x="544489" y="11316"/>
                      </a:cubicBezTo>
                      <a:cubicBezTo>
                        <a:pt x="546359" y="7725"/>
                        <a:pt x="547972" y="4004"/>
                        <a:pt x="549314" y="184"/>
                      </a:cubicBezTo>
                      <a:cubicBezTo>
                        <a:pt x="640233" y="45695"/>
                        <a:pt x="738710" y="97849"/>
                        <a:pt x="738710" y="97849"/>
                      </a:cubicBezTo>
                      <a:cubicBezTo>
                        <a:pt x="697984" y="204645"/>
                        <a:pt x="499915" y="559971"/>
                        <a:pt x="402480" y="748960"/>
                      </a:cubicBezTo>
                      <a:cubicBezTo>
                        <a:pt x="336049" y="720931"/>
                        <a:pt x="264801" y="736499"/>
                        <a:pt x="238619" y="786826"/>
                      </a:cubicBezTo>
                      <a:cubicBezTo>
                        <a:pt x="235007" y="793769"/>
                        <a:pt x="232362" y="801173"/>
                        <a:pt x="230760" y="808833"/>
                      </a:cubicBezTo>
                      <a:cubicBezTo>
                        <a:pt x="134723" y="760568"/>
                        <a:pt x="19636" y="702331"/>
                        <a:pt x="249" y="687316"/>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297;p69">
                  <a:extLst>
                    <a:ext uri="{FF2B5EF4-FFF2-40B4-BE49-F238E27FC236}">
                      <a16:creationId xmlns:a16="http://schemas.microsoft.com/office/drawing/2014/main" id="{C8A4D6A6-0394-E773-8E89-33C39D2811E8}"/>
                    </a:ext>
                  </a:extLst>
                </p:cNvPr>
                <p:cNvSpPr/>
                <p:nvPr/>
              </p:nvSpPr>
              <p:spPr>
                <a:xfrm rot="-1048943">
                  <a:off x="3057745" y="3462038"/>
                  <a:ext cx="271987" cy="271868"/>
                </a:xfrm>
                <a:custGeom>
                  <a:avLst/>
                  <a:gdLst/>
                  <a:ahLst/>
                  <a:cxnLst/>
                  <a:rect l="l" t="t" r="r" b="b"/>
                  <a:pathLst>
                    <a:path w="272361" h="272242" extrusionOk="0">
                      <a:moveTo>
                        <a:pt x="272611" y="136305"/>
                      </a:moveTo>
                      <a:cubicBezTo>
                        <a:pt x="272611" y="211483"/>
                        <a:pt x="211641" y="272426"/>
                        <a:pt x="136430" y="272426"/>
                      </a:cubicBezTo>
                      <a:cubicBezTo>
                        <a:pt x="61219" y="272426"/>
                        <a:pt x="249" y="211483"/>
                        <a:pt x="249" y="136305"/>
                      </a:cubicBezTo>
                      <a:cubicBezTo>
                        <a:pt x="249" y="61128"/>
                        <a:pt x="61219" y="184"/>
                        <a:pt x="136430" y="184"/>
                      </a:cubicBezTo>
                      <a:cubicBezTo>
                        <a:pt x="211641" y="184"/>
                        <a:pt x="272611" y="61128"/>
                        <a:pt x="272611" y="13630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298;p69">
                  <a:extLst>
                    <a:ext uri="{FF2B5EF4-FFF2-40B4-BE49-F238E27FC236}">
                      <a16:creationId xmlns:a16="http://schemas.microsoft.com/office/drawing/2014/main" id="{8B7A08A2-5E4A-6DF0-72E4-459346B29FB8}"/>
                    </a:ext>
                  </a:extLst>
                </p:cNvPr>
                <p:cNvSpPr/>
                <p:nvPr/>
              </p:nvSpPr>
              <p:spPr>
                <a:xfrm>
                  <a:off x="3089251" y="3512397"/>
                  <a:ext cx="209578" cy="167588"/>
                </a:xfrm>
                <a:custGeom>
                  <a:avLst/>
                  <a:gdLst/>
                  <a:ahLst/>
                  <a:cxnLst/>
                  <a:rect l="l" t="t" r="r" b="b"/>
                  <a:pathLst>
                    <a:path w="209578" h="167588" extrusionOk="0">
                      <a:moveTo>
                        <a:pt x="44864" y="126303"/>
                      </a:moveTo>
                      <a:cubicBezTo>
                        <a:pt x="72267" y="140547"/>
                        <a:pt x="91906" y="121149"/>
                        <a:pt x="108765" y="101899"/>
                      </a:cubicBezTo>
                      <a:lnTo>
                        <a:pt x="149738" y="123196"/>
                      </a:lnTo>
                      <a:cubicBezTo>
                        <a:pt x="142634" y="133501"/>
                        <a:pt x="133484" y="142235"/>
                        <a:pt x="122858" y="148854"/>
                      </a:cubicBezTo>
                      <a:lnTo>
                        <a:pt x="138983" y="167772"/>
                      </a:lnTo>
                      <a:cubicBezTo>
                        <a:pt x="152444" y="159559"/>
                        <a:pt x="163699" y="148190"/>
                        <a:pt x="171776" y="134651"/>
                      </a:cubicBezTo>
                      <a:lnTo>
                        <a:pt x="198191" y="148381"/>
                      </a:lnTo>
                      <a:lnTo>
                        <a:pt x="209827" y="126015"/>
                      </a:lnTo>
                      <a:lnTo>
                        <a:pt x="182666" y="111897"/>
                      </a:lnTo>
                      <a:cubicBezTo>
                        <a:pt x="193299" y="80921"/>
                        <a:pt x="183184" y="58402"/>
                        <a:pt x="163431" y="48134"/>
                      </a:cubicBezTo>
                      <a:cubicBezTo>
                        <a:pt x="137020" y="34406"/>
                        <a:pt x="117885" y="51395"/>
                        <a:pt x="101510" y="69713"/>
                      </a:cubicBezTo>
                      <a:lnTo>
                        <a:pt x="60612" y="48455"/>
                      </a:lnTo>
                      <a:cubicBezTo>
                        <a:pt x="69186" y="36191"/>
                        <a:pt x="80793" y="26357"/>
                        <a:pt x="94301" y="19911"/>
                      </a:cubicBezTo>
                      <a:lnTo>
                        <a:pt x="78597" y="184"/>
                      </a:lnTo>
                      <a:cubicBezTo>
                        <a:pt x="64954" y="5628"/>
                        <a:pt x="49807" y="19560"/>
                        <a:pt x="38511" y="36967"/>
                      </a:cubicBezTo>
                      <a:lnTo>
                        <a:pt x="11885" y="23127"/>
                      </a:lnTo>
                      <a:lnTo>
                        <a:pt x="249" y="45493"/>
                      </a:lnTo>
                      <a:lnTo>
                        <a:pt x="27029" y="59414"/>
                      </a:lnTo>
                      <a:cubicBezTo>
                        <a:pt x="14631" y="91988"/>
                        <a:pt x="24651" y="115797"/>
                        <a:pt x="44864" y="126303"/>
                      </a:cubicBezTo>
                      <a:close/>
                      <a:moveTo>
                        <a:pt x="151070" y="74859"/>
                      </a:moveTo>
                      <a:cubicBezTo>
                        <a:pt x="158997" y="78980"/>
                        <a:pt x="163170" y="87336"/>
                        <a:pt x="160224" y="100232"/>
                      </a:cubicBezTo>
                      <a:lnTo>
                        <a:pt x="126285" y="82591"/>
                      </a:lnTo>
                      <a:cubicBezTo>
                        <a:pt x="134569" y="74743"/>
                        <a:pt x="142577" y="70445"/>
                        <a:pt x="151070" y="74859"/>
                      </a:cubicBezTo>
                      <a:close/>
                      <a:moveTo>
                        <a:pt x="49163" y="70918"/>
                      </a:moveTo>
                      <a:lnTo>
                        <a:pt x="84209" y="89135"/>
                      </a:lnTo>
                      <a:cubicBezTo>
                        <a:pt x="74917" y="98624"/>
                        <a:pt x="66047" y="104420"/>
                        <a:pt x="56513" y="99464"/>
                      </a:cubicBezTo>
                      <a:cubicBezTo>
                        <a:pt x="48130" y="95107"/>
                        <a:pt x="44498" y="85706"/>
                        <a:pt x="49163" y="709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 name="Google Shape;2299;p69">
                  <a:extLst>
                    <a:ext uri="{FF2B5EF4-FFF2-40B4-BE49-F238E27FC236}">
                      <a16:creationId xmlns:a16="http://schemas.microsoft.com/office/drawing/2014/main" id="{9C179BB6-E15D-1A0E-FA0D-E58BF9AC4AF1}"/>
                    </a:ext>
                  </a:extLst>
                </p:cNvPr>
                <p:cNvGrpSpPr/>
                <p:nvPr/>
              </p:nvGrpSpPr>
              <p:grpSpPr>
                <a:xfrm>
                  <a:off x="3077647" y="3398410"/>
                  <a:ext cx="232785" cy="399114"/>
                  <a:chOff x="3077647" y="3398410"/>
                  <a:chExt cx="232785" cy="399114"/>
                </a:xfrm>
              </p:grpSpPr>
              <p:sp>
                <p:nvSpPr>
                  <p:cNvPr id="49" name="Google Shape;2300;p69">
                    <a:extLst>
                      <a:ext uri="{FF2B5EF4-FFF2-40B4-BE49-F238E27FC236}">
                        <a16:creationId xmlns:a16="http://schemas.microsoft.com/office/drawing/2014/main" id="{524A47FC-ABA6-0813-B7E0-E560CFF2885B}"/>
                      </a:ext>
                    </a:extLst>
                  </p:cNvPr>
                  <p:cNvSpPr/>
                  <p:nvPr/>
                </p:nvSpPr>
                <p:spPr>
                  <a:xfrm>
                    <a:off x="3077647" y="3745154"/>
                    <a:ext cx="52394" cy="52370"/>
                  </a:xfrm>
                  <a:custGeom>
                    <a:avLst/>
                    <a:gdLst/>
                    <a:ahLst/>
                    <a:cxnLst/>
                    <a:rect l="l" t="t" r="r" b="b"/>
                    <a:pathLst>
                      <a:path w="52394" h="52370" extrusionOk="0">
                        <a:moveTo>
                          <a:pt x="14362" y="49597"/>
                        </a:moveTo>
                        <a:cubicBezTo>
                          <a:pt x="1529" y="42926"/>
                          <a:pt x="-3465" y="27119"/>
                          <a:pt x="3209" y="14291"/>
                        </a:cubicBezTo>
                        <a:cubicBezTo>
                          <a:pt x="9882" y="1463"/>
                          <a:pt x="25696" y="-3529"/>
                          <a:pt x="38530" y="3142"/>
                        </a:cubicBezTo>
                        <a:cubicBezTo>
                          <a:pt x="51364" y="9813"/>
                          <a:pt x="56358" y="25620"/>
                          <a:pt x="49684" y="38448"/>
                        </a:cubicBezTo>
                        <a:cubicBezTo>
                          <a:pt x="49684" y="38448"/>
                          <a:pt x="49684" y="38448"/>
                          <a:pt x="49684" y="38448"/>
                        </a:cubicBezTo>
                        <a:cubicBezTo>
                          <a:pt x="43010" y="51276"/>
                          <a:pt x="27196" y="56267"/>
                          <a:pt x="14362" y="495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301;p69">
                    <a:extLst>
                      <a:ext uri="{FF2B5EF4-FFF2-40B4-BE49-F238E27FC236}">
                        <a16:creationId xmlns:a16="http://schemas.microsoft.com/office/drawing/2014/main" id="{157ABED6-D817-DB17-FBA8-6EFC27E4E789}"/>
                      </a:ext>
                    </a:extLst>
                  </p:cNvPr>
                  <p:cNvSpPr/>
                  <p:nvPr/>
                </p:nvSpPr>
                <p:spPr>
                  <a:xfrm>
                    <a:off x="3258038" y="3398410"/>
                    <a:ext cx="52394" cy="52371"/>
                  </a:xfrm>
                  <a:custGeom>
                    <a:avLst/>
                    <a:gdLst/>
                    <a:ahLst/>
                    <a:cxnLst/>
                    <a:rect l="l" t="t" r="r" b="b"/>
                    <a:pathLst>
                      <a:path w="52394" h="52371" extrusionOk="0">
                        <a:moveTo>
                          <a:pt x="14362" y="49597"/>
                        </a:moveTo>
                        <a:cubicBezTo>
                          <a:pt x="1528" y="42926"/>
                          <a:pt x="-3465" y="27119"/>
                          <a:pt x="3209" y="14291"/>
                        </a:cubicBezTo>
                        <a:cubicBezTo>
                          <a:pt x="9882" y="1463"/>
                          <a:pt x="25696" y="-3529"/>
                          <a:pt x="38530" y="3142"/>
                        </a:cubicBezTo>
                        <a:cubicBezTo>
                          <a:pt x="51364" y="9813"/>
                          <a:pt x="56357" y="25620"/>
                          <a:pt x="49684" y="38448"/>
                        </a:cubicBezTo>
                        <a:cubicBezTo>
                          <a:pt x="43010" y="51276"/>
                          <a:pt x="27196" y="56268"/>
                          <a:pt x="14362" y="495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6" name="Google Shape;2302;p69">
                <a:extLst>
                  <a:ext uri="{FF2B5EF4-FFF2-40B4-BE49-F238E27FC236}">
                    <a16:creationId xmlns:a16="http://schemas.microsoft.com/office/drawing/2014/main" id="{C78677D8-4CF7-11B7-9017-F151529658AB}"/>
                  </a:ext>
                </a:extLst>
              </p:cNvPr>
              <p:cNvGrpSpPr/>
              <p:nvPr/>
            </p:nvGrpSpPr>
            <p:grpSpPr>
              <a:xfrm rot="955019">
                <a:off x="6115258" y="2808920"/>
                <a:ext cx="1199050" cy="1226248"/>
                <a:chOff x="2990034" y="3287473"/>
                <a:chExt cx="961780" cy="983651"/>
              </a:xfrm>
            </p:grpSpPr>
            <p:sp>
              <p:nvSpPr>
                <p:cNvPr id="37" name="Google Shape;2303;p69">
                  <a:extLst>
                    <a:ext uri="{FF2B5EF4-FFF2-40B4-BE49-F238E27FC236}">
                      <a16:creationId xmlns:a16="http://schemas.microsoft.com/office/drawing/2014/main" id="{B0087F4E-8B99-0668-B1BD-FBCA0785C96D}"/>
                    </a:ext>
                  </a:extLst>
                </p:cNvPr>
                <p:cNvSpPr/>
                <p:nvPr/>
              </p:nvSpPr>
              <p:spPr>
                <a:xfrm>
                  <a:off x="2990034" y="3287473"/>
                  <a:ext cx="961780" cy="983651"/>
                </a:xfrm>
                <a:custGeom>
                  <a:avLst/>
                  <a:gdLst/>
                  <a:ahLst/>
                  <a:cxnLst/>
                  <a:rect l="l" t="t" r="r" b="b"/>
                  <a:pathLst>
                    <a:path w="961780" h="983651" extrusionOk="0">
                      <a:moveTo>
                        <a:pt x="962029" y="274518"/>
                      </a:moveTo>
                      <a:cubicBezTo>
                        <a:pt x="861460" y="412094"/>
                        <a:pt x="324909" y="947295"/>
                        <a:pt x="319255" y="983835"/>
                      </a:cubicBezTo>
                      <a:cubicBezTo>
                        <a:pt x="255164" y="924578"/>
                        <a:pt x="24975" y="721773"/>
                        <a:pt x="249" y="688887"/>
                      </a:cubicBezTo>
                      <a:cubicBezTo>
                        <a:pt x="41819" y="663834"/>
                        <a:pt x="646425" y="24935"/>
                        <a:pt x="646380" y="1503"/>
                      </a:cubicBezTo>
                      <a:cubicBezTo>
                        <a:pt x="646335" y="-21929"/>
                        <a:pt x="962029" y="274518"/>
                        <a:pt x="962029" y="27451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2304;p69">
                  <a:extLst>
                    <a:ext uri="{FF2B5EF4-FFF2-40B4-BE49-F238E27FC236}">
                      <a16:creationId xmlns:a16="http://schemas.microsoft.com/office/drawing/2014/main" id="{814760F8-1968-10A1-E3DA-B8FDFBB71B1D}"/>
                    </a:ext>
                  </a:extLst>
                </p:cNvPr>
                <p:cNvSpPr/>
                <p:nvPr/>
              </p:nvSpPr>
              <p:spPr>
                <a:xfrm>
                  <a:off x="3038259" y="3421776"/>
                  <a:ext cx="867857" cy="713523"/>
                </a:xfrm>
                <a:custGeom>
                  <a:avLst/>
                  <a:gdLst/>
                  <a:ahLst/>
                  <a:cxnLst/>
                  <a:rect l="l" t="t" r="r" b="b"/>
                  <a:pathLst>
                    <a:path w="867857" h="713523" extrusionOk="0">
                      <a:moveTo>
                        <a:pt x="249" y="535720"/>
                      </a:moveTo>
                      <a:cubicBezTo>
                        <a:pt x="29392" y="518153"/>
                        <a:pt x="365247" y="166210"/>
                        <a:pt x="513578" y="184"/>
                      </a:cubicBezTo>
                      <a:cubicBezTo>
                        <a:pt x="516901" y="3792"/>
                        <a:pt x="520403" y="7297"/>
                        <a:pt x="524084" y="10700"/>
                      </a:cubicBezTo>
                      <a:cubicBezTo>
                        <a:pt x="582047" y="64292"/>
                        <a:pt x="662417" y="71648"/>
                        <a:pt x="703598" y="27146"/>
                      </a:cubicBezTo>
                      <a:cubicBezTo>
                        <a:pt x="706350" y="24175"/>
                        <a:pt x="708887" y="21012"/>
                        <a:pt x="711189" y="17681"/>
                      </a:cubicBezTo>
                      <a:cubicBezTo>
                        <a:pt x="786880" y="85551"/>
                        <a:pt x="868107" y="161821"/>
                        <a:pt x="868107" y="161821"/>
                      </a:cubicBezTo>
                      <a:cubicBezTo>
                        <a:pt x="800643" y="254098"/>
                        <a:pt x="515823" y="544620"/>
                        <a:pt x="371969" y="701229"/>
                      </a:cubicBezTo>
                      <a:cubicBezTo>
                        <a:pt x="315288" y="656677"/>
                        <a:pt x="242454" y="652910"/>
                        <a:pt x="203919" y="694552"/>
                      </a:cubicBezTo>
                      <a:cubicBezTo>
                        <a:pt x="198603" y="700296"/>
                        <a:pt x="194098" y="706741"/>
                        <a:pt x="190531" y="713707"/>
                      </a:cubicBezTo>
                      <a:cubicBezTo>
                        <a:pt x="110631" y="641832"/>
                        <a:pt x="14987" y="555315"/>
                        <a:pt x="249" y="535720"/>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2305;p69">
                  <a:extLst>
                    <a:ext uri="{FF2B5EF4-FFF2-40B4-BE49-F238E27FC236}">
                      <a16:creationId xmlns:a16="http://schemas.microsoft.com/office/drawing/2014/main" id="{BFFF8D5E-7F5D-3DA7-880E-04038688E868}"/>
                    </a:ext>
                  </a:extLst>
                </p:cNvPr>
                <p:cNvSpPr/>
                <p:nvPr/>
              </p:nvSpPr>
              <p:spPr>
                <a:xfrm rot="-4416143">
                  <a:off x="3337405" y="3637189"/>
                  <a:ext cx="272552" cy="272432"/>
                </a:xfrm>
                <a:custGeom>
                  <a:avLst/>
                  <a:gdLst/>
                  <a:ahLst/>
                  <a:cxnLst/>
                  <a:rect l="l" t="t" r="r" b="b"/>
                  <a:pathLst>
                    <a:path w="272361" h="272241" extrusionOk="0">
                      <a:moveTo>
                        <a:pt x="272611" y="136305"/>
                      </a:moveTo>
                      <a:cubicBezTo>
                        <a:pt x="272611" y="211482"/>
                        <a:pt x="211640" y="272426"/>
                        <a:pt x="136430" y="272426"/>
                      </a:cubicBezTo>
                      <a:cubicBezTo>
                        <a:pt x="61219" y="272426"/>
                        <a:pt x="249" y="211482"/>
                        <a:pt x="249" y="136305"/>
                      </a:cubicBezTo>
                      <a:cubicBezTo>
                        <a:pt x="249" y="61127"/>
                        <a:pt x="61219" y="184"/>
                        <a:pt x="136430" y="184"/>
                      </a:cubicBezTo>
                      <a:cubicBezTo>
                        <a:pt x="211640" y="184"/>
                        <a:pt x="272611" y="61128"/>
                        <a:pt x="272611" y="13630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2306;p69">
                  <a:extLst>
                    <a:ext uri="{FF2B5EF4-FFF2-40B4-BE49-F238E27FC236}">
                      <a16:creationId xmlns:a16="http://schemas.microsoft.com/office/drawing/2014/main" id="{2C54CD89-9B86-0ABA-289E-0B3149ABC57B}"/>
                    </a:ext>
                  </a:extLst>
                </p:cNvPr>
                <p:cNvSpPr/>
                <p:nvPr/>
              </p:nvSpPr>
              <p:spPr>
                <a:xfrm>
                  <a:off x="3383119" y="3683979"/>
                  <a:ext cx="180908" cy="177573"/>
                </a:xfrm>
                <a:custGeom>
                  <a:avLst/>
                  <a:gdLst/>
                  <a:ahLst/>
                  <a:cxnLst/>
                  <a:rect l="l" t="t" r="r" b="b"/>
                  <a:pathLst>
                    <a:path w="180908" h="177573" extrusionOk="0">
                      <a:moveTo>
                        <a:pt x="21961" y="112943"/>
                      </a:moveTo>
                      <a:cubicBezTo>
                        <a:pt x="44634" y="133907"/>
                        <a:pt x="68696" y="120374"/>
                        <a:pt x="90038" y="106250"/>
                      </a:cubicBezTo>
                      <a:lnTo>
                        <a:pt x="123940" y="137596"/>
                      </a:lnTo>
                      <a:cubicBezTo>
                        <a:pt x="114368" y="145663"/>
                        <a:pt x="103238" y="151675"/>
                        <a:pt x="91242" y="155259"/>
                      </a:cubicBezTo>
                      <a:lnTo>
                        <a:pt x="101803" y="177757"/>
                      </a:lnTo>
                      <a:cubicBezTo>
                        <a:pt x="116955" y="173384"/>
                        <a:pt x="130812" y="165386"/>
                        <a:pt x="142175" y="154455"/>
                      </a:cubicBezTo>
                      <a:lnTo>
                        <a:pt x="164032" y="174664"/>
                      </a:lnTo>
                      <a:lnTo>
                        <a:pt x="181158" y="156157"/>
                      </a:lnTo>
                      <a:lnTo>
                        <a:pt x="158684" y="135378"/>
                      </a:lnTo>
                      <a:cubicBezTo>
                        <a:pt x="177115" y="108302"/>
                        <a:pt x="173300" y="83914"/>
                        <a:pt x="156955" y="68802"/>
                      </a:cubicBezTo>
                      <a:cubicBezTo>
                        <a:pt x="135102" y="48597"/>
                        <a:pt x="112162" y="59939"/>
                        <a:pt x="91533" y="73291"/>
                      </a:cubicBezTo>
                      <a:lnTo>
                        <a:pt x="57694" y="42004"/>
                      </a:lnTo>
                      <a:cubicBezTo>
                        <a:pt x="69200" y="32435"/>
                        <a:pt x="82991" y="26009"/>
                        <a:pt x="97721" y="23352"/>
                      </a:cubicBezTo>
                      <a:lnTo>
                        <a:pt x="87779" y="184"/>
                      </a:lnTo>
                      <a:cubicBezTo>
                        <a:pt x="73183" y="1838"/>
                        <a:pt x="54896" y="11283"/>
                        <a:pt x="39406" y="25096"/>
                      </a:cubicBezTo>
                      <a:lnTo>
                        <a:pt x="17375" y="4726"/>
                      </a:lnTo>
                      <a:lnTo>
                        <a:pt x="249" y="23232"/>
                      </a:lnTo>
                      <a:lnTo>
                        <a:pt x="22408" y="43720"/>
                      </a:lnTo>
                      <a:cubicBezTo>
                        <a:pt x="1853" y="71873"/>
                        <a:pt x="5236" y="97480"/>
                        <a:pt x="21961" y="112943"/>
                      </a:cubicBezTo>
                      <a:close/>
                      <a:moveTo>
                        <a:pt x="137979" y="91322"/>
                      </a:moveTo>
                      <a:cubicBezTo>
                        <a:pt x="144539" y="97386"/>
                        <a:pt x="146359" y="106546"/>
                        <a:pt x="140115" y="118209"/>
                      </a:cubicBezTo>
                      <a:lnTo>
                        <a:pt x="112033" y="92245"/>
                      </a:lnTo>
                      <a:cubicBezTo>
                        <a:pt x="122095" y="86859"/>
                        <a:pt x="130953" y="84825"/>
                        <a:pt x="137979" y="91322"/>
                      </a:cubicBezTo>
                      <a:close/>
                      <a:moveTo>
                        <a:pt x="40722" y="60653"/>
                      </a:moveTo>
                      <a:lnTo>
                        <a:pt x="69720" y="87464"/>
                      </a:lnTo>
                      <a:cubicBezTo>
                        <a:pt x="58253" y="94168"/>
                        <a:pt x="48168" y="97420"/>
                        <a:pt x="40279" y="90126"/>
                      </a:cubicBezTo>
                      <a:cubicBezTo>
                        <a:pt x="33343" y="83712"/>
                        <a:pt x="32320" y="73687"/>
                        <a:pt x="40722" y="6065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1" name="Google Shape;2307;p69">
                  <a:extLst>
                    <a:ext uri="{FF2B5EF4-FFF2-40B4-BE49-F238E27FC236}">
                      <a16:creationId xmlns:a16="http://schemas.microsoft.com/office/drawing/2014/main" id="{A12717A0-8918-1E62-450F-231C4106C583}"/>
                    </a:ext>
                  </a:extLst>
                </p:cNvPr>
                <p:cNvGrpSpPr/>
                <p:nvPr/>
              </p:nvGrpSpPr>
              <p:grpSpPr>
                <a:xfrm>
                  <a:off x="3314631" y="3603857"/>
                  <a:ext cx="317885" cy="339265"/>
                  <a:chOff x="3314631" y="3603857"/>
                  <a:chExt cx="317885" cy="339265"/>
                </a:xfrm>
              </p:grpSpPr>
              <p:sp>
                <p:nvSpPr>
                  <p:cNvPr id="42" name="Google Shape;2308;p69">
                    <a:extLst>
                      <a:ext uri="{FF2B5EF4-FFF2-40B4-BE49-F238E27FC236}">
                        <a16:creationId xmlns:a16="http://schemas.microsoft.com/office/drawing/2014/main" id="{5C79A8FC-0316-04EB-D973-1F46767DC604}"/>
                      </a:ext>
                    </a:extLst>
                  </p:cNvPr>
                  <p:cNvSpPr/>
                  <p:nvPr/>
                </p:nvSpPr>
                <p:spPr>
                  <a:xfrm>
                    <a:off x="3314631" y="3890762"/>
                    <a:ext cx="52383" cy="52360"/>
                  </a:xfrm>
                  <a:custGeom>
                    <a:avLst/>
                    <a:gdLst/>
                    <a:ahLst/>
                    <a:cxnLst/>
                    <a:rect l="l" t="t" r="r" b="b"/>
                    <a:pathLst>
                      <a:path w="52383" h="52360" extrusionOk="0">
                        <a:moveTo>
                          <a:pt x="8656" y="45583"/>
                        </a:moveTo>
                        <a:cubicBezTo>
                          <a:pt x="-1963" y="35765"/>
                          <a:pt x="-2609" y="19201"/>
                          <a:pt x="7213" y="8587"/>
                        </a:cubicBezTo>
                        <a:cubicBezTo>
                          <a:pt x="17036" y="-2027"/>
                          <a:pt x="33607" y="-2673"/>
                          <a:pt x="44226" y="7145"/>
                        </a:cubicBezTo>
                        <a:cubicBezTo>
                          <a:pt x="54845" y="16963"/>
                          <a:pt x="55491" y="33527"/>
                          <a:pt x="45668" y="44141"/>
                        </a:cubicBezTo>
                        <a:cubicBezTo>
                          <a:pt x="35846" y="54756"/>
                          <a:pt x="19275" y="55401"/>
                          <a:pt x="8656" y="455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309;p69">
                    <a:extLst>
                      <a:ext uri="{FF2B5EF4-FFF2-40B4-BE49-F238E27FC236}">
                        <a16:creationId xmlns:a16="http://schemas.microsoft.com/office/drawing/2014/main" id="{EDD39099-BF14-52A7-640F-6A72C58509BD}"/>
                      </a:ext>
                    </a:extLst>
                  </p:cNvPr>
                  <p:cNvSpPr/>
                  <p:nvPr/>
                </p:nvSpPr>
                <p:spPr>
                  <a:xfrm>
                    <a:off x="3580133" y="3603857"/>
                    <a:ext cx="52383" cy="52360"/>
                  </a:xfrm>
                  <a:custGeom>
                    <a:avLst/>
                    <a:gdLst/>
                    <a:ahLst/>
                    <a:cxnLst/>
                    <a:rect l="l" t="t" r="r" b="b"/>
                    <a:pathLst>
                      <a:path w="52383" h="52360" extrusionOk="0">
                        <a:moveTo>
                          <a:pt x="8656" y="45583"/>
                        </a:moveTo>
                        <a:cubicBezTo>
                          <a:pt x="-1963" y="35765"/>
                          <a:pt x="-2609" y="19201"/>
                          <a:pt x="7213" y="8587"/>
                        </a:cubicBezTo>
                        <a:cubicBezTo>
                          <a:pt x="17036" y="-2027"/>
                          <a:pt x="33607" y="-2673"/>
                          <a:pt x="44226" y="7145"/>
                        </a:cubicBezTo>
                        <a:cubicBezTo>
                          <a:pt x="54845" y="16963"/>
                          <a:pt x="55491" y="33527"/>
                          <a:pt x="45669" y="44141"/>
                        </a:cubicBezTo>
                        <a:cubicBezTo>
                          <a:pt x="35846" y="54756"/>
                          <a:pt x="19275" y="55401"/>
                          <a:pt x="8656" y="455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0" name="Google Shape;2310;p69">
              <a:extLst>
                <a:ext uri="{FF2B5EF4-FFF2-40B4-BE49-F238E27FC236}">
                  <a16:creationId xmlns:a16="http://schemas.microsoft.com/office/drawing/2014/main" id="{69B917F6-F23F-AAC8-B9BF-095B28F064FF}"/>
                </a:ext>
              </a:extLst>
            </p:cNvPr>
            <p:cNvGrpSpPr/>
            <p:nvPr/>
          </p:nvGrpSpPr>
          <p:grpSpPr>
            <a:xfrm>
              <a:off x="5692632" y="3091906"/>
              <a:ext cx="1335327" cy="1335234"/>
              <a:chOff x="2269333" y="4370695"/>
              <a:chExt cx="928536" cy="928536"/>
            </a:xfrm>
          </p:grpSpPr>
          <p:sp>
            <p:nvSpPr>
              <p:cNvPr id="31" name="Google Shape;2311;p69">
                <a:extLst>
                  <a:ext uri="{FF2B5EF4-FFF2-40B4-BE49-F238E27FC236}">
                    <a16:creationId xmlns:a16="http://schemas.microsoft.com/office/drawing/2014/main" id="{F594E041-C370-9147-853E-1D1F33A38DE3}"/>
                  </a:ext>
                </a:extLst>
              </p:cNvPr>
              <p:cNvSpPr/>
              <p:nvPr/>
            </p:nvSpPr>
            <p:spPr>
              <a:xfrm rot="-2700000">
                <a:off x="2405242" y="4506748"/>
                <a:ext cx="656718" cy="656430"/>
              </a:xfrm>
              <a:custGeom>
                <a:avLst/>
                <a:gdLst/>
                <a:ahLst/>
                <a:cxnLst/>
                <a:rect l="l" t="t" r="r" b="b"/>
                <a:pathLst>
                  <a:path w="656353" h="656065" extrusionOk="0">
                    <a:moveTo>
                      <a:pt x="656603" y="328217"/>
                    </a:moveTo>
                    <a:cubicBezTo>
                      <a:pt x="656603" y="509384"/>
                      <a:pt x="509673" y="656249"/>
                      <a:pt x="328426" y="656249"/>
                    </a:cubicBezTo>
                    <a:cubicBezTo>
                      <a:pt x="147179" y="656249"/>
                      <a:pt x="249" y="509384"/>
                      <a:pt x="249" y="328217"/>
                    </a:cubicBezTo>
                    <a:cubicBezTo>
                      <a:pt x="249" y="147049"/>
                      <a:pt x="147179" y="184"/>
                      <a:pt x="328426" y="184"/>
                    </a:cubicBezTo>
                    <a:cubicBezTo>
                      <a:pt x="509673" y="184"/>
                      <a:pt x="656603" y="147049"/>
                      <a:pt x="656603" y="32821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2312;p69">
                <a:extLst>
                  <a:ext uri="{FF2B5EF4-FFF2-40B4-BE49-F238E27FC236}">
                    <a16:creationId xmlns:a16="http://schemas.microsoft.com/office/drawing/2014/main" id="{3E095004-E587-95A0-7A3D-238A3518AC7F}"/>
                  </a:ext>
                </a:extLst>
              </p:cNvPr>
              <p:cNvSpPr/>
              <p:nvPr/>
            </p:nvSpPr>
            <p:spPr>
              <a:xfrm rot="-4106279">
                <a:off x="2422650" y="4524340"/>
                <a:ext cx="621247" cy="620974"/>
              </a:xfrm>
              <a:custGeom>
                <a:avLst/>
                <a:gdLst/>
                <a:ahLst/>
                <a:cxnLst/>
                <a:rect l="l" t="t" r="r" b="b"/>
                <a:pathLst>
                  <a:path w="621261" h="620988" extrusionOk="0">
                    <a:moveTo>
                      <a:pt x="621510" y="310678"/>
                    </a:moveTo>
                    <a:cubicBezTo>
                      <a:pt x="621510" y="482159"/>
                      <a:pt x="482436" y="621173"/>
                      <a:pt x="310880" y="621173"/>
                    </a:cubicBezTo>
                    <a:cubicBezTo>
                      <a:pt x="139323" y="621173"/>
                      <a:pt x="249" y="482160"/>
                      <a:pt x="249" y="310678"/>
                    </a:cubicBezTo>
                    <a:cubicBezTo>
                      <a:pt x="249" y="139197"/>
                      <a:pt x="139323" y="184"/>
                      <a:pt x="310880" y="184"/>
                    </a:cubicBezTo>
                    <a:cubicBezTo>
                      <a:pt x="482436" y="184"/>
                      <a:pt x="621510" y="139197"/>
                      <a:pt x="621510" y="310678"/>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313;p69">
                <a:extLst>
                  <a:ext uri="{FF2B5EF4-FFF2-40B4-BE49-F238E27FC236}">
                    <a16:creationId xmlns:a16="http://schemas.microsoft.com/office/drawing/2014/main" id="{4C3ACA68-0130-A282-BBF8-38469AB038B9}"/>
                  </a:ext>
                </a:extLst>
              </p:cNvPr>
              <p:cNvSpPr/>
              <p:nvPr/>
            </p:nvSpPr>
            <p:spPr>
              <a:xfrm>
                <a:off x="2559684" y="4588740"/>
                <a:ext cx="336110" cy="492445"/>
              </a:xfrm>
              <a:custGeom>
                <a:avLst/>
                <a:gdLst/>
                <a:ahLst/>
                <a:cxnLst/>
                <a:rect l="l" t="t" r="r" b="b"/>
                <a:pathLst>
                  <a:path w="336110" h="492445" extrusionOk="0">
                    <a:moveTo>
                      <a:pt x="289988" y="358206"/>
                    </a:moveTo>
                    <a:cubicBezTo>
                      <a:pt x="308204" y="292092"/>
                      <a:pt x="256926" y="258469"/>
                      <a:pt x="207258" y="230811"/>
                    </a:cubicBezTo>
                    <a:lnTo>
                      <a:pt x="234494" y="131955"/>
                    </a:lnTo>
                    <a:cubicBezTo>
                      <a:pt x="260190" y="142591"/>
                      <a:pt x="283421" y="158397"/>
                      <a:pt x="302745" y="178391"/>
                    </a:cubicBezTo>
                    <a:lnTo>
                      <a:pt x="336359" y="134590"/>
                    </a:lnTo>
                    <a:cubicBezTo>
                      <a:pt x="315588" y="110996"/>
                      <a:pt x="283518" y="91142"/>
                      <a:pt x="249144" y="78784"/>
                    </a:cubicBezTo>
                    <a:lnTo>
                      <a:pt x="266704" y="15052"/>
                    </a:lnTo>
                    <a:lnTo>
                      <a:pt x="212693" y="184"/>
                    </a:lnTo>
                    <a:lnTo>
                      <a:pt x="194638" y="65716"/>
                    </a:lnTo>
                    <a:cubicBezTo>
                      <a:pt x="122384" y="57026"/>
                      <a:pt x="78150" y="89453"/>
                      <a:pt x="65019" y="137113"/>
                    </a:cubicBezTo>
                    <a:cubicBezTo>
                      <a:pt x="47463" y="200834"/>
                      <a:pt x="93272" y="234485"/>
                      <a:pt x="140689" y="261523"/>
                    </a:cubicBezTo>
                    <a:lnTo>
                      <a:pt x="113502" y="360196"/>
                    </a:lnTo>
                    <a:cubicBezTo>
                      <a:pt x="81307" y="346266"/>
                      <a:pt x="52849" y="323908"/>
                      <a:pt x="35818" y="300320"/>
                    </a:cubicBezTo>
                    <a:lnTo>
                      <a:pt x="249" y="343584"/>
                    </a:lnTo>
                    <a:cubicBezTo>
                      <a:pt x="18419" y="370674"/>
                      <a:pt x="55734" y="397086"/>
                      <a:pt x="98811" y="413520"/>
                    </a:cubicBezTo>
                    <a:lnTo>
                      <a:pt x="81110" y="477762"/>
                    </a:lnTo>
                    <a:lnTo>
                      <a:pt x="135121" y="492630"/>
                    </a:lnTo>
                    <a:lnTo>
                      <a:pt x="152924" y="428016"/>
                    </a:lnTo>
                    <a:cubicBezTo>
                      <a:pt x="229473" y="439794"/>
                      <a:pt x="276552" y="406975"/>
                      <a:pt x="289988" y="358206"/>
                    </a:cubicBezTo>
                    <a:close/>
                    <a:moveTo>
                      <a:pt x="128839" y="151530"/>
                    </a:moveTo>
                    <a:cubicBezTo>
                      <a:pt x="134109" y="132404"/>
                      <a:pt x="150326" y="119460"/>
                      <a:pt x="179720" y="119862"/>
                    </a:cubicBezTo>
                    <a:lnTo>
                      <a:pt x="157158" y="201747"/>
                    </a:lnTo>
                    <a:cubicBezTo>
                      <a:pt x="136254" y="187408"/>
                      <a:pt x="123194" y="172019"/>
                      <a:pt x="128839" y="151530"/>
                    </a:cubicBezTo>
                    <a:close/>
                    <a:moveTo>
                      <a:pt x="167637" y="374614"/>
                    </a:moveTo>
                    <a:lnTo>
                      <a:pt x="190934" y="290059"/>
                    </a:lnTo>
                    <a:cubicBezTo>
                      <a:pt x="215873" y="305821"/>
                      <a:pt x="232590" y="322386"/>
                      <a:pt x="226253" y="345389"/>
                    </a:cubicBezTo>
                    <a:cubicBezTo>
                      <a:pt x="220680" y="365615"/>
                      <a:pt x="201939" y="377869"/>
                      <a:pt x="167637" y="37461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854" name="Google Shape;854;p40"/>
          <p:cNvSpPr txBox="1">
            <a:spLocks noGrp="1"/>
          </p:cNvSpPr>
          <p:nvPr>
            <p:ph type="title"/>
          </p:nvPr>
        </p:nvSpPr>
        <p:spPr>
          <a:xfrm>
            <a:off x="720000" y="3979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endParaRPr dirty="0"/>
          </a:p>
        </p:txBody>
      </p:sp>
      <p:sp>
        <p:nvSpPr>
          <p:cNvPr id="855" name="Google Shape;855;p40"/>
          <p:cNvSpPr txBox="1">
            <a:spLocks noGrp="1"/>
          </p:cNvSpPr>
          <p:nvPr>
            <p:ph type="subTitle" idx="1"/>
          </p:nvPr>
        </p:nvSpPr>
        <p:spPr>
          <a:xfrm>
            <a:off x="608033" y="2874054"/>
            <a:ext cx="7578789" cy="1321404"/>
          </a:xfrm>
          <a:prstGeom prst="rect">
            <a:avLst/>
          </a:prstGeom>
        </p:spPr>
        <p:txBody>
          <a:bodyPr spcFirstLastPara="1" wrap="square" lIns="91425" tIns="91425" rIns="91425" bIns="91425" anchor="t" anchorCtr="0">
            <a:noAutofit/>
          </a:bodyPr>
          <a:lstStyle/>
          <a:p>
            <a:r>
              <a:rPr lang="en-IN" sz="1800" b="1" dirty="0"/>
              <a:t>Objectives:</a:t>
            </a:r>
            <a:endParaRPr lang="en-IN" sz="1800" dirty="0"/>
          </a:p>
          <a:p>
            <a:pPr algn="just">
              <a:buFont typeface="+mj-lt"/>
              <a:buAutoNum type="arabicPeriod"/>
            </a:pPr>
            <a:r>
              <a:rPr lang="en-IN" sz="1600" dirty="0"/>
              <a:t>Identify primary customer loan purposes and seasonal trends.</a:t>
            </a:r>
          </a:p>
          <a:p>
            <a:pPr algn="just">
              <a:buFont typeface="+mj-lt"/>
              <a:buAutoNum type="arabicPeriod"/>
            </a:pPr>
            <a:r>
              <a:rPr lang="en-IN" sz="1600" dirty="0" err="1"/>
              <a:t>Analyze</a:t>
            </a:r>
            <a:r>
              <a:rPr lang="en-IN" sz="1600" dirty="0"/>
              <a:t> BNPL growth over time, segmented by income levels.</a:t>
            </a:r>
          </a:p>
          <a:p>
            <a:pPr algn="just">
              <a:buFont typeface="+mj-lt"/>
              <a:buAutoNum type="arabicPeriod"/>
            </a:pPr>
            <a:r>
              <a:rPr lang="en-IN" sz="1600" dirty="0"/>
              <a:t>Study loan default trends to evaluate long-term financial impact.</a:t>
            </a:r>
          </a:p>
        </p:txBody>
      </p:sp>
      <p:sp>
        <p:nvSpPr>
          <p:cNvPr id="856" name="Google Shape;856;p40"/>
          <p:cNvSpPr txBox="1">
            <a:spLocks noGrp="1"/>
          </p:cNvSpPr>
          <p:nvPr>
            <p:ph type="subTitle" idx="2"/>
          </p:nvPr>
        </p:nvSpPr>
        <p:spPr>
          <a:xfrm>
            <a:off x="753448" y="1142225"/>
            <a:ext cx="7670552" cy="171305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sz="1800" b="1" dirty="0"/>
              <a:t>Aim:</a:t>
            </a:r>
            <a:br>
              <a:rPr lang="en-IN" sz="1600" dirty="0"/>
            </a:br>
            <a:r>
              <a:rPr lang="en-IN" sz="1600" dirty="0"/>
              <a:t>The project aims to analyse the impact of BNPL (Buy Now, Pay Later) models on customer behaviour, merchant sales, and credit risks within the e-commerce sector. Through data-driven insights, the study seeks to understand BNPL growth over time, evaluate its economic influence, and identify potential risks associated with consumer credit and business profitability.</a:t>
            </a:r>
            <a:endParaRPr sz="1600" dirty="0"/>
          </a:p>
        </p:txBody>
      </p:sp>
      <p:grpSp>
        <p:nvGrpSpPr>
          <p:cNvPr id="2" name="Google Shape;2578;p70">
            <a:extLst>
              <a:ext uri="{FF2B5EF4-FFF2-40B4-BE49-F238E27FC236}">
                <a16:creationId xmlns:a16="http://schemas.microsoft.com/office/drawing/2014/main" id="{B7E8BBA8-9451-B940-E04F-DB0D0EDFF03E}"/>
              </a:ext>
            </a:extLst>
          </p:cNvPr>
          <p:cNvGrpSpPr/>
          <p:nvPr/>
        </p:nvGrpSpPr>
        <p:grpSpPr>
          <a:xfrm>
            <a:off x="7333862" y="430564"/>
            <a:ext cx="1034844" cy="558819"/>
            <a:chOff x="2523704" y="4072351"/>
            <a:chExt cx="412014" cy="287343"/>
          </a:xfrm>
        </p:grpSpPr>
        <p:sp>
          <p:nvSpPr>
            <p:cNvPr id="3" name="Google Shape;2579;p70">
              <a:extLst>
                <a:ext uri="{FF2B5EF4-FFF2-40B4-BE49-F238E27FC236}">
                  <a16:creationId xmlns:a16="http://schemas.microsoft.com/office/drawing/2014/main" id="{CA59607E-C4A5-D2AA-5F66-267EBB5065C8}"/>
                </a:ext>
              </a:extLst>
            </p:cNvPr>
            <p:cNvSpPr/>
            <p:nvPr/>
          </p:nvSpPr>
          <p:spPr>
            <a:xfrm>
              <a:off x="2523704" y="4072351"/>
              <a:ext cx="351681" cy="166908"/>
            </a:xfrm>
            <a:custGeom>
              <a:avLst/>
              <a:gdLst/>
              <a:ahLst/>
              <a:cxnLst/>
              <a:rect l="l" t="t" r="r" b="b"/>
              <a:pathLst>
                <a:path w="498838" h="236749" extrusionOk="0">
                  <a:moveTo>
                    <a:pt x="498839" y="228129"/>
                  </a:moveTo>
                  <a:cubicBezTo>
                    <a:pt x="498839" y="232890"/>
                    <a:pt x="494979" y="236749"/>
                    <a:pt x="490219" y="236749"/>
                  </a:cubicBezTo>
                  <a:lnTo>
                    <a:pt x="8620" y="236749"/>
                  </a:lnTo>
                  <a:cubicBezTo>
                    <a:pt x="3860" y="236749"/>
                    <a:pt x="0" y="232890"/>
                    <a:pt x="0" y="228129"/>
                  </a:cubicBezTo>
                  <a:lnTo>
                    <a:pt x="0" y="8620"/>
                  </a:lnTo>
                  <a:cubicBezTo>
                    <a:pt x="0" y="3860"/>
                    <a:pt x="3860" y="0"/>
                    <a:pt x="8620" y="0"/>
                  </a:cubicBezTo>
                  <a:lnTo>
                    <a:pt x="490219" y="0"/>
                  </a:lnTo>
                  <a:cubicBezTo>
                    <a:pt x="494979" y="0"/>
                    <a:pt x="498839" y="3860"/>
                    <a:pt x="498839" y="862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2580;p70">
              <a:extLst>
                <a:ext uri="{FF2B5EF4-FFF2-40B4-BE49-F238E27FC236}">
                  <a16:creationId xmlns:a16="http://schemas.microsoft.com/office/drawing/2014/main" id="{8D8153D2-EAC0-6240-D8E7-135C773F13AE}"/>
                </a:ext>
              </a:extLst>
            </p:cNvPr>
            <p:cNvSpPr/>
            <p:nvPr/>
          </p:nvSpPr>
          <p:spPr>
            <a:xfrm>
              <a:off x="2546743" y="4098209"/>
              <a:ext cx="351681" cy="166908"/>
            </a:xfrm>
            <a:custGeom>
              <a:avLst/>
              <a:gdLst/>
              <a:ahLst/>
              <a:cxnLst/>
              <a:rect l="l" t="t" r="r" b="b"/>
              <a:pathLst>
                <a:path w="498838" h="236749" extrusionOk="0">
                  <a:moveTo>
                    <a:pt x="498839" y="228129"/>
                  </a:moveTo>
                  <a:cubicBezTo>
                    <a:pt x="498839" y="232890"/>
                    <a:pt x="494979" y="236749"/>
                    <a:pt x="490219" y="236749"/>
                  </a:cubicBezTo>
                  <a:lnTo>
                    <a:pt x="8620" y="236749"/>
                  </a:lnTo>
                  <a:cubicBezTo>
                    <a:pt x="3860" y="236749"/>
                    <a:pt x="0" y="232890"/>
                    <a:pt x="0" y="228129"/>
                  </a:cubicBezTo>
                  <a:lnTo>
                    <a:pt x="0" y="8620"/>
                  </a:lnTo>
                  <a:cubicBezTo>
                    <a:pt x="0" y="3860"/>
                    <a:pt x="3860" y="0"/>
                    <a:pt x="8620" y="0"/>
                  </a:cubicBezTo>
                  <a:lnTo>
                    <a:pt x="490219" y="0"/>
                  </a:lnTo>
                  <a:cubicBezTo>
                    <a:pt x="494979" y="0"/>
                    <a:pt x="498839" y="3860"/>
                    <a:pt x="498839" y="86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2581;p70">
              <a:extLst>
                <a:ext uri="{FF2B5EF4-FFF2-40B4-BE49-F238E27FC236}">
                  <a16:creationId xmlns:a16="http://schemas.microsoft.com/office/drawing/2014/main" id="{370C4D00-F1F0-D6A5-3CAF-CD33B77538B9}"/>
                </a:ext>
              </a:extLst>
            </p:cNvPr>
            <p:cNvSpPr/>
            <p:nvPr/>
          </p:nvSpPr>
          <p:spPr>
            <a:xfrm>
              <a:off x="2569945" y="4124903"/>
              <a:ext cx="351681" cy="181425"/>
            </a:xfrm>
            <a:custGeom>
              <a:avLst/>
              <a:gdLst/>
              <a:ahLst/>
              <a:cxnLst/>
              <a:rect l="l" t="t" r="r" b="b"/>
              <a:pathLst>
                <a:path w="498838" h="257340" extrusionOk="0">
                  <a:moveTo>
                    <a:pt x="317369" y="181753"/>
                  </a:moveTo>
                  <a:lnTo>
                    <a:pt x="359165" y="77030"/>
                  </a:lnTo>
                  <a:lnTo>
                    <a:pt x="454590" y="127762"/>
                  </a:lnTo>
                  <a:cubicBezTo>
                    <a:pt x="468024" y="127943"/>
                    <a:pt x="481302" y="127045"/>
                    <a:pt x="493895" y="121095"/>
                  </a:cubicBezTo>
                  <a:cubicBezTo>
                    <a:pt x="496933" y="119659"/>
                    <a:pt x="498839" y="116560"/>
                    <a:pt x="498839" y="113200"/>
                  </a:cubicBezTo>
                  <a:lnTo>
                    <a:pt x="498839" y="7866"/>
                  </a:lnTo>
                  <a:cubicBezTo>
                    <a:pt x="498839" y="3522"/>
                    <a:pt x="495317" y="0"/>
                    <a:pt x="490973" y="0"/>
                  </a:cubicBezTo>
                  <a:lnTo>
                    <a:pt x="7866" y="0"/>
                  </a:lnTo>
                  <a:cubicBezTo>
                    <a:pt x="3522" y="0"/>
                    <a:pt x="0" y="3522"/>
                    <a:pt x="0" y="7866"/>
                  </a:cubicBezTo>
                  <a:lnTo>
                    <a:pt x="0" y="249474"/>
                  </a:lnTo>
                  <a:cubicBezTo>
                    <a:pt x="0" y="253818"/>
                    <a:pt x="3522" y="257340"/>
                    <a:pt x="7866" y="257340"/>
                  </a:cubicBezTo>
                  <a:lnTo>
                    <a:pt x="302478" y="257340"/>
                  </a:lnTo>
                  <a:cubicBezTo>
                    <a:pt x="304507" y="257340"/>
                    <a:pt x="306469" y="256639"/>
                    <a:pt x="308043" y="255358"/>
                  </a:cubicBezTo>
                  <a:cubicBezTo>
                    <a:pt x="319685" y="245878"/>
                    <a:pt x="330899" y="232182"/>
                    <a:pt x="340032" y="21250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2582;p70">
              <a:extLst>
                <a:ext uri="{FF2B5EF4-FFF2-40B4-BE49-F238E27FC236}">
                  <a16:creationId xmlns:a16="http://schemas.microsoft.com/office/drawing/2014/main" id="{6A72161E-D390-27A6-F29C-2187408DA139}"/>
                </a:ext>
              </a:extLst>
            </p:cNvPr>
            <p:cNvSpPr/>
            <p:nvPr/>
          </p:nvSpPr>
          <p:spPr>
            <a:xfrm>
              <a:off x="2887048" y="4124902"/>
              <a:ext cx="34692" cy="90086"/>
            </a:xfrm>
            <a:custGeom>
              <a:avLst/>
              <a:gdLst/>
              <a:ahLst/>
              <a:cxnLst/>
              <a:rect l="l" t="t" r="r" b="b"/>
              <a:pathLst>
                <a:path w="49208" h="127781" extrusionOk="0">
                  <a:moveTo>
                    <a:pt x="0" y="125125"/>
                  </a:moveTo>
                  <a:lnTo>
                    <a:pt x="4958" y="127761"/>
                  </a:lnTo>
                  <a:cubicBezTo>
                    <a:pt x="18392" y="127942"/>
                    <a:pt x="31671" y="127045"/>
                    <a:pt x="44265" y="121095"/>
                  </a:cubicBezTo>
                  <a:cubicBezTo>
                    <a:pt x="47303" y="119659"/>
                    <a:pt x="49209" y="116560"/>
                    <a:pt x="49209" y="113200"/>
                  </a:cubicBezTo>
                  <a:lnTo>
                    <a:pt x="49209" y="7866"/>
                  </a:lnTo>
                  <a:cubicBezTo>
                    <a:pt x="49209" y="3522"/>
                    <a:pt x="45687" y="0"/>
                    <a:pt x="41343" y="0"/>
                  </a:cubicBezTo>
                  <a:lnTo>
                    <a:pt x="12386" y="0"/>
                  </a:lnTo>
                  <a:cubicBezTo>
                    <a:pt x="16730" y="0"/>
                    <a:pt x="20252" y="3522"/>
                    <a:pt x="20252" y="7866"/>
                  </a:cubicBezTo>
                  <a:lnTo>
                    <a:pt x="20252" y="94983"/>
                  </a:lnTo>
                  <a:cubicBezTo>
                    <a:pt x="20251" y="108495"/>
                    <a:pt x="11966" y="120305"/>
                    <a:pt x="0" y="125125"/>
                  </a:cubicBez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2583;p70">
              <a:extLst>
                <a:ext uri="{FF2B5EF4-FFF2-40B4-BE49-F238E27FC236}">
                  <a16:creationId xmlns:a16="http://schemas.microsoft.com/office/drawing/2014/main" id="{D938671F-BEBC-1F04-A4E0-30E9ADE81EF8}"/>
                </a:ext>
              </a:extLst>
            </p:cNvPr>
            <p:cNvSpPr/>
            <p:nvPr/>
          </p:nvSpPr>
          <p:spPr>
            <a:xfrm>
              <a:off x="2803553" y="4229894"/>
              <a:ext cx="131931" cy="96249"/>
            </a:xfrm>
            <a:custGeom>
              <a:avLst/>
              <a:gdLst/>
              <a:ahLst/>
              <a:cxnLst/>
              <a:rect l="l" t="t" r="r" b="b"/>
              <a:pathLst>
                <a:path w="187136" h="136524" extrusionOk="0">
                  <a:moveTo>
                    <a:pt x="34372" y="76898"/>
                  </a:moveTo>
                  <a:cubicBezTo>
                    <a:pt x="25535" y="101613"/>
                    <a:pt x="13741" y="118653"/>
                    <a:pt x="1158" y="130348"/>
                  </a:cubicBezTo>
                  <a:cubicBezTo>
                    <a:pt x="-1220" y="132557"/>
                    <a:pt x="306" y="136524"/>
                    <a:pt x="3552" y="136524"/>
                  </a:cubicBezTo>
                  <a:lnTo>
                    <a:pt x="179271" y="136524"/>
                  </a:lnTo>
                  <a:cubicBezTo>
                    <a:pt x="183615" y="136524"/>
                    <a:pt x="187137" y="133002"/>
                    <a:pt x="187137" y="128658"/>
                  </a:cubicBezTo>
                  <a:lnTo>
                    <a:pt x="187137" y="3545"/>
                  </a:lnTo>
                  <a:cubicBezTo>
                    <a:pt x="187137" y="932"/>
                    <a:pt x="184420" y="-764"/>
                    <a:pt x="182054" y="345"/>
                  </a:cubicBezTo>
                  <a:cubicBezTo>
                    <a:pt x="132692" y="23515"/>
                    <a:pt x="72832" y="-30670"/>
                    <a:pt x="34372" y="7689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 name="Google Shape;2584;p70">
              <a:extLst>
                <a:ext uri="{FF2B5EF4-FFF2-40B4-BE49-F238E27FC236}">
                  <a16:creationId xmlns:a16="http://schemas.microsoft.com/office/drawing/2014/main" id="{09065CD1-70E3-C655-5F5F-D7FE41A0C220}"/>
                </a:ext>
              </a:extLst>
            </p:cNvPr>
            <p:cNvGrpSpPr/>
            <p:nvPr/>
          </p:nvGrpSpPr>
          <p:grpSpPr>
            <a:xfrm>
              <a:off x="2879533" y="4230148"/>
              <a:ext cx="56185" cy="96286"/>
              <a:chOff x="3753084" y="5060567"/>
              <a:chExt cx="79661" cy="136518"/>
            </a:xfrm>
          </p:grpSpPr>
          <p:sp>
            <p:nvSpPr>
              <p:cNvPr id="23" name="Google Shape;2585;p70">
                <a:extLst>
                  <a:ext uri="{FF2B5EF4-FFF2-40B4-BE49-F238E27FC236}">
                    <a16:creationId xmlns:a16="http://schemas.microsoft.com/office/drawing/2014/main" id="{74F2FE6E-CE0C-5C5B-900A-419CB8F47AFC}"/>
                  </a:ext>
                </a:extLst>
              </p:cNvPr>
              <p:cNvSpPr/>
              <p:nvPr/>
            </p:nvSpPr>
            <p:spPr>
              <a:xfrm>
                <a:off x="3753084" y="5066876"/>
                <a:ext cx="23602" cy="651"/>
              </a:xfrm>
              <a:custGeom>
                <a:avLst/>
                <a:gdLst/>
                <a:ahLst/>
                <a:cxnLst/>
                <a:rect l="l" t="t" r="r" b="b"/>
                <a:pathLst>
                  <a:path w="23602" h="651" extrusionOk="0">
                    <a:moveTo>
                      <a:pt x="23603" y="296"/>
                    </a:moveTo>
                    <a:cubicBezTo>
                      <a:pt x="15700" y="20"/>
                      <a:pt x="7797" y="-227"/>
                      <a:pt x="0" y="355"/>
                    </a:cubicBezTo>
                    <a:cubicBezTo>
                      <a:pt x="7911" y="632"/>
                      <a:pt x="15814" y="880"/>
                      <a:pt x="23603" y="296"/>
                    </a:cubicBez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586;p70">
                <a:extLst>
                  <a:ext uri="{FF2B5EF4-FFF2-40B4-BE49-F238E27FC236}">
                    <a16:creationId xmlns:a16="http://schemas.microsoft.com/office/drawing/2014/main" id="{6407CD0C-66E3-2A3B-9135-2BB067ADF24D}"/>
                  </a:ext>
                </a:extLst>
              </p:cNvPr>
              <p:cNvSpPr/>
              <p:nvPr/>
            </p:nvSpPr>
            <p:spPr>
              <a:xfrm>
                <a:off x="3799580" y="5060567"/>
                <a:ext cx="33165" cy="136518"/>
              </a:xfrm>
              <a:custGeom>
                <a:avLst/>
                <a:gdLst/>
                <a:ahLst/>
                <a:cxnLst/>
                <a:rect l="l" t="t" r="r" b="b"/>
                <a:pathLst>
                  <a:path w="33165" h="136518" extrusionOk="0">
                    <a:moveTo>
                      <a:pt x="7866" y="6045"/>
                    </a:moveTo>
                    <a:lnTo>
                      <a:pt x="7866" y="128652"/>
                    </a:lnTo>
                    <a:cubicBezTo>
                      <a:pt x="7866" y="132996"/>
                      <a:pt x="4344" y="136518"/>
                      <a:pt x="0" y="136518"/>
                    </a:cubicBezTo>
                    <a:lnTo>
                      <a:pt x="25299" y="136518"/>
                    </a:lnTo>
                    <a:cubicBezTo>
                      <a:pt x="29643" y="136518"/>
                      <a:pt x="33165" y="132996"/>
                      <a:pt x="33165" y="128652"/>
                    </a:cubicBezTo>
                    <a:lnTo>
                      <a:pt x="33165" y="3543"/>
                    </a:lnTo>
                    <a:cubicBezTo>
                      <a:pt x="33165" y="920"/>
                      <a:pt x="30436" y="-765"/>
                      <a:pt x="28061" y="348"/>
                    </a:cubicBezTo>
                    <a:cubicBezTo>
                      <a:pt x="21490" y="3429"/>
                      <a:pt x="14733" y="5140"/>
                      <a:pt x="7866" y="6045"/>
                    </a:cubicBez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Google Shape;2587;p70">
              <a:extLst>
                <a:ext uri="{FF2B5EF4-FFF2-40B4-BE49-F238E27FC236}">
                  <a16:creationId xmlns:a16="http://schemas.microsoft.com/office/drawing/2014/main" id="{4C59754B-AA21-F4B1-81D2-1C57811BECDA}"/>
                </a:ext>
              </a:extLst>
            </p:cNvPr>
            <p:cNvSpPr/>
            <p:nvPr/>
          </p:nvSpPr>
          <p:spPr>
            <a:xfrm>
              <a:off x="2601151" y="4156524"/>
              <a:ext cx="289290" cy="118203"/>
            </a:xfrm>
            <a:custGeom>
              <a:avLst/>
              <a:gdLst/>
              <a:ahLst/>
              <a:cxnLst/>
              <a:rect l="l" t="t" r="r" b="b"/>
              <a:pathLst>
                <a:path w="410341" h="167664" extrusionOk="0">
                  <a:moveTo>
                    <a:pt x="370408" y="5898"/>
                  </a:moveTo>
                  <a:cubicBezTo>
                    <a:pt x="369910" y="2502"/>
                    <a:pt x="367005" y="0"/>
                    <a:pt x="363574" y="0"/>
                  </a:cubicBezTo>
                  <a:lnTo>
                    <a:pt x="46768" y="0"/>
                  </a:lnTo>
                  <a:cubicBezTo>
                    <a:pt x="43343" y="0"/>
                    <a:pt x="40430" y="2509"/>
                    <a:pt x="39934" y="5898"/>
                  </a:cubicBezTo>
                  <a:cubicBezTo>
                    <a:pt x="37361" y="23468"/>
                    <a:pt x="23468" y="37361"/>
                    <a:pt x="5898" y="39934"/>
                  </a:cubicBezTo>
                  <a:cubicBezTo>
                    <a:pt x="2502" y="40431"/>
                    <a:pt x="0" y="43336"/>
                    <a:pt x="0" y="46768"/>
                  </a:cubicBezTo>
                  <a:lnTo>
                    <a:pt x="0" y="127303"/>
                  </a:lnTo>
                  <a:cubicBezTo>
                    <a:pt x="22291" y="127303"/>
                    <a:pt x="40362" y="145374"/>
                    <a:pt x="40362" y="167665"/>
                  </a:cubicBezTo>
                  <a:lnTo>
                    <a:pt x="295784" y="167665"/>
                  </a:lnTo>
                  <a:cubicBezTo>
                    <a:pt x="297918" y="163067"/>
                    <a:pt x="299940" y="158150"/>
                    <a:pt x="301825" y="152876"/>
                  </a:cubicBezTo>
                  <a:cubicBezTo>
                    <a:pt x="330505" y="72660"/>
                    <a:pt x="371087" y="82395"/>
                    <a:pt x="410342" y="82925"/>
                  </a:cubicBezTo>
                  <a:lnTo>
                    <a:pt x="410342" y="46758"/>
                  </a:lnTo>
                  <a:cubicBezTo>
                    <a:pt x="410342" y="43326"/>
                    <a:pt x="407830" y="40430"/>
                    <a:pt x="404436" y="39932"/>
                  </a:cubicBezTo>
                  <a:cubicBezTo>
                    <a:pt x="386870" y="37356"/>
                    <a:pt x="372981" y="23465"/>
                    <a:pt x="370408" y="58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588;p70">
              <a:extLst>
                <a:ext uri="{FF2B5EF4-FFF2-40B4-BE49-F238E27FC236}">
                  <a16:creationId xmlns:a16="http://schemas.microsoft.com/office/drawing/2014/main" id="{843B61C6-6BBB-D5F2-3767-CBB144B18FFD}"/>
                </a:ext>
              </a:extLst>
            </p:cNvPr>
            <p:cNvSpPr/>
            <p:nvPr/>
          </p:nvSpPr>
          <p:spPr>
            <a:xfrm>
              <a:off x="2728051" y="4181924"/>
              <a:ext cx="35584" cy="67421"/>
            </a:xfrm>
            <a:custGeom>
              <a:avLst/>
              <a:gdLst/>
              <a:ahLst/>
              <a:cxnLst/>
              <a:rect l="l" t="t" r="r" b="b"/>
              <a:pathLst>
                <a:path w="50474" h="95632" extrusionOk="0">
                  <a:moveTo>
                    <a:pt x="34449" y="39158"/>
                  </a:moveTo>
                  <a:cubicBezTo>
                    <a:pt x="28988" y="37229"/>
                    <a:pt x="22972" y="34916"/>
                    <a:pt x="19753" y="32391"/>
                  </a:cubicBezTo>
                  <a:cubicBezTo>
                    <a:pt x="19627" y="32291"/>
                    <a:pt x="19229" y="31395"/>
                    <a:pt x="19501" y="29950"/>
                  </a:cubicBezTo>
                  <a:cubicBezTo>
                    <a:pt x="19630" y="29269"/>
                    <a:pt x="20217" y="26998"/>
                    <a:pt x="22388" y="26345"/>
                  </a:cubicBezTo>
                  <a:cubicBezTo>
                    <a:pt x="29509" y="24194"/>
                    <a:pt x="36662" y="27007"/>
                    <a:pt x="36945" y="27121"/>
                  </a:cubicBezTo>
                  <a:cubicBezTo>
                    <a:pt x="41406" y="29007"/>
                    <a:pt x="46553" y="26945"/>
                    <a:pt x="48471" y="22497"/>
                  </a:cubicBezTo>
                  <a:cubicBezTo>
                    <a:pt x="50399" y="18028"/>
                    <a:pt x="48338" y="12842"/>
                    <a:pt x="43871" y="10915"/>
                  </a:cubicBezTo>
                  <a:cubicBezTo>
                    <a:pt x="43147" y="10603"/>
                    <a:pt x="39217" y="9003"/>
                    <a:pt x="33636" y="8274"/>
                  </a:cubicBezTo>
                  <a:cubicBezTo>
                    <a:pt x="33356" y="3659"/>
                    <a:pt x="29536" y="0"/>
                    <a:pt x="24850" y="0"/>
                  </a:cubicBezTo>
                  <a:cubicBezTo>
                    <a:pt x="19982" y="0"/>
                    <a:pt x="16039" y="3944"/>
                    <a:pt x="16039" y="8812"/>
                  </a:cubicBezTo>
                  <a:lnTo>
                    <a:pt x="16039" y="9901"/>
                  </a:lnTo>
                  <a:cubicBezTo>
                    <a:pt x="8913" y="12549"/>
                    <a:pt x="3657" y="18864"/>
                    <a:pt x="2182" y="26687"/>
                  </a:cubicBezTo>
                  <a:cubicBezTo>
                    <a:pt x="732" y="34383"/>
                    <a:pt x="3297" y="41882"/>
                    <a:pt x="8877" y="46259"/>
                  </a:cubicBezTo>
                  <a:cubicBezTo>
                    <a:pt x="14088" y="50345"/>
                    <a:pt x="21425" y="53247"/>
                    <a:pt x="28576" y="55775"/>
                  </a:cubicBezTo>
                  <a:cubicBezTo>
                    <a:pt x="31881" y="56943"/>
                    <a:pt x="33283" y="59169"/>
                    <a:pt x="32741" y="62391"/>
                  </a:cubicBezTo>
                  <a:cubicBezTo>
                    <a:pt x="32323" y="64883"/>
                    <a:pt x="30177" y="69108"/>
                    <a:pt x="24791" y="69144"/>
                  </a:cubicBezTo>
                  <a:cubicBezTo>
                    <a:pt x="19119" y="69185"/>
                    <a:pt x="17776" y="68972"/>
                    <a:pt x="13637" y="66265"/>
                  </a:cubicBezTo>
                  <a:cubicBezTo>
                    <a:pt x="9566" y="63602"/>
                    <a:pt x="4103" y="64743"/>
                    <a:pt x="1439" y="68815"/>
                  </a:cubicBezTo>
                  <a:cubicBezTo>
                    <a:pt x="-1225" y="72887"/>
                    <a:pt x="-84" y="78349"/>
                    <a:pt x="3989" y="81013"/>
                  </a:cubicBezTo>
                  <a:cubicBezTo>
                    <a:pt x="8521" y="83978"/>
                    <a:pt x="12123" y="85467"/>
                    <a:pt x="16037" y="86177"/>
                  </a:cubicBezTo>
                  <a:lnTo>
                    <a:pt x="16037" y="86819"/>
                  </a:lnTo>
                  <a:cubicBezTo>
                    <a:pt x="16037" y="91687"/>
                    <a:pt x="19982" y="95632"/>
                    <a:pt x="24849" y="95632"/>
                  </a:cubicBezTo>
                  <a:cubicBezTo>
                    <a:pt x="29717" y="95632"/>
                    <a:pt x="33661" y="91687"/>
                    <a:pt x="33661" y="86819"/>
                  </a:cubicBezTo>
                  <a:lnTo>
                    <a:pt x="33661" y="85175"/>
                  </a:lnTo>
                  <a:cubicBezTo>
                    <a:pt x="42115" y="82061"/>
                    <a:pt x="48551" y="74639"/>
                    <a:pt x="50121" y="65312"/>
                  </a:cubicBezTo>
                  <a:cubicBezTo>
                    <a:pt x="52078" y="53675"/>
                    <a:pt x="45780" y="43164"/>
                    <a:pt x="34449" y="3915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 name="Google Shape;2589;p70">
              <a:extLst>
                <a:ext uri="{FF2B5EF4-FFF2-40B4-BE49-F238E27FC236}">
                  <a16:creationId xmlns:a16="http://schemas.microsoft.com/office/drawing/2014/main" id="{E7D503E5-9BF8-669A-B6B5-C884536C6959}"/>
                </a:ext>
              </a:extLst>
            </p:cNvPr>
            <p:cNvGrpSpPr/>
            <p:nvPr/>
          </p:nvGrpSpPr>
          <p:grpSpPr>
            <a:xfrm>
              <a:off x="2861329" y="4256079"/>
              <a:ext cx="51549" cy="50557"/>
              <a:chOff x="3727275" y="5097334"/>
              <a:chExt cx="73088" cy="71682"/>
            </a:xfrm>
          </p:grpSpPr>
          <p:sp>
            <p:nvSpPr>
              <p:cNvPr id="19" name="Google Shape;2590;p70">
                <a:extLst>
                  <a:ext uri="{FF2B5EF4-FFF2-40B4-BE49-F238E27FC236}">
                    <a16:creationId xmlns:a16="http://schemas.microsoft.com/office/drawing/2014/main" id="{609022E9-8EDA-8293-B6D5-C569DD1DFD87}"/>
                  </a:ext>
                </a:extLst>
              </p:cNvPr>
              <p:cNvSpPr/>
              <p:nvPr/>
            </p:nvSpPr>
            <p:spPr>
              <a:xfrm>
                <a:off x="3740669" y="5097334"/>
                <a:ext cx="46301" cy="71682"/>
              </a:xfrm>
              <a:custGeom>
                <a:avLst/>
                <a:gdLst/>
                <a:ahLst/>
                <a:cxnLst/>
                <a:rect l="l" t="t" r="r" b="b"/>
                <a:pathLst>
                  <a:path w="46301" h="71682" extrusionOk="0">
                    <a:moveTo>
                      <a:pt x="8806" y="71682"/>
                    </a:moveTo>
                    <a:cubicBezTo>
                      <a:pt x="7414" y="71682"/>
                      <a:pt x="6000" y="71350"/>
                      <a:pt x="4684" y="70653"/>
                    </a:cubicBezTo>
                    <a:cubicBezTo>
                      <a:pt x="385" y="68372"/>
                      <a:pt x="-1251" y="63038"/>
                      <a:pt x="1029" y="58739"/>
                    </a:cubicBezTo>
                    <a:lnTo>
                      <a:pt x="29703" y="4684"/>
                    </a:lnTo>
                    <a:cubicBezTo>
                      <a:pt x="31985" y="384"/>
                      <a:pt x="37318" y="-1250"/>
                      <a:pt x="41618" y="1028"/>
                    </a:cubicBezTo>
                    <a:cubicBezTo>
                      <a:pt x="45917" y="3309"/>
                      <a:pt x="47553" y="8644"/>
                      <a:pt x="45273" y="12943"/>
                    </a:cubicBezTo>
                    <a:lnTo>
                      <a:pt x="16599" y="66998"/>
                    </a:lnTo>
                    <a:cubicBezTo>
                      <a:pt x="15015" y="69981"/>
                      <a:pt x="11963" y="71682"/>
                      <a:pt x="8806" y="7168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 name="Google Shape;2591;p70">
                <a:extLst>
                  <a:ext uri="{FF2B5EF4-FFF2-40B4-BE49-F238E27FC236}">
                    <a16:creationId xmlns:a16="http://schemas.microsoft.com/office/drawing/2014/main" id="{38BC552C-6643-AC5C-23DC-AC4C315A7E9B}"/>
                  </a:ext>
                </a:extLst>
              </p:cNvPr>
              <p:cNvGrpSpPr/>
              <p:nvPr/>
            </p:nvGrpSpPr>
            <p:grpSpPr>
              <a:xfrm>
                <a:off x="3727275" y="5106032"/>
                <a:ext cx="73088" cy="54286"/>
                <a:chOff x="3727275" y="5106032"/>
                <a:chExt cx="73088" cy="54286"/>
              </a:xfrm>
            </p:grpSpPr>
            <p:sp>
              <p:nvSpPr>
                <p:cNvPr id="21" name="Google Shape;2592;p70">
                  <a:extLst>
                    <a:ext uri="{FF2B5EF4-FFF2-40B4-BE49-F238E27FC236}">
                      <a16:creationId xmlns:a16="http://schemas.microsoft.com/office/drawing/2014/main" id="{29ACE4F0-B4E1-65CB-C4E0-A8EA892BD4A4}"/>
                    </a:ext>
                  </a:extLst>
                </p:cNvPr>
                <p:cNvSpPr/>
                <p:nvPr/>
              </p:nvSpPr>
              <p:spPr>
                <a:xfrm>
                  <a:off x="3727275" y="5106032"/>
                  <a:ext cx="24112" cy="17623"/>
                </a:xfrm>
                <a:custGeom>
                  <a:avLst/>
                  <a:gdLst/>
                  <a:ahLst/>
                  <a:cxnLst/>
                  <a:rect l="l" t="t" r="r" b="b"/>
                  <a:pathLst>
                    <a:path w="24112" h="17623" extrusionOk="0">
                      <a:moveTo>
                        <a:pt x="15301" y="17623"/>
                      </a:moveTo>
                      <a:lnTo>
                        <a:pt x="8812" y="17623"/>
                      </a:lnTo>
                      <a:cubicBezTo>
                        <a:pt x="3944" y="17623"/>
                        <a:pt x="0" y="13678"/>
                        <a:pt x="0" y="8812"/>
                      </a:cubicBezTo>
                      <a:cubicBezTo>
                        <a:pt x="0" y="3945"/>
                        <a:pt x="3945" y="0"/>
                        <a:pt x="8812" y="0"/>
                      </a:cubicBezTo>
                      <a:lnTo>
                        <a:pt x="15301" y="0"/>
                      </a:lnTo>
                      <a:cubicBezTo>
                        <a:pt x="20169" y="0"/>
                        <a:pt x="24113" y="3945"/>
                        <a:pt x="24113" y="8812"/>
                      </a:cubicBezTo>
                      <a:cubicBezTo>
                        <a:pt x="24113" y="13678"/>
                        <a:pt x="20169" y="17623"/>
                        <a:pt x="15301"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593;p70">
                  <a:extLst>
                    <a:ext uri="{FF2B5EF4-FFF2-40B4-BE49-F238E27FC236}">
                      <a16:creationId xmlns:a16="http://schemas.microsoft.com/office/drawing/2014/main" id="{35C627A2-CBDD-2427-AA3B-AAA6E312441E}"/>
                    </a:ext>
                  </a:extLst>
                </p:cNvPr>
                <p:cNvSpPr/>
                <p:nvPr/>
              </p:nvSpPr>
              <p:spPr>
                <a:xfrm>
                  <a:off x="3776251" y="5142695"/>
                  <a:ext cx="24112" cy="17623"/>
                </a:xfrm>
                <a:custGeom>
                  <a:avLst/>
                  <a:gdLst/>
                  <a:ahLst/>
                  <a:cxnLst/>
                  <a:rect l="l" t="t" r="r" b="b"/>
                  <a:pathLst>
                    <a:path w="24112" h="17623" extrusionOk="0">
                      <a:moveTo>
                        <a:pt x="15301" y="17623"/>
                      </a:moveTo>
                      <a:lnTo>
                        <a:pt x="8812" y="17623"/>
                      </a:lnTo>
                      <a:cubicBezTo>
                        <a:pt x="3944" y="17623"/>
                        <a:pt x="0" y="13678"/>
                        <a:pt x="0" y="8812"/>
                      </a:cubicBezTo>
                      <a:cubicBezTo>
                        <a:pt x="0" y="3945"/>
                        <a:pt x="3945" y="0"/>
                        <a:pt x="8812" y="0"/>
                      </a:cubicBezTo>
                      <a:lnTo>
                        <a:pt x="15301" y="0"/>
                      </a:lnTo>
                      <a:cubicBezTo>
                        <a:pt x="20169" y="0"/>
                        <a:pt x="24113" y="3945"/>
                        <a:pt x="24113" y="8812"/>
                      </a:cubicBezTo>
                      <a:cubicBezTo>
                        <a:pt x="24113" y="13678"/>
                        <a:pt x="20169" y="17623"/>
                        <a:pt x="15301"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 name="Google Shape;2594;p70">
              <a:extLst>
                <a:ext uri="{FF2B5EF4-FFF2-40B4-BE49-F238E27FC236}">
                  <a16:creationId xmlns:a16="http://schemas.microsoft.com/office/drawing/2014/main" id="{26B36435-3FE2-6356-80B6-07937DB5CFFD}"/>
                </a:ext>
              </a:extLst>
            </p:cNvPr>
            <p:cNvGrpSpPr/>
            <p:nvPr/>
          </p:nvGrpSpPr>
          <p:grpSpPr>
            <a:xfrm>
              <a:off x="2686126" y="4209681"/>
              <a:ext cx="119791" cy="12430"/>
              <a:chOff x="3478865" y="5031548"/>
              <a:chExt cx="169844" cy="17623"/>
            </a:xfrm>
          </p:grpSpPr>
          <p:sp>
            <p:nvSpPr>
              <p:cNvPr id="17" name="Google Shape;2595;p70">
                <a:extLst>
                  <a:ext uri="{FF2B5EF4-FFF2-40B4-BE49-F238E27FC236}">
                    <a16:creationId xmlns:a16="http://schemas.microsoft.com/office/drawing/2014/main" id="{66A03C6C-1AE9-BC6B-353A-1736368CBDF1}"/>
                  </a:ext>
                </a:extLst>
              </p:cNvPr>
              <p:cNvSpPr/>
              <p:nvPr/>
            </p:nvSpPr>
            <p:spPr>
              <a:xfrm>
                <a:off x="3478865" y="5031548"/>
                <a:ext cx="34158" cy="17623"/>
              </a:xfrm>
              <a:custGeom>
                <a:avLst/>
                <a:gdLst/>
                <a:ahLst/>
                <a:cxnLst/>
                <a:rect l="l" t="t" r="r" b="b"/>
                <a:pathLst>
                  <a:path w="34158" h="17623" extrusionOk="0">
                    <a:moveTo>
                      <a:pt x="25347" y="17623"/>
                    </a:moveTo>
                    <a:lnTo>
                      <a:pt x="8812" y="17623"/>
                    </a:lnTo>
                    <a:cubicBezTo>
                      <a:pt x="3945" y="17623"/>
                      <a:pt x="0" y="13678"/>
                      <a:pt x="0" y="8812"/>
                    </a:cubicBezTo>
                    <a:cubicBezTo>
                      <a:pt x="0" y="3944"/>
                      <a:pt x="3945" y="0"/>
                      <a:pt x="8812" y="0"/>
                    </a:cubicBezTo>
                    <a:lnTo>
                      <a:pt x="25347" y="0"/>
                    </a:lnTo>
                    <a:cubicBezTo>
                      <a:pt x="30213" y="0"/>
                      <a:pt x="34158" y="3945"/>
                      <a:pt x="34158" y="8812"/>
                    </a:cubicBezTo>
                    <a:cubicBezTo>
                      <a:pt x="34160" y="13678"/>
                      <a:pt x="30213" y="17623"/>
                      <a:pt x="25347"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596;p70">
                <a:extLst>
                  <a:ext uri="{FF2B5EF4-FFF2-40B4-BE49-F238E27FC236}">
                    <a16:creationId xmlns:a16="http://schemas.microsoft.com/office/drawing/2014/main" id="{8CAF6F76-94B8-9398-078C-62B936B5028A}"/>
                  </a:ext>
                </a:extLst>
              </p:cNvPr>
              <p:cNvSpPr/>
              <p:nvPr/>
            </p:nvSpPr>
            <p:spPr>
              <a:xfrm>
                <a:off x="3614552" y="5031548"/>
                <a:ext cx="34157" cy="17623"/>
              </a:xfrm>
              <a:custGeom>
                <a:avLst/>
                <a:gdLst/>
                <a:ahLst/>
                <a:cxnLst/>
                <a:rect l="l" t="t" r="r" b="b"/>
                <a:pathLst>
                  <a:path w="34157" h="17623" extrusionOk="0">
                    <a:moveTo>
                      <a:pt x="25346" y="17623"/>
                    </a:moveTo>
                    <a:lnTo>
                      <a:pt x="8812" y="17623"/>
                    </a:lnTo>
                    <a:cubicBezTo>
                      <a:pt x="3944" y="17623"/>
                      <a:pt x="0" y="13678"/>
                      <a:pt x="0" y="8812"/>
                    </a:cubicBezTo>
                    <a:cubicBezTo>
                      <a:pt x="0" y="3944"/>
                      <a:pt x="3945" y="0"/>
                      <a:pt x="8812" y="0"/>
                    </a:cubicBezTo>
                    <a:lnTo>
                      <a:pt x="25346" y="0"/>
                    </a:lnTo>
                    <a:cubicBezTo>
                      <a:pt x="30213" y="0"/>
                      <a:pt x="34157" y="3945"/>
                      <a:pt x="34157" y="8812"/>
                    </a:cubicBezTo>
                    <a:cubicBezTo>
                      <a:pt x="34157" y="13678"/>
                      <a:pt x="30213" y="17623"/>
                      <a:pt x="25346"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2597;p70">
              <a:extLst>
                <a:ext uri="{FF2B5EF4-FFF2-40B4-BE49-F238E27FC236}">
                  <a16:creationId xmlns:a16="http://schemas.microsoft.com/office/drawing/2014/main" id="{B88FA4DC-D276-3F9F-EAC7-3EEB78900F78}"/>
                </a:ext>
              </a:extLst>
            </p:cNvPr>
            <p:cNvSpPr/>
            <p:nvPr/>
          </p:nvSpPr>
          <p:spPr>
            <a:xfrm>
              <a:off x="2594312" y="4239319"/>
              <a:ext cx="120376" cy="120376"/>
            </a:xfrm>
            <a:custGeom>
              <a:avLst/>
              <a:gdLst/>
              <a:ahLst/>
              <a:cxnLst/>
              <a:rect l="l" t="t" r="r" b="b"/>
              <a:pathLst>
                <a:path w="170746" h="170746" extrusionOk="0">
                  <a:moveTo>
                    <a:pt x="170747" y="85373"/>
                  </a:moveTo>
                  <a:cubicBezTo>
                    <a:pt x="170747" y="132524"/>
                    <a:pt x="132524" y="170747"/>
                    <a:pt x="85373" y="170747"/>
                  </a:cubicBezTo>
                  <a:cubicBezTo>
                    <a:pt x="38223" y="170747"/>
                    <a:pt x="0" y="132524"/>
                    <a:pt x="0" y="85373"/>
                  </a:cubicBezTo>
                  <a:cubicBezTo>
                    <a:pt x="0" y="38223"/>
                    <a:pt x="38223" y="0"/>
                    <a:pt x="85373" y="0"/>
                  </a:cubicBezTo>
                  <a:cubicBezTo>
                    <a:pt x="132524" y="0"/>
                    <a:pt x="170747" y="38223"/>
                    <a:pt x="170747" y="8537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598;p70">
              <a:extLst>
                <a:ext uri="{FF2B5EF4-FFF2-40B4-BE49-F238E27FC236}">
                  <a16:creationId xmlns:a16="http://schemas.microsoft.com/office/drawing/2014/main" id="{E879B292-71CA-B470-C108-FD7CDAEC9DB7}"/>
                </a:ext>
              </a:extLst>
            </p:cNvPr>
            <p:cNvSpPr/>
            <p:nvPr/>
          </p:nvSpPr>
          <p:spPr>
            <a:xfrm>
              <a:off x="2641795" y="4239319"/>
              <a:ext cx="72910" cy="120376"/>
            </a:xfrm>
            <a:custGeom>
              <a:avLst/>
              <a:gdLst/>
              <a:ahLst/>
              <a:cxnLst/>
              <a:rect l="l" t="t" r="r" b="b"/>
              <a:pathLst>
                <a:path w="103418" h="170746" extrusionOk="0">
                  <a:moveTo>
                    <a:pt x="18045" y="0"/>
                  </a:moveTo>
                  <a:cubicBezTo>
                    <a:pt x="11852" y="0"/>
                    <a:pt x="5819" y="676"/>
                    <a:pt x="0" y="1929"/>
                  </a:cubicBezTo>
                  <a:cubicBezTo>
                    <a:pt x="38481" y="10212"/>
                    <a:pt x="67328" y="44417"/>
                    <a:pt x="67328" y="85373"/>
                  </a:cubicBezTo>
                  <a:cubicBezTo>
                    <a:pt x="67328" y="126329"/>
                    <a:pt x="38481" y="160534"/>
                    <a:pt x="0" y="168818"/>
                  </a:cubicBezTo>
                  <a:cubicBezTo>
                    <a:pt x="5819" y="170070"/>
                    <a:pt x="11852" y="170747"/>
                    <a:pt x="18045" y="170747"/>
                  </a:cubicBezTo>
                  <a:cubicBezTo>
                    <a:pt x="65195" y="170747"/>
                    <a:pt x="103419" y="132523"/>
                    <a:pt x="103419" y="85373"/>
                  </a:cubicBezTo>
                  <a:cubicBezTo>
                    <a:pt x="103419" y="38223"/>
                    <a:pt x="65195" y="0"/>
                    <a:pt x="18045" y="0"/>
                  </a:cubicBez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2599;p70">
              <a:extLst>
                <a:ext uri="{FF2B5EF4-FFF2-40B4-BE49-F238E27FC236}">
                  <a16:creationId xmlns:a16="http://schemas.microsoft.com/office/drawing/2014/main" id="{2016C916-AF30-3072-18AA-4B6FD8481AA3}"/>
                </a:ext>
              </a:extLst>
            </p:cNvPr>
            <p:cNvSpPr/>
            <p:nvPr/>
          </p:nvSpPr>
          <p:spPr>
            <a:xfrm>
              <a:off x="2523704" y="4239319"/>
              <a:ext cx="120376" cy="120376"/>
            </a:xfrm>
            <a:custGeom>
              <a:avLst/>
              <a:gdLst/>
              <a:ahLst/>
              <a:cxnLst/>
              <a:rect l="l" t="t" r="r" b="b"/>
              <a:pathLst>
                <a:path w="170746" h="170746" extrusionOk="0">
                  <a:moveTo>
                    <a:pt x="170747" y="85373"/>
                  </a:moveTo>
                  <a:cubicBezTo>
                    <a:pt x="170747" y="132524"/>
                    <a:pt x="132524" y="170747"/>
                    <a:pt x="85373" y="170747"/>
                  </a:cubicBezTo>
                  <a:cubicBezTo>
                    <a:pt x="38223" y="170747"/>
                    <a:pt x="0" y="132524"/>
                    <a:pt x="0" y="85373"/>
                  </a:cubicBezTo>
                  <a:cubicBezTo>
                    <a:pt x="0" y="38223"/>
                    <a:pt x="38223" y="0"/>
                    <a:pt x="85373" y="0"/>
                  </a:cubicBezTo>
                  <a:cubicBezTo>
                    <a:pt x="132524" y="0"/>
                    <a:pt x="170747" y="38223"/>
                    <a:pt x="170747" y="8537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2600;p70">
              <a:extLst>
                <a:ext uri="{FF2B5EF4-FFF2-40B4-BE49-F238E27FC236}">
                  <a16:creationId xmlns:a16="http://schemas.microsoft.com/office/drawing/2014/main" id="{BC65CD37-CC9F-B6BC-1CC3-CB63535D0E56}"/>
                </a:ext>
              </a:extLst>
            </p:cNvPr>
            <p:cNvSpPr/>
            <p:nvPr/>
          </p:nvSpPr>
          <p:spPr>
            <a:xfrm>
              <a:off x="2571187" y="4239319"/>
              <a:ext cx="72910" cy="120376"/>
            </a:xfrm>
            <a:custGeom>
              <a:avLst/>
              <a:gdLst/>
              <a:ahLst/>
              <a:cxnLst/>
              <a:rect l="l" t="t" r="r" b="b"/>
              <a:pathLst>
                <a:path w="103418" h="170746" extrusionOk="0">
                  <a:moveTo>
                    <a:pt x="18045" y="0"/>
                  </a:moveTo>
                  <a:cubicBezTo>
                    <a:pt x="11852" y="0"/>
                    <a:pt x="5819" y="676"/>
                    <a:pt x="0" y="1929"/>
                  </a:cubicBezTo>
                  <a:cubicBezTo>
                    <a:pt x="38481" y="10212"/>
                    <a:pt x="67328" y="44417"/>
                    <a:pt x="67328" y="85373"/>
                  </a:cubicBezTo>
                  <a:cubicBezTo>
                    <a:pt x="67328" y="126329"/>
                    <a:pt x="38481" y="160534"/>
                    <a:pt x="0" y="168818"/>
                  </a:cubicBezTo>
                  <a:cubicBezTo>
                    <a:pt x="5819" y="170070"/>
                    <a:pt x="11852" y="170747"/>
                    <a:pt x="18045" y="170747"/>
                  </a:cubicBezTo>
                  <a:cubicBezTo>
                    <a:pt x="65195" y="170747"/>
                    <a:pt x="103419" y="132523"/>
                    <a:pt x="103419" y="85373"/>
                  </a:cubicBezTo>
                  <a:cubicBezTo>
                    <a:pt x="103419" y="38223"/>
                    <a:pt x="65195" y="0"/>
                    <a:pt x="18045" y="0"/>
                  </a:cubicBez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9" name="Google Shape;869;p42"/>
          <p:cNvSpPr txBox="1">
            <a:spLocks noGrp="1"/>
          </p:cNvSpPr>
          <p:nvPr>
            <p:ph type="subTitle" idx="2"/>
          </p:nvPr>
        </p:nvSpPr>
        <p:spPr>
          <a:xfrm>
            <a:off x="719999" y="1760195"/>
            <a:ext cx="7520550" cy="1940241"/>
          </a:xfrm>
          <a:prstGeom prst="rect">
            <a:avLst/>
          </a:prstGeom>
        </p:spPr>
        <p:txBody>
          <a:bodyPr spcFirstLastPara="1" wrap="square" lIns="91425" tIns="91425" rIns="91425" bIns="91425" anchor="t" anchorCtr="0">
            <a:noAutofit/>
          </a:bodyPr>
          <a:lstStyle/>
          <a:p>
            <a:pPr marL="0" indent="0"/>
            <a:r>
              <a:rPr lang="en-IN" sz="1600" b="1" dirty="0"/>
              <a:t>Description:</a:t>
            </a:r>
            <a:r>
              <a:rPr lang="en-IN" sz="1600" dirty="0"/>
              <a:t> </a:t>
            </a:r>
          </a:p>
          <a:p>
            <a:pPr marL="0" indent="0" algn="just"/>
            <a:r>
              <a:rPr lang="en-IN" sz="1600" dirty="0"/>
              <a:t>The dataset consists of BNPL (Buy Now, Pay Later) loan data, capturing a variety of customer demographics, loan details, and repayment information. It provides a comprehensive view of factors influencing customer </a:t>
            </a:r>
            <a:r>
              <a:rPr lang="en-IN" sz="1600" dirty="0" err="1"/>
              <a:t>behavior</a:t>
            </a:r>
            <a:r>
              <a:rPr lang="en-IN" sz="1600" dirty="0"/>
              <a:t> and default patterns within BNPL models, making it suitable for studying growth, risk assessment, and impact on the financial ecosystem.</a:t>
            </a:r>
          </a:p>
          <a:p>
            <a:pPr marL="0" indent="0"/>
            <a:endParaRPr dirty="0"/>
          </a:p>
        </p:txBody>
      </p:sp>
      <p:sp>
        <p:nvSpPr>
          <p:cNvPr id="870" name="Google Shape;870;p42"/>
          <p:cNvSpPr txBox="1">
            <a:spLocks noGrp="1"/>
          </p:cNvSpPr>
          <p:nvPr>
            <p:ph type="subTitle" idx="3"/>
          </p:nvPr>
        </p:nvSpPr>
        <p:spPr>
          <a:xfrm>
            <a:off x="719999" y="1221351"/>
            <a:ext cx="6382549" cy="3999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Source:  </a:t>
            </a:r>
            <a:r>
              <a:rPr lang="en" b="0" dirty="0"/>
              <a:t>Kaggle (</a:t>
            </a:r>
            <a:r>
              <a:rPr lang="en" b="0" dirty="0" err="1"/>
              <a:t>Paylater</a:t>
            </a:r>
            <a:r>
              <a:rPr lang="en" b="0" dirty="0"/>
              <a:t> loan data)</a:t>
            </a:r>
          </a:p>
        </p:txBody>
      </p:sp>
      <p:grpSp>
        <p:nvGrpSpPr>
          <p:cNvPr id="872" name="Google Shape;872;p42"/>
          <p:cNvGrpSpPr/>
          <p:nvPr/>
        </p:nvGrpSpPr>
        <p:grpSpPr>
          <a:xfrm>
            <a:off x="8424000" y="205651"/>
            <a:ext cx="450382" cy="384516"/>
            <a:chOff x="1797979" y="1836530"/>
            <a:chExt cx="411759" cy="351574"/>
          </a:xfrm>
        </p:grpSpPr>
        <p:sp>
          <p:nvSpPr>
            <p:cNvPr id="873" name="Google Shape;873;p42"/>
            <p:cNvSpPr/>
            <p:nvPr/>
          </p:nvSpPr>
          <p:spPr>
            <a:xfrm>
              <a:off x="1797979" y="2082056"/>
              <a:ext cx="167115" cy="49200"/>
            </a:xfrm>
            <a:custGeom>
              <a:avLst/>
              <a:gdLst/>
              <a:ahLst/>
              <a:cxnLst/>
              <a:rect l="l" t="t" r="r" b="b"/>
              <a:pathLst>
                <a:path w="237043" h="69787" extrusionOk="0">
                  <a:moveTo>
                    <a:pt x="219850" y="69787"/>
                  </a:moveTo>
                  <a:lnTo>
                    <a:pt x="17193" y="69787"/>
                  </a:lnTo>
                  <a:cubicBezTo>
                    <a:pt x="7697" y="69787"/>
                    <a:pt x="0" y="62090"/>
                    <a:pt x="0" y="52594"/>
                  </a:cubicBezTo>
                  <a:lnTo>
                    <a:pt x="0" y="17193"/>
                  </a:lnTo>
                  <a:cubicBezTo>
                    <a:pt x="0" y="7697"/>
                    <a:pt x="7697" y="0"/>
                    <a:pt x="17193" y="0"/>
                  </a:cubicBezTo>
                  <a:lnTo>
                    <a:pt x="219850" y="0"/>
                  </a:lnTo>
                  <a:cubicBezTo>
                    <a:pt x="229346" y="0"/>
                    <a:pt x="237044" y="7697"/>
                    <a:pt x="237044" y="17193"/>
                  </a:cubicBezTo>
                  <a:lnTo>
                    <a:pt x="237044" y="52594"/>
                  </a:lnTo>
                  <a:cubicBezTo>
                    <a:pt x="237044" y="62090"/>
                    <a:pt x="229346" y="69787"/>
                    <a:pt x="219850" y="6978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42"/>
            <p:cNvSpPr/>
            <p:nvPr/>
          </p:nvSpPr>
          <p:spPr>
            <a:xfrm>
              <a:off x="1797979" y="2032950"/>
              <a:ext cx="167115" cy="49200"/>
            </a:xfrm>
            <a:custGeom>
              <a:avLst/>
              <a:gdLst/>
              <a:ahLst/>
              <a:cxnLst/>
              <a:rect l="l" t="t" r="r" b="b"/>
              <a:pathLst>
                <a:path w="237043" h="69787" extrusionOk="0">
                  <a:moveTo>
                    <a:pt x="219850" y="69787"/>
                  </a:moveTo>
                  <a:lnTo>
                    <a:pt x="17193" y="69787"/>
                  </a:lnTo>
                  <a:cubicBezTo>
                    <a:pt x="7697" y="69787"/>
                    <a:pt x="0" y="62090"/>
                    <a:pt x="0" y="52594"/>
                  </a:cubicBezTo>
                  <a:lnTo>
                    <a:pt x="0" y="17193"/>
                  </a:lnTo>
                  <a:cubicBezTo>
                    <a:pt x="0" y="7697"/>
                    <a:pt x="7697" y="0"/>
                    <a:pt x="17193" y="0"/>
                  </a:cubicBezTo>
                  <a:lnTo>
                    <a:pt x="219850" y="0"/>
                  </a:lnTo>
                  <a:cubicBezTo>
                    <a:pt x="229346" y="0"/>
                    <a:pt x="237044" y="7697"/>
                    <a:pt x="237044" y="17193"/>
                  </a:cubicBezTo>
                  <a:lnTo>
                    <a:pt x="237044" y="52594"/>
                  </a:lnTo>
                  <a:cubicBezTo>
                    <a:pt x="237044" y="62090"/>
                    <a:pt x="229346" y="69787"/>
                    <a:pt x="219850" y="6978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42"/>
            <p:cNvSpPr/>
            <p:nvPr/>
          </p:nvSpPr>
          <p:spPr>
            <a:xfrm>
              <a:off x="1797979" y="1983845"/>
              <a:ext cx="167115" cy="49200"/>
            </a:xfrm>
            <a:custGeom>
              <a:avLst/>
              <a:gdLst/>
              <a:ahLst/>
              <a:cxnLst/>
              <a:rect l="l" t="t" r="r" b="b"/>
              <a:pathLst>
                <a:path w="237043" h="69787" extrusionOk="0">
                  <a:moveTo>
                    <a:pt x="219850" y="69787"/>
                  </a:moveTo>
                  <a:lnTo>
                    <a:pt x="17193" y="69787"/>
                  </a:lnTo>
                  <a:cubicBezTo>
                    <a:pt x="7697" y="69787"/>
                    <a:pt x="0" y="62090"/>
                    <a:pt x="0" y="52594"/>
                  </a:cubicBezTo>
                  <a:lnTo>
                    <a:pt x="0" y="17193"/>
                  </a:lnTo>
                  <a:cubicBezTo>
                    <a:pt x="0" y="7697"/>
                    <a:pt x="7697" y="0"/>
                    <a:pt x="17193" y="0"/>
                  </a:cubicBezTo>
                  <a:lnTo>
                    <a:pt x="219850" y="0"/>
                  </a:lnTo>
                  <a:cubicBezTo>
                    <a:pt x="229346" y="0"/>
                    <a:pt x="237044" y="7697"/>
                    <a:pt x="237044" y="17193"/>
                  </a:cubicBezTo>
                  <a:lnTo>
                    <a:pt x="237044" y="52594"/>
                  </a:lnTo>
                  <a:cubicBezTo>
                    <a:pt x="237044" y="62090"/>
                    <a:pt x="229346" y="69787"/>
                    <a:pt x="219850" y="6978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42"/>
            <p:cNvSpPr/>
            <p:nvPr/>
          </p:nvSpPr>
          <p:spPr>
            <a:xfrm>
              <a:off x="1797979" y="1934740"/>
              <a:ext cx="167115" cy="49200"/>
            </a:xfrm>
            <a:custGeom>
              <a:avLst/>
              <a:gdLst/>
              <a:ahLst/>
              <a:cxnLst/>
              <a:rect l="l" t="t" r="r" b="b"/>
              <a:pathLst>
                <a:path w="237043" h="69787" extrusionOk="0">
                  <a:moveTo>
                    <a:pt x="219850" y="69787"/>
                  </a:moveTo>
                  <a:lnTo>
                    <a:pt x="17193" y="69787"/>
                  </a:lnTo>
                  <a:cubicBezTo>
                    <a:pt x="7697" y="69787"/>
                    <a:pt x="0" y="62090"/>
                    <a:pt x="0" y="52594"/>
                  </a:cubicBezTo>
                  <a:lnTo>
                    <a:pt x="0" y="17193"/>
                  </a:lnTo>
                  <a:cubicBezTo>
                    <a:pt x="0" y="7697"/>
                    <a:pt x="7697" y="0"/>
                    <a:pt x="17193" y="0"/>
                  </a:cubicBezTo>
                  <a:lnTo>
                    <a:pt x="219850" y="0"/>
                  </a:lnTo>
                  <a:cubicBezTo>
                    <a:pt x="229346" y="0"/>
                    <a:pt x="237044" y="7697"/>
                    <a:pt x="237044" y="17193"/>
                  </a:cubicBezTo>
                  <a:lnTo>
                    <a:pt x="237044" y="52594"/>
                  </a:lnTo>
                  <a:cubicBezTo>
                    <a:pt x="237044" y="62090"/>
                    <a:pt x="229346" y="69787"/>
                    <a:pt x="219850" y="6978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42"/>
            <p:cNvSpPr/>
            <p:nvPr/>
          </p:nvSpPr>
          <p:spPr>
            <a:xfrm>
              <a:off x="1797979" y="1885635"/>
              <a:ext cx="167115" cy="49200"/>
            </a:xfrm>
            <a:custGeom>
              <a:avLst/>
              <a:gdLst/>
              <a:ahLst/>
              <a:cxnLst/>
              <a:rect l="l" t="t" r="r" b="b"/>
              <a:pathLst>
                <a:path w="237043" h="69787" extrusionOk="0">
                  <a:moveTo>
                    <a:pt x="219850" y="69787"/>
                  </a:moveTo>
                  <a:lnTo>
                    <a:pt x="17193" y="69787"/>
                  </a:lnTo>
                  <a:cubicBezTo>
                    <a:pt x="7697" y="69787"/>
                    <a:pt x="0" y="62089"/>
                    <a:pt x="0" y="52594"/>
                  </a:cubicBezTo>
                  <a:lnTo>
                    <a:pt x="0" y="17193"/>
                  </a:lnTo>
                  <a:cubicBezTo>
                    <a:pt x="0" y="7697"/>
                    <a:pt x="7697" y="0"/>
                    <a:pt x="17193" y="0"/>
                  </a:cubicBezTo>
                  <a:lnTo>
                    <a:pt x="219850" y="0"/>
                  </a:lnTo>
                  <a:cubicBezTo>
                    <a:pt x="229346" y="0"/>
                    <a:pt x="237044" y="7697"/>
                    <a:pt x="237044" y="17193"/>
                  </a:cubicBezTo>
                  <a:lnTo>
                    <a:pt x="237044" y="52594"/>
                  </a:lnTo>
                  <a:cubicBezTo>
                    <a:pt x="237044" y="62089"/>
                    <a:pt x="229346" y="69787"/>
                    <a:pt x="219850" y="6978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42"/>
            <p:cNvSpPr/>
            <p:nvPr/>
          </p:nvSpPr>
          <p:spPr>
            <a:xfrm>
              <a:off x="1797979" y="1836530"/>
              <a:ext cx="167115" cy="49198"/>
            </a:xfrm>
            <a:custGeom>
              <a:avLst/>
              <a:gdLst/>
              <a:ahLst/>
              <a:cxnLst/>
              <a:rect l="l" t="t" r="r" b="b"/>
              <a:pathLst>
                <a:path w="237043" h="69785" extrusionOk="0">
                  <a:moveTo>
                    <a:pt x="219850" y="69786"/>
                  </a:moveTo>
                  <a:lnTo>
                    <a:pt x="17193" y="69786"/>
                  </a:lnTo>
                  <a:cubicBezTo>
                    <a:pt x="7697" y="69786"/>
                    <a:pt x="0" y="62089"/>
                    <a:pt x="0" y="52593"/>
                  </a:cubicBezTo>
                  <a:lnTo>
                    <a:pt x="0" y="17193"/>
                  </a:lnTo>
                  <a:cubicBezTo>
                    <a:pt x="0" y="7697"/>
                    <a:pt x="7697" y="0"/>
                    <a:pt x="17193" y="0"/>
                  </a:cubicBezTo>
                  <a:lnTo>
                    <a:pt x="219850" y="0"/>
                  </a:lnTo>
                  <a:cubicBezTo>
                    <a:pt x="229346" y="0"/>
                    <a:pt x="237044" y="7697"/>
                    <a:pt x="237044" y="17193"/>
                  </a:cubicBezTo>
                  <a:lnTo>
                    <a:pt x="237044" y="52594"/>
                  </a:lnTo>
                  <a:cubicBezTo>
                    <a:pt x="237044" y="62089"/>
                    <a:pt x="229346" y="69786"/>
                    <a:pt x="219850" y="6978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42"/>
            <p:cNvSpPr/>
            <p:nvPr/>
          </p:nvSpPr>
          <p:spPr>
            <a:xfrm>
              <a:off x="1797979" y="2082056"/>
              <a:ext cx="167115" cy="49200"/>
            </a:xfrm>
            <a:custGeom>
              <a:avLst/>
              <a:gdLst/>
              <a:ahLst/>
              <a:cxnLst/>
              <a:rect l="l" t="t" r="r" b="b"/>
              <a:pathLst>
                <a:path w="237043" h="69787" extrusionOk="0">
                  <a:moveTo>
                    <a:pt x="219850" y="69787"/>
                  </a:moveTo>
                  <a:lnTo>
                    <a:pt x="17193" y="69787"/>
                  </a:lnTo>
                  <a:cubicBezTo>
                    <a:pt x="7697" y="69787"/>
                    <a:pt x="0" y="62090"/>
                    <a:pt x="0" y="52594"/>
                  </a:cubicBezTo>
                  <a:lnTo>
                    <a:pt x="0" y="17193"/>
                  </a:lnTo>
                  <a:cubicBezTo>
                    <a:pt x="0" y="7697"/>
                    <a:pt x="7697" y="0"/>
                    <a:pt x="17193" y="0"/>
                  </a:cubicBezTo>
                  <a:lnTo>
                    <a:pt x="219850" y="0"/>
                  </a:lnTo>
                  <a:cubicBezTo>
                    <a:pt x="229346" y="0"/>
                    <a:pt x="237044" y="7697"/>
                    <a:pt x="237044" y="17193"/>
                  </a:cubicBezTo>
                  <a:lnTo>
                    <a:pt x="237044" y="52594"/>
                  </a:lnTo>
                  <a:cubicBezTo>
                    <a:pt x="237044" y="62090"/>
                    <a:pt x="229346" y="69787"/>
                    <a:pt x="219850" y="69787"/>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42"/>
            <p:cNvSpPr/>
            <p:nvPr/>
          </p:nvSpPr>
          <p:spPr>
            <a:xfrm>
              <a:off x="1797979" y="1983845"/>
              <a:ext cx="167115" cy="49200"/>
            </a:xfrm>
            <a:custGeom>
              <a:avLst/>
              <a:gdLst/>
              <a:ahLst/>
              <a:cxnLst/>
              <a:rect l="l" t="t" r="r" b="b"/>
              <a:pathLst>
                <a:path w="237043" h="69787" extrusionOk="0">
                  <a:moveTo>
                    <a:pt x="219850" y="69787"/>
                  </a:moveTo>
                  <a:lnTo>
                    <a:pt x="17193" y="69787"/>
                  </a:lnTo>
                  <a:cubicBezTo>
                    <a:pt x="7697" y="69787"/>
                    <a:pt x="0" y="62090"/>
                    <a:pt x="0" y="52594"/>
                  </a:cubicBezTo>
                  <a:lnTo>
                    <a:pt x="0" y="17193"/>
                  </a:lnTo>
                  <a:cubicBezTo>
                    <a:pt x="0" y="7697"/>
                    <a:pt x="7697" y="0"/>
                    <a:pt x="17193" y="0"/>
                  </a:cubicBezTo>
                  <a:lnTo>
                    <a:pt x="219850" y="0"/>
                  </a:lnTo>
                  <a:cubicBezTo>
                    <a:pt x="229346" y="0"/>
                    <a:pt x="237044" y="7697"/>
                    <a:pt x="237044" y="17193"/>
                  </a:cubicBezTo>
                  <a:lnTo>
                    <a:pt x="237044" y="52594"/>
                  </a:lnTo>
                  <a:cubicBezTo>
                    <a:pt x="237044" y="62090"/>
                    <a:pt x="229346" y="69787"/>
                    <a:pt x="219850" y="69787"/>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42"/>
            <p:cNvSpPr/>
            <p:nvPr/>
          </p:nvSpPr>
          <p:spPr>
            <a:xfrm>
              <a:off x="1797979" y="1885635"/>
              <a:ext cx="167115" cy="49200"/>
            </a:xfrm>
            <a:custGeom>
              <a:avLst/>
              <a:gdLst/>
              <a:ahLst/>
              <a:cxnLst/>
              <a:rect l="l" t="t" r="r" b="b"/>
              <a:pathLst>
                <a:path w="237043" h="69787" extrusionOk="0">
                  <a:moveTo>
                    <a:pt x="219850" y="69787"/>
                  </a:moveTo>
                  <a:lnTo>
                    <a:pt x="17193" y="69787"/>
                  </a:lnTo>
                  <a:cubicBezTo>
                    <a:pt x="7697" y="69787"/>
                    <a:pt x="0" y="62089"/>
                    <a:pt x="0" y="52594"/>
                  </a:cubicBezTo>
                  <a:lnTo>
                    <a:pt x="0" y="17193"/>
                  </a:lnTo>
                  <a:cubicBezTo>
                    <a:pt x="0" y="7697"/>
                    <a:pt x="7697" y="0"/>
                    <a:pt x="17193" y="0"/>
                  </a:cubicBezTo>
                  <a:lnTo>
                    <a:pt x="219850" y="0"/>
                  </a:lnTo>
                  <a:cubicBezTo>
                    <a:pt x="229346" y="0"/>
                    <a:pt x="237044" y="7697"/>
                    <a:pt x="237044" y="17193"/>
                  </a:cubicBezTo>
                  <a:lnTo>
                    <a:pt x="237044" y="52594"/>
                  </a:lnTo>
                  <a:cubicBezTo>
                    <a:pt x="237044" y="62089"/>
                    <a:pt x="229346" y="69787"/>
                    <a:pt x="219850" y="69787"/>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42"/>
            <p:cNvSpPr/>
            <p:nvPr/>
          </p:nvSpPr>
          <p:spPr>
            <a:xfrm>
              <a:off x="1908559" y="1882845"/>
              <a:ext cx="284368" cy="273966"/>
            </a:xfrm>
            <a:custGeom>
              <a:avLst/>
              <a:gdLst/>
              <a:ahLst/>
              <a:cxnLst/>
              <a:rect l="l" t="t" r="r" b="b"/>
              <a:pathLst>
                <a:path w="403359" h="388604" extrusionOk="0">
                  <a:moveTo>
                    <a:pt x="172882" y="360373"/>
                  </a:moveTo>
                  <a:lnTo>
                    <a:pt x="195909" y="151589"/>
                  </a:lnTo>
                  <a:lnTo>
                    <a:pt x="361610" y="223397"/>
                  </a:lnTo>
                  <a:cubicBezTo>
                    <a:pt x="368236" y="221546"/>
                    <a:pt x="374736" y="218775"/>
                    <a:pt x="381058" y="214678"/>
                  </a:cubicBezTo>
                  <a:cubicBezTo>
                    <a:pt x="386423" y="211199"/>
                    <a:pt x="391149" y="207537"/>
                    <a:pt x="395301" y="203729"/>
                  </a:cubicBezTo>
                  <a:cubicBezTo>
                    <a:pt x="400944" y="198553"/>
                    <a:pt x="403956" y="191084"/>
                    <a:pt x="403260" y="183458"/>
                  </a:cubicBezTo>
                  <a:cubicBezTo>
                    <a:pt x="393885" y="80749"/>
                    <a:pt x="307661" y="258"/>
                    <a:pt x="202568" y="1"/>
                  </a:cubicBezTo>
                  <a:cubicBezTo>
                    <a:pt x="91334" y="-273"/>
                    <a:pt x="132" y="90580"/>
                    <a:pt x="0" y="201815"/>
                  </a:cubicBezTo>
                  <a:cubicBezTo>
                    <a:pt x="-98" y="284062"/>
                    <a:pt x="48950" y="354855"/>
                    <a:pt x="119398" y="386479"/>
                  </a:cubicBezTo>
                  <a:cubicBezTo>
                    <a:pt x="126020" y="389453"/>
                    <a:pt x="133672" y="389311"/>
                    <a:pt x="140146" y="386028"/>
                  </a:cubicBezTo>
                  <a:cubicBezTo>
                    <a:pt x="151139" y="380450"/>
                    <a:pt x="162396" y="372269"/>
                    <a:pt x="172882" y="36037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42"/>
            <p:cNvSpPr/>
            <p:nvPr/>
          </p:nvSpPr>
          <p:spPr>
            <a:xfrm>
              <a:off x="1908559" y="1882845"/>
              <a:ext cx="284368" cy="273966"/>
            </a:xfrm>
            <a:custGeom>
              <a:avLst/>
              <a:gdLst/>
              <a:ahLst/>
              <a:cxnLst/>
              <a:rect l="l" t="t" r="r" b="b"/>
              <a:pathLst>
                <a:path w="403359" h="388604" extrusionOk="0">
                  <a:moveTo>
                    <a:pt x="172882" y="360373"/>
                  </a:moveTo>
                  <a:lnTo>
                    <a:pt x="195909" y="151589"/>
                  </a:lnTo>
                  <a:lnTo>
                    <a:pt x="361610" y="223397"/>
                  </a:lnTo>
                  <a:cubicBezTo>
                    <a:pt x="368236" y="221546"/>
                    <a:pt x="374736" y="218775"/>
                    <a:pt x="381058" y="214678"/>
                  </a:cubicBezTo>
                  <a:cubicBezTo>
                    <a:pt x="386423" y="211199"/>
                    <a:pt x="391149" y="207537"/>
                    <a:pt x="395301" y="203729"/>
                  </a:cubicBezTo>
                  <a:cubicBezTo>
                    <a:pt x="400944" y="198553"/>
                    <a:pt x="403956" y="191084"/>
                    <a:pt x="403260" y="183458"/>
                  </a:cubicBezTo>
                  <a:cubicBezTo>
                    <a:pt x="393885" y="80749"/>
                    <a:pt x="307661" y="258"/>
                    <a:pt x="202568" y="1"/>
                  </a:cubicBezTo>
                  <a:cubicBezTo>
                    <a:pt x="91334" y="-273"/>
                    <a:pt x="132" y="90580"/>
                    <a:pt x="0" y="201815"/>
                  </a:cubicBezTo>
                  <a:cubicBezTo>
                    <a:pt x="-98" y="284062"/>
                    <a:pt x="48950" y="354855"/>
                    <a:pt x="119398" y="386479"/>
                  </a:cubicBezTo>
                  <a:cubicBezTo>
                    <a:pt x="126020" y="389453"/>
                    <a:pt x="133672" y="389311"/>
                    <a:pt x="140146" y="386028"/>
                  </a:cubicBezTo>
                  <a:cubicBezTo>
                    <a:pt x="151139" y="380450"/>
                    <a:pt x="162396" y="372269"/>
                    <a:pt x="172882" y="360373"/>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42"/>
            <p:cNvSpPr/>
            <p:nvPr/>
          </p:nvSpPr>
          <p:spPr>
            <a:xfrm>
              <a:off x="2042175" y="1882844"/>
              <a:ext cx="150803" cy="157495"/>
            </a:xfrm>
            <a:custGeom>
              <a:avLst/>
              <a:gdLst/>
              <a:ahLst/>
              <a:cxnLst/>
              <a:rect l="l" t="t" r="r" b="b"/>
              <a:pathLst>
                <a:path w="213905" h="223397" extrusionOk="0">
                  <a:moveTo>
                    <a:pt x="12602" y="0"/>
                  </a:moveTo>
                  <a:cubicBezTo>
                    <a:pt x="8368" y="0"/>
                    <a:pt x="4170" y="146"/>
                    <a:pt x="0" y="403"/>
                  </a:cubicBezTo>
                  <a:cubicBezTo>
                    <a:pt x="96942" y="6372"/>
                    <a:pt x="175384" y="80686"/>
                    <a:pt x="187741" y="175763"/>
                  </a:cubicBezTo>
                  <a:cubicBezTo>
                    <a:pt x="189433" y="188777"/>
                    <a:pt x="183988" y="201700"/>
                    <a:pt x="173543" y="209646"/>
                  </a:cubicBezTo>
                  <a:lnTo>
                    <a:pt x="173354" y="209790"/>
                  </a:lnTo>
                  <a:cubicBezTo>
                    <a:pt x="173135" y="214377"/>
                    <a:pt x="172744" y="218919"/>
                    <a:pt x="172151" y="223397"/>
                  </a:cubicBezTo>
                  <a:cubicBezTo>
                    <a:pt x="178777" y="221546"/>
                    <a:pt x="185277" y="218777"/>
                    <a:pt x="191599" y="214678"/>
                  </a:cubicBezTo>
                  <a:cubicBezTo>
                    <a:pt x="197164" y="211070"/>
                    <a:pt x="202042" y="207262"/>
                    <a:pt x="206306" y="203301"/>
                  </a:cubicBezTo>
                  <a:cubicBezTo>
                    <a:pt x="211744" y="198249"/>
                    <a:pt x="214479" y="190889"/>
                    <a:pt x="213805" y="183496"/>
                  </a:cubicBezTo>
                  <a:cubicBezTo>
                    <a:pt x="204432" y="80604"/>
                    <a:pt x="117936" y="0"/>
                    <a:pt x="12602" y="0"/>
                  </a:cubicBez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42"/>
            <p:cNvSpPr/>
            <p:nvPr/>
          </p:nvSpPr>
          <p:spPr>
            <a:xfrm>
              <a:off x="2019723" y="2043563"/>
              <a:ext cx="190014" cy="144541"/>
            </a:xfrm>
            <a:custGeom>
              <a:avLst/>
              <a:gdLst/>
              <a:ahLst/>
              <a:cxnLst/>
              <a:rect l="l" t="t" r="r" b="b"/>
              <a:pathLst>
                <a:path w="269524" h="205023" extrusionOk="0">
                  <a:moveTo>
                    <a:pt x="246461" y="15580"/>
                  </a:moveTo>
                  <a:cubicBezTo>
                    <a:pt x="240140" y="19679"/>
                    <a:pt x="233639" y="22450"/>
                    <a:pt x="227013" y="24300"/>
                  </a:cubicBezTo>
                  <a:lnTo>
                    <a:pt x="132649" y="69609"/>
                  </a:lnTo>
                  <a:cubicBezTo>
                    <a:pt x="122684" y="69609"/>
                    <a:pt x="47749" y="163010"/>
                    <a:pt x="38285" y="161277"/>
                  </a:cubicBezTo>
                  <a:cubicBezTo>
                    <a:pt x="26565" y="174574"/>
                    <a:pt x="13881" y="183230"/>
                    <a:pt x="1679" y="188793"/>
                  </a:cubicBezTo>
                  <a:cubicBezTo>
                    <a:pt x="-683" y="189869"/>
                    <a:pt x="-514" y="193308"/>
                    <a:pt x="1942" y="194150"/>
                  </a:cubicBezTo>
                  <a:cubicBezTo>
                    <a:pt x="22490" y="201192"/>
                    <a:pt x="44528" y="205023"/>
                    <a:pt x="67464" y="205023"/>
                  </a:cubicBezTo>
                  <a:cubicBezTo>
                    <a:pt x="179059" y="205023"/>
                    <a:pt x="269524" y="114558"/>
                    <a:pt x="269524" y="2963"/>
                  </a:cubicBezTo>
                  <a:cubicBezTo>
                    <a:pt x="269524" y="2938"/>
                    <a:pt x="269524" y="2913"/>
                    <a:pt x="269524" y="2888"/>
                  </a:cubicBezTo>
                  <a:cubicBezTo>
                    <a:pt x="269523" y="316"/>
                    <a:pt x="266370" y="-977"/>
                    <a:pt x="264578" y="869"/>
                  </a:cubicBezTo>
                  <a:cubicBezTo>
                    <a:pt x="259561" y="6035"/>
                    <a:pt x="253571" y="10969"/>
                    <a:pt x="246461" y="1558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42"/>
            <p:cNvSpPr/>
            <p:nvPr/>
          </p:nvSpPr>
          <p:spPr>
            <a:xfrm>
              <a:off x="2046724" y="2060701"/>
              <a:ext cx="133053" cy="98433"/>
            </a:xfrm>
            <a:custGeom>
              <a:avLst/>
              <a:gdLst/>
              <a:ahLst/>
              <a:cxnLst/>
              <a:rect l="l" t="t" r="r" b="b"/>
              <a:pathLst>
                <a:path w="188727" h="139621" extrusionOk="0">
                  <a:moveTo>
                    <a:pt x="29984" y="83951"/>
                  </a:moveTo>
                  <a:cubicBezTo>
                    <a:pt x="21771" y="106920"/>
                    <a:pt x="11337" y="124113"/>
                    <a:pt x="0" y="136976"/>
                  </a:cubicBezTo>
                  <a:cubicBezTo>
                    <a:pt x="9464" y="138710"/>
                    <a:pt x="19214" y="139622"/>
                    <a:pt x="29179" y="139622"/>
                  </a:cubicBezTo>
                  <a:cubicBezTo>
                    <a:pt x="110840" y="139622"/>
                    <a:pt x="178289" y="78807"/>
                    <a:pt x="188728" y="0"/>
                  </a:cubicBezTo>
                  <a:cubicBezTo>
                    <a:pt x="134288" y="15201"/>
                    <a:pt x="71370" y="-31799"/>
                    <a:pt x="29984" y="8395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42"/>
            <p:cNvSpPr/>
            <p:nvPr/>
          </p:nvSpPr>
          <p:spPr>
            <a:xfrm>
              <a:off x="1937545" y="1911831"/>
              <a:ext cx="226953" cy="225087"/>
            </a:xfrm>
            <a:custGeom>
              <a:avLst/>
              <a:gdLst/>
              <a:ahLst/>
              <a:cxnLst/>
              <a:rect l="l" t="t" r="r" b="b"/>
              <a:pathLst>
                <a:path w="321919" h="319273" extrusionOk="0">
                  <a:moveTo>
                    <a:pt x="160960" y="0"/>
                  </a:moveTo>
                  <a:cubicBezTo>
                    <a:pt x="72065" y="0"/>
                    <a:pt x="0" y="72063"/>
                    <a:pt x="0" y="160960"/>
                  </a:cubicBezTo>
                  <a:cubicBezTo>
                    <a:pt x="0" y="239890"/>
                    <a:pt x="56816" y="305545"/>
                    <a:pt x="131781" y="319274"/>
                  </a:cubicBezTo>
                  <a:cubicBezTo>
                    <a:pt x="143118" y="306412"/>
                    <a:pt x="153553" y="289218"/>
                    <a:pt x="161765" y="266249"/>
                  </a:cubicBezTo>
                  <a:cubicBezTo>
                    <a:pt x="203151" y="150499"/>
                    <a:pt x="266069" y="197499"/>
                    <a:pt x="320509" y="182297"/>
                  </a:cubicBezTo>
                  <a:cubicBezTo>
                    <a:pt x="321434" y="175314"/>
                    <a:pt x="321920" y="168194"/>
                    <a:pt x="321920" y="160960"/>
                  </a:cubicBezTo>
                  <a:cubicBezTo>
                    <a:pt x="321920" y="72063"/>
                    <a:pt x="249855" y="0"/>
                    <a:pt x="16096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42"/>
            <p:cNvSpPr/>
            <p:nvPr/>
          </p:nvSpPr>
          <p:spPr>
            <a:xfrm>
              <a:off x="2018175" y="1911831"/>
              <a:ext cx="146354" cy="130962"/>
            </a:xfrm>
            <a:custGeom>
              <a:avLst/>
              <a:gdLst/>
              <a:ahLst/>
              <a:cxnLst/>
              <a:rect l="l" t="t" r="r" b="b"/>
              <a:pathLst>
                <a:path w="207594" h="185762" extrusionOk="0">
                  <a:moveTo>
                    <a:pt x="46633" y="0"/>
                  </a:moveTo>
                  <a:cubicBezTo>
                    <a:pt x="30415" y="0"/>
                    <a:pt x="14763" y="2409"/>
                    <a:pt x="0" y="6870"/>
                  </a:cubicBezTo>
                  <a:cubicBezTo>
                    <a:pt x="5877" y="6220"/>
                    <a:pt x="11845" y="5875"/>
                    <a:pt x="17896" y="5875"/>
                  </a:cubicBezTo>
                  <a:cubicBezTo>
                    <a:pt x="106791" y="5875"/>
                    <a:pt x="178856" y="77938"/>
                    <a:pt x="178856" y="166835"/>
                  </a:cubicBezTo>
                  <a:cubicBezTo>
                    <a:pt x="178856" y="173241"/>
                    <a:pt x="178454" y="179551"/>
                    <a:pt x="177725" y="185763"/>
                  </a:cubicBezTo>
                  <a:cubicBezTo>
                    <a:pt x="187359" y="185674"/>
                    <a:pt x="196894" y="184891"/>
                    <a:pt x="206184" y="182298"/>
                  </a:cubicBezTo>
                  <a:cubicBezTo>
                    <a:pt x="207108" y="175316"/>
                    <a:pt x="207594" y="168195"/>
                    <a:pt x="207594" y="160961"/>
                  </a:cubicBezTo>
                  <a:cubicBezTo>
                    <a:pt x="207593" y="72063"/>
                    <a:pt x="135529" y="0"/>
                    <a:pt x="46633" y="0"/>
                  </a:cubicBez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89" name="Google Shape;889;p42"/>
            <p:cNvGrpSpPr/>
            <p:nvPr/>
          </p:nvGrpSpPr>
          <p:grpSpPr>
            <a:xfrm>
              <a:off x="2093103" y="2084428"/>
              <a:ext cx="45256" cy="44424"/>
              <a:chOff x="3667015" y="4218433"/>
              <a:chExt cx="64166" cy="62986"/>
            </a:xfrm>
          </p:grpSpPr>
          <p:sp>
            <p:nvSpPr>
              <p:cNvPr id="890" name="Google Shape;890;p42"/>
              <p:cNvSpPr/>
              <p:nvPr/>
            </p:nvSpPr>
            <p:spPr>
              <a:xfrm>
                <a:off x="3678255" y="4218433"/>
                <a:ext cx="41688" cy="62986"/>
              </a:xfrm>
              <a:custGeom>
                <a:avLst/>
                <a:gdLst/>
                <a:ahLst/>
                <a:cxnLst/>
                <a:rect l="l" t="t" r="r" b="b"/>
                <a:pathLst>
                  <a:path w="41688" h="62986" extrusionOk="0">
                    <a:moveTo>
                      <a:pt x="8806" y="62986"/>
                    </a:moveTo>
                    <a:cubicBezTo>
                      <a:pt x="7414" y="62986"/>
                      <a:pt x="6000" y="62655"/>
                      <a:pt x="4684" y="61958"/>
                    </a:cubicBezTo>
                    <a:cubicBezTo>
                      <a:pt x="385" y="59677"/>
                      <a:pt x="-1251" y="54342"/>
                      <a:pt x="1029" y="50043"/>
                    </a:cubicBezTo>
                    <a:lnTo>
                      <a:pt x="25089" y="4683"/>
                    </a:lnTo>
                    <a:cubicBezTo>
                      <a:pt x="27369" y="384"/>
                      <a:pt x="32704" y="-1250"/>
                      <a:pt x="37004" y="1028"/>
                    </a:cubicBezTo>
                    <a:cubicBezTo>
                      <a:pt x="41304" y="3309"/>
                      <a:pt x="42939" y="8643"/>
                      <a:pt x="40660" y="12943"/>
                    </a:cubicBezTo>
                    <a:lnTo>
                      <a:pt x="16599" y="58302"/>
                    </a:lnTo>
                    <a:cubicBezTo>
                      <a:pt x="15017" y="61285"/>
                      <a:pt x="11964" y="62986"/>
                      <a:pt x="8806" y="629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91" name="Google Shape;891;p42"/>
              <p:cNvGrpSpPr/>
              <p:nvPr/>
            </p:nvGrpSpPr>
            <p:grpSpPr>
              <a:xfrm>
                <a:off x="3667015" y="4225732"/>
                <a:ext cx="64166" cy="48389"/>
                <a:chOff x="3667015" y="4225732"/>
                <a:chExt cx="64166" cy="48389"/>
              </a:xfrm>
            </p:grpSpPr>
            <p:sp>
              <p:nvSpPr>
                <p:cNvPr id="892" name="Google Shape;892;p42"/>
                <p:cNvSpPr/>
                <p:nvPr/>
              </p:nvSpPr>
              <p:spPr>
                <a:xfrm>
                  <a:off x="3667015" y="4225732"/>
                  <a:ext cx="23069" cy="17623"/>
                </a:xfrm>
                <a:custGeom>
                  <a:avLst/>
                  <a:gdLst/>
                  <a:ahLst/>
                  <a:cxnLst/>
                  <a:rect l="l" t="t" r="r" b="b"/>
                  <a:pathLst>
                    <a:path w="23069" h="17623" extrusionOk="0">
                      <a:moveTo>
                        <a:pt x="14258" y="17623"/>
                      </a:moveTo>
                      <a:lnTo>
                        <a:pt x="8812" y="17623"/>
                      </a:lnTo>
                      <a:cubicBezTo>
                        <a:pt x="3944" y="17623"/>
                        <a:pt x="0" y="13678"/>
                        <a:pt x="0" y="8812"/>
                      </a:cubicBezTo>
                      <a:cubicBezTo>
                        <a:pt x="0" y="3945"/>
                        <a:pt x="3945" y="0"/>
                        <a:pt x="8812" y="0"/>
                      </a:cubicBezTo>
                      <a:lnTo>
                        <a:pt x="14258" y="0"/>
                      </a:lnTo>
                      <a:cubicBezTo>
                        <a:pt x="19125" y="0"/>
                        <a:pt x="23069" y="3945"/>
                        <a:pt x="23069" y="8812"/>
                      </a:cubicBezTo>
                      <a:cubicBezTo>
                        <a:pt x="23069" y="13678"/>
                        <a:pt x="19124" y="17623"/>
                        <a:pt x="14258"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42"/>
                <p:cNvSpPr/>
                <p:nvPr/>
              </p:nvSpPr>
              <p:spPr>
                <a:xfrm>
                  <a:off x="3708112" y="4256498"/>
                  <a:ext cx="23069" cy="17623"/>
                </a:xfrm>
                <a:custGeom>
                  <a:avLst/>
                  <a:gdLst/>
                  <a:ahLst/>
                  <a:cxnLst/>
                  <a:rect l="l" t="t" r="r" b="b"/>
                  <a:pathLst>
                    <a:path w="23069" h="17623" extrusionOk="0">
                      <a:moveTo>
                        <a:pt x="14258" y="17623"/>
                      </a:moveTo>
                      <a:lnTo>
                        <a:pt x="8812" y="17623"/>
                      </a:lnTo>
                      <a:cubicBezTo>
                        <a:pt x="3944" y="17623"/>
                        <a:pt x="0" y="13678"/>
                        <a:pt x="0" y="8812"/>
                      </a:cubicBezTo>
                      <a:cubicBezTo>
                        <a:pt x="0" y="3944"/>
                        <a:pt x="3945" y="0"/>
                        <a:pt x="8812" y="0"/>
                      </a:cubicBezTo>
                      <a:lnTo>
                        <a:pt x="14258" y="0"/>
                      </a:lnTo>
                      <a:cubicBezTo>
                        <a:pt x="19125" y="0"/>
                        <a:pt x="23069" y="3945"/>
                        <a:pt x="23069" y="8812"/>
                      </a:cubicBezTo>
                      <a:cubicBezTo>
                        <a:pt x="23069" y="13678"/>
                        <a:pt x="19125" y="17623"/>
                        <a:pt x="14258"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94" name="Google Shape;894;p42"/>
            <p:cNvSpPr/>
            <p:nvPr/>
          </p:nvSpPr>
          <p:spPr>
            <a:xfrm>
              <a:off x="2030662" y="1975305"/>
              <a:ext cx="40790" cy="79793"/>
            </a:xfrm>
            <a:custGeom>
              <a:avLst/>
              <a:gdLst/>
              <a:ahLst/>
              <a:cxnLst/>
              <a:rect l="l" t="t" r="r" b="b"/>
              <a:pathLst>
                <a:path w="57858" h="113181" extrusionOk="0">
                  <a:moveTo>
                    <a:pt x="39552" y="47853"/>
                  </a:moveTo>
                  <a:cubicBezTo>
                    <a:pt x="32711" y="45435"/>
                    <a:pt x="25156" y="42522"/>
                    <a:pt x="20988" y="39254"/>
                  </a:cubicBezTo>
                  <a:cubicBezTo>
                    <a:pt x="19983" y="38466"/>
                    <a:pt x="19559" y="36444"/>
                    <a:pt x="19956" y="34338"/>
                  </a:cubicBezTo>
                  <a:cubicBezTo>
                    <a:pt x="20165" y="33227"/>
                    <a:pt x="21137" y="29515"/>
                    <a:pt x="24867" y="28392"/>
                  </a:cubicBezTo>
                  <a:cubicBezTo>
                    <a:pt x="34359" y="25530"/>
                    <a:pt x="43763" y="29299"/>
                    <a:pt x="44033" y="29409"/>
                  </a:cubicBezTo>
                  <a:cubicBezTo>
                    <a:pt x="48493" y="31304"/>
                    <a:pt x="53647" y="29241"/>
                    <a:pt x="55568" y="24789"/>
                  </a:cubicBezTo>
                  <a:cubicBezTo>
                    <a:pt x="57496" y="20321"/>
                    <a:pt x="55435" y="15135"/>
                    <a:pt x="50968" y="13207"/>
                  </a:cubicBezTo>
                  <a:cubicBezTo>
                    <a:pt x="50046" y="12810"/>
                    <a:pt x="44716" y="10628"/>
                    <a:pt x="37269" y="9910"/>
                  </a:cubicBezTo>
                  <a:lnTo>
                    <a:pt x="37269" y="8812"/>
                  </a:lnTo>
                  <a:cubicBezTo>
                    <a:pt x="37269" y="3944"/>
                    <a:pt x="33324" y="0"/>
                    <a:pt x="28457" y="0"/>
                  </a:cubicBezTo>
                  <a:cubicBezTo>
                    <a:pt x="23591" y="0"/>
                    <a:pt x="19645" y="3944"/>
                    <a:pt x="19645" y="8812"/>
                  </a:cubicBezTo>
                  <a:lnTo>
                    <a:pt x="19645" y="11564"/>
                  </a:lnTo>
                  <a:cubicBezTo>
                    <a:pt x="10913" y="14253"/>
                    <a:pt x="4402" y="21713"/>
                    <a:pt x="2637" y="31074"/>
                  </a:cubicBezTo>
                  <a:cubicBezTo>
                    <a:pt x="998" y="39771"/>
                    <a:pt x="3863" y="48220"/>
                    <a:pt x="10113" y="53122"/>
                  </a:cubicBezTo>
                  <a:cubicBezTo>
                    <a:pt x="16269" y="57950"/>
                    <a:pt x="25078" y="61429"/>
                    <a:pt x="33680" y="64470"/>
                  </a:cubicBezTo>
                  <a:cubicBezTo>
                    <a:pt x="40355" y="66830"/>
                    <a:pt x="40552" y="71937"/>
                    <a:pt x="40077" y="74771"/>
                  </a:cubicBezTo>
                  <a:cubicBezTo>
                    <a:pt x="39279" y="79520"/>
                    <a:pt x="35283" y="84651"/>
                    <a:pt x="28398" y="84698"/>
                  </a:cubicBezTo>
                  <a:cubicBezTo>
                    <a:pt x="21151" y="84725"/>
                    <a:pt x="19098" y="84420"/>
                    <a:pt x="13636" y="80849"/>
                  </a:cubicBezTo>
                  <a:cubicBezTo>
                    <a:pt x="9563" y="78185"/>
                    <a:pt x="4102" y="79327"/>
                    <a:pt x="1438" y="83399"/>
                  </a:cubicBezTo>
                  <a:cubicBezTo>
                    <a:pt x="-1226" y="87473"/>
                    <a:pt x="-83" y="92934"/>
                    <a:pt x="3989" y="95597"/>
                  </a:cubicBezTo>
                  <a:cubicBezTo>
                    <a:pt x="9941" y="99489"/>
                    <a:pt x="14411" y="101205"/>
                    <a:pt x="19645" y="101901"/>
                  </a:cubicBezTo>
                  <a:lnTo>
                    <a:pt x="19645" y="104370"/>
                  </a:lnTo>
                  <a:cubicBezTo>
                    <a:pt x="19645" y="109237"/>
                    <a:pt x="23590" y="113181"/>
                    <a:pt x="28457" y="113181"/>
                  </a:cubicBezTo>
                  <a:cubicBezTo>
                    <a:pt x="33325" y="113181"/>
                    <a:pt x="37269" y="109237"/>
                    <a:pt x="37269" y="104370"/>
                  </a:cubicBezTo>
                  <a:lnTo>
                    <a:pt x="37269" y="100984"/>
                  </a:lnTo>
                  <a:cubicBezTo>
                    <a:pt x="48575" y="97459"/>
                    <a:pt x="55806" y="87512"/>
                    <a:pt x="57456" y="77695"/>
                  </a:cubicBezTo>
                  <a:cubicBezTo>
                    <a:pt x="59687" y="64419"/>
                    <a:pt x="52494" y="52427"/>
                    <a:pt x="39552" y="4785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5" name="Google Shape;895;p42"/>
          <p:cNvGrpSpPr/>
          <p:nvPr/>
        </p:nvGrpSpPr>
        <p:grpSpPr>
          <a:xfrm>
            <a:off x="8139467" y="720302"/>
            <a:ext cx="393810" cy="399834"/>
            <a:chOff x="5101767" y="1809358"/>
            <a:chExt cx="405488" cy="411690"/>
          </a:xfrm>
        </p:grpSpPr>
        <p:sp>
          <p:nvSpPr>
            <p:cNvPr id="896" name="Google Shape;896;p42"/>
            <p:cNvSpPr/>
            <p:nvPr/>
          </p:nvSpPr>
          <p:spPr>
            <a:xfrm>
              <a:off x="5101767" y="1838985"/>
              <a:ext cx="314342" cy="382063"/>
            </a:xfrm>
            <a:custGeom>
              <a:avLst/>
              <a:gdLst/>
              <a:ahLst/>
              <a:cxnLst/>
              <a:rect l="l" t="t" r="r" b="b"/>
              <a:pathLst>
                <a:path w="445875" h="541934" extrusionOk="0">
                  <a:moveTo>
                    <a:pt x="432667" y="541934"/>
                  </a:moveTo>
                  <a:lnTo>
                    <a:pt x="13208" y="541934"/>
                  </a:lnTo>
                  <a:cubicBezTo>
                    <a:pt x="5914" y="541934"/>
                    <a:pt x="0" y="536021"/>
                    <a:pt x="0" y="528726"/>
                  </a:cubicBezTo>
                  <a:lnTo>
                    <a:pt x="0" y="13208"/>
                  </a:lnTo>
                  <a:cubicBezTo>
                    <a:pt x="0" y="5914"/>
                    <a:pt x="5914" y="0"/>
                    <a:pt x="13208" y="0"/>
                  </a:cubicBezTo>
                  <a:lnTo>
                    <a:pt x="432667" y="0"/>
                  </a:lnTo>
                  <a:cubicBezTo>
                    <a:pt x="439962" y="0"/>
                    <a:pt x="445875" y="5914"/>
                    <a:pt x="445875" y="13208"/>
                  </a:cubicBezTo>
                  <a:lnTo>
                    <a:pt x="445875" y="528726"/>
                  </a:lnTo>
                  <a:cubicBezTo>
                    <a:pt x="445875" y="536021"/>
                    <a:pt x="439962" y="541934"/>
                    <a:pt x="432667" y="541934"/>
                  </a:cubicBez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42"/>
            <p:cNvSpPr/>
            <p:nvPr/>
          </p:nvSpPr>
          <p:spPr>
            <a:xfrm>
              <a:off x="5136770" y="1809358"/>
              <a:ext cx="310956" cy="378384"/>
            </a:xfrm>
            <a:custGeom>
              <a:avLst/>
              <a:gdLst/>
              <a:ahLst/>
              <a:cxnLst/>
              <a:rect l="l" t="t" r="r" b="b"/>
              <a:pathLst>
                <a:path w="441072" h="536715" extrusionOk="0">
                  <a:moveTo>
                    <a:pt x="426663" y="536715"/>
                  </a:moveTo>
                  <a:lnTo>
                    <a:pt x="14409" y="536715"/>
                  </a:lnTo>
                  <a:cubicBezTo>
                    <a:pt x="6452" y="536715"/>
                    <a:pt x="0" y="530265"/>
                    <a:pt x="0" y="522306"/>
                  </a:cubicBezTo>
                  <a:lnTo>
                    <a:pt x="0" y="14409"/>
                  </a:lnTo>
                  <a:cubicBezTo>
                    <a:pt x="0" y="6451"/>
                    <a:pt x="6451" y="0"/>
                    <a:pt x="14409" y="0"/>
                  </a:cubicBezTo>
                  <a:lnTo>
                    <a:pt x="383437" y="0"/>
                  </a:lnTo>
                  <a:lnTo>
                    <a:pt x="441073" y="60421"/>
                  </a:lnTo>
                  <a:lnTo>
                    <a:pt x="441073" y="522306"/>
                  </a:lnTo>
                  <a:cubicBezTo>
                    <a:pt x="441072" y="530263"/>
                    <a:pt x="434621" y="536715"/>
                    <a:pt x="426663" y="5367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42"/>
            <p:cNvSpPr/>
            <p:nvPr/>
          </p:nvSpPr>
          <p:spPr>
            <a:xfrm>
              <a:off x="5396752" y="1809358"/>
              <a:ext cx="51066" cy="52715"/>
            </a:xfrm>
            <a:custGeom>
              <a:avLst/>
              <a:gdLst/>
              <a:ahLst/>
              <a:cxnLst/>
              <a:rect l="l" t="t" r="r" b="b"/>
              <a:pathLst>
                <a:path w="72434" h="74773" extrusionOk="0">
                  <a:moveTo>
                    <a:pt x="14799" y="0"/>
                  </a:moveTo>
                  <a:lnTo>
                    <a:pt x="72435" y="60421"/>
                  </a:lnTo>
                  <a:lnTo>
                    <a:pt x="10644" y="74549"/>
                  </a:lnTo>
                  <a:cubicBezTo>
                    <a:pt x="4397" y="75977"/>
                    <a:pt x="-1198" y="70389"/>
                    <a:pt x="223" y="6414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99" name="Google Shape;899;p42"/>
            <p:cNvGrpSpPr/>
            <p:nvPr/>
          </p:nvGrpSpPr>
          <p:grpSpPr>
            <a:xfrm>
              <a:off x="5166966" y="1957803"/>
              <a:ext cx="274427" cy="143312"/>
              <a:chOff x="7753734" y="968964"/>
              <a:chExt cx="389092" cy="203193"/>
            </a:xfrm>
          </p:grpSpPr>
          <p:sp>
            <p:nvSpPr>
              <p:cNvPr id="900" name="Google Shape;900;p42"/>
              <p:cNvSpPr/>
              <p:nvPr/>
            </p:nvSpPr>
            <p:spPr>
              <a:xfrm>
                <a:off x="7753734" y="1107862"/>
                <a:ext cx="355757" cy="17623"/>
              </a:xfrm>
              <a:custGeom>
                <a:avLst/>
                <a:gdLst/>
                <a:ahLst/>
                <a:cxnLst/>
                <a:rect l="l" t="t" r="r" b="b"/>
                <a:pathLst>
                  <a:path w="355757" h="17623" extrusionOk="0">
                    <a:moveTo>
                      <a:pt x="346946" y="17623"/>
                    </a:moveTo>
                    <a:lnTo>
                      <a:pt x="8812" y="17623"/>
                    </a:lnTo>
                    <a:cubicBezTo>
                      <a:pt x="3945" y="17623"/>
                      <a:pt x="0" y="13678"/>
                      <a:pt x="0" y="8812"/>
                    </a:cubicBezTo>
                    <a:cubicBezTo>
                      <a:pt x="0" y="3945"/>
                      <a:pt x="3945" y="0"/>
                      <a:pt x="8812" y="0"/>
                    </a:cubicBezTo>
                    <a:lnTo>
                      <a:pt x="346946" y="0"/>
                    </a:lnTo>
                    <a:cubicBezTo>
                      <a:pt x="351814" y="0"/>
                      <a:pt x="355758" y="3945"/>
                      <a:pt x="355758" y="8812"/>
                    </a:cubicBezTo>
                    <a:cubicBezTo>
                      <a:pt x="355758" y="13678"/>
                      <a:pt x="351814" y="17623"/>
                      <a:pt x="346946"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42"/>
              <p:cNvSpPr/>
              <p:nvPr/>
            </p:nvSpPr>
            <p:spPr>
              <a:xfrm>
                <a:off x="7753734" y="1154534"/>
                <a:ext cx="288438" cy="17623"/>
              </a:xfrm>
              <a:custGeom>
                <a:avLst/>
                <a:gdLst/>
                <a:ahLst/>
                <a:cxnLst/>
                <a:rect l="l" t="t" r="r" b="b"/>
                <a:pathLst>
                  <a:path w="288438" h="17623" extrusionOk="0">
                    <a:moveTo>
                      <a:pt x="279627" y="17623"/>
                    </a:moveTo>
                    <a:lnTo>
                      <a:pt x="8812" y="17623"/>
                    </a:lnTo>
                    <a:cubicBezTo>
                      <a:pt x="3945" y="17623"/>
                      <a:pt x="0" y="13678"/>
                      <a:pt x="0" y="8812"/>
                    </a:cubicBezTo>
                    <a:cubicBezTo>
                      <a:pt x="0" y="3945"/>
                      <a:pt x="3945" y="0"/>
                      <a:pt x="8812" y="0"/>
                    </a:cubicBezTo>
                    <a:lnTo>
                      <a:pt x="279627" y="0"/>
                    </a:lnTo>
                    <a:cubicBezTo>
                      <a:pt x="284495" y="0"/>
                      <a:pt x="288439" y="3945"/>
                      <a:pt x="288439" y="8812"/>
                    </a:cubicBezTo>
                    <a:cubicBezTo>
                      <a:pt x="288439" y="13678"/>
                      <a:pt x="284494" y="17623"/>
                      <a:pt x="279627"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42"/>
              <p:cNvSpPr/>
              <p:nvPr/>
            </p:nvSpPr>
            <p:spPr>
              <a:xfrm>
                <a:off x="7753734" y="1061748"/>
                <a:ext cx="355757" cy="17623"/>
              </a:xfrm>
              <a:custGeom>
                <a:avLst/>
                <a:gdLst/>
                <a:ahLst/>
                <a:cxnLst/>
                <a:rect l="l" t="t" r="r" b="b"/>
                <a:pathLst>
                  <a:path w="355757" h="17623" extrusionOk="0">
                    <a:moveTo>
                      <a:pt x="346946" y="17623"/>
                    </a:moveTo>
                    <a:lnTo>
                      <a:pt x="8812" y="17623"/>
                    </a:lnTo>
                    <a:cubicBezTo>
                      <a:pt x="3945" y="17623"/>
                      <a:pt x="0" y="13678"/>
                      <a:pt x="0" y="8812"/>
                    </a:cubicBezTo>
                    <a:cubicBezTo>
                      <a:pt x="0" y="3945"/>
                      <a:pt x="3945" y="0"/>
                      <a:pt x="8812" y="0"/>
                    </a:cubicBezTo>
                    <a:lnTo>
                      <a:pt x="346946" y="0"/>
                    </a:lnTo>
                    <a:cubicBezTo>
                      <a:pt x="351814" y="0"/>
                      <a:pt x="355758" y="3945"/>
                      <a:pt x="355758" y="8812"/>
                    </a:cubicBezTo>
                    <a:cubicBezTo>
                      <a:pt x="355758" y="13678"/>
                      <a:pt x="351814" y="17623"/>
                      <a:pt x="346946"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42"/>
              <p:cNvSpPr/>
              <p:nvPr/>
            </p:nvSpPr>
            <p:spPr>
              <a:xfrm>
                <a:off x="7753734" y="1015355"/>
                <a:ext cx="355757" cy="17623"/>
              </a:xfrm>
              <a:custGeom>
                <a:avLst/>
                <a:gdLst/>
                <a:ahLst/>
                <a:cxnLst/>
                <a:rect l="l" t="t" r="r" b="b"/>
                <a:pathLst>
                  <a:path w="355757" h="17623" extrusionOk="0">
                    <a:moveTo>
                      <a:pt x="346946" y="17623"/>
                    </a:moveTo>
                    <a:lnTo>
                      <a:pt x="8812" y="17623"/>
                    </a:lnTo>
                    <a:cubicBezTo>
                      <a:pt x="3945" y="17623"/>
                      <a:pt x="0" y="13678"/>
                      <a:pt x="0" y="8812"/>
                    </a:cubicBezTo>
                    <a:cubicBezTo>
                      <a:pt x="0" y="3945"/>
                      <a:pt x="3945" y="0"/>
                      <a:pt x="8812" y="0"/>
                    </a:cubicBezTo>
                    <a:lnTo>
                      <a:pt x="346946" y="0"/>
                    </a:lnTo>
                    <a:cubicBezTo>
                      <a:pt x="351814" y="0"/>
                      <a:pt x="355758" y="3945"/>
                      <a:pt x="355758" y="8812"/>
                    </a:cubicBezTo>
                    <a:cubicBezTo>
                      <a:pt x="355758" y="13678"/>
                      <a:pt x="351814" y="17623"/>
                      <a:pt x="346946"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42"/>
              <p:cNvSpPr/>
              <p:nvPr/>
            </p:nvSpPr>
            <p:spPr>
              <a:xfrm>
                <a:off x="7753734" y="968964"/>
                <a:ext cx="389092" cy="17623"/>
              </a:xfrm>
              <a:custGeom>
                <a:avLst/>
                <a:gdLst/>
                <a:ahLst/>
                <a:cxnLst/>
                <a:rect l="l" t="t" r="r" b="b"/>
                <a:pathLst>
                  <a:path w="389092" h="17623" extrusionOk="0">
                    <a:moveTo>
                      <a:pt x="380281" y="17623"/>
                    </a:moveTo>
                    <a:lnTo>
                      <a:pt x="8812" y="17623"/>
                    </a:lnTo>
                    <a:cubicBezTo>
                      <a:pt x="3945" y="17623"/>
                      <a:pt x="0" y="13678"/>
                      <a:pt x="0" y="8812"/>
                    </a:cubicBezTo>
                    <a:cubicBezTo>
                      <a:pt x="0" y="3945"/>
                      <a:pt x="3945" y="0"/>
                      <a:pt x="8812" y="0"/>
                    </a:cubicBezTo>
                    <a:lnTo>
                      <a:pt x="380281" y="0"/>
                    </a:lnTo>
                    <a:cubicBezTo>
                      <a:pt x="385149" y="0"/>
                      <a:pt x="389093" y="3945"/>
                      <a:pt x="389093" y="8812"/>
                    </a:cubicBezTo>
                    <a:cubicBezTo>
                      <a:pt x="389093" y="13678"/>
                      <a:pt x="385149" y="17623"/>
                      <a:pt x="380281"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05" name="Google Shape;905;p42"/>
            <p:cNvGrpSpPr/>
            <p:nvPr/>
          </p:nvGrpSpPr>
          <p:grpSpPr>
            <a:xfrm>
              <a:off x="5163755" y="1845031"/>
              <a:ext cx="166432" cy="70393"/>
              <a:chOff x="7749182" y="809072"/>
              <a:chExt cx="235974" cy="99806"/>
            </a:xfrm>
          </p:grpSpPr>
          <p:sp>
            <p:nvSpPr>
              <p:cNvPr id="906" name="Google Shape;906;p42"/>
              <p:cNvSpPr/>
              <p:nvPr/>
            </p:nvSpPr>
            <p:spPr>
              <a:xfrm>
                <a:off x="7808860" y="809076"/>
                <a:ext cx="82505" cy="99802"/>
              </a:xfrm>
              <a:custGeom>
                <a:avLst/>
                <a:gdLst/>
                <a:ahLst/>
                <a:cxnLst/>
                <a:rect l="l" t="t" r="r" b="b"/>
                <a:pathLst>
                  <a:path w="82505" h="99802" extrusionOk="0">
                    <a:moveTo>
                      <a:pt x="81936" y="87874"/>
                    </a:moveTo>
                    <a:lnTo>
                      <a:pt x="51360" y="6853"/>
                    </a:lnTo>
                    <a:cubicBezTo>
                      <a:pt x="51329" y="6772"/>
                      <a:pt x="51297" y="6693"/>
                      <a:pt x="51265" y="6613"/>
                    </a:cubicBezTo>
                    <a:cubicBezTo>
                      <a:pt x="49610" y="2591"/>
                      <a:pt x="45775" y="-7"/>
                      <a:pt x="41383" y="0"/>
                    </a:cubicBezTo>
                    <a:cubicBezTo>
                      <a:pt x="37033" y="5"/>
                      <a:pt x="33160" y="2610"/>
                      <a:pt x="31513" y="6636"/>
                    </a:cubicBezTo>
                    <a:cubicBezTo>
                      <a:pt x="31485" y="6702"/>
                      <a:pt x="31460" y="6768"/>
                      <a:pt x="31435" y="6834"/>
                    </a:cubicBezTo>
                    <a:lnTo>
                      <a:pt x="580" y="87851"/>
                    </a:lnTo>
                    <a:cubicBezTo>
                      <a:pt x="-1153" y="92398"/>
                      <a:pt x="1129" y="97489"/>
                      <a:pt x="5678" y="99221"/>
                    </a:cubicBezTo>
                    <a:cubicBezTo>
                      <a:pt x="10228" y="100957"/>
                      <a:pt x="15317" y="98672"/>
                      <a:pt x="17049" y="94122"/>
                    </a:cubicBezTo>
                    <a:lnTo>
                      <a:pt x="22572" y="79621"/>
                    </a:lnTo>
                    <a:lnTo>
                      <a:pt x="59983" y="79621"/>
                    </a:lnTo>
                    <a:lnTo>
                      <a:pt x="65446" y="94098"/>
                    </a:lnTo>
                    <a:cubicBezTo>
                      <a:pt x="66779" y="97627"/>
                      <a:pt x="70132" y="99801"/>
                      <a:pt x="73692" y="99801"/>
                    </a:cubicBezTo>
                    <a:cubicBezTo>
                      <a:pt x="74726" y="99801"/>
                      <a:pt x="75777" y="99617"/>
                      <a:pt x="76801" y="99231"/>
                    </a:cubicBezTo>
                    <a:cubicBezTo>
                      <a:pt x="81356" y="97512"/>
                      <a:pt x="83654" y="92429"/>
                      <a:pt x="81936" y="87874"/>
                    </a:cubicBezTo>
                    <a:close/>
                    <a:moveTo>
                      <a:pt x="29284" y="61996"/>
                    </a:moveTo>
                    <a:lnTo>
                      <a:pt x="41363" y="30280"/>
                    </a:lnTo>
                    <a:lnTo>
                      <a:pt x="53332" y="6199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42"/>
              <p:cNvSpPr/>
              <p:nvPr/>
            </p:nvSpPr>
            <p:spPr>
              <a:xfrm>
                <a:off x="7905575" y="809072"/>
                <a:ext cx="79581" cy="99803"/>
              </a:xfrm>
              <a:custGeom>
                <a:avLst/>
                <a:gdLst/>
                <a:ahLst/>
                <a:cxnLst/>
                <a:rect l="l" t="t" r="r" b="b"/>
                <a:pathLst>
                  <a:path w="79581" h="99803" extrusionOk="0">
                    <a:moveTo>
                      <a:pt x="77976" y="85919"/>
                    </a:moveTo>
                    <a:lnTo>
                      <a:pt x="50589" y="46987"/>
                    </a:lnTo>
                    <a:lnTo>
                      <a:pt x="73905" y="13889"/>
                    </a:lnTo>
                    <a:cubicBezTo>
                      <a:pt x="76707" y="9910"/>
                      <a:pt x="75755" y="4413"/>
                      <a:pt x="71775" y="1609"/>
                    </a:cubicBezTo>
                    <a:cubicBezTo>
                      <a:pt x="67794" y="-1195"/>
                      <a:pt x="62298" y="-239"/>
                      <a:pt x="59496" y="3739"/>
                    </a:cubicBezTo>
                    <a:lnTo>
                      <a:pt x="39817" y="31673"/>
                    </a:lnTo>
                    <a:lnTo>
                      <a:pt x="20169" y="3743"/>
                    </a:lnTo>
                    <a:cubicBezTo>
                      <a:pt x="17368" y="-235"/>
                      <a:pt x="11872" y="-1194"/>
                      <a:pt x="7892" y="1607"/>
                    </a:cubicBezTo>
                    <a:cubicBezTo>
                      <a:pt x="3911" y="4407"/>
                      <a:pt x="2954" y="9904"/>
                      <a:pt x="5754" y="13885"/>
                    </a:cubicBezTo>
                    <a:lnTo>
                      <a:pt x="29036" y="46980"/>
                    </a:lnTo>
                    <a:lnTo>
                      <a:pt x="1609" y="85915"/>
                    </a:lnTo>
                    <a:cubicBezTo>
                      <a:pt x="-1194" y="89894"/>
                      <a:pt x="-241" y="95392"/>
                      <a:pt x="3738" y="98195"/>
                    </a:cubicBezTo>
                    <a:cubicBezTo>
                      <a:pt x="5281" y="99282"/>
                      <a:pt x="7051" y="99803"/>
                      <a:pt x="8805" y="99803"/>
                    </a:cubicBezTo>
                    <a:cubicBezTo>
                      <a:pt x="11574" y="99803"/>
                      <a:pt x="14300" y="98501"/>
                      <a:pt x="16017" y="96065"/>
                    </a:cubicBezTo>
                    <a:lnTo>
                      <a:pt x="39808" y="62292"/>
                    </a:lnTo>
                    <a:lnTo>
                      <a:pt x="63563" y="96059"/>
                    </a:lnTo>
                    <a:cubicBezTo>
                      <a:pt x="65278" y="98497"/>
                      <a:pt x="68005" y="99802"/>
                      <a:pt x="70777" y="99802"/>
                    </a:cubicBezTo>
                    <a:cubicBezTo>
                      <a:pt x="72528" y="99802"/>
                      <a:pt x="74298" y="99281"/>
                      <a:pt x="75840" y="98196"/>
                    </a:cubicBezTo>
                    <a:cubicBezTo>
                      <a:pt x="79820" y="95396"/>
                      <a:pt x="80776" y="89899"/>
                      <a:pt x="77976" y="8591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42"/>
              <p:cNvSpPr/>
              <p:nvPr/>
            </p:nvSpPr>
            <p:spPr>
              <a:xfrm>
                <a:off x="7749182" y="809075"/>
                <a:ext cx="63003" cy="99798"/>
              </a:xfrm>
              <a:custGeom>
                <a:avLst/>
                <a:gdLst/>
                <a:ahLst/>
                <a:cxnLst/>
                <a:rect l="l" t="t" r="r" b="b"/>
                <a:pathLst>
                  <a:path w="63003" h="99798" extrusionOk="0">
                    <a:moveTo>
                      <a:pt x="54193" y="0"/>
                    </a:moveTo>
                    <a:lnTo>
                      <a:pt x="8812" y="0"/>
                    </a:lnTo>
                    <a:cubicBezTo>
                      <a:pt x="3945" y="0"/>
                      <a:pt x="0" y="3945"/>
                      <a:pt x="0" y="8813"/>
                    </a:cubicBezTo>
                    <a:cubicBezTo>
                      <a:pt x="0" y="13680"/>
                      <a:pt x="3945" y="17624"/>
                      <a:pt x="8812" y="17624"/>
                    </a:cubicBezTo>
                    <a:lnTo>
                      <a:pt x="22598" y="17624"/>
                    </a:lnTo>
                    <a:lnTo>
                      <a:pt x="22598" y="90987"/>
                    </a:lnTo>
                    <a:cubicBezTo>
                      <a:pt x="22598" y="95855"/>
                      <a:pt x="26543" y="99799"/>
                      <a:pt x="31410" y="99799"/>
                    </a:cubicBezTo>
                    <a:cubicBezTo>
                      <a:pt x="36276" y="99799"/>
                      <a:pt x="40221" y="95853"/>
                      <a:pt x="40221" y="90987"/>
                    </a:cubicBezTo>
                    <a:lnTo>
                      <a:pt x="40221" y="17624"/>
                    </a:lnTo>
                    <a:lnTo>
                      <a:pt x="54192" y="17624"/>
                    </a:lnTo>
                    <a:cubicBezTo>
                      <a:pt x="59058" y="17624"/>
                      <a:pt x="63003" y="13679"/>
                      <a:pt x="63003" y="8813"/>
                    </a:cubicBezTo>
                    <a:cubicBezTo>
                      <a:pt x="63003" y="3946"/>
                      <a:pt x="59059" y="0"/>
                      <a:pt x="54193"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09" name="Google Shape;909;p42"/>
            <p:cNvSpPr/>
            <p:nvPr/>
          </p:nvSpPr>
          <p:spPr>
            <a:xfrm>
              <a:off x="5249510" y="1943627"/>
              <a:ext cx="257685" cy="210917"/>
            </a:xfrm>
            <a:custGeom>
              <a:avLst/>
              <a:gdLst/>
              <a:ahLst/>
              <a:cxnLst/>
              <a:rect l="l" t="t" r="r" b="b"/>
              <a:pathLst>
                <a:path w="365511" h="299173" extrusionOk="0">
                  <a:moveTo>
                    <a:pt x="356011" y="143938"/>
                  </a:moveTo>
                  <a:lnTo>
                    <a:pt x="90967" y="296638"/>
                  </a:lnTo>
                  <a:cubicBezTo>
                    <a:pt x="81891" y="301867"/>
                    <a:pt x="70295" y="298748"/>
                    <a:pt x="65067" y="289673"/>
                  </a:cubicBezTo>
                  <a:lnTo>
                    <a:pt x="2536" y="181136"/>
                  </a:lnTo>
                  <a:cubicBezTo>
                    <a:pt x="-2694" y="172061"/>
                    <a:pt x="426" y="160464"/>
                    <a:pt x="9501" y="155236"/>
                  </a:cubicBezTo>
                  <a:lnTo>
                    <a:pt x="274545" y="2536"/>
                  </a:lnTo>
                  <a:cubicBezTo>
                    <a:pt x="283620" y="-2694"/>
                    <a:pt x="295217" y="426"/>
                    <a:pt x="300445" y="9501"/>
                  </a:cubicBezTo>
                  <a:lnTo>
                    <a:pt x="362976" y="118038"/>
                  </a:lnTo>
                  <a:cubicBezTo>
                    <a:pt x="368204" y="127113"/>
                    <a:pt x="365086" y="138709"/>
                    <a:pt x="356011" y="14393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42"/>
            <p:cNvSpPr/>
            <p:nvPr/>
          </p:nvSpPr>
          <p:spPr>
            <a:xfrm>
              <a:off x="5421018" y="1943627"/>
              <a:ext cx="86238" cy="114212"/>
            </a:xfrm>
            <a:custGeom>
              <a:avLst/>
              <a:gdLst/>
              <a:ahLst/>
              <a:cxnLst/>
              <a:rect l="l" t="t" r="r" b="b"/>
              <a:pathLst>
                <a:path w="122323" h="162003" extrusionOk="0">
                  <a:moveTo>
                    <a:pt x="31357" y="2536"/>
                  </a:moveTo>
                  <a:lnTo>
                    <a:pt x="0" y="20601"/>
                  </a:lnTo>
                  <a:cubicBezTo>
                    <a:pt x="9075" y="15372"/>
                    <a:pt x="20672" y="18491"/>
                    <a:pt x="25900" y="27566"/>
                  </a:cubicBezTo>
                  <a:lnTo>
                    <a:pt x="88431" y="136104"/>
                  </a:lnTo>
                  <a:cubicBezTo>
                    <a:pt x="93660" y="145179"/>
                    <a:pt x="90541" y="156775"/>
                    <a:pt x="81466" y="162004"/>
                  </a:cubicBezTo>
                  <a:lnTo>
                    <a:pt x="112823" y="143938"/>
                  </a:lnTo>
                  <a:cubicBezTo>
                    <a:pt x="121898" y="138709"/>
                    <a:pt x="125018" y="127113"/>
                    <a:pt x="119788" y="118038"/>
                  </a:cubicBezTo>
                  <a:lnTo>
                    <a:pt x="57257" y="9501"/>
                  </a:lnTo>
                  <a:cubicBezTo>
                    <a:pt x="52029" y="426"/>
                    <a:pt x="40434" y="-2694"/>
                    <a:pt x="31357" y="2536"/>
                  </a:cubicBez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11" name="Google Shape;911;p42"/>
            <p:cNvGrpSpPr/>
            <p:nvPr/>
          </p:nvGrpSpPr>
          <p:grpSpPr>
            <a:xfrm>
              <a:off x="5291899" y="1989630"/>
              <a:ext cx="165224" cy="127143"/>
              <a:chOff x="7930869" y="1014090"/>
              <a:chExt cx="234260" cy="180268"/>
            </a:xfrm>
          </p:grpSpPr>
          <p:sp>
            <p:nvSpPr>
              <p:cNvPr id="912" name="Google Shape;912;p42"/>
              <p:cNvSpPr/>
              <p:nvPr/>
            </p:nvSpPr>
            <p:spPr>
              <a:xfrm>
                <a:off x="8000393" y="1072744"/>
                <a:ext cx="79724" cy="95514"/>
              </a:xfrm>
              <a:custGeom>
                <a:avLst/>
                <a:gdLst/>
                <a:ahLst/>
                <a:cxnLst/>
                <a:rect l="l" t="t" r="r" b="b"/>
                <a:pathLst>
                  <a:path w="79724" h="95514" extrusionOk="0">
                    <a:moveTo>
                      <a:pt x="76503" y="51133"/>
                    </a:moveTo>
                    <a:lnTo>
                      <a:pt x="17067" y="2353"/>
                    </a:lnTo>
                    <a:cubicBezTo>
                      <a:pt x="17001" y="2299"/>
                      <a:pt x="16933" y="2244"/>
                      <a:pt x="16864" y="2191"/>
                    </a:cubicBezTo>
                    <a:cubicBezTo>
                      <a:pt x="13488" y="-418"/>
                      <a:pt x="8922" y="-721"/>
                      <a:pt x="5231" y="1411"/>
                    </a:cubicBezTo>
                    <a:cubicBezTo>
                      <a:pt x="1539" y="3543"/>
                      <a:pt x="-476" y="7653"/>
                      <a:pt x="96" y="11877"/>
                    </a:cubicBezTo>
                    <a:cubicBezTo>
                      <a:pt x="105" y="11948"/>
                      <a:pt x="116" y="12017"/>
                      <a:pt x="127" y="12087"/>
                    </a:cubicBezTo>
                    <a:lnTo>
                      <a:pt x="12298" y="88094"/>
                    </a:lnTo>
                    <a:cubicBezTo>
                      <a:pt x="12991" y="92428"/>
                      <a:pt x="16734" y="95515"/>
                      <a:pt x="20988" y="95515"/>
                    </a:cubicBezTo>
                    <a:cubicBezTo>
                      <a:pt x="21450" y="95515"/>
                      <a:pt x="21920" y="95478"/>
                      <a:pt x="22391" y="95402"/>
                    </a:cubicBezTo>
                    <a:cubicBezTo>
                      <a:pt x="27196" y="94633"/>
                      <a:pt x="30469" y="90113"/>
                      <a:pt x="29698" y="85308"/>
                    </a:cubicBezTo>
                    <a:lnTo>
                      <a:pt x="27627" y="72376"/>
                    </a:lnTo>
                    <a:lnTo>
                      <a:pt x="55230" y="56475"/>
                    </a:lnTo>
                    <a:lnTo>
                      <a:pt x="65321" y="64757"/>
                    </a:lnTo>
                    <a:cubicBezTo>
                      <a:pt x="69080" y="67843"/>
                      <a:pt x="74635" y="67298"/>
                      <a:pt x="77723" y="63536"/>
                    </a:cubicBezTo>
                    <a:cubicBezTo>
                      <a:pt x="80812" y="59774"/>
                      <a:pt x="80265" y="54221"/>
                      <a:pt x="76503" y="51133"/>
                    </a:cubicBezTo>
                    <a:close/>
                    <a:moveTo>
                      <a:pt x="24647" y="53755"/>
                    </a:moveTo>
                    <a:lnTo>
                      <a:pt x="20522" y="27988"/>
                    </a:lnTo>
                    <a:lnTo>
                      <a:pt x="40670" y="4452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42"/>
              <p:cNvSpPr/>
              <p:nvPr/>
            </p:nvSpPr>
            <p:spPr>
              <a:xfrm>
                <a:off x="8051927" y="1043758"/>
                <a:ext cx="54050" cy="80845"/>
              </a:xfrm>
              <a:custGeom>
                <a:avLst/>
                <a:gdLst/>
                <a:ahLst/>
                <a:cxnLst/>
                <a:rect l="l" t="t" r="r" b="b"/>
                <a:pathLst>
                  <a:path w="54050" h="80845" extrusionOk="0">
                    <a:moveTo>
                      <a:pt x="45245" y="80846"/>
                    </a:moveTo>
                    <a:cubicBezTo>
                      <a:pt x="42196" y="80846"/>
                      <a:pt x="39232" y="79263"/>
                      <a:pt x="37601" y="76432"/>
                    </a:cubicBezTo>
                    <a:lnTo>
                      <a:pt x="1178" y="13211"/>
                    </a:lnTo>
                    <a:cubicBezTo>
                      <a:pt x="-1252" y="8994"/>
                      <a:pt x="198" y="3606"/>
                      <a:pt x="4415" y="1176"/>
                    </a:cubicBezTo>
                    <a:cubicBezTo>
                      <a:pt x="8631" y="-1250"/>
                      <a:pt x="14020" y="197"/>
                      <a:pt x="16449" y="4413"/>
                    </a:cubicBezTo>
                    <a:lnTo>
                      <a:pt x="52873" y="67634"/>
                    </a:lnTo>
                    <a:cubicBezTo>
                      <a:pt x="55302" y="71851"/>
                      <a:pt x="53852" y="77239"/>
                      <a:pt x="49636" y="79669"/>
                    </a:cubicBezTo>
                    <a:cubicBezTo>
                      <a:pt x="48250" y="80466"/>
                      <a:pt x="46738" y="80846"/>
                      <a:pt x="45245" y="8084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42"/>
              <p:cNvSpPr/>
              <p:nvPr/>
            </p:nvSpPr>
            <p:spPr>
              <a:xfrm>
                <a:off x="8081618" y="1014090"/>
                <a:ext cx="83511" cy="92711"/>
              </a:xfrm>
              <a:custGeom>
                <a:avLst/>
                <a:gdLst/>
                <a:ahLst/>
                <a:cxnLst/>
                <a:rect l="l" t="t" r="r" b="b"/>
                <a:pathLst>
                  <a:path w="83511" h="92711" extrusionOk="0">
                    <a:moveTo>
                      <a:pt x="44283" y="92711"/>
                    </a:moveTo>
                    <a:cubicBezTo>
                      <a:pt x="43527" y="92711"/>
                      <a:pt x="42768" y="92613"/>
                      <a:pt x="42026" y="92417"/>
                    </a:cubicBezTo>
                    <a:cubicBezTo>
                      <a:pt x="39767" y="91818"/>
                      <a:pt x="37838" y="90346"/>
                      <a:pt x="36663" y="88325"/>
                    </a:cubicBezTo>
                    <a:cubicBezTo>
                      <a:pt x="36663" y="88325"/>
                      <a:pt x="23769" y="66128"/>
                      <a:pt x="18855" y="57601"/>
                    </a:cubicBezTo>
                    <a:cubicBezTo>
                      <a:pt x="14826" y="50606"/>
                      <a:pt x="1185" y="27034"/>
                      <a:pt x="1185" y="27034"/>
                    </a:cubicBezTo>
                    <a:cubicBezTo>
                      <a:pt x="13" y="25007"/>
                      <a:pt x="-305" y="22599"/>
                      <a:pt x="300" y="20340"/>
                    </a:cubicBezTo>
                    <a:cubicBezTo>
                      <a:pt x="905" y="18079"/>
                      <a:pt x="2385" y="16153"/>
                      <a:pt x="4413" y="14984"/>
                    </a:cubicBezTo>
                    <a:lnTo>
                      <a:pt x="21789" y="4973"/>
                    </a:lnTo>
                    <a:cubicBezTo>
                      <a:pt x="31854" y="-825"/>
                      <a:pt x="43067" y="-1580"/>
                      <a:pt x="53364" y="2848"/>
                    </a:cubicBezTo>
                    <a:cubicBezTo>
                      <a:pt x="62382" y="6727"/>
                      <a:pt x="70303" y="14253"/>
                      <a:pt x="76272" y="24611"/>
                    </a:cubicBezTo>
                    <a:cubicBezTo>
                      <a:pt x="88830" y="46410"/>
                      <a:pt x="84720" y="70162"/>
                      <a:pt x="66497" y="81088"/>
                    </a:cubicBezTo>
                    <a:cubicBezTo>
                      <a:pt x="61596" y="84025"/>
                      <a:pt x="49235" y="91212"/>
                      <a:pt x="48711" y="91516"/>
                    </a:cubicBezTo>
                    <a:cubicBezTo>
                      <a:pt x="47355" y="92305"/>
                      <a:pt x="45825" y="92711"/>
                      <a:pt x="44283" y="92711"/>
                    </a:cubicBezTo>
                    <a:close/>
                    <a:moveTo>
                      <a:pt x="20860" y="25850"/>
                    </a:moveTo>
                    <a:cubicBezTo>
                      <a:pt x="25218" y="33384"/>
                      <a:pt x="31582" y="44390"/>
                      <a:pt x="34126" y="48804"/>
                    </a:cubicBezTo>
                    <a:cubicBezTo>
                      <a:pt x="37167" y="54082"/>
                      <a:pt x="43271" y="64606"/>
                      <a:pt x="47471" y="71841"/>
                    </a:cubicBezTo>
                    <a:cubicBezTo>
                      <a:pt x="51108" y="69715"/>
                      <a:pt x="55156" y="67339"/>
                      <a:pt x="57433" y="65974"/>
                    </a:cubicBezTo>
                    <a:cubicBezTo>
                      <a:pt x="68897" y="59100"/>
                      <a:pt x="67485" y="44667"/>
                      <a:pt x="61000" y="33411"/>
                    </a:cubicBezTo>
                    <a:cubicBezTo>
                      <a:pt x="57003" y="26474"/>
                      <a:pt x="51818" y="21371"/>
                      <a:pt x="46400" y="19039"/>
                    </a:cubicBezTo>
                    <a:cubicBezTo>
                      <a:pt x="41111" y="16768"/>
                      <a:pt x="35941" y="17160"/>
                      <a:pt x="30587" y="2024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42"/>
              <p:cNvSpPr/>
              <p:nvPr/>
            </p:nvSpPr>
            <p:spPr>
              <a:xfrm>
                <a:off x="7930869" y="1100526"/>
                <a:ext cx="66382" cy="93832"/>
              </a:xfrm>
              <a:custGeom>
                <a:avLst/>
                <a:gdLst/>
                <a:ahLst/>
                <a:cxnLst/>
                <a:rect l="l" t="t" r="r" b="b"/>
                <a:pathLst>
                  <a:path w="66382" h="93832" extrusionOk="0">
                    <a:moveTo>
                      <a:pt x="62508" y="14618"/>
                    </a:moveTo>
                    <a:cubicBezTo>
                      <a:pt x="54412" y="569"/>
                      <a:pt x="36241" y="-4183"/>
                      <a:pt x="22004" y="4021"/>
                    </a:cubicBezTo>
                    <a:lnTo>
                      <a:pt x="4400" y="14163"/>
                    </a:lnTo>
                    <a:cubicBezTo>
                      <a:pt x="244" y="16452"/>
                      <a:pt x="-1273" y="22164"/>
                      <a:pt x="1177" y="26221"/>
                    </a:cubicBezTo>
                    <a:cubicBezTo>
                      <a:pt x="1177" y="26220"/>
                      <a:pt x="1185" y="26234"/>
                      <a:pt x="1187" y="26239"/>
                    </a:cubicBezTo>
                    <a:lnTo>
                      <a:pt x="37587" y="89419"/>
                    </a:lnTo>
                    <a:cubicBezTo>
                      <a:pt x="39219" y="92250"/>
                      <a:pt x="42182" y="93833"/>
                      <a:pt x="45231" y="93833"/>
                    </a:cubicBezTo>
                    <a:cubicBezTo>
                      <a:pt x="46724" y="93833"/>
                      <a:pt x="48236" y="93453"/>
                      <a:pt x="49622" y="92656"/>
                    </a:cubicBezTo>
                    <a:cubicBezTo>
                      <a:pt x="53838" y="90225"/>
                      <a:pt x="55288" y="84838"/>
                      <a:pt x="52859" y="80621"/>
                    </a:cubicBezTo>
                    <a:lnTo>
                      <a:pt x="41412" y="60754"/>
                    </a:lnTo>
                    <a:cubicBezTo>
                      <a:pt x="45013" y="58656"/>
                      <a:pt x="49047" y="56308"/>
                      <a:pt x="51360" y="54975"/>
                    </a:cubicBezTo>
                    <a:cubicBezTo>
                      <a:pt x="65600" y="46768"/>
                      <a:pt x="70602" y="28665"/>
                      <a:pt x="62508" y="14618"/>
                    </a:cubicBezTo>
                    <a:close/>
                    <a:moveTo>
                      <a:pt x="42563" y="39703"/>
                    </a:moveTo>
                    <a:cubicBezTo>
                      <a:pt x="40266" y="41026"/>
                      <a:pt x="36281" y="43344"/>
                      <a:pt x="32694" y="45435"/>
                    </a:cubicBezTo>
                    <a:cubicBezTo>
                      <a:pt x="30535" y="41729"/>
                      <a:pt x="28116" y="37575"/>
                      <a:pt x="26758" y="35215"/>
                    </a:cubicBezTo>
                    <a:cubicBezTo>
                      <a:pt x="25607" y="33218"/>
                      <a:pt x="23109" y="28906"/>
                      <a:pt x="20857" y="25021"/>
                    </a:cubicBezTo>
                    <a:lnTo>
                      <a:pt x="30802" y="19292"/>
                    </a:lnTo>
                    <a:cubicBezTo>
                      <a:pt x="36523" y="15994"/>
                      <a:pt x="44049" y="17886"/>
                      <a:pt x="47236" y="23416"/>
                    </a:cubicBezTo>
                    <a:cubicBezTo>
                      <a:pt x="50425" y="28948"/>
                      <a:pt x="48284" y="36406"/>
                      <a:pt x="42563" y="397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16" name="Google Shape;916;p42"/>
          <p:cNvSpPr txBox="1">
            <a:spLocks noGrp="1"/>
          </p:cNvSpPr>
          <p:nvPr>
            <p:ph type="title"/>
          </p:nvPr>
        </p:nvSpPr>
        <p:spPr>
          <a:xfrm>
            <a:off x="720000" y="3979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2"/>
              </a:buClr>
              <a:buSzPts val="1100"/>
              <a:buFont typeface="Arial"/>
              <a:buNone/>
            </a:pPr>
            <a:r>
              <a:rPr lang="en-US" dirty="0"/>
              <a:t>Dataset Overview</a:t>
            </a:r>
            <a:endParaRPr dirty="0"/>
          </a:p>
        </p:txBody>
      </p:sp>
      <p:grpSp>
        <p:nvGrpSpPr>
          <p:cNvPr id="7" name="Google Shape;686;p39">
            <a:extLst>
              <a:ext uri="{FF2B5EF4-FFF2-40B4-BE49-F238E27FC236}">
                <a16:creationId xmlns:a16="http://schemas.microsoft.com/office/drawing/2014/main" id="{5E4A3C69-B87F-048D-D579-778CC50191A2}"/>
              </a:ext>
            </a:extLst>
          </p:cNvPr>
          <p:cNvGrpSpPr/>
          <p:nvPr/>
        </p:nvGrpSpPr>
        <p:grpSpPr>
          <a:xfrm>
            <a:off x="382980" y="3441328"/>
            <a:ext cx="3152534" cy="1710452"/>
            <a:chOff x="4292121" y="1358329"/>
            <a:chExt cx="4035174" cy="2703557"/>
          </a:xfrm>
        </p:grpSpPr>
        <p:grpSp>
          <p:nvGrpSpPr>
            <p:cNvPr id="8" name="Google Shape;687;p39">
              <a:extLst>
                <a:ext uri="{FF2B5EF4-FFF2-40B4-BE49-F238E27FC236}">
                  <a16:creationId xmlns:a16="http://schemas.microsoft.com/office/drawing/2014/main" id="{11942648-0A44-7237-1E33-3EA09060371F}"/>
                </a:ext>
              </a:extLst>
            </p:cNvPr>
            <p:cNvGrpSpPr/>
            <p:nvPr/>
          </p:nvGrpSpPr>
          <p:grpSpPr>
            <a:xfrm>
              <a:off x="4292121" y="2251917"/>
              <a:ext cx="1645048" cy="1809970"/>
              <a:chOff x="4292121" y="2251917"/>
              <a:chExt cx="1645048" cy="1809970"/>
            </a:xfrm>
          </p:grpSpPr>
          <p:grpSp>
            <p:nvGrpSpPr>
              <p:cNvPr id="972" name="Google Shape;688;p39">
                <a:extLst>
                  <a:ext uri="{FF2B5EF4-FFF2-40B4-BE49-F238E27FC236}">
                    <a16:creationId xmlns:a16="http://schemas.microsoft.com/office/drawing/2014/main" id="{5D79CF77-E706-45AA-7619-B4432CDBD962}"/>
                  </a:ext>
                </a:extLst>
              </p:cNvPr>
              <p:cNvGrpSpPr/>
              <p:nvPr/>
            </p:nvGrpSpPr>
            <p:grpSpPr>
              <a:xfrm rot="-2070756">
                <a:off x="4530171" y="2990584"/>
                <a:ext cx="1303663" cy="769717"/>
                <a:chOff x="4778337" y="5141250"/>
                <a:chExt cx="1335335" cy="788417"/>
              </a:xfrm>
            </p:grpSpPr>
            <p:sp>
              <p:nvSpPr>
                <p:cNvPr id="981" name="Google Shape;689;p39">
                  <a:extLst>
                    <a:ext uri="{FF2B5EF4-FFF2-40B4-BE49-F238E27FC236}">
                      <a16:creationId xmlns:a16="http://schemas.microsoft.com/office/drawing/2014/main" id="{38A39568-5205-9867-5576-43AE69DAAEED}"/>
                    </a:ext>
                  </a:extLst>
                </p:cNvPr>
                <p:cNvSpPr/>
                <p:nvPr/>
              </p:nvSpPr>
              <p:spPr>
                <a:xfrm>
                  <a:off x="4778337" y="5141250"/>
                  <a:ext cx="1335334" cy="787760"/>
                </a:xfrm>
                <a:custGeom>
                  <a:avLst/>
                  <a:gdLst/>
                  <a:ahLst/>
                  <a:cxnLst/>
                  <a:rect l="l" t="t" r="r" b="b"/>
                  <a:pathLst>
                    <a:path w="1745534" h="1029752" extrusionOk="0">
                      <a:moveTo>
                        <a:pt x="5103" y="167486"/>
                      </a:moveTo>
                      <a:cubicBezTo>
                        <a:pt x="-86406" y="691790"/>
                        <a:pt x="1052911" y="1396174"/>
                        <a:pt x="1745445" y="803631"/>
                      </a:cubicBezTo>
                      <a:cubicBezTo>
                        <a:pt x="1467424" y="94438"/>
                        <a:pt x="387793" y="-221495"/>
                        <a:pt x="5103" y="1674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690;p39">
                  <a:extLst>
                    <a:ext uri="{FF2B5EF4-FFF2-40B4-BE49-F238E27FC236}">
                      <a16:creationId xmlns:a16="http://schemas.microsoft.com/office/drawing/2014/main" id="{566E6755-035B-E1E3-C8D5-17E7EFAB2C84}"/>
                    </a:ext>
                  </a:extLst>
                </p:cNvPr>
                <p:cNvSpPr/>
                <p:nvPr/>
              </p:nvSpPr>
              <p:spPr>
                <a:xfrm>
                  <a:off x="5204163" y="5142875"/>
                  <a:ext cx="102221" cy="324991"/>
                </a:xfrm>
                <a:custGeom>
                  <a:avLst/>
                  <a:gdLst/>
                  <a:ahLst/>
                  <a:cxnLst/>
                  <a:rect l="l" t="t" r="r" b="b"/>
                  <a:pathLst>
                    <a:path w="133622" h="424825" extrusionOk="0">
                      <a:moveTo>
                        <a:pt x="133534" y="418484"/>
                      </a:moveTo>
                      <a:lnTo>
                        <a:pt x="23088" y="953"/>
                      </a:lnTo>
                      <a:cubicBezTo>
                        <a:pt x="15344" y="333"/>
                        <a:pt x="7606" y="-262"/>
                        <a:pt x="-89" y="-728"/>
                      </a:cubicBezTo>
                      <a:lnTo>
                        <a:pt x="112286" y="4240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691;p39">
                  <a:extLst>
                    <a:ext uri="{FF2B5EF4-FFF2-40B4-BE49-F238E27FC236}">
                      <a16:creationId xmlns:a16="http://schemas.microsoft.com/office/drawing/2014/main" id="{AEEA8F8E-7A4A-DE08-04DD-6A980058AFA7}"/>
                    </a:ext>
                  </a:extLst>
                </p:cNvPr>
                <p:cNvSpPr/>
                <p:nvPr/>
              </p:nvSpPr>
              <p:spPr>
                <a:xfrm>
                  <a:off x="4817422" y="5352727"/>
                  <a:ext cx="187330" cy="134330"/>
                </a:xfrm>
                <a:custGeom>
                  <a:avLst/>
                  <a:gdLst/>
                  <a:ahLst/>
                  <a:cxnLst/>
                  <a:rect l="l" t="t" r="r" b="b"/>
                  <a:pathLst>
                    <a:path w="244876" h="175595" extrusionOk="0">
                      <a:moveTo>
                        <a:pt x="232548" y="-728"/>
                      </a:moveTo>
                      <a:lnTo>
                        <a:pt x="-89" y="155148"/>
                      </a:lnTo>
                      <a:cubicBezTo>
                        <a:pt x="3113" y="161731"/>
                        <a:pt x="6459" y="168305"/>
                        <a:pt x="9948" y="174867"/>
                      </a:cubicBezTo>
                      <a:lnTo>
                        <a:pt x="244788" y="17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692;p39">
                  <a:extLst>
                    <a:ext uri="{FF2B5EF4-FFF2-40B4-BE49-F238E27FC236}">
                      <a16:creationId xmlns:a16="http://schemas.microsoft.com/office/drawing/2014/main" id="{5AA68F5F-B459-1300-33EF-545BB207F3FE}"/>
                    </a:ext>
                  </a:extLst>
                </p:cNvPr>
                <p:cNvSpPr/>
                <p:nvPr/>
              </p:nvSpPr>
              <p:spPr>
                <a:xfrm>
                  <a:off x="5205180" y="5554833"/>
                  <a:ext cx="365072" cy="278678"/>
                </a:xfrm>
                <a:custGeom>
                  <a:avLst/>
                  <a:gdLst/>
                  <a:ahLst/>
                  <a:cxnLst/>
                  <a:rect l="l" t="t" r="r" b="b"/>
                  <a:pathLst>
                    <a:path w="477218" h="364285" extrusionOk="0">
                      <a:moveTo>
                        <a:pt x="463799" y="-728"/>
                      </a:moveTo>
                      <a:lnTo>
                        <a:pt x="-89" y="352899"/>
                      </a:lnTo>
                      <a:cubicBezTo>
                        <a:pt x="7290" y="356507"/>
                        <a:pt x="14709" y="360060"/>
                        <a:pt x="22169" y="363558"/>
                      </a:cubicBezTo>
                      <a:lnTo>
                        <a:pt x="477129" y="167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693;p39">
                  <a:extLst>
                    <a:ext uri="{FF2B5EF4-FFF2-40B4-BE49-F238E27FC236}">
                      <a16:creationId xmlns:a16="http://schemas.microsoft.com/office/drawing/2014/main" id="{4EDE19C9-2499-302B-7D5F-7D871A5D78C9}"/>
                    </a:ext>
                  </a:extLst>
                </p:cNvPr>
                <p:cNvSpPr/>
                <p:nvPr/>
              </p:nvSpPr>
              <p:spPr>
                <a:xfrm>
                  <a:off x="5728282" y="5315912"/>
                  <a:ext cx="66602" cy="325390"/>
                </a:xfrm>
                <a:custGeom>
                  <a:avLst/>
                  <a:gdLst/>
                  <a:ahLst/>
                  <a:cxnLst/>
                  <a:rect l="l" t="t" r="r" b="b"/>
                  <a:pathLst>
                    <a:path w="87062" h="425347" extrusionOk="0">
                      <a:moveTo>
                        <a:pt x="86974" y="421286"/>
                      </a:moveTo>
                      <a:lnTo>
                        <a:pt x="24541" y="14862"/>
                      </a:lnTo>
                      <a:cubicBezTo>
                        <a:pt x="16387" y="9574"/>
                        <a:pt x="8162" y="4400"/>
                        <a:pt x="-89" y="-728"/>
                      </a:cubicBezTo>
                      <a:lnTo>
                        <a:pt x="65250" y="42462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694;p39">
                  <a:extLst>
                    <a:ext uri="{FF2B5EF4-FFF2-40B4-BE49-F238E27FC236}">
                      <a16:creationId xmlns:a16="http://schemas.microsoft.com/office/drawing/2014/main" id="{DD742CD5-E49A-22BC-CAD7-A1C5377F05B8}"/>
                    </a:ext>
                  </a:extLst>
                </p:cNvPr>
                <p:cNvSpPr/>
                <p:nvPr/>
              </p:nvSpPr>
              <p:spPr>
                <a:xfrm>
                  <a:off x="5642170" y="5695733"/>
                  <a:ext cx="322891" cy="233935"/>
                </a:xfrm>
                <a:custGeom>
                  <a:avLst/>
                  <a:gdLst/>
                  <a:ahLst/>
                  <a:cxnLst/>
                  <a:rect l="l" t="t" r="r" b="b"/>
                  <a:pathLst>
                    <a:path w="422080" h="305797" extrusionOk="0">
                      <a:moveTo>
                        <a:pt x="421991" y="16860"/>
                      </a:moveTo>
                      <a:lnTo>
                        <a:pt x="408822" y="-728"/>
                      </a:lnTo>
                      <a:lnTo>
                        <a:pt x="-89" y="305069"/>
                      </a:lnTo>
                      <a:cubicBezTo>
                        <a:pt x="12556" y="304979"/>
                        <a:pt x="25200" y="304669"/>
                        <a:pt x="37842" y="3041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695;p39">
                  <a:extLst>
                    <a:ext uri="{FF2B5EF4-FFF2-40B4-BE49-F238E27FC236}">
                      <a16:creationId xmlns:a16="http://schemas.microsoft.com/office/drawing/2014/main" id="{19D15173-8353-9E35-4C30-9253D2CDF12F}"/>
                    </a:ext>
                  </a:extLst>
                </p:cNvPr>
                <p:cNvSpPr/>
                <p:nvPr/>
              </p:nvSpPr>
              <p:spPr>
                <a:xfrm>
                  <a:off x="4779643" y="5272811"/>
                  <a:ext cx="1334029" cy="490484"/>
                </a:xfrm>
                <a:custGeom>
                  <a:avLst/>
                  <a:gdLst/>
                  <a:ahLst/>
                  <a:cxnLst/>
                  <a:rect l="l" t="t" r="r" b="b"/>
                  <a:pathLst>
                    <a:path w="1743829" h="641156" extrusionOk="0">
                      <a:moveTo>
                        <a:pt x="1738354" y="618832"/>
                      </a:moveTo>
                      <a:lnTo>
                        <a:pt x="2846" y="-728"/>
                      </a:lnTo>
                      <a:cubicBezTo>
                        <a:pt x="1635" y="6666"/>
                        <a:pt x="639" y="14090"/>
                        <a:pt x="-89" y="21550"/>
                      </a:cubicBezTo>
                      <a:lnTo>
                        <a:pt x="1733514" y="640429"/>
                      </a:lnTo>
                      <a:cubicBezTo>
                        <a:pt x="1736927" y="637589"/>
                        <a:pt x="1740349" y="634773"/>
                        <a:pt x="1743740" y="631872"/>
                      </a:cubicBezTo>
                      <a:cubicBezTo>
                        <a:pt x="1742022" y="627487"/>
                        <a:pt x="1740133" y="623186"/>
                        <a:pt x="1738354" y="6188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3" name="Google Shape;696;p39">
                <a:extLst>
                  <a:ext uri="{FF2B5EF4-FFF2-40B4-BE49-F238E27FC236}">
                    <a16:creationId xmlns:a16="http://schemas.microsoft.com/office/drawing/2014/main" id="{F6EAF5F1-2EE0-661C-DAA0-AEB76C756091}"/>
                  </a:ext>
                </a:extLst>
              </p:cNvPr>
              <p:cNvGrpSpPr/>
              <p:nvPr/>
            </p:nvGrpSpPr>
            <p:grpSpPr>
              <a:xfrm rot="736030">
                <a:off x="4397871" y="2348070"/>
                <a:ext cx="1023891" cy="1105465"/>
                <a:chOff x="4921769" y="3642162"/>
                <a:chExt cx="1048829" cy="1132389"/>
              </a:xfrm>
            </p:grpSpPr>
            <p:sp>
              <p:nvSpPr>
                <p:cNvPr id="974" name="Google Shape;697;p39">
                  <a:extLst>
                    <a:ext uri="{FF2B5EF4-FFF2-40B4-BE49-F238E27FC236}">
                      <a16:creationId xmlns:a16="http://schemas.microsoft.com/office/drawing/2014/main" id="{C12F2FF6-96B6-78C8-EE60-D14160C1BB80}"/>
                    </a:ext>
                  </a:extLst>
                </p:cNvPr>
                <p:cNvSpPr/>
                <p:nvPr/>
              </p:nvSpPr>
              <p:spPr>
                <a:xfrm>
                  <a:off x="4921769" y="3642162"/>
                  <a:ext cx="1048829" cy="1132378"/>
                </a:xfrm>
                <a:custGeom>
                  <a:avLst/>
                  <a:gdLst/>
                  <a:ahLst/>
                  <a:cxnLst/>
                  <a:rect l="l" t="t" r="r" b="b"/>
                  <a:pathLst>
                    <a:path w="1371018" h="1480233" extrusionOk="0">
                      <a:moveTo>
                        <a:pt x="24217" y="13961"/>
                      </a:moveTo>
                      <a:cubicBezTo>
                        <a:pt x="-94878" y="497744"/>
                        <a:pt x="207410" y="1383284"/>
                        <a:pt x="1293296" y="1479506"/>
                      </a:cubicBezTo>
                      <a:cubicBezTo>
                        <a:pt x="1574677" y="888315"/>
                        <a:pt x="1077452" y="-135295"/>
                        <a:pt x="24217" y="139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698;p39">
                  <a:extLst>
                    <a:ext uri="{FF2B5EF4-FFF2-40B4-BE49-F238E27FC236}">
                      <a16:creationId xmlns:a16="http://schemas.microsoft.com/office/drawing/2014/main" id="{BE8CA466-33D1-493E-F7BB-E9E5A6748AF4}"/>
                    </a:ext>
                  </a:extLst>
                </p:cNvPr>
                <p:cNvSpPr/>
                <p:nvPr/>
              </p:nvSpPr>
              <p:spPr>
                <a:xfrm>
                  <a:off x="4938097" y="3651132"/>
                  <a:ext cx="976193" cy="1123419"/>
                </a:xfrm>
                <a:custGeom>
                  <a:avLst/>
                  <a:gdLst/>
                  <a:ahLst/>
                  <a:cxnLst/>
                  <a:rect l="l" t="t" r="r" b="b"/>
                  <a:pathLst>
                    <a:path w="1276069" h="1468522" extrusionOk="0">
                      <a:moveTo>
                        <a:pt x="1275980" y="1459154"/>
                      </a:moveTo>
                      <a:lnTo>
                        <a:pt x="25185" y="-728"/>
                      </a:lnTo>
                      <a:cubicBezTo>
                        <a:pt x="17782" y="212"/>
                        <a:pt x="10353" y="1204"/>
                        <a:pt x="2899" y="2249"/>
                      </a:cubicBezTo>
                      <a:cubicBezTo>
                        <a:pt x="1845" y="6533"/>
                        <a:pt x="899" y="10919"/>
                        <a:pt x="-89" y="15265"/>
                      </a:cubicBezTo>
                      <a:lnTo>
                        <a:pt x="1241796" y="1464746"/>
                      </a:lnTo>
                      <a:cubicBezTo>
                        <a:pt x="1251834" y="1465785"/>
                        <a:pt x="1261804" y="1466893"/>
                        <a:pt x="1271979" y="1467795"/>
                      </a:cubicBezTo>
                      <a:cubicBezTo>
                        <a:pt x="1273342" y="1464931"/>
                        <a:pt x="1274653" y="1462037"/>
                        <a:pt x="1275980" y="14591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699;p39">
                  <a:extLst>
                    <a:ext uri="{FF2B5EF4-FFF2-40B4-BE49-F238E27FC236}">
                      <a16:creationId xmlns:a16="http://schemas.microsoft.com/office/drawing/2014/main" id="{F812DB11-4783-0B69-050C-40538638F55D}"/>
                    </a:ext>
                  </a:extLst>
                </p:cNvPr>
                <p:cNvSpPr/>
                <p:nvPr/>
              </p:nvSpPr>
              <p:spPr>
                <a:xfrm>
                  <a:off x="4965616" y="4023850"/>
                  <a:ext cx="307717" cy="85969"/>
                </a:xfrm>
                <a:custGeom>
                  <a:avLst/>
                  <a:gdLst/>
                  <a:ahLst/>
                  <a:cxnLst/>
                  <a:rect l="l" t="t" r="r" b="b"/>
                  <a:pathLst>
                    <a:path w="402245" h="112378" extrusionOk="0">
                      <a:moveTo>
                        <a:pt x="396002" y="-728"/>
                      </a:moveTo>
                      <a:lnTo>
                        <a:pt x="-89" y="83401"/>
                      </a:lnTo>
                      <a:cubicBezTo>
                        <a:pt x="2932" y="92818"/>
                        <a:pt x="6076" y="102234"/>
                        <a:pt x="9343" y="111651"/>
                      </a:cubicBezTo>
                      <a:lnTo>
                        <a:pt x="402156" y="282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700;p39">
                  <a:extLst>
                    <a:ext uri="{FF2B5EF4-FFF2-40B4-BE49-F238E27FC236}">
                      <a16:creationId xmlns:a16="http://schemas.microsoft.com/office/drawing/2014/main" id="{2F1776E8-12BD-D9C3-42E5-F80509A9C49C}"/>
                    </a:ext>
                  </a:extLst>
                </p:cNvPr>
                <p:cNvSpPr/>
                <p:nvPr/>
              </p:nvSpPr>
              <p:spPr>
                <a:xfrm>
                  <a:off x="5461021" y="3802587"/>
                  <a:ext cx="170353" cy="469223"/>
                </a:xfrm>
                <a:custGeom>
                  <a:avLst/>
                  <a:gdLst/>
                  <a:ahLst/>
                  <a:cxnLst/>
                  <a:rect l="l" t="t" r="r" b="b"/>
                  <a:pathLst>
                    <a:path w="222684" h="613364" extrusionOk="0">
                      <a:moveTo>
                        <a:pt x="28049" y="612637"/>
                      </a:moveTo>
                      <a:lnTo>
                        <a:pt x="222595" y="17894"/>
                      </a:lnTo>
                      <a:cubicBezTo>
                        <a:pt x="214348" y="11586"/>
                        <a:pt x="205997" y="5379"/>
                        <a:pt x="197541" y="-728"/>
                      </a:cubicBezTo>
                      <a:lnTo>
                        <a:pt x="-89" y="6034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8" name="Google Shape;701;p39">
                  <a:extLst>
                    <a:ext uri="{FF2B5EF4-FFF2-40B4-BE49-F238E27FC236}">
                      <a16:creationId xmlns:a16="http://schemas.microsoft.com/office/drawing/2014/main" id="{CE9C6BED-091F-8BFF-5D56-D84F4698311B}"/>
                    </a:ext>
                  </a:extLst>
                </p:cNvPr>
                <p:cNvGrpSpPr/>
                <p:nvPr/>
              </p:nvGrpSpPr>
              <p:grpSpPr>
                <a:xfrm>
                  <a:off x="5242608" y="4480691"/>
                  <a:ext cx="420919" cy="42073"/>
                  <a:chOff x="2422386" y="2810148"/>
                  <a:chExt cx="549503" cy="54926"/>
                </a:xfrm>
              </p:grpSpPr>
              <p:sp>
                <p:nvSpPr>
                  <p:cNvPr id="979" name="Google Shape;702;p39">
                    <a:extLst>
                      <a:ext uri="{FF2B5EF4-FFF2-40B4-BE49-F238E27FC236}">
                        <a16:creationId xmlns:a16="http://schemas.microsoft.com/office/drawing/2014/main" id="{EA86B7C7-5C4C-48A6-35F9-11991301ED0B}"/>
                      </a:ext>
                    </a:extLst>
                  </p:cNvPr>
                  <p:cNvSpPr/>
                  <p:nvPr/>
                </p:nvSpPr>
                <p:spPr>
                  <a:xfrm>
                    <a:off x="2423063" y="2850164"/>
                    <a:ext cx="16318" cy="14910"/>
                  </a:xfrm>
                  <a:custGeom>
                    <a:avLst/>
                    <a:gdLst/>
                    <a:ahLst/>
                    <a:cxnLst/>
                    <a:rect l="l" t="t" r="r" b="b"/>
                    <a:pathLst>
                      <a:path w="16318" h="14910" extrusionOk="0">
                        <a:moveTo>
                          <a:pt x="600" y="14183"/>
                        </a:moveTo>
                        <a:lnTo>
                          <a:pt x="16230" y="13459"/>
                        </a:lnTo>
                        <a:cubicBezTo>
                          <a:pt x="10700" y="8781"/>
                          <a:pt x="5325" y="4016"/>
                          <a:pt x="-89" y="-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703;p39">
                    <a:extLst>
                      <a:ext uri="{FF2B5EF4-FFF2-40B4-BE49-F238E27FC236}">
                        <a16:creationId xmlns:a16="http://schemas.microsoft.com/office/drawing/2014/main" id="{228C9421-DE9F-1BD6-D53C-CB538BDBD4E8}"/>
                      </a:ext>
                    </a:extLst>
                  </p:cNvPr>
                  <p:cNvSpPr/>
                  <p:nvPr/>
                </p:nvSpPr>
                <p:spPr>
                  <a:xfrm>
                    <a:off x="2422386" y="2810148"/>
                    <a:ext cx="549503" cy="54203"/>
                  </a:xfrm>
                  <a:custGeom>
                    <a:avLst/>
                    <a:gdLst/>
                    <a:ahLst/>
                    <a:cxnLst/>
                    <a:rect l="l" t="t" r="r" b="b"/>
                    <a:pathLst>
                      <a:path w="549503" h="54203" extrusionOk="0">
                        <a:moveTo>
                          <a:pt x="548046" y="-728"/>
                        </a:moveTo>
                        <a:lnTo>
                          <a:pt x="-89" y="24642"/>
                        </a:lnTo>
                        <a:lnTo>
                          <a:pt x="589" y="39288"/>
                        </a:lnTo>
                        <a:cubicBezTo>
                          <a:pt x="6002" y="44032"/>
                          <a:pt x="11378" y="48797"/>
                          <a:pt x="16907" y="53475"/>
                        </a:cubicBezTo>
                        <a:lnTo>
                          <a:pt x="549414" y="288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9" name="Google Shape;704;p39">
              <a:extLst>
                <a:ext uri="{FF2B5EF4-FFF2-40B4-BE49-F238E27FC236}">
                  <a16:creationId xmlns:a16="http://schemas.microsoft.com/office/drawing/2014/main" id="{A3874418-7582-F31B-92C6-FB1D66ADC03A}"/>
                </a:ext>
              </a:extLst>
            </p:cNvPr>
            <p:cNvGrpSpPr/>
            <p:nvPr/>
          </p:nvGrpSpPr>
          <p:grpSpPr>
            <a:xfrm>
              <a:off x="7090906" y="1830298"/>
              <a:ext cx="1236389" cy="2155100"/>
              <a:chOff x="7090906" y="1830298"/>
              <a:chExt cx="1236389" cy="2155100"/>
            </a:xfrm>
          </p:grpSpPr>
          <p:grpSp>
            <p:nvGrpSpPr>
              <p:cNvPr id="961" name="Google Shape;705;p39">
                <a:extLst>
                  <a:ext uri="{FF2B5EF4-FFF2-40B4-BE49-F238E27FC236}">
                    <a16:creationId xmlns:a16="http://schemas.microsoft.com/office/drawing/2014/main" id="{AF08A83E-989B-D75C-1455-0EAEA86EEBFD}"/>
                  </a:ext>
                </a:extLst>
              </p:cNvPr>
              <p:cNvGrpSpPr/>
              <p:nvPr/>
            </p:nvGrpSpPr>
            <p:grpSpPr>
              <a:xfrm rot="-647153" flipH="1">
                <a:off x="7197170" y="1916335"/>
                <a:ext cx="1023851" cy="1105421"/>
                <a:chOff x="4921769" y="3642162"/>
                <a:chExt cx="1048829" cy="1132389"/>
              </a:xfrm>
            </p:grpSpPr>
            <p:sp>
              <p:nvSpPr>
                <p:cNvPr id="965" name="Google Shape;706;p39">
                  <a:extLst>
                    <a:ext uri="{FF2B5EF4-FFF2-40B4-BE49-F238E27FC236}">
                      <a16:creationId xmlns:a16="http://schemas.microsoft.com/office/drawing/2014/main" id="{66C9D808-0BEC-5FFE-2A5F-F1E41CBC09BE}"/>
                    </a:ext>
                  </a:extLst>
                </p:cNvPr>
                <p:cNvSpPr/>
                <p:nvPr/>
              </p:nvSpPr>
              <p:spPr>
                <a:xfrm>
                  <a:off x="4921769" y="3642162"/>
                  <a:ext cx="1048829" cy="1132378"/>
                </a:xfrm>
                <a:custGeom>
                  <a:avLst/>
                  <a:gdLst/>
                  <a:ahLst/>
                  <a:cxnLst/>
                  <a:rect l="l" t="t" r="r" b="b"/>
                  <a:pathLst>
                    <a:path w="1371018" h="1480233" extrusionOk="0">
                      <a:moveTo>
                        <a:pt x="24217" y="13961"/>
                      </a:moveTo>
                      <a:cubicBezTo>
                        <a:pt x="-94878" y="497744"/>
                        <a:pt x="207410" y="1383284"/>
                        <a:pt x="1293296" y="1479506"/>
                      </a:cubicBezTo>
                      <a:cubicBezTo>
                        <a:pt x="1574677" y="888315"/>
                        <a:pt x="1077452" y="-135295"/>
                        <a:pt x="24217" y="139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707;p39">
                  <a:extLst>
                    <a:ext uri="{FF2B5EF4-FFF2-40B4-BE49-F238E27FC236}">
                      <a16:creationId xmlns:a16="http://schemas.microsoft.com/office/drawing/2014/main" id="{4DD45B65-D51F-2910-6441-3D9CA47596B0}"/>
                    </a:ext>
                  </a:extLst>
                </p:cNvPr>
                <p:cNvSpPr/>
                <p:nvPr/>
              </p:nvSpPr>
              <p:spPr>
                <a:xfrm>
                  <a:off x="4938097" y="3651132"/>
                  <a:ext cx="976193" cy="1123419"/>
                </a:xfrm>
                <a:custGeom>
                  <a:avLst/>
                  <a:gdLst/>
                  <a:ahLst/>
                  <a:cxnLst/>
                  <a:rect l="l" t="t" r="r" b="b"/>
                  <a:pathLst>
                    <a:path w="1276069" h="1468522" extrusionOk="0">
                      <a:moveTo>
                        <a:pt x="1275980" y="1459154"/>
                      </a:moveTo>
                      <a:lnTo>
                        <a:pt x="25185" y="-728"/>
                      </a:lnTo>
                      <a:cubicBezTo>
                        <a:pt x="17782" y="212"/>
                        <a:pt x="10353" y="1204"/>
                        <a:pt x="2899" y="2249"/>
                      </a:cubicBezTo>
                      <a:cubicBezTo>
                        <a:pt x="1845" y="6533"/>
                        <a:pt x="899" y="10919"/>
                        <a:pt x="-89" y="15265"/>
                      </a:cubicBezTo>
                      <a:lnTo>
                        <a:pt x="1241796" y="1464746"/>
                      </a:lnTo>
                      <a:cubicBezTo>
                        <a:pt x="1251834" y="1465785"/>
                        <a:pt x="1261804" y="1466893"/>
                        <a:pt x="1271979" y="1467795"/>
                      </a:cubicBezTo>
                      <a:cubicBezTo>
                        <a:pt x="1273342" y="1464931"/>
                        <a:pt x="1274653" y="1462037"/>
                        <a:pt x="1275980" y="14591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708;p39">
                  <a:extLst>
                    <a:ext uri="{FF2B5EF4-FFF2-40B4-BE49-F238E27FC236}">
                      <a16:creationId xmlns:a16="http://schemas.microsoft.com/office/drawing/2014/main" id="{7AD824B5-8717-BC93-524F-7F980946C831}"/>
                    </a:ext>
                  </a:extLst>
                </p:cNvPr>
                <p:cNvSpPr/>
                <p:nvPr/>
              </p:nvSpPr>
              <p:spPr>
                <a:xfrm>
                  <a:off x="4965616" y="4023850"/>
                  <a:ext cx="307717" cy="85969"/>
                </a:xfrm>
                <a:custGeom>
                  <a:avLst/>
                  <a:gdLst/>
                  <a:ahLst/>
                  <a:cxnLst/>
                  <a:rect l="l" t="t" r="r" b="b"/>
                  <a:pathLst>
                    <a:path w="402245" h="112378" extrusionOk="0">
                      <a:moveTo>
                        <a:pt x="396002" y="-728"/>
                      </a:moveTo>
                      <a:lnTo>
                        <a:pt x="-89" y="83401"/>
                      </a:lnTo>
                      <a:cubicBezTo>
                        <a:pt x="2932" y="92818"/>
                        <a:pt x="6076" y="102234"/>
                        <a:pt x="9343" y="111651"/>
                      </a:cubicBezTo>
                      <a:lnTo>
                        <a:pt x="402156" y="282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709;p39">
                  <a:extLst>
                    <a:ext uri="{FF2B5EF4-FFF2-40B4-BE49-F238E27FC236}">
                      <a16:creationId xmlns:a16="http://schemas.microsoft.com/office/drawing/2014/main" id="{08E5487F-76AC-3CCA-F4FD-2C5E6A2D4FE5}"/>
                    </a:ext>
                  </a:extLst>
                </p:cNvPr>
                <p:cNvSpPr/>
                <p:nvPr/>
              </p:nvSpPr>
              <p:spPr>
                <a:xfrm>
                  <a:off x="5461021" y="3802587"/>
                  <a:ext cx="170353" cy="469223"/>
                </a:xfrm>
                <a:custGeom>
                  <a:avLst/>
                  <a:gdLst/>
                  <a:ahLst/>
                  <a:cxnLst/>
                  <a:rect l="l" t="t" r="r" b="b"/>
                  <a:pathLst>
                    <a:path w="222684" h="613364" extrusionOk="0">
                      <a:moveTo>
                        <a:pt x="28049" y="612637"/>
                      </a:moveTo>
                      <a:lnTo>
                        <a:pt x="222595" y="17894"/>
                      </a:lnTo>
                      <a:cubicBezTo>
                        <a:pt x="214348" y="11586"/>
                        <a:pt x="205997" y="5379"/>
                        <a:pt x="197541" y="-728"/>
                      </a:cubicBezTo>
                      <a:lnTo>
                        <a:pt x="-89" y="6034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9" name="Google Shape;710;p39">
                  <a:extLst>
                    <a:ext uri="{FF2B5EF4-FFF2-40B4-BE49-F238E27FC236}">
                      <a16:creationId xmlns:a16="http://schemas.microsoft.com/office/drawing/2014/main" id="{B38DAE58-069F-C1A5-420E-57BAC111EBEA}"/>
                    </a:ext>
                  </a:extLst>
                </p:cNvPr>
                <p:cNvGrpSpPr/>
                <p:nvPr/>
              </p:nvGrpSpPr>
              <p:grpSpPr>
                <a:xfrm>
                  <a:off x="5242608" y="4480691"/>
                  <a:ext cx="420919" cy="42073"/>
                  <a:chOff x="2422386" y="2810148"/>
                  <a:chExt cx="549503" cy="54926"/>
                </a:xfrm>
              </p:grpSpPr>
              <p:sp>
                <p:nvSpPr>
                  <p:cNvPr id="970" name="Google Shape;711;p39">
                    <a:extLst>
                      <a:ext uri="{FF2B5EF4-FFF2-40B4-BE49-F238E27FC236}">
                        <a16:creationId xmlns:a16="http://schemas.microsoft.com/office/drawing/2014/main" id="{F3ABDD86-E656-C378-6612-0392CF357E2D}"/>
                      </a:ext>
                    </a:extLst>
                  </p:cNvPr>
                  <p:cNvSpPr/>
                  <p:nvPr/>
                </p:nvSpPr>
                <p:spPr>
                  <a:xfrm>
                    <a:off x="2423063" y="2850164"/>
                    <a:ext cx="16318" cy="14910"/>
                  </a:xfrm>
                  <a:custGeom>
                    <a:avLst/>
                    <a:gdLst/>
                    <a:ahLst/>
                    <a:cxnLst/>
                    <a:rect l="l" t="t" r="r" b="b"/>
                    <a:pathLst>
                      <a:path w="16318" h="14910" extrusionOk="0">
                        <a:moveTo>
                          <a:pt x="600" y="14183"/>
                        </a:moveTo>
                        <a:lnTo>
                          <a:pt x="16230" y="13459"/>
                        </a:lnTo>
                        <a:cubicBezTo>
                          <a:pt x="10700" y="8781"/>
                          <a:pt x="5325" y="4016"/>
                          <a:pt x="-89" y="-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712;p39">
                    <a:extLst>
                      <a:ext uri="{FF2B5EF4-FFF2-40B4-BE49-F238E27FC236}">
                        <a16:creationId xmlns:a16="http://schemas.microsoft.com/office/drawing/2014/main" id="{179B3465-B69D-E4C3-BA28-C8B7DCF7C8DC}"/>
                      </a:ext>
                    </a:extLst>
                  </p:cNvPr>
                  <p:cNvSpPr/>
                  <p:nvPr/>
                </p:nvSpPr>
                <p:spPr>
                  <a:xfrm>
                    <a:off x="2422386" y="2810148"/>
                    <a:ext cx="549503" cy="54203"/>
                  </a:xfrm>
                  <a:custGeom>
                    <a:avLst/>
                    <a:gdLst/>
                    <a:ahLst/>
                    <a:cxnLst/>
                    <a:rect l="l" t="t" r="r" b="b"/>
                    <a:pathLst>
                      <a:path w="549503" h="54203" extrusionOk="0">
                        <a:moveTo>
                          <a:pt x="548046" y="-728"/>
                        </a:moveTo>
                        <a:lnTo>
                          <a:pt x="-89" y="24642"/>
                        </a:lnTo>
                        <a:lnTo>
                          <a:pt x="589" y="39288"/>
                        </a:lnTo>
                        <a:cubicBezTo>
                          <a:pt x="6002" y="44032"/>
                          <a:pt x="11378" y="48797"/>
                          <a:pt x="16907" y="53475"/>
                        </a:cubicBezTo>
                        <a:lnTo>
                          <a:pt x="549414" y="288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62" name="Google Shape;713;p39">
                <a:extLst>
                  <a:ext uri="{FF2B5EF4-FFF2-40B4-BE49-F238E27FC236}">
                    <a16:creationId xmlns:a16="http://schemas.microsoft.com/office/drawing/2014/main" id="{877AAFCE-8502-E3A9-1742-95586A9ED233}"/>
                  </a:ext>
                </a:extLst>
              </p:cNvPr>
              <p:cNvGrpSpPr/>
              <p:nvPr/>
            </p:nvGrpSpPr>
            <p:grpSpPr>
              <a:xfrm rot="1413143" flipH="1">
                <a:off x="7314309" y="2598355"/>
                <a:ext cx="789583" cy="1282722"/>
                <a:chOff x="6434831" y="3097962"/>
                <a:chExt cx="804739" cy="1313905"/>
              </a:xfrm>
            </p:grpSpPr>
            <p:sp>
              <p:nvSpPr>
                <p:cNvPr id="963" name="Google Shape;714;p39">
                  <a:extLst>
                    <a:ext uri="{FF2B5EF4-FFF2-40B4-BE49-F238E27FC236}">
                      <a16:creationId xmlns:a16="http://schemas.microsoft.com/office/drawing/2014/main" id="{3B7EF7B0-3EED-D385-4ED7-6CB50C64D34D}"/>
                    </a:ext>
                  </a:extLst>
                </p:cNvPr>
                <p:cNvSpPr/>
                <p:nvPr/>
              </p:nvSpPr>
              <p:spPr>
                <a:xfrm>
                  <a:off x="6434831" y="3097962"/>
                  <a:ext cx="804739" cy="1313905"/>
                </a:xfrm>
                <a:custGeom>
                  <a:avLst/>
                  <a:gdLst/>
                  <a:ahLst/>
                  <a:cxnLst/>
                  <a:rect l="l" t="t" r="r" b="b"/>
                  <a:pathLst>
                    <a:path w="1051946" h="1717523" extrusionOk="0">
                      <a:moveTo>
                        <a:pt x="252087" y="-728"/>
                      </a:moveTo>
                      <a:cubicBezTo>
                        <a:pt x="-192638" y="430159"/>
                        <a:pt x="-90454" y="1501261"/>
                        <a:pt x="892054" y="1716796"/>
                      </a:cubicBezTo>
                      <a:cubicBezTo>
                        <a:pt x="1157488" y="1327487"/>
                        <a:pt x="1182379" y="443081"/>
                        <a:pt x="252087" y="-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715;p39">
                  <a:extLst>
                    <a:ext uri="{FF2B5EF4-FFF2-40B4-BE49-F238E27FC236}">
                      <a16:creationId xmlns:a16="http://schemas.microsoft.com/office/drawing/2014/main" id="{C295C730-6828-515A-DE8F-86296E9ADB68}"/>
                    </a:ext>
                  </a:extLst>
                </p:cNvPr>
                <p:cNvSpPr/>
                <p:nvPr/>
              </p:nvSpPr>
              <p:spPr>
                <a:xfrm>
                  <a:off x="6623112" y="3097962"/>
                  <a:ext cx="499761" cy="1313905"/>
                </a:xfrm>
                <a:custGeom>
                  <a:avLst/>
                  <a:gdLst/>
                  <a:ahLst/>
                  <a:cxnLst/>
                  <a:rect l="l" t="t" r="r" b="b"/>
                  <a:pathLst>
                    <a:path w="653283" h="1717523" extrusionOk="0">
                      <a:moveTo>
                        <a:pt x="653195" y="1706248"/>
                      </a:moveTo>
                      <a:lnTo>
                        <a:pt x="32013" y="11941"/>
                      </a:lnTo>
                      <a:cubicBezTo>
                        <a:pt x="23462" y="7705"/>
                        <a:pt x="14995" y="3431"/>
                        <a:pt x="6276" y="-728"/>
                      </a:cubicBezTo>
                      <a:cubicBezTo>
                        <a:pt x="4113" y="1368"/>
                        <a:pt x="2049" y="3579"/>
                        <a:pt x="-89" y="5705"/>
                      </a:cubicBezTo>
                      <a:lnTo>
                        <a:pt x="625444" y="1711884"/>
                      </a:lnTo>
                      <a:cubicBezTo>
                        <a:pt x="632385" y="1713514"/>
                        <a:pt x="639212" y="1715253"/>
                        <a:pt x="646243" y="1716796"/>
                      </a:cubicBezTo>
                      <a:cubicBezTo>
                        <a:pt x="648594" y="1713348"/>
                        <a:pt x="650882" y="1709773"/>
                        <a:pt x="653195" y="170624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 name="Google Shape;716;p39">
              <a:extLst>
                <a:ext uri="{FF2B5EF4-FFF2-40B4-BE49-F238E27FC236}">
                  <a16:creationId xmlns:a16="http://schemas.microsoft.com/office/drawing/2014/main" id="{601B1186-FEEB-AEC6-D233-8A8F66E4FC52}"/>
                </a:ext>
              </a:extLst>
            </p:cNvPr>
            <p:cNvGrpSpPr/>
            <p:nvPr/>
          </p:nvGrpSpPr>
          <p:grpSpPr>
            <a:xfrm>
              <a:off x="6574665" y="3233383"/>
              <a:ext cx="1268881" cy="573576"/>
              <a:chOff x="7655123" y="5196511"/>
              <a:chExt cx="579107" cy="261765"/>
            </a:xfrm>
          </p:grpSpPr>
          <p:sp>
            <p:nvSpPr>
              <p:cNvPr id="862" name="Google Shape;717;p39">
                <a:extLst>
                  <a:ext uri="{FF2B5EF4-FFF2-40B4-BE49-F238E27FC236}">
                    <a16:creationId xmlns:a16="http://schemas.microsoft.com/office/drawing/2014/main" id="{FE6F274C-9CA7-0BB9-5401-691D53008243}"/>
                  </a:ext>
                </a:extLst>
              </p:cNvPr>
              <p:cNvSpPr/>
              <p:nvPr/>
            </p:nvSpPr>
            <p:spPr>
              <a:xfrm>
                <a:off x="7655123" y="5196511"/>
                <a:ext cx="579107" cy="261765"/>
              </a:xfrm>
              <a:custGeom>
                <a:avLst/>
                <a:gdLst/>
                <a:ahLst/>
                <a:cxnLst/>
                <a:rect l="l" t="t" r="r" b="b"/>
                <a:pathLst>
                  <a:path w="579107" h="261765" extrusionOk="0">
                    <a:moveTo>
                      <a:pt x="408" y="6208"/>
                    </a:moveTo>
                    <a:cubicBezTo>
                      <a:pt x="102453" y="-5618"/>
                      <a:pt x="558898" y="12637"/>
                      <a:pt x="577385" y="184"/>
                    </a:cubicBezTo>
                    <a:cubicBezTo>
                      <a:pt x="577385" y="52775"/>
                      <a:pt x="581821" y="237558"/>
                      <a:pt x="577384" y="261949"/>
                    </a:cubicBezTo>
                    <a:cubicBezTo>
                      <a:pt x="549285" y="253819"/>
                      <a:pt x="19093" y="247905"/>
                      <a:pt x="8741" y="257514"/>
                    </a:cubicBezTo>
                    <a:cubicBezTo>
                      <a:pt x="-1611" y="267123"/>
                      <a:pt x="408" y="6208"/>
                      <a:pt x="408" y="620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718;p39">
                <a:extLst>
                  <a:ext uri="{FF2B5EF4-FFF2-40B4-BE49-F238E27FC236}">
                    <a16:creationId xmlns:a16="http://schemas.microsoft.com/office/drawing/2014/main" id="{6B7176F7-FFF8-E356-71EC-B4FE1E278898}"/>
                  </a:ext>
                </a:extLst>
              </p:cNvPr>
              <p:cNvSpPr/>
              <p:nvPr/>
            </p:nvSpPr>
            <p:spPr>
              <a:xfrm>
                <a:off x="7683402" y="5210117"/>
                <a:ext cx="522550" cy="234553"/>
              </a:xfrm>
              <a:custGeom>
                <a:avLst/>
                <a:gdLst/>
                <a:ahLst/>
                <a:cxnLst/>
                <a:rect l="l" t="t" r="r" b="b"/>
                <a:pathLst>
                  <a:path w="522550" h="234553" extrusionOk="0">
                    <a:moveTo>
                      <a:pt x="521022" y="234738"/>
                    </a:moveTo>
                    <a:cubicBezTo>
                      <a:pt x="501321" y="229039"/>
                      <a:pt x="208113" y="224542"/>
                      <a:pt x="73932" y="226890"/>
                    </a:cubicBezTo>
                    <a:cubicBezTo>
                      <a:pt x="74168" y="223945"/>
                      <a:pt x="74286" y="220961"/>
                      <a:pt x="74286" y="217941"/>
                    </a:cubicBezTo>
                    <a:cubicBezTo>
                      <a:pt x="74286" y="170378"/>
                      <a:pt x="44654" y="131827"/>
                      <a:pt x="8105" y="131827"/>
                    </a:cubicBezTo>
                    <a:cubicBezTo>
                      <a:pt x="5664" y="131826"/>
                      <a:pt x="3226" y="131999"/>
                      <a:pt x="809" y="132344"/>
                    </a:cubicBezTo>
                    <a:cubicBezTo>
                      <a:pt x="-125" y="71099"/>
                      <a:pt x="392" y="3969"/>
                      <a:pt x="392" y="3969"/>
                    </a:cubicBezTo>
                    <a:cubicBezTo>
                      <a:pt x="68841" y="-3959"/>
                      <a:pt x="313978" y="3104"/>
                      <a:pt x="442161" y="2630"/>
                    </a:cubicBezTo>
                    <a:cubicBezTo>
                      <a:pt x="445638" y="45927"/>
                      <a:pt x="473775" y="79676"/>
                      <a:pt x="507975" y="79676"/>
                    </a:cubicBezTo>
                    <a:cubicBezTo>
                      <a:pt x="512693" y="79676"/>
                      <a:pt x="517389" y="79031"/>
                      <a:pt x="521931" y="77757"/>
                    </a:cubicBezTo>
                    <a:cubicBezTo>
                      <a:pt x="522816" y="142503"/>
                      <a:pt x="523664" y="220202"/>
                      <a:pt x="521022" y="234738"/>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719;p39">
                <a:extLst>
                  <a:ext uri="{FF2B5EF4-FFF2-40B4-BE49-F238E27FC236}">
                    <a16:creationId xmlns:a16="http://schemas.microsoft.com/office/drawing/2014/main" id="{C7A53554-0894-E75B-C84D-2E8C1CD17EF0}"/>
                  </a:ext>
                </a:extLst>
              </p:cNvPr>
              <p:cNvSpPr/>
              <p:nvPr/>
            </p:nvSpPr>
            <p:spPr>
              <a:xfrm rot="-2700000">
                <a:off x="7862627" y="5245315"/>
                <a:ext cx="164228" cy="164155"/>
              </a:xfrm>
              <a:custGeom>
                <a:avLst/>
                <a:gdLst/>
                <a:ahLst/>
                <a:cxnLst/>
                <a:rect l="l" t="t" r="r" b="b"/>
                <a:pathLst>
                  <a:path w="164137" h="164064" extrusionOk="0">
                    <a:moveTo>
                      <a:pt x="164386" y="82217"/>
                    </a:moveTo>
                    <a:cubicBezTo>
                      <a:pt x="164386" y="127522"/>
                      <a:pt x="127643" y="164249"/>
                      <a:pt x="82318" y="164249"/>
                    </a:cubicBezTo>
                    <a:cubicBezTo>
                      <a:pt x="36993" y="164249"/>
                      <a:pt x="249" y="127522"/>
                      <a:pt x="249" y="82217"/>
                    </a:cubicBezTo>
                    <a:cubicBezTo>
                      <a:pt x="249" y="36911"/>
                      <a:pt x="36993" y="184"/>
                      <a:pt x="82318" y="184"/>
                    </a:cubicBezTo>
                    <a:cubicBezTo>
                      <a:pt x="127643" y="184"/>
                      <a:pt x="164386" y="36911"/>
                      <a:pt x="164386" y="8221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720;p39">
                <a:extLst>
                  <a:ext uri="{FF2B5EF4-FFF2-40B4-BE49-F238E27FC236}">
                    <a16:creationId xmlns:a16="http://schemas.microsoft.com/office/drawing/2014/main" id="{D72B69F2-7AF2-A34C-D35D-239561588403}"/>
                  </a:ext>
                </a:extLst>
              </p:cNvPr>
              <p:cNvSpPr/>
              <p:nvPr/>
            </p:nvSpPr>
            <p:spPr>
              <a:xfrm>
                <a:off x="7906256" y="5260196"/>
                <a:ext cx="76840" cy="134394"/>
              </a:xfrm>
              <a:custGeom>
                <a:avLst/>
                <a:gdLst/>
                <a:ahLst/>
                <a:cxnLst/>
                <a:rect l="l" t="t" r="r" b="b"/>
                <a:pathLst>
                  <a:path w="76840" h="134394" extrusionOk="0">
                    <a:moveTo>
                      <a:pt x="77090" y="88267"/>
                    </a:moveTo>
                    <a:cubicBezTo>
                      <a:pt x="77090" y="69661"/>
                      <a:pt x="61254" y="64559"/>
                      <a:pt x="46269" y="60901"/>
                    </a:cubicBezTo>
                    <a:lnTo>
                      <a:pt x="46269" y="33082"/>
                    </a:lnTo>
                    <a:cubicBezTo>
                      <a:pt x="53757" y="34013"/>
                      <a:pt x="60973" y="36475"/>
                      <a:pt x="67468" y="40313"/>
                    </a:cubicBezTo>
                    <a:lnTo>
                      <a:pt x="73103" y="26436"/>
                    </a:lnTo>
                    <a:cubicBezTo>
                      <a:pt x="64968" y="21526"/>
                      <a:pt x="55757" y="18671"/>
                      <a:pt x="46269" y="18119"/>
                    </a:cubicBezTo>
                    <a:lnTo>
                      <a:pt x="46269" y="184"/>
                    </a:lnTo>
                    <a:lnTo>
                      <a:pt x="31070" y="184"/>
                    </a:lnTo>
                    <a:lnTo>
                      <a:pt x="31070" y="18626"/>
                    </a:lnTo>
                    <a:cubicBezTo>
                      <a:pt x="11544" y="21555"/>
                      <a:pt x="2311" y="33222"/>
                      <a:pt x="2311" y="46634"/>
                    </a:cubicBezTo>
                    <a:cubicBezTo>
                      <a:pt x="2311" y="64566"/>
                      <a:pt x="16719" y="70069"/>
                      <a:pt x="31070" y="73727"/>
                    </a:cubicBezTo>
                    <a:lnTo>
                      <a:pt x="31070" y="101495"/>
                    </a:lnTo>
                    <a:cubicBezTo>
                      <a:pt x="22125" y="100322"/>
                      <a:pt x="13638" y="96853"/>
                      <a:pt x="6434" y="91426"/>
                    </a:cubicBezTo>
                    <a:lnTo>
                      <a:pt x="249" y="105304"/>
                    </a:lnTo>
                    <a:cubicBezTo>
                      <a:pt x="9229" y="111926"/>
                      <a:pt x="19932" y="115814"/>
                      <a:pt x="31070" y="116500"/>
                    </a:cubicBezTo>
                    <a:lnTo>
                      <a:pt x="31070" y="134579"/>
                    </a:lnTo>
                    <a:lnTo>
                      <a:pt x="46269" y="134579"/>
                    </a:lnTo>
                    <a:lnTo>
                      <a:pt x="46269" y="116396"/>
                    </a:lnTo>
                    <a:cubicBezTo>
                      <a:pt x="67141" y="113964"/>
                      <a:pt x="77090" y="101990"/>
                      <a:pt x="77090" y="88267"/>
                    </a:cubicBezTo>
                    <a:close/>
                    <a:moveTo>
                      <a:pt x="20043" y="45809"/>
                    </a:moveTo>
                    <a:cubicBezTo>
                      <a:pt x="20043" y="40427"/>
                      <a:pt x="23352" y="35874"/>
                      <a:pt x="31070" y="33862"/>
                    </a:cubicBezTo>
                    <a:lnTo>
                      <a:pt x="31070" y="56905"/>
                    </a:lnTo>
                    <a:cubicBezTo>
                      <a:pt x="24569" y="54660"/>
                      <a:pt x="20043" y="51575"/>
                      <a:pt x="20043" y="45809"/>
                    </a:cubicBezTo>
                    <a:close/>
                    <a:moveTo>
                      <a:pt x="46269" y="101368"/>
                    </a:moveTo>
                    <a:lnTo>
                      <a:pt x="46269" y="77573"/>
                    </a:lnTo>
                    <a:cubicBezTo>
                      <a:pt x="53929" y="79901"/>
                      <a:pt x="59495" y="83030"/>
                      <a:pt x="59495" y="89503"/>
                    </a:cubicBezTo>
                    <a:cubicBezTo>
                      <a:pt x="59495" y="95195"/>
                      <a:pt x="55476" y="99750"/>
                      <a:pt x="46269" y="10136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66" name="Google Shape;721;p39">
                <a:extLst>
                  <a:ext uri="{FF2B5EF4-FFF2-40B4-BE49-F238E27FC236}">
                    <a16:creationId xmlns:a16="http://schemas.microsoft.com/office/drawing/2014/main" id="{910C9F6E-2825-5A74-F0C4-4E850E2A64ED}"/>
                  </a:ext>
                </a:extLst>
              </p:cNvPr>
              <p:cNvGrpSpPr/>
              <p:nvPr/>
            </p:nvGrpSpPr>
            <p:grpSpPr>
              <a:xfrm>
                <a:off x="7811076" y="5311616"/>
                <a:ext cx="267200" cy="31554"/>
                <a:chOff x="7811076" y="5311616"/>
                <a:chExt cx="267200" cy="31554"/>
              </a:xfrm>
            </p:grpSpPr>
            <p:sp>
              <p:nvSpPr>
                <p:cNvPr id="867" name="Google Shape;722;p39">
                  <a:extLst>
                    <a:ext uri="{FF2B5EF4-FFF2-40B4-BE49-F238E27FC236}">
                      <a16:creationId xmlns:a16="http://schemas.microsoft.com/office/drawing/2014/main" id="{FEF73771-D415-DBBC-B5C4-F88E9CA971D1}"/>
                    </a:ext>
                  </a:extLst>
                </p:cNvPr>
                <p:cNvSpPr/>
                <p:nvPr/>
              </p:nvSpPr>
              <p:spPr>
                <a:xfrm>
                  <a:off x="8046708" y="5311616"/>
                  <a:ext cx="31568" cy="31554"/>
                </a:xfrm>
                <a:custGeom>
                  <a:avLst/>
                  <a:gdLst/>
                  <a:ahLst/>
                  <a:cxnLst/>
                  <a:rect l="l" t="t" r="r" b="b"/>
                  <a:pathLst>
                    <a:path w="31568" h="31554" extrusionOk="0">
                      <a:moveTo>
                        <a:pt x="31818" y="15962"/>
                      </a:moveTo>
                      <a:cubicBezTo>
                        <a:pt x="31818" y="24675"/>
                        <a:pt x="24751" y="31739"/>
                        <a:pt x="16033" y="31739"/>
                      </a:cubicBezTo>
                      <a:cubicBezTo>
                        <a:pt x="7316" y="31739"/>
                        <a:pt x="249" y="24675"/>
                        <a:pt x="249" y="15961"/>
                      </a:cubicBezTo>
                      <a:cubicBezTo>
                        <a:pt x="249" y="7248"/>
                        <a:pt x="7316" y="184"/>
                        <a:pt x="16033" y="184"/>
                      </a:cubicBezTo>
                      <a:cubicBezTo>
                        <a:pt x="24751" y="184"/>
                        <a:pt x="31818" y="7248"/>
                        <a:pt x="31818" y="1596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723;p39">
                  <a:extLst>
                    <a:ext uri="{FF2B5EF4-FFF2-40B4-BE49-F238E27FC236}">
                      <a16:creationId xmlns:a16="http://schemas.microsoft.com/office/drawing/2014/main" id="{F7269235-3708-7B77-8D54-BE46694FB5A7}"/>
                    </a:ext>
                  </a:extLst>
                </p:cNvPr>
                <p:cNvSpPr/>
                <p:nvPr/>
              </p:nvSpPr>
              <p:spPr>
                <a:xfrm>
                  <a:off x="7811076" y="5311616"/>
                  <a:ext cx="31568" cy="31554"/>
                </a:xfrm>
                <a:custGeom>
                  <a:avLst/>
                  <a:gdLst/>
                  <a:ahLst/>
                  <a:cxnLst/>
                  <a:rect l="l" t="t" r="r" b="b"/>
                  <a:pathLst>
                    <a:path w="31568" h="31554" extrusionOk="0">
                      <a:moveTo>
                        <a:pt x="31818" y="15961"/>
                      </a:moveTo>
                      <a:cubicBezTo>
                        <a:pt x="31818" y="24675"/>
                        <a:pt x="24751" y="31739"/>
                        <a:pt x="16034" y="31739"/>
                      </a:cubicBezTo>
                      <a:cubicBezTo>
                        <a:pt x="7316" y="31739"/>
                        <a:pt x="249" y="24675"/>
                        <a:pt x="249" y="15962"/>
                      </a:cubicBezTo>
                      <a:cubicBezTo>
                        <a:pt x="249" y="7248"/>
                        <a:pt x="7316" y="184"/>
                        <a:pt x="16033" y="184"/>
                      </a:cubicBezTo>
                      <a:cubicBezTo>
                        <a:pt x="24750" y="184"/>
                        <a:pt x="31817" y="7248"/>
                        <a:pt x="31818" y="1596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 name="Google Shape;724;p39">
              <a:extLst>
                <a:ext uri="{FF2B5EF4-FFF2-40B4-BE49-F238E27FC236}">
                  <a16:creationId xmlns:a16="http://schemas.microsoft.com/office/drawing/2014/main" id="{553A3223-C413-A2A0-635B-ED761FAD2DEE}"/>
                </a:ext>
              </a:extLst>
            </p:cNvPr>
            <p:cNvGrpSpPr/>
            <p:nvPr/>
          </p:nvGrpSpPr>
          <p:grpSpPr>
            <a:xfrm>
              <a:off x="5083561" y="1358329"/>
              <a:ext cx="2303909" cy="2451951"/>
              <a:chOff x="6974497" y="4340709"/>
              <a:chExt cx="1051470" cy="1118985"/>
            </a:xfrm>
          </p:grpSpPr>
          <p:sp>
            <p:nvSpPr>
              <p:cNvPr id="858" name="Google Shape;725;p39">
                <a:extLst>
                  <a:ext uri="{FF2B5EF4-FFF2-40B4-BE49-F238E27FC236}">
                    <a16:creationId xmlns:a16="http://schemas.microsoft.com/office/drawing/2014/main" id="{7C3BC121-0A9B-1376-5F9E-7194AED8A1FE}"/>
                  </a:ext>
                </a:extLst>
              </p:cNvPr>
              <p:cNvSpPr/>
              <p:nvPr/>
            </p:nvSpPr>
            <p:spPr>
              <a:xfrm>
                <a:off x="7531949" y="4412099"/>
                <a:ext cx="491948" cy="505671"/>
              </a:xfrm>
              <a:custGeom>
                <a:avLst/>
                <a:gdLst/>
                <a:ahLst/>
                <a:cxnLst/>
                <a:rect l="l" t="t" r="r" b="b"/>
                <a:pathLst>
                  <a:path w="491948" h="505671" extrusionOk="0">
                    <a:moveTo>
                      <a:pt x="26032" y="184"/>
                    </a:moveTo>
                    <a:lnTo>
                      <a:pt x="249" y="293424"/>
                    </a:lnTo>
                    <a:cubicBezTo>
                      <a:pt x="93533" y="306361"/>
                      <a:pt x="169661" y="374526"/>
                      <a:pt x="192752" y="465789"/>
                    </a:cubicBezTo>
                    <a:cubicBezTo>
                      <a:pt x="196092" y="478925"/>
                      <a:pt x="198242" y="492334"/>
                      <a:pt x="199175" y="505855"/>
                    </a:cubicBezTo>
                    <a:lnTo>
                      <a:pt x="492197" y="476969"/>
                    </a:lnTo>
                    <a:cubicBezTo>
                      <a:pt x="490479" y="456845"/>
                      <a:pt x="487578" y="436840"/>
                      <a:pt x="483510" y="417056"/>
                    </a:cubicBezTo>
                    <a:cubicBezTo>
                      <a:pt x="437703" y="193576"/>
                      <a:pt x="252882" y="25159"/>
                      <a:pt x="26032" y="1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726;p39">
                <a:extLst>
                  <a:ext uri="{FF2B5EF4-FFF2-40B4-BE49-F238E27FC236}">
                    <a16:creationId xmlns:a16="http://schemas.microsoft.com/office/drawing/2014/main" id="{85B00782-7CE1-04A3-A94D-D3706DB39ACE}"/>
                  </a:ext>
                </a:extLst>
              </p:cNvPr>
              <p:cNvSpPr/>
              <p:nvPr/>
            </p:nvSpPr>
            <p:spPr>
              <a:xfrm>
                <a:off x="6974497" y="4502019"/>
                <a:ext cx="399466" cy="858045"/>
              </a:xfrm>
              <a:custGeom>
                <a:avLst/>
                <a:gdLst/>
                <a:ahLst/>
                <a:cxnLst/>
                <a:rect l="l" t="t" r="r" b="b"/>
                <a:pathLst>
                  <a:path w="399466" h="858045" extrusionOk="0">
                    <a:moveTo>
                      <a:pt x="2991" y="379205"/>
                    </a:moveTo>
                    <a:cubicBezTo>
                      <a:pt x="-14975" y="554384"/>
                      <a:pt x="56155" y="726893"/>
                      <a:pt x="192389" y="838548"/>
                    </a:cubicBezTo>
                    <a:cubicBezTo>
                      <a:pt x="200691" y="845369"/>
                      <a:pt x="209196" y="851969"/>
                      <a:pt x="217917" y="858230"/>
                    </a:cubicBezTo>
                    <a:lnTo>
                      <a:pt x="399715" y="626145"/>
                    </a:lnTo>
                    <a:cubicBezTo>
                      <a:pt x="391087" y="620577"/>
                      <a:pt x="382857" y="614415"/>
                      <a:pt x="375087" y="607702"/>
                    </a:cubicBezTo>
                    <a:cubicBezTo>
                      <a:pt x="278264" y="524463"/>
                      <a:pt x="267283" y="378528"/>
                      <a:pt x="350559" y="281748"/>
                    </a:cubicBezTo>
                    <a:cubicBezTo>
                      <a:pt x="363788" y="266373"/>
                      <a:pt x="378985" y="252805"/>
                      <a:pt x="395757" y="241394"/>
                    </a:cubicBezTo>
                    <a:lnTo>
                      <a:pt x="227179" y="184"/>
                    </a:lnTo>
                    <a:cubicBezTo>
                      <a:pt x="100404" y="87498"/>
                      <a:pt x="18427" y="226093"/>
                      <a:pt x="2991" y="37920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727;p39">
                <a:extLst>
                  <a:ext uri="{FF2B5EF4-FFF2-40B4-BE49-F238E27FC236}">
                    <a16:creationId xmlns:a16="http://schemas.microsoft.com/office/drawing/2014/main" id="{EEEB8F03-7384-10AE-E1E8-0D51871D3E95}"/>
                  </a:ext>
                </a:extLst>
              </p:cNvPr>
              <p:cNvSpPr/>
              <p:nvPr/>
            </p:nvSpPr>
            <p:spPr>
              <a:xfrm>
                <a:off x="7166637" y="4828972"/>
                <a:ext cx="859330" cy="630722"/>
              </a:xfrm>
              <a:custGeom>
                <a:avLst/>
                <a:gdLst/>
                <a:ahLst/>
                <a:cxnLst/>
                <a:rect l="l" t="t" r="r" b="b"/>
                <a:pathLst>
                  <a:path w="859330" h="630722" extrusionOk="0">
                    <a:moveTo>
                      <a:pt x="310330" y="335488"/>
                    </a:moveTo>
                    <a:cubicBezTo>
                      <a:pt x="437480" y="348366"/>
                      <a:pt x="550999" y="255776"/>
                      <a:pt x="563882" y="128682"/>
                    </a:cubicBezTo>
                    <a:cubicBezTo>
                      <a:pt x="566591" y="101958"/>
                      <a:pt x="564622" y="74966"/>
                      <a:pt x="558064" y="48917"/>
                    </a:cubicBezTo>
                    <a:lnTo>
                      <a:pt x="848821" y="184"/>
                    </a:lnTo>
                    <a:cubicBezTo>
                      <a:pt x="906978" y="284506"/>
                      <a:pt x="723534" y="562120"/>
                      <a:pt x="439086" y="620252"/>
                    </a:cubicBezTo>
                    <a:cubicBezTo>
                      <a:pt x="283901" y="651967"/>
                      <a:pt x="122681" y="612049"/>
                      <a:pt x="249" y="511596"/>
                    </a:cubicBezTo>
                    <a:lnTo>
                      <a:pt x="182946" y="280749"/>
                    </a:lnTo>
                    <a:cubicBezTo>
                      <a:pt x="218769" y="311651"/>
                      <a:pt x="263248" y="330765"/>
                      <a:pt x="310330" y="33548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728;p39">
                <a:extLst>
                  <a:ext uri="{FF2B5EF4-FFF2-40B4-BE49-F238E27FC236}">
                    <a16:creationId xmlns:a16="http://schemas.microsoft.com/office/drawing/2014/main" id="{9B67CE4E-0B8A-3BB6-D02A-50474E18E5AD}"/>
                  </a:ext>
                </a:extLst>
              </p:cNvPr>
              <p:cNvSpPr/>
              <p:nvPr/>
            </p:nvSpPr>
            <p:spPr>
              <a:xfrm>
                <a:off x="7186718" y="4340709"/>
                <a:ext cx="351396" cy="338214"/>
              </a:xfrm>
              <a:custGeom>
                <a:avLst/>
                <a:gdLst/>
                <a:ahLst/>
                <a:cxnLst/>
                <a:rect l="l" t="t" r="r" b="b"/>
                <a:pathLst>
                  <a:path w="351396" h="338214" extrusionOk="0">
                    <a:moveTo>
                      <a:pt x="351645" y="2281"/>
                    </a:moveTo>
                    <a:lnTo>
                      <a:pt x="323680" y="295246"/>
                    </a:lnTo>
                    <a:cubicBezTo>
                      <a:pt x="269881" y="290840"/>
                      <a:pt x="216244" y="305486"/>
                      <a:pt x="172159" y="336621"/>
                    </a:cubicBezTo>
                    <a:cubicBezTo>
                      <a:pt x="171324" y="337208"/>
                      <a:pt x="170489" y="337796"/>
                      <a:pt x="169737" y="338399"/>
                    </a:cubicBezTo>
                    <a:lnTo>
                      <a:pt x="249" y="97846"/>
                    </a:lnTo>
                    <a:cubicBezTo>
                      <a:pt x="1050" y="97209"/>
                      <a:pt x="1835" y="96656"/>
                      <a:pt x="2670" y="96068"/>
                    </a:cubicBezTo>
                    <a:cubicBezTo>
                      <a:pt x="104183" y="24419"/>
                      <a:pt x="227873" y="-8823"/>
                      <a:pt x="351645" y="22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 name="Google Shape;729;p39">
              <a:extLst>
                <a:ext uri="{FF2B5EF4-FFF2-40B4-BE49-F238E27FC236}">
                  <a16:creationId xmlns:a16="http://schemas.microsoft.com/office/drawing/2014/main" id="{536D7D1B-F9B1-8425-CFF3-0BC5431F61B0}"/>
                </a:ext>
              </a:extLst>
            </p:cNvPr>
            <p:cNvGrpSpPr/>
            <p:nvPr/>
          </p:nvGrpSpPr>
          <p:grpSpPr>
            <a:xfrm>
              <a:off x="6308435" y="2688993"/>
              <a:ext cx="1376995" cy="1101429"/>
              <a:chOff x="7533618" y="4948066"/>
              <a:chExt cx="628449" cy="502663"/>
            </a:xfrm>
          </p:grpSpPr>
          <p:sp>
            <p:nvSpPr>
              <p:cNvPr id="851" name="Google Shape;730;p39">
                <a:extLst>
                  <a:ext uri="{FF2B5EF4-FFF2-40B4-BE49-F238E27FC236}">
                    <a16:creationId xmlns:a16="http://schemas.microsoft.com/office/drawing/2014/main" id="{A5376FA8-FAFA-19B2-5918-C863A5251A7B}"/>
                  </a:ext>
                </a:extLst>
              </p:cNvPr>
              <p:cNvSpPr/>
              <p:nvPr/>
            </p:nvSpPr>
            <p:spPr>
              <a:xfrm>
                <a:off x="7533618" y="4948066"/>
                <a:ext cx="628449" cy="502663"/>
              </a:xfrm>
              <a:custGeom>
                <a:avLst/>
                <a:gdLst/>
                <a:ahLst/>
                <a:cxnLst/>
                <a:rect l="l" t="t" r="r" b="b"/>
                <a:pathLst>
                  <a:path w="628449" h="502663" extrusionOk="0">
                    <a:moveTo>
                      <a:pt x="249" y="287030"/>
                    </a:moveTo>
                    <a:cubicBezTo>
                      <a:pt x="83527" y="226907"/>
                      <a:pt x="490784" y="20074"/>
                      <a:pt x="500834" y="184"/>
                    </a:cubicBezTo>
                    <a:cubicBezTo>
                      <a:pt x="526523" y="46080"/>
                      <a:pt x="620656" y="205176"/>
                      <a:pt x="628698" y="228627"/>
                    </a:cubicBezTo>
                    <a:cubicBezTo>
                      <a:pt x="600205" y="235246"/>
                      <a:pt x="134617" y="488839"/>
                      <a:pt x="130277" y="502277"/>
                    </a:cubicBezTo>
                    <a:cubicBezTo>
                      <a:pt x="125936" y="515715"/>
                      <a:pt x="249" y="287030"/>
                      <a:pt x="249" y="28703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731;p39">
                <a:extLst>
                  <a:ext uri="{FF2B5EF4-FFF2-40B4-BE49-F238E27FC236}">
                    <a16:creationId xmlns:a16="http://schemas.microsoft.com/office/drawing/2014/main" id="{65B17088-A5C6-97DA-9C8D-F091CBE2C666}"/>
                  </a:ext>
                </a:extLst>
              </p:cNvPr>
              <p:cNvSpPr/>
              <p:nvPr/>
            </p:nvSpPr>
            <p:spPr>
              <a:xfrm>
                <a:off x="7563834" y="5014269"/>
                <a:ext cx="567077" cy="375422"/>
              </a:xfrm>
              <a:custGeom>
                <a:avLst/>
                <a:gdLst/>
                <a:ahLst/>
                <a:cxnLst/>
                <a:rect l="l" t="t" r="r" b="b"/>
                <a:pathLst>
                  <a:path w="567077" h="375422" extrusionOk="0">
                    <a:moveTo>
                      <a:pt x="567327" y="164257"/>
                    </a:moveTo>
                    <a:cubicBezTo>
                      <a:pt x="547350" y="168899"/>
                      <a:pt x="289272" y="308071"/>
                      <a:pt x="173317" y="375607"/>
                    </a:cubicBezTo>
                    <a:cubicBezTo>
                      <a:pt x="172085" y="372920"/>
                      <a:pt x="170731" y="370259"/>
                      <a:pt x="169256" y="367623"/>
                    </a:cubicBezTo>
                    <a:cubicBezTo>
                      <a:pt x="146023" y="326116"/>
                      <a:pt x="101331" y="306934"/>
                      <a:pt x="69436" y="324771"/>
                    </a:cubicBezTo>
                    <a:cubicBezTo>
                      <a:pt x="67305" y="325962"/>
                      <a:pt x="65262" y="327302"/>
                      <a:pt x="63321" y="328783"/>
                    </a:cubicBezTo>
                    <a:cubicBezTo>
                      <a:pt x="32588" y="275791"/>
                      <a:pt x="249" y="216954"/>
                      <a:pt x="249" y="216954"/>
                    </a:cubicBezTo>
                    <a:cubicBezTo>
                      <a:pt x="56113" y="176629"/>
                      <a:pt x="273494" y="63156"/>
                      <a:pt x="385128" y="184"/>
                    </a:cubicBezTo>
                    <a:cubicBezTo>
                      <a:pt x="409311" y="36272"/>
                      <a:pt x="450352" y="51993"/>
                      <a:pt x="480198" y="35302"/>
                    </a:cubicBezTo>
                    <a:cubicBezTo>
                      <a:pt x="484316" y="32999"/>
                      <a:pt x="488099" y="30144"/>
                      <a:pt x="491441" y="26816"/>
                    </a:cubicBezTo>
                    <a:cubicBezTo>
                      <a:pt x="523839" y="82888"/>
                      <a:pt x="562532" y="150282"/>
                      <a:pt x="567327" y="164257"/>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732;p39">
                <a:extLst>
                  <a:ext uri="{FF2B5EF4-FFF2-40B4-BE49-F238E27FC236}">
                    <a16:creationId xmlns:a16="http://schemas.microsoft.com/office/drawing/2014/main" id="{B506CC0D-A6DA-5348-CA00-B3CBAFFEC138}"/>
                  </a:ext>
                </a:extLst>
              </p:cNvPr>
              <p:cNvSpPr/>
              <p:nvPr/>
            </p:nvSpPr>
            <p:spPr>
              <a:xfrm rot="-1174028">
                <a:off x="7765051" y="5120699"/>
                <a:ext cx="164181" cy="164108"/>
              </a:xfrm>
              <a:custGeom>
                <a:avLst/>
                <a:gdLst/>
                <a:ahLst/>
                <a:cxnLst/>
                <a:rect l="l" t="t" r="r" b="b"/>
                <a:pathLst>
                  <a:path w="164137" h="164064" extrusionOk="0">
                    <a:moveTo>
                      <a:pt x="164386" y="82217"/>
                    </a:moveTo>
                    <a:cubicBezTo>
                      <a:pt x="164386" y="127522"/>
                      <a:pt x="127643" y="164249"/>
                      <a:pt x="82318" y="164249"/>
                    </a:cubicBezTo>
                    <a:cubicBezTo>
                      <a:pt x="36993" y="164249"/>
                      <a:pt x="249" y="127522"/>
                      <a:pt x="249" y="82217"/>
                    </a:cubicBezTo>
                    <a:cubicBezTo>
                      <a:pt x="249" y="36911"/>
                      <a:pt x="36993" y="184"/>
                      <a:pt x="82318" y="184"/>
                    </a:cubicBezTo>
                    <a:cubicBezTo>
                      <a:pt x="127643" y="184"/>
                      <a:pt x="164386" y="36911"/>
                      <a:pt x="164386" y="8221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733;p39">
                <a:extLst>
                  <a:ext uri="{FF2B5EF4-FFF2-40B4-BE49-F238E27FC236}">
                    <a16:creationId xmlns:a16="http://schemas.microsoft.com/office/drawing/2014/main" id="{E56700F0-C714-9AB8-6A2D-284437F68277}"/>
                  </a:ext>
                </a:extLst>
              </p:cNvPr>
              <p:cNvSpPr/>
              <p:nvPr/>
            </p:nvSpPr>
            <p:spPr>
              <a:xfrm>
                <a:off x="7801876" y="5140287"/>
                <a:ext cx="92371" cy="124704"/>
              </a:xfrm>
              <a:custGeom>
                <a:avLst/>
                <a:gdLst/>
                <a:ahLst/>
                <a:cxnLst/>
                <a:rect l="l" t="t" r="r" b="b"/>
                <a:pathLst>
                  <a:path w="92371" h="124704" extrusionOk="0">
                    <a:moveTo>
                      <a:pt x="89266" y="62011"/>
                    </a:moveTo>
                    <a:cubicBezTo>
                      <a:pt x="80178" y="45775"/>
                      <a:pt x="63866" y="49051"/>
                      <a:pt x="49002" y="53172"/>
                    </a:cubicBezTo>
                    <a:lnTo>
                      <a:pt x="35413" y="28894"/>
                    </a:lnTo>
                    <a:cubicBezTo>
                      <a:pt x="42403" y="26053"/>
                      <a:pt x="49902" y="24679"/>
                      <a:pt x="57445" y="24859"/>
                    </a:cubicBezTo>
                    <a:lnTo>
                      <a:pt x="55585" y="9998"/>
                    </a:lnTo>
                    <a:cubicBezTo>
                      <a:pt x="46087" y="9683"/>
                      <a:pt x="36654" y="11687"/>
                      <a:pt x="28105" y="15836"/>
                    </a:cubicBezTo>
                    <a:lnTo>
                      <a:pt x="19344" y="184"/>
                    </a:lnTo>
                    <a:lnTo>
                      <a:pt x="6079" y="7602"/>
                    </a:lnTo>
                    <a:lnTo>
                      <a:pt x="15087" y="23695"/>
                    </a:lnTo>
                    <a:cubicBezTo>
                      <a:pt x="-522" y="35781"/>
                      <a:pt x="-2880" y="50470"/>
                      <a:pt x="3671" y="62174"/>
                    </a:cubicBezTo>
                    <a:cubicBezTo>
                      <a:pt x="12429" y="77823"/>
                      <a:pt x="27691" y="75595"/>
                      <a:pt x="42003" y="71783"/>
                    </a:cubicBezTo>
                    <a:lnTo>
                      <a:pt x="55566" y="96016"/>
                    </a:lnTo>
                    <a:cubicBezTo>
                      <a:pt x="47188" y="99357"/>
                      <a:pt x="38087" y="100472"/>
                      <a:pt x="29149" y="99252"/>
                    </a:cubicBezTo>
                    <a:lnTo>
                      <a:pt x="30529" y="114382"/>
                    </a:lnTo>
                    <a:cubicBezTo>
                      <a:pt x="41601" y="115778"/>
                      <a:pt x="52840" y="113948"/>
                      <a:pt x="62896" y="109111"/>
                    </a:cubicBezTo>
                    <a:lnTo>
                      <a:pt x="71727" y="124888"/>
                    </a:lnTo>
                    <a:lnTo>
                      <a:pt x="84991" y="117470"/>
                    </a:lnTo>
                    <a:lnTo>
                      <a:pt x="76109" y="101602"/>
                    </a:lnTo>
                    <a:cubicBezTo>
                      <a:pt x="93137" y="89294"/>
                      <a:pt x="95970" y="73989"/>
                      <a:pt x="89266" y="62011"/>
                    </a:cubicBezTo>
                    <a:close/>
                    <a:moveTo>
                      <a:pt x="18743" y="52800"/>
                    </a:moveTo>
                    <a:cubicBezTo>
                      <a:pt x="16114" y="48103"/>
                      <a:pt x="16777" y="42515"/>
                      <a:pt x="22530" y="36993"/>
                    </a:cubicBezTo>
                    <a:lnTo>
                      <a:pt x="33786" y="57103"/>
                    </a:lnTo>
                    <a:cubicBezTo>
                      <a:pt x="27016" y="58316"/>
                      <a:pt x="21559" y="57832"/>
                      <a:pt x="18743" y="52800"/>
                    </a:cubicBezTo>
                    <a:close/>
                    <a:moveTo>
                      <a:pt x="68769" y="88487"/>
                    </a:moveTo>
                    <a:lnTo>
                      <a:pt x="57146" y="67722"/>
                    </a:lnTo>
                    <a:cubicBezTo>
                      <a:pt x="64967" y="66015"/>
                      <a:pt x="71353" y="66029"/>
                      <a:pt x="74515" y="71678"/>
                    </a:cubicBezTo>
                    <a:cubicBezTo>
                      <a:pt x="77296" y="76645"/>
                      <a:pt x="76013" y="82582"/>
                      <a:pt x="68769" y="8848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55" name="Google Shape;734;p39">
                <a:extLst>
                  <a:ext uri="{FF2B5EF4-FFF2-40B4-BE49-F238E27FC236}">
                    <a16:creationId xmlns:a16="http://schemas.microsoft.com/office/drawing/2014/main" id="{9327BAAC-4802-A3BF-6F81-C8B830B59151}"/>
                  </a:ext>
                </a:extLst>
              </p:cNvPr>
              <p:cNvGrpSpPr/>
              <p:nvPr/>
            </p:nvGrpSpPr>
            <p:grpSpPr>
              <a:xfrm>
                <a:off x="7728557" y="5129363"/>
                <a:ext cx="237207" cy="146554"/>
                <a:chOff x="7728557" y="5129363"/>
                <a:chExt cx="237207" cy="146554"/>
              </a:xfrm>
            </p:grpSpPr>
            <p:sp>
              <p:nvSpPr>
                <p:cNvPr id="856" name="Google Shape;735;p39">
                  <a:extLst>
                    <a:ext uri="{FF2B5EF4-FFF2-40B4-BE49-F238E27FC236}">
                      <a16:creationId xmlns:a16="http://schemas.microsoft.com/office/drawing/2014/main" id="{9EB85132-9480-CA6C-53F3-DF1BCD3125A5}"/>
                    </a:ext>
                  </a:extLst>
                </p:cNvPr>
                <p:cNvSpPr/>
                <p:nvPr/>
              </p:nvSpPr>
              <p:spPr>
                <a:xfrm>
                  <a:off x="7934196" y="5129363"/>
                  <a:ext cx="31568" cy="31554"/>
                </a:xfrm>
                <a:custGeom>
                  <a:avLst/>
                  <a:gdLst/>
                  <a:ahLst/>
                  <a:cxnLst/>
                  <a:rect l="l" t="t" r="r" b="b"/>
                  <a:pathLst>
                    <a:path w="31568" h="31554" extrusionOk="0">
                      <a:moveTo>
                        <a:pt x="31568" y="15777"/>
                      </a:moveTo>
                      <a:cubicBezTo>
                        <a:pt x="31568" y="24491"/>
                        <a:pt x="24502" y="31555"/>
                        <a:pt x="15784" y="31555"/>
                      </a:cubicBezTo>
                      <a:cubicBezTo>
                        <a:pt x="7067" y="31555"/>
                        <a:pt x="-1" y="24491"/>
                        <a:pt x="-1" y="15777"/>
                      </a:cubicBezTo>
                      <a:cubicBezTo>
                        <a:pt x="-1" y="7064"/>
                        <a:pt x="7066" y="0"/>
                        <a:pt x="15784" y="0"/>
                      </a:cubicBezTo>
                      <a:cubicBezTo>
                        <a:pt x="24501" y="0"/>
                        <a:pt x="31568" y="7063"/>
                        <a:pt x="31568" y="157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736;p39">
                  <a:extLst>
                    <a:ext uri="{FF2B5EF4-FFF2-40B4-BE49-F238E27FC236}">
                      <a16:creationId xmlns:a16="http://schemas.microsoft.com/office/drawing/2014/main" id="{A8C27FBE-E1F8-212B-1DF1-BCC803737C9B}"/>
                    </a:ext>
                  </a:extLst>
                </p:cNvPr>
                <p:cNvSpPr/>
                <p:nvPr/>
              </p:nvSpPr>
              <p:spPr>
                <a:xfrm>
                  <a:off x="7728557" y="5244358"/>
                  <a:ext cx="31573" cy="31559"/>
                </a:xfrm>
                <a:custGeom>
                  <a:avLst/>
                  <a:gdLst/>
                  <a:ahLst/>
                  <a:cxnLst/>
                  <a:rect l="l" t="t" r="r" b="b"/>
                  <a:pathLst>
                    <a:path w="31573" h="31559" extrusionOk="0">
                      <a:moveTo>
                        <a:pt x="29811" y="8261"/>
                      </a:moveTo>
                      <a:cubicBezTo>
                        <a:pt x="34067" y="15865"/>
                        <a:pt x="31350" y="25478"/>
                        <a:pt x="23743" y="29733"/>
                      </a:cubicBezTo>
                      <a:cubicBezTo>
                        <a:pt x="16135" y="33987"/>
                        <a:pt x="6517" y="31271"/>
                        <a:pt x="2261" y="23667"/>
                      </a:cubicBezTo>
                      <a:cubicBezTo>
                        <a:pt x="-1995" y="16063"/>
                        <a:pt x="722" y="6450"/>
                        <a:pt x="8329" y="2195"/>
                      </a:cubicBezTo>
                      <a:cubicBezTo>
                        <a:pt x="15937" y="-2059"/>
                        <a:pt x="25554" y="656"/>
                        <a:pt x="29810" y="8260"/>
                      </a:cubicBezTo>
                      <a:cubicBezTo>
                        <a:pt x="29810" y="8260"/>
                        <a:pt x="29811" y="8260"/>
                        <a:pt x="29811" y="826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 name="Google Shape;737;p39">
              <a:extLst>
                <a:ext uri="{FF2B5EF4-FFF2-40B4-BE49-F238E27FC236}">
                  <a16:creationId xmlns:a16="http://schemas.microsoft.com/office/drawing/2014/main" id="{7F32D3DD-3A81-BB6D-0CB9-40DC96DEB1DB}"/>
                </a:ext>
              </a:extLst>
            </p:cNvPr>
            <p:cNvGrpSpPr/>
            <p:nvPr/>
          </p:nvGrpSpPr>
          <p:grpSpPr>
            <a:xfrm>
              <a:off x="6492104" y="3492521"/>
              <a:ext cx="502652" cy="331104"/>
              <a:chOff x="5001278" y="4119044"/>
              <a:chExt cx="1082152" cy="712694"/>
            </a:xfrm>
          </p:grpSpPr>
          <p:grpSp>
            <p:nvGrpSpPr>
              <p:cNvPr id="944" name="Google Shape;738;p39">
                <a:extLst>
                  <a:ext uri="{FF2B5EF4-FFF2-40B4-BE49-F238E27FC236}">
                    <a16:creationId xmlns:a16="http://schemas.microsoft.com/office/drawing/2014/main" id="{51920FDD-9438-C46E-BD77-8928E042495F}"/>
                  </a:ext>
                </a:extLst>
              </p:cNvPr>
              <p:cNvGrpSpPr/>
              <p:nvPr/>
            </p:nvGrpSpPr>
            <p:grpSpPr>
              <a:xfrm>
                <a:off x="5071681" y="4687425"/>
                <a:ext cx="971753" cy="144313"/>
                <a:chOff x="6979691" y="5407002"/>
                <a:chExt cx="391268" cy="58104"/>
              </a:xfrm>
            </p:grpSpPr>
            <p:sp>
              <p:nvSpPr>
                <p:cNvPr id="847" name="Google Shape;739;p39">
                  <a:extLst>
                    <a:ext uri="{FF2B5EF4-FFF2-40B4-BE49-F238E27FC236}">
                      <a16:creationId xmlns:a16="http://schemas.microsoft.com/office/drawing/2014/main" id="{B08593BE-65A4-62D0-8233-D0BA6025174F}"/>
                    </a:ext>
                  </a:extLst>
                </p:cNvPr>
                <p:cNvSpPr/>
                <p:nvPr/>
              </p:nvSpPr>
              <p:spPr>
                <a:xfrm>
                  <a:off x="7240198" y="5408616"/>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740;p39">
                  <a:extLst>
                    <a:ext uri="{FF2B5EF4-FFF2-40B4-BE49-F238E27FC236}">
                      <a16:creationId xmlns:a16="http://schemas.microsoft.com/office/drawing/2014/main" id="{3FD42B92-4021-E53B-D1D1-B6F889D2FD4C}"/>
                    </a:ext>
                  </a:extLst>
                </p:cNvPr>
                <p:cNvSpPr/>
                <p:nvPr/>
              </p:nvSpPr>
              <p:spPr>
                <a:xfrm>
                  <a:off x="7110452" y="5408616"/>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741;p39">
                  <a:extLst>
                    <a:ext uri="{FF2B5EF4-FFF2-40B4-BE49-F238E27FC236}">
                      <a16:creationId xmlns:a16="http://schemas.microsoft.com/office/drawing/2014/main" id="{0E41F15D-FE3A-E2FB-3DF7-47D76318CD86}"/>
                    </a:ext>
                  </a:extLst>
                </p:cNvPr>
                <p:cNvSpPr/>
                <p:nvPr/>
              </p:nvSpPr>
              <p:spPr>
                <a:xfrm>
                  <a:off x="6980707" y="5408616"/>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742;p39">
                  <a:extLst>
                    <a:ext uri="{FF2B5EF4-FFF2-40B4-BE49-F238E27FC236}">
                      <a16:creationId xmlns:a16="http://schemas.microsoft.com/office/drawing/2014/main" id="{95F49188-A34B-2136-445B-1FAEABE1A0FE}"/>
                    </a:ext>
                  </a:extLst>
                </p:cNvPr>
                <p:cNvSpPr/>
                <p:nvPr/>
              </p:nvSpPr>
              <p:spPr>
                <a:xfrm>
                  <a:off x="6979691" y="5407002"/>
                  <a:ext cx="391268" cy="58104"/>
                </a:xfrm>
                <a:custGeom>
                  <a:avLst/>
                  <a:gdLst/>
                  <a:ahLst/>
                  <a:cxnLst/>
                  <a:rect l="l" t="t" r="r" b="b"/>
                  <a:pathLst>
                    <a:path w="391268" h="58104" extrusionOk="0">
                      <a:moveTo>
                        <a:pt x="391518" y="58288"/>
                      </a:moveTo>
                      <a:lnTo>
                        <a:pt x="249" y="58288"/>
                      </a:lnTo>
                      <a:lnTo>
                        <a:pt x="249" y="184"/>
                      </a:lnTo>
                      <a:lnTo>
                        <a:pt x="391518" y="184"/>
                      </a:lnTo>
                      <a:close/>
                      <a:moveTo>
                        <a:pt x="2281" y="55063"/>
                      </a:moveTo>
                      <a:lnTo>
                        <a:pt x="389485" y="55063"/>
                      </a:lnTo>
                      <a:lnTo>
                        <a:pt x="389485" y="3410"/>
                      </a:lnTo>
                      <a:lnTo>
                        <a:pt x="2281" y="34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5" name="Google Shape;743;p39">
                <a:extLst>
                  <a:ext uri="{FF2B5EF4-FFF2-40B4-BE49-F238E27FC236}">
                    <a16:creationId xmlns:a16="http://schemas.microsoft.com/office/drawing/2014/main" id="{B4C91E7F-802A-1303-9180-2701CAECF72F}"/>
                  </a:ext>
                </a:extLst>
              </p:cNvPr>
              <p:cNvGrpSpPr/>
              <p:nvPr/>
            </p:nvGrpSpPr>
            <p:grpSpPr>
              <a:xfrm>
                <a:off x="5001278" y="4542997"/>
                <a:ext cx="971756" cy="144315"/>
                <a:chOff x="6951344" y="5348069"/>
                <a:chExt cx="391269" cy="58105"/>
              </a:xfrm>
            </p:grpSpPr>
            <p:sp>
              <p:nvSpPr>
                <p:cNvPr id="843" name="Google Shape;744;p39">
                  <a:extLst>
                    <a:ext uri="{FF2B5EF4-FFF2-40B4-BE49-F238E27FC236}">
                      <a16:creationId xmlns:a16="http://schemas.microsoft.com/office/drawing/2014/main" id="{BB6A673C-55C0-87B6-6F67-1696EE28A947}"/>
                    </a:ext>
                  </a:extLst>
                </p:cNvPr>
                <p:cNvSpPr/>
                <p:nvPr/>
              </p:nvSpPr>
              <p:spPr>
                <a:xfrm>
                  <a:off x="7211851" y="5349683"/>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745;p39">
                  <a:extLst>
                    <a:ext uri="{FF2B5EF4-FFF2-40B4-BE49-F238E27FC236}">
                      <a16:creationId xmlns:a16="http://schemas.microsoft.com/office/drawing/2014/main" id="{CE65AE91-1D5D-FA36-3EDF-F5869EF70CCF}"/>
                    </a:ext>
                  </a:extLst>
                </p:cNvPr>
                <p:cNvSpPr/>
                <p:nvPr/>
              </p:nvSpPr>
              <p:spPr>
                <a:xfrm>
                  <a:off x="7082106" y="5349683"/>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746;p39">
                  <a:extLst>
                    <a:ext uri="{FF2B5EF4-FFF2-40B4-BE49-F238E27FC236}">
                      <a16:creationId xmlns:a16="http://schemas.microsoft.com/office/drawing/2014/main" id="{904E4E39-4344-CF9E-6333-67184382C27E}"/>
                    </a:ext>
                  </a:extLst>
                </p:cNvPr>
                <p:cNvSpPr/>
                <p:nvPr/>
              </p:nvSpPr>
              <p:spPr>
                <a:xfrm>
                  <a:off x="6952361" y="5349683"/>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747;p39">
                  <a:extLst>
                    <a:ext uri="{FF2B5EF4-FFF2-40B4-BE49-F238E27FC236}">
                      <a16:creationId xmlns:a16="http://schemas.microsoft.com/office/drawing/2014/main" id="{F3B93555-64E0-0C6F-6354-D510AF3727A1}"/>
                    </a:ext>
                  </a:extLst>
                </p:cNvPr>
                <p:cNvSpPr/>
                <p:nvPr/>
              </p:nvSpPr>
              <p:spPr>
                <a:xfrm>
                  <a:off x="6951344" y="5348069"/>
                  <a:ext cx="391269" cy="58105"/>
                </a:xfrm>
                <a:custGeom>
                  <a:avLst/>
                  <a:gdLst/>
                  <a:ahLst/>
                  <a:cxnLst/>
                  <a:rect l="l" t="t" r="r" b="b"/>
                  <a:pathLst>
                    <a:path w="391269" h="58105" extrusionOk="0">
                      <a:moveTo>
                        <a:pt x="391518" y="58289"/>
                      </a:moveTo>
                      <a:lnTo>
                        <a:pt x="249" y="58289"/>
                      </a:lnTo>
                      <a:lnTo>
                        <a:pt x="249" y="184"/>
                      </a:lnTo>
                      <a:lnTo>
                        <a:pt x="391518" y="184"/>
                      </a:lnTo>
                      <a:close/>
                      <a:moveTo>
                        <a:pt x="2282" y="55063"/>
                      </a:moveTo>
                      <a:lnTo>
                        <a:pt x="389486" y="55063"/>
                      </a:lnTo>
                      <a:lnTo>
                        <a:pt x="389486" y="3410"/>
                      </a:lnTo>
                      <a:lnTo>
                        <a:pt x="2282" y="34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6" name="Google Shape;748;p39">
                <a:extLst>
                  <a:ext uri="{FF2B5EF4-FFF2-40B4-BE49-F238E27FC236}">
                    <a16:creationId xmlns:a16="http://schemas.microsoft.com/office/drawing/2014/main" id="{9351CAAF-29BF-03D6-C866-4E519693093A}"/>
                  </a:ext>
                </a:extLst>
              </p:cNvPr>
              <p:cNvGrpSpPr/>
              <p:nvPr/>
            </p:nvGrpSpPr>
            <p:grpSpPr>
              <a:xfrm>
                <a:off x="5111674" y="4402861"/>
                <a:ext cx="971756" cy="144313"/>
                <a:chOff x="6995794" y="5290864"/>
                <a:chExt cx="391269" cy="58104"/>
              </a:xfrm>
            </p:grpSpPr>
            <p:sp>
              <p:nvSpPr>
                <p:cNvPr id="839" name="Google Shape;749;p39">
                  <a:extLst>
                    <a:ext uri="{FF2B5EF4-FFF2-40B4-BE49-F238E27FC236}">
                      <a16:creationId xmlns:a16="http://schemas.microsoft.com/office/drawing/2014/main" id="{31A848F0-A853-9AC4-C1F9-7B674FF3D105}"/>
                    </a:ext>
                  </a:extLst>
                </p:cNvPr>
                <p:cNvSpPr/>
                <p:nvPr/>
              </p:nvSpPr>
              <p:spPr>
                <a:xfrm>
                  <a:off x="7256302" y="5292477"/>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750;p39">
                  <a:extLst>
                    <a:ext uri="{FF2B5EF4-FFF2-40B4-BE49-F238E27FC236}">
                      <a16:creationId xmlns:a16="http://schemas.microsoft.com/office/drawing/2014/main" id="{6B5A79ED-FAFE-F459-3565-CE72D3D1D2FD}"/>
                    </a:ext>
                  </a:extLst>
                </p:cNvPr>
                <p:cNvSpPr/>
                <p:nvPr/>
              </p:nvSpPr>
              <p:spPr>
                <a:xfrm>
                  <a:off x="7126556" y="5292477"/>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751;p39">
                  <a:extLst>
                    <a:ext uri="{FF2B5EF4-FFF2-40B4-BE49-F238E27FC236}">
                      <a16:creationId xmlns:a16="http://schemas.microsoft.com/office/drawing/2014/main" id="{43EAF706-7CFA-7F62-8E2A-AFBDBEC7CB87}"/>
                    </a:ext>
                  </a:extLst>
                </p:cNvPr>
                <p:cNvSpPr/>
                <p:nvPr/>
              </p:nvSpPr>
              <p:spPr>
                <a:xfrm>
                  <a:off x="6996811" y="5292477"/>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752;p39">
                  <a:extLst>
                    <a:ext uri="{FF2B5EF4-FFF2-40B4-BE49-F238E27FC236}">
                      <a16:creationId xmlns:a16="http://schemas.microsoft.com/office/drawing/2014/main" id="{616EFAA4-E993-7A69-549D-23090F2FA843}"/>
                    </a:ext>
                  </a:extLst>
                </p:cNvPr>
                <p:cNvSpPr/>
                <p:nvPr/>
              </p:nvSpPr>
              <p:spPr>
                <a:xfrm>
                  <a:off x="6995794" y="5290864"/>
                  <a:ext cx="391269" cy="58104"/>
                </a:xfrm>
                <a:custGeom>
                  <a:avLst/>
                  <a:gdLst/>
                  <a:ahLst/>
                  <a:cxnLst/>
                  <a:rect l="l" t="t" r="r" b="b"/>
                  <a:pathLst>
                    <a:path w="391269" h="58104" extrusionOk="0">
                      <a:moveTo>
                        <a:pt x="391518" y="58289"/>
                      </a:moveTo>
                      <a:lnTo>
                        <a:pt x="249" y="58289"/>
                      </a:lnTo>
                      <a:lnTo>
                        <a:pt x="249" y="184"/>
                      </a:lnTo>
                      <a:lnTo>
                        <a:pt x="391518" y="184"/>
                      </a:lnTo>
                      <a:close/>
                      <a:moveTo>
                        <a:pt x="2282" y="55063"/>
                      </a:moveTo>
                      <a:lnTo>
                        <a:pt x="389486" y="55063"/>
                      </a:lnTo>
                      <a:lnTo>
                        <a:pt x="389486" y="3409"/>
                      </a:lnTo>
                      <a:lnTo>
                        <a:pt x="2282" y="340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7" name="Google Shape;753;p39">
                <a:extLst>
                  <a:ext uri="{FF2B5EF4-FFF2-40B4-BE49-F238E27FC236}">
                    <a16:creationId xmlns:a16="http://schemas.microsoft.com/office/drawing/2014/main" id="{643BA804-1310-59FC-2A6A-F4FE2EC88E3F}"/>
                  </a:ext>
                </a:extLst>
              </p:cNvPr>
              <p:cNvGrpSpPr/>
              <p:nvPr/>
            </p:nvGrpSpPr>
            <p:grpSpPr>
              <a:xfrm>
                <a:off x="5039804" y="4260670"/>
                <a:ext cx="971756" cy="144313"/>
                <a:chOff x="6966856" y="5232049"/>
                <a:chExt cx="391269" cy="58104"/>
              </a:xfrm>
            </p:grpSpPr>
            <p:sp>
              <p:nvSpPr>
                <p:cNvPr id="835" name="Google Shape;754;p39">
                  <a:extLst>
                    <a:ext uri="{FF2B5EF4-FFF2-40B4-BE49-F238E27FC236}">
                      <a16:creationId xmlns:a16="http://schemas.microsoft.com/office/drawing/2014/main" id="{DB6EBC6E-06D1-597E-0723-FCB28DF5989C}"/>
                    </a:ext>
                  </a:extLst>
                </p:cNvPr>
                <p:cNvSpPr/>
                <p:nvPr/>
              </p:nvSpPr>
              <p:spPr>
                <a:xfrm>
                  <a:off x="7227363" y="5233662"/>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755;p39">
                  <a:extLst>
                    <a:ext uri="{FF2B5EF4-FFF2-40B4-BE49-F238E27FC236}">
                      <a16:creationId xmlns:a16="http://schemas.microsoft.com/office/drawing/2014/main" id="{3DFF5FDA-AFB3-AD66-6DB4-E110C627419F}"/>
                    </a:ext>
                  </a:extLst>
                </p:cNvPr>
                <p:cNvSpPr/>
                <p:nvPr/>
              </p:nvSpPr>
              <p:spPr>
                <a:xfrm>
                  <a:off x="7097617" y="5233662"/>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756;p39">
                  <a:extLst>
                    <a:ext uri="{FF2B5EF4-FFF2-40B4-BE49-F238E27FC236}">
                      <a16:creationId xmlns:a16="http://schemas.microsoft.com/office/drawing/2014/main" id="{D22411AF-B708-D5B9-331B-80C0EA1F8633}"/>
                    </a:ext>
                  </a:extLst>
                </p:cNvPr>
                <p:cNvSpPr/>
                <p:nvPr/>
              </p:nvSpPr>
              <p:spPr>
                <a:xfrm>
                  <a:off x="6967872" y="5233662"/>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757;p39">
                  <a:extLst>
                    <a:ext uri="{FF2B5EF4-FFF2-40B4-BE49-F238E27FC236}">
                      <a16:creationId xmlns:a16="http://schemas.microsoft.com/office/drawing/2014/main" id="{9787FBF6-09FA-E1CF-14DB-DA3C15C1D073}"/>
                    </a:ext>
                  </a:extLst>
                </p:cNvPr>
                <p:cNvSpPr/>
                <p:nvPr/>
              </p:nvSpPr>
              <p:spPr>
                <a:xfrm>
                  <a:off x="6966856" y="5232049"/>
                  <a:ext cx="391269" cy="58104"/>
                </a:xfrm>
                <a:custGeom>
                  <a:avLst/>
                  <a:gdLst/>
                  <a:ahLst/>
                  <a:cxnLst/>
                  <a:rect l="l" t="t" r="r" b="b"/>
                  <a:pathLst>
                    <a:path w="391269" h="58104" extrusionOk="0">
                      <a:moveTo>
                        <a:pt x="391518" y="58289"/>
                      </a:moveTo>
                      <a:lnTo>
                        <a:pt x="249" y="58289"/>
                      </a:lnTo>
                      <a:lnTo>
                        <a:pt x="249" y="184"/>
                      </a:lnTo>
                      <a:lnTo>
                        <a:pt x="391518" y="184"/>
                      </a:lnTo>
                      <a:close/>
                      <a:moveTo>
                        <a:pt x="2282" y="55063"/>
                      </a:moveTo>
                      <a:lnTo>
                        <a:pt x="389485" y="55063"/>
                      </a:lnTo>
                      <a:lnTo>
                        <a:pt x="389485" y="3410"/>
                      </a:lnTo>
                      <a:lnTo>
                        <a:pt x="2282" y="34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8" name="Google Shape;758;p39">
                <a:extLst>
                  <a:ext uri="{FF2B5EF4-FFF2-40B4-BE49-F238E27FC236}">
                    <a16:creationId xmlns:a16="http://schemas.microsoft.com/office/drawing/2014/main" id="{FE0FB6A0-3BDE-E55F-9DAB-3D384407B0BC}"/>
                  </a:ext>
                </a:extLst>
              </p:cNvPr>
              <p:cNvGrpSpPr/>
              <p:nvPr/>
            </p:nvGrpSpPr>
            <p:grpSpPr>
              <a:xfrm>
                <a:off x="5072508" y="4119044"/>
                <a:ext cx="971756" cy="144313"/>
                <a:chOff x="6980024" y="5176592"/>
                <a:chExt cx="391269" cy="58104"/>
              </a:xfrm>
            </p:grpSpPr>
            <p:sp>
              <p:nvSpPr>
                <p:cNvPr id="959" name="Google Shape;759;p39">
                  <a:extLst>
                    <a:ext uri="{FF2B5EF4-FFF2-40B4-BE49-F238E27FC236}">
                      <a16:creationId xmlns:a16="http://schemas.microsoft.com/office/drawing/2014/main" id="{42F280DE-218E-20C2-D826-7D6C13533E32}"/>
                    </a:ext>
                  </a:extLst>
                </p:cNvPr>
                <p:cNvSpPr/>
                <p:nvPr/>
              </p:nvSpPr>
              <p:spPr>
                <a:xfrm>
                  <a:off x="7240532" y="5178205"/>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760;p39">
                  <a:extLst>
                    <a:ext uri="{FF2B5EF4-FFF2-40B4-BE49-F238E27FC236}">
                      <a16:creationId xmlns:a16="http://schemas.microsoft.com/office/drawing/2014/main" id="{1F662ADC-AA3A-81B8-FD6F-AE9624AF1E5D}"/>
                    </a:ext>
                  </a:extLst>
                </p:cNvPr>
                <p:cNvSpPr/>
                <p:nvPr/>
              </p:nvSpPr>
              <p:spPr>
                <a:xfrm>
                  <a:off x="7110786" y="5178205"/>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761;p39">
                  <a:extLst>
                    <a:ext uri="{FF2B5EF4-FFF2-40B4-BE49-F238E27FC236}">
                      <a16:creationId xmlns:a16="http://schemas.microsoft.com/office/drawing/2014/main" id="{C3C31B6C-D43D-06E1-4807-5C2EEED6A1C0}"/>
                    </a:ext>
                  </a:extLst>
                </p:cNvPr>
                <p:cNvSpPr/>
                <p:nvPr/>
              </p:nvSpPr>
              <p:spPr>
                <a:xfrm>
                  <a:off x="6981040" y="5178205"/>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762;p39">
                  <a:extLst>
                    <a:ext uri="{FF2B5EF4-FFF2-40B4-BE49-F238E27FC236}">
                      <a16:creationId xmlns:a16="http://schemas.microsoft.com/office/drawing/2014/main" id="{0AA396FB-DA59-1783-FC7F-3ED7BE3F7DC8}"/>
                    </a:ext>
                  </a:extLst>
                </p:cNvPr>
                <p:cNvSpPr/>
                <p:nvPr/>
              </p:nvSpPr>
              <p:spPr>
                <a:xfrm>
                  <a:off x="6980024" y="5176592"/>
                  <a:ext cx="391269" cy="58104"/>
                </a:xfrm>
                <a:custGeom>
                  <a:avLst/>
                  <a:gdLst/>
                  <a:ahLst/>
                  <a:cxnLst/>
                  <a:rect l="l" t="t" r="r" b="b"/>
                  <a:pathLst>
                    <a:path w="391269" h="58104" extrusionOk="0">
                      <a:moveTo>
                        <a:pt x="391519" y="58289"/>
                      </a:moveTo>
                      <a:lnTo>
                        <a:pt x="249" y="58289"/>
                      </a:lnTo>
                      <a:lnTo>
                        <a:pt x="249" y="184"/>
                      </a:lnTo>
                      <a:lnTo>
                        <a:pt x="391519" y="184"/>
                      </a:lnTo>
                      <a:close/>
                      <a:moveTo>
                        <a:pt x="2282" y="55063"/>
                      </a:moveTo>
                      <a:lnTo>
                        <a:pt x="389486" y="55063"/>
                      </a:lnTo>
                      <a:lnTo>
                        <a:pt x="389486" y="3410"/>
                      </a:lnTo>
                      <a:lnTo>
                        <a:pt x="2282" y="34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49" name="Google Shape;763;p39">
                <a:extLst>
                  <a:ext uri="{FF2B5EF4-FFF2-40B4-BE49-F238E27FC236}">
                    <a16:creationId xmlns:a16="http://schemas.microsoft.com/office/drawing/2014/main" id="{AFBA4A45-E1A0-34A6-A555-D017BEDD0542}"/>
                  </a:ext>
                </a:extLst>
              </p:cNvPr>
              <p:cNvSpPr/>
              <p:nvPr/>
            </p:nvSpPr>
            <p:spPr>
              <a:xfrm>
                <a:off x="5718676" y="4691434"/>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764;p39">
                <a:extLst>
                  <a:ext uri="{FF2B5EF4-FFF2-40B4-BE49-F238E27FC236}">
                    <a16:creationId xmlns:a16="http://schemas.microsoft.com/office/drawing/2014/main" id="{A1B1B8EB-86FF-237C-B61B-7C9B31B8F2EE}"/>
                  </a:ext>
                </a:extLst>
              </p:cNvPr>
              <p:cNvSpPr/>
              <p:nvPr/>
            </p:nvSpPr>
            <p:spPr>
              <a:xfrm>
                <a:off x="5074204" y="4691434"/>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765;p39">
                <a:extLst>
                  <a:ext uri="{FF2B5EF4-FFF2-40B4-BE49-F238E27FC236}">
                    <a16:creationId xmlns:a16="http://schemas.microsoft.com/office/drawing/2014/main" id="{1FB4E375-595D-154E-820A-B782081A23C4}"/>
                  </a:ext>
                </a:extLst>
              </p:cNvPr>
              <p:cNvSpPr/>
              <p:nvPr/>
            </p:nvSpPr>
            <p:spPr>
              <a:xfrm>
                <a:off x="5648274" y="4547006"/>
                <a:ext cx="322092" cy="136232"/>
              </a:xfrm>
              <a:custGeom>
                <a:avLst/>
                <a:gdLst/>
                <a:ahLst/>
                <a:cxnLst/>
                <a:rect l="l" t="t" r="r" b="b"/>
                <a:pathLst>
                  <a:path w="129745" h="54877" extrusionOk="0">
                    <a:moveTo>
                      <a:pt x="0" y="0"/>
                    </a:moveTo>
                    <a:lnTo>
                      <a:pt x="129746" y="0"/>
                    </a:lnTo>
                    <a:lnTo>
                      <a:pt x="129746"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766;p39">
                <a:extLst>
                  <a:ext uri="{FF2B5EF4-FFF2-40B4-BE49-F238E27FC236}">
                    <a16:creationId xmlns:a16="http://schemas.microsoft.com/office/drawing/2014/main" id="{1D3F4E36-763F-C995-BD4E-4C8C0A67034F}"/>
                  </a:ext>
                </a:extLst>
              </p:cNvPr>
              <p:cNvSpPr/>
              <p:nvPr/>
            </p:nvSpPr>
            <p:spPr>
              <a:xfrm>
                <a:off x="5003804" y="4547006"/>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767;p39">
                <a:extLst>
                  <a:ext uri="{FF2B5EF4-FFF2-40B4-BE49-F238E27FC236}">
                    <a16:creationId xmlns:a16="http://schemas.microsoft.com/office/drawing/2014/main" id="{99FF7ABE-5E25-80C5-2A59-94555C6BFFF1}"/>
                  </a:ext>
                </a:extLst>
              </p:cNvPr>
              <p:cNvSpPr/>
              <p:nvPr/>
            </p:nvSpPr>
            <p:spPr>
              <a:xfrm>
                <a:off x="5758672" y="4406867"/>
                <a:ext cx="322092" cy="136232"/>
              </a:xfrm>
              <a:custGeom>
                <a:avLst/>
                <a:gdLst/>
                <a:ahLst/>
                <a:cxnLst/>
                <a:rect l="l" t="t" r="r" b="b"/>
                <a:pathLst>
                  <a:path w="129745" h="54877" extrusionOk="0">
                    <a:moveTo>
                      <a:pt x="0" y="0"/>
                    </a:moveTo>
                    <a:lnTo>
                      <a:pt x="129746" y="0"/>
                    </a:lnTo>
                    <a:lnTo>
                      <a:pt x="129746"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768;p39">
                <a:extLst>
                  <a:ext uri="{FF2B5EF4-FFF2-40B4-BE49-F238E27FC236}">
                    <a16:creationId xmlns:a16="http://schemas.microsoft.com/office/drawing/2014/main" id="{4BB9F945-E89D-190E-72BB-1487ECB1D775}"/>
                  </a:ext>
                </a:extLst>
              </p:cNvPr>
              <p:cNvSpPr/>
              <p:nvPr/>
            </p:nvSpPr>
            <p:spPr>
              <a:xfrm>
                <a:off x="5114200" y="4406867"/>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769;p39">
                <a:extLst>
                  <a:ext uri="{FF2B5EF4-FFF2-40B4-BE49-F238E27FC236}">
                    <a16:creationId xmlns:a16="http://schemas.microsoft.com/office/drawing/2014/main" id="{79F41D7C-AF15-CF82-DAB2-DCC4E610D123}"/>
                  </a:ext>
                </a:extLst>
              </p:cNvPr>
              <p:cNvSpPr/>
              <p:nvPr/>
            </p:nvSpPr>
            <p:spPr>
              <a:xfrm>
                <a:off x="5686799" y="4264676"/>
                <a:ext cx="322092" cy="136232"/>
              </a:xfrm>
              <a:custGeom>
                <a:avLst/>
                <a:gdLst/>
                <a:ahLst/>
                <a:cxnLst/>
                <a:rect l="l" t="t" r="r" b="b"/>
                <a:pathLst>
                  <a:path w="129745" h="54877" extrusionOk="0">
                    <a:moveTo>
                      <a:pt x="0" y="0"/>
                    </a:moveTo>
                    <a:lnTo>
                      <a:pt x="129746" y="0"/>
                    </a:lnTo>
                    <a:lnTo>
                      <a:pt x="129746"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770;p39">
                <a:extLst>
                  <a:ext uri="{FF2B5EF4-FFF2-40B4-BE49-F238E27FC236}">
                    <a16:creationId xmlns:a16="http://schemas.microsoft.com/office/drawing/2014/main" id="{13083C6E-4F99-3389-F77A-F3C085CEE808}"/>
                  </a:ext>
                </a:extLst>
              </p:cNvPr>
              <p:cNvSpPr/>
              <p:nvPr/>
            </p:nvSpPr>
            <p:spPr>
              <a:xfrm>
                <a:off x="5042327" y="4264676"/>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771;p39">
                <a:extLst>
                  <a:ext uri="{FF2B5EF4-FFF2-40B4-BE49-F238E27FC236}">
                    <a16:creationId xmlns:a16="http://schemas.microsoft.com/office/drawing/2014/main" id="{03D88F78-A161-0FA1-FDDA-9F4A5CF08B3F}"/>
                  </a:ext>
                </a:extLst>
              </p:cNvPr>
              <p:cNvSpPr/>
              <p:nvPr/>
            </p:nvSpPr>
            <p:spPr>
              <a:xfrm>
                <a:off x="5719506" y="4123050"/>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772;p39">
                <a:extLst>
                  <a:ext uri="{FF2B5EF4-FFF2-40B4-BE49-F238E27FC236}">
                    <a16:creationId xmlns:a16="http://schemas.microsoft.com/office/drawing/2014/main" id="{BD70DAEF-AAD3-8CD8-556F-D706C8076E76}"/>
                  </a:ext>
                </a:extLst>
              </p:cNvPr>
              <p:cNvSpPr/>
              <p:nvPr/>
            </p:nvSpPr>
            <p:spPr>
              <a:xfrm>
                <a:off x="5075031" y="4123050"/>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 name="Google Shape;773;p39">
              <a:extLst>
                <a:ext uri="{FF2B5EF4-FFF2-40B4-BE49-F238E27FC236}">
                  <a16:creationId xmlns:a16="http://schemas.microsoft.com/office/drawing/2014/main" id="{B6D82574-CB45-A873-0B08-D8C6CC9CCA77}"/>
                </a:ext>
              </a:extLst>
            </p:cNvPr>
            <p:cNvGrpSpPr/>
            <p:nvPr/>
          </p:nvGrpSpPr>
          <p:grpSpPr>
            <a:xfrm>
              <a:off x="5613373" y="2542580"/>
              <a:ext cx="981939" cy="1279409"/>
              <a:chOff x="7216398" y="4881221"/>
              <a:chExt cx="448149" cy="583885"/>
            </a:xfrm>
          </p:grpSpPr>
          <p:sp>
            <p:nvSpPr>
              <p:cNvPr id="51" name="Google Shape;774;p39">
                <a:extLst>
                  <a:ext uri="{FF2B5EF4-FFF2-40B4-BE49-F238E27FC236}">
                    <a16:creationId xmlns:a16="http://schemas.microsoft.com/office/drawing/2014/main" id="{E0E035F5-1B67-C14E-C42C-670A884E86DE}"/>
                  </a:ext>
                </a:extLst>
              </p:cNvPr>
              <p:cNvSpPr/>
              <p:nvPr/>
            </p:nvSpPr>
            <p:spPr>
              <a:xfrm>
                <a:off x="7216398" y="4881221"/>
                <a:ext cx="448149" cy="583885"/>
              </a:xfrm>
              <a:custGeom>
                <a:avLst/>
                <a:gdLst/>
                <a:ahLst/>
                <a:cxnLst/>
                <a:rect l="l" t="t" r="r" b="b"/>
                <a:pathLst>
                  <a:path w="448149" h="583885" extrusionOk="0">
                    <a:moveTo>
                      <a:pt x="410765" y="184"/>
                    </a:moveTo>
                    <a:lnTo>
                      <a:pt x="34944" y="2080"/>
                    </a:lnTo>
                    <a:cubicBezTo>
                      <a:pt x="15267" y="2615"/>
                      <a:pt x="-255" y="18983"/>
                      <a:pt x="262" y="38652"/>
                    </a:cubicBezTo>
                    <a:lnTo>
                      <a:pt x="2833" y="547850"/>
                    </a:lnTo>
                    <a:cubicBezTo>
                      <a:pt x="2514" y="567523"/>
                      <a:pt x="18202" y="583734"/>
                      <a:pt x="37883" y="584070"/>
                    </a:cubicBezTo>
                    <a:lnTo>
                      <a:pt x="413703" y="582174"/>
                    </a:lnTo>
                    <a:cubicBezTo>
                      <a:pt x="433380" y="581639"/>
                      <a:pt x="448903" y="565271"/>
                      <a:pt x="448386" y="545603"/>
                    </a:cubicBezTo>
                    <a:lnTo>
                      <a:pt x="445815" y="36404"/>
                    </a:lnTo>
                    <a:cubicBezTo>
                      <a:pt x="446133" y="16731"/>
                      <a:pt x="430446" y="520"/>
                      <a:pt x="410765" y="1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775;p39">
                <a:extLst>
                  <a:ext uri="{FF2B5EF4-FFF2-40B4-BE49-F238E27FC236}">
                    <a16:creationId xmlns:a16="http://schemas.microsoft.com/office/drawing/2014/main" id="{DAAF98F3-FE57-B151-8DAE-367B36D9803C}"/>
                  </a:ext>
                </a:extLst>
              </p:cNvPr>
              <p:cNvSpPr/>
              <p:nvPr/>
            </p:nvSpPr>
            <p:spPr>
              <a:xfrm>
                <a:off x="7229973" y="4904033"/>
                <a:ext cx="379042" cy="523033"/>
              </a:xfrm>
              <a:custGeom>
                <a:avLst/>
                <a:gdLst/>
                <a:ahLst/>
                <a:cxnLst/>
                <a:rect l="l" t="t" r="r" b="b"/>
                <a:pathLst>
                  <a:path w="379042" h="523033" extrusionOk="0">
                    <a:moveTo>
                      <a:pt x="20858" y="2856"/>
                    </a:moveTo>
                    <a:cubicBezTo>
                      <a:pt x="9066" y="12818"/>
                      <a:pt x="-21188" y="442554"/>
                      <a:pt x="25269" y="496044"/>
                    </a:cubicBezTo>
                    <a:cubicBezTo>
                      <a:pt x="78121" y="556898"/>
                      <a:pt x="379460" y="501309"/>
                      <a:pt x="379292" y="467309"/>
                    </a:cubicBezTo>
                    <a:cubicBezTo>
                      <a:pt x="378675" y="343183"/>
                      <a:pt x="122695" y="438752"/>
                      <a:pt x="103892" y="344569"/>
                    </a:cubicBezTo>
                    <a:cubicBezTo>
                      <a:pt x="85088" y="250387"/>
                      <a:pt x="59829" y="-30068"/>
                      <a:pt x="20858" y="2856"/>
                    </a:cubicBez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776;p39">
                <a:extLst>
                  <a:ext uri="{FF2B5EF4-FFF2-40B4-BE49-F238E27FC236}">
                    <a16:creationId xmlns:a16="http://schemas.microsoft.com/office/drawing/2014/main" id="{A531AFA0-C2CB-FE42-F764-E9E5B0783DEF}"/>
                  </a:ext>
                </a:extLst>
              </p:cNvPr>
              <p:cNvSpPr/>
              <p:nvPr/>
            </p:nvSpPr>
            <p:spPr>
              <a:xfrm>
                <a:off x="7219414" y="5432207"/>
                <a:ext cx="444744" cy="32899"/>
              </a:xfrm>
              <a:custGeom>
                <a:avLst/>
                <a:gdLst/>
                <a:ahLst/>
                <a:cxnLst/>
                <a:rect l="l" t="t" r="r" b="b"/>
                <a:pathLst>
                  <a:path w="444744" h="32899" extrusionOk="0">
                    <a:moveTo>
                      <a:pt x="444994" y="184"/>
                    </a:moveTo>
                    <a:cubicBezTo>
                      <a:pt x="442834" y="17593"/>
                      <a:pt x="428234" y="30788"/>
                      <a:pt x="410689" y="31188"/>
                    </a:cubicBezTo>
                    <a:lnTo>
                      <a:pt x="34865" y="33084"/>
                    </a:lnTo>
                    <a:cubicBezTo>
                      <a:pt x="17317" y="32861"/>
                      <a:pt x="2584" y="19814"/>
                      <a:pt x="249" y="2427"/>
                    </a:cubicBezTo>
                    <a:cubicBezTo>
                      <a:pt x="4190" y="6049"/>
                      <a:pt x="9353" y="8050"/>
                      <a:pt x="14706" y="8033"/>
                    </a:cubicBezTo>
                    <a:lnTo>
                      <a:pt x="430594" y="5935"/>
                    </a:lnTo>
                    <a:cubicBezTo>
                      <a:pt x="435947" y="5899"/>
                      <a:pt x="441089" y="3845"/>
                      <a:pt x="444994" y="185"/>
                    </a:cubicBez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777;p39">
                <a:extLst>
                  <a:ext uri="{FF2B5EF4-FFF2-40B4-BE49-F238E27FC236}">
                    <a16:creationId xmlns:a16="http://schemas.microsoft.com/office/drawing/2014/main" id="{A694B489-05BD-208C-456A-8F68D43BB361}"/>
                  </a:ext>
                </a:extLst>
              </p:cNvPr>
              <p:cNvSpPr/>
              <p:nvPr/>
            </p:nvSpPr>
            <p:spPr>
              <a:xfrm rot="-17189">
                <a:off x="7255783" y="4930905"/>
                <a:ext cx="367290" cy="70460"/>
              </a:xfrm>
              <a:custGeom>
                <a:avLst/>
                <a:gdLst/>
                <a:ahLst/>
                <a:cxnLst/>
                <a:rect l="l" t="t" r="r" b="b"/>
                <a:pathLst>
                  <a:path w="367285" h="70459" extrusionOk="0">
                    <a:moveTo>
                      <a:pt x="20691" y="184"/>
                    </a:moveTo>
                    <a:lnTo>
                      <a:pt x="347093" y="184"/>
                    </a:lnTo>
                    <a:cubicBezTo>
                      <a:pt x="358382" y="184"/>
                      <a:pt x="367535" y="9332"/>
                      <a:pt x="367535" y="20617"/>
                    </a:cubicBezTo>
                    <a:lnTo>
                      <a:pt x="367535" y="50211"/>
                    </a:lnTo>
                    <a:cubicBezTo>
                      <a:pt x="367535" y="61495"/>
                      <a:pt x="358382" y="70643"/>
                      <a:pt x="347093" y="70643"/>
                    </a:cubicBezTo>
                    <a:lnTo>
                      <a:pt x="20691" y="70644"/>
                    </a:lnTo>
                    <a:cubicBezTo>
                      <a:pt x="9401" y="70644"/>
                      <a:pt x="249" y="61495"/>
                      <a:pt x="249" y="50211"/>
                    </a:cubicBezTo>
                    <a:lnTo>
                      <a:pt x="250" y="20617"/>
                    </a:lnTo>
                    <a:cubicBezTo>
                      <a:pt x="250" y="9332"/>
                      <a:pt x="9402" y="184"/>
                      <a:pt x="20692" y="18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 name="Google Shape;778;p39">
                <a:extLst>
                  <a:ext uri="{FF2B5EF4-FFF2-40B4-BE49-F238E27FC236}">
                    <a16:creationId xmlns:a16="http://schemas.microsoft.com/office/drawing/2014/main" id="{2F6D2BF6-DF89-52E7-4DD9-23AD03D47450}"/>
                  </a:ext>
                </a:extLst>
              </p:cNvPr>
              <p:cNvGrpSpPr/>
              <p:nvPr/>
            </p:nvGrpSpPr>
            <p:grpSpPr>
              <a:xfrm>
                <a:off x="7257715" y="5039386"/>
                <a:ext cx="265972" cy="350327"/>
                <a:chOff x="7257715" y="5039386"/>
                <a:chExt cx="265972" cy="350327"/>
              </a:xfrm>
            </p:grpSpPr>
            <p:grpSp>
              <p:nvGrpSpPr>
                <p:cNvPr id="932" name="Google Shape;779;p39">
                  <a:extLst>
                    <a:ext uri="{FF2B5EF4-FFF2-40B4-BE49-F238E27FC236}">
                      <a16:creationId xmlns:a16="http://schemas.microsoft.com/office/drawing/2014/main" id="{4FF4C674-5655-6ED3-E8BF-2D6D44704C95}"/>
                    </a:ext>
                  </a:extLst>
                </p:cNvPr>
                <p:cNvGrpSpPr/>
                <p:nvPr/>
              </p:nvGrpSpPr>
              <p:grpSpPr>
                <a:xfrm>
                  <a:off x="7257715" y="5039386"/>
                  <a:ext cx="265972" cy="350253"/>
                  <a:chOff x="7257715" y="5039386"/>
                  <a:chExt cx="265972" cy="350253"/>
                </a:xfrm>
              </p:grpSpPr>
              <p:sp>
                <p:nvSpPr>
                  <p:cNvPr id="934" name="Google Shape;780;p39">
                    <a:extLst>
                      <a:ext uri="{FF2B5EF4-FFF2-40B4-BE49-F238E27FC236}">
                        <a16:creationId xmlns:a16="http://schemas.microsoft.com/office/drawing/2014/main" id="{59093A63-FDDB-DF9C-3C3D-DD9B0A0780FD}"/>
                      </a:ext>
                    </a:extLst>
                  </p:cNvPr>
                  <p:cNvSpPr/>
                  <p:nvPr/>
                </p:nvSpPr>
                <p:spPr>
                  <a:xfrm>
                    <a:off x="7257925" y="5039386"/>
                    <a:ext cx="68260" cy="74255"/>
                  </a:xfrm>
                  <a:custGeom>
                    <a:avLst/>
                    <a:gdLst/>
                    <a:ahLst/>
                    <a:cxnLst/>
                    <a:rect l="l" t="t" r="r" b="b"/>
                    <a:pathLst>
                      <a:path w="68260" h="74255" extrusionOk="0">
                        <a:moveTo>
                          <a:pt x="2896" y="6290"/>
                        </a:moveTo>
                        <a:cubicBezTo>
                          <a:pt x="5881" y="-3520"/>
                          <a:pt x="56935" y="452"/>
                          <a:pt x="63135" y="4676"/>
                        </a:cubicBezTo>
                        <a:cubicBezTo>
                          <a:pt x="71673" y="10493"/>
                          <a:pt x="68353" y="69008"/>
                          <a:pt x="64667" y="71496"/>
                        </a:cubicBezTo>
                        <a:cubicBezTo>
                          <a:pt x="60980" y="73983"/>
                          <a:pt x="3478" y="77674"/>
                          <a:pt x="2347" y="68958"/>
                        </a:cubicBezTo>
                        <a:cubicBezTo>
                          <a:pt x="1217" y="60242"/>
                          <a:pt x="-2030" y="22473"/>
                          <a:pt x="2896" y="62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781;p39">
                    <a:extLst>
                      <a:ext uri="{FF2B5EF4-FFF2-40B4-BE49-F238E27FC236}">
                        <a16:creationId xmlns:a16="http://schemas.microsoft.com/office/drawing/2014/main" id="{BF844070-C097-98E3-0579-29C06F88B62C}"/>
                      </a:ext>
                    </a:extLst>
                  </p:cNvPr>
                  <p:cNvSpPr/>
                  <p:nvPr/>
                </p:nvSpPr>
                <p:spPr>
                  <a:xfrm>
                    <a:off x="7356676" y="5039460"/>
                    <a:ext cx="68259" cy="74255"/>
                  </a:xfrm>
                  <a:custGeom>
                    <a:avLst/>
                    <a:gdLst/>
                    <a:ahLst/>
                    <a:cxnLst/>
                    <a:rect l="l" t="t" r="r" b="b"/>
                    <a:pathLst>
                      <a:path w="68259" h="74255" extrusionOk="0">
                        <a:moveTo>
                          <a:pt x="2896" y="6291"/>
                        </a:moveTo>
                        <a:cubicBezTo>
                          <a:pt x="5882" y="-3520"/>
                          <a:pt x="56934" y="452"/>
                          <a:pt x="63135" y="4676"/>
                        </a:cubicBezTo>
                        <a:cubicBezTo>
                          <a:pt x="71673" y="10493"/>
                          <a:pt x="68353" y="69008"/>
                          <a:pt x="64666" y="71496"/>
                        </a:cubicBezTo>
                        <a:cubicBezTo>
                          <a:pt x="60980" y="73983"/>
                          <a:pt x="3478" y="77675"/>
                          <a:pt x="2347" y="68958"/>
                        </a:cubicBezTo>
                        <a:cubicBezTo>
                          <a:pt x="1217" y="60242"/>
                          <a:pt x="-2030" y="22473"/>
                          <a:pt x="2896"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782;p39">
                    <a:extLst>
                      <a:ext uri="{FF2B5EF4-FFF2-40B4-BE49-F238E27FC236}">
                        <a16:creationId xmlns:a16="http://schemas.microsoft.com/office/drawing/2014/main" id="{BEDC723D-0F4C-AF75-4C4F-2F4BB02C6A3A}"/>
                      </a:ext>
                    </a:extLst>
                  </p:cNvPr>
                  <p:cNvSpPr/>
                  <p:nvPr/>
                </p:nvSpPr>
                <p:spPr>
                  <a:xfrm>
                    <a:off x="7455427" y="5039535"/>
                    <a:ext cx="68260" cy="74255"/>
                  </a:xfrm>
                  <a:custGeom>
                    <a:avLst/>
                    <a:gdLst/>
                    <a:ahLst/>
                    <a:cxnLst/>
                    <a:rect l="l" t="t" r="r" b="b"/>
                    <a:pathLst>
                      <a:path w="68260" h="74255" extrusionOk="0">
                        <a:moveTo>
                          <a:pt x="2895" y="6291"/>
                        </a:moveTo>
                        <a:cubicBezTo>
                          <a:pt x="5881" y="-3520"/>
                          <a:pt x="56934" y="452"/>
                          <a:pt x="63135" y="4676"/>
                        </a:cubicBezTo>
                        <a:cubicBezTo>
                          <a:pt x="71673" y="10493"/>
                          <a:pt x="68353" y="69008"/>
                          <a:pt x="64667" y="71496"/>
                        </a:cubicBezTo>
                        <a:cubicBezTo>
                          <a:pt x="60980" y="73983"/>
                          <a:pt x="3478" y="77675"/>
                          <a:pt x="2347" y="68959"/>
                        </a:cubicBezTo>
                        <a:cubicBezTo>
                          <a:pt x="1216" y="60242"/>
                          <a:pt x="-2029" y="22473"/>
                          <a:pt x="2895"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783;p39">
                    <a:extLst>
                      <a:ext uri="{FF2B5EF4-FFF2-40B4-BE49-F238E27FC236}">
                        <a16:creationId xmlns:a16="http://schemas.microsoft.com/office/drawing/2014/main" id="{0DF880E3-3090-6642-7E6A-2462955B1CF5}"/>
                      </a:ext>
                    </a:extLst>
                  </p:cNvPr>
                  <p:cNvSpPr/>
                  <p:nvPr/>
                </p:nvSpPr>
                <p:spPr>
                  <a:xfrm>
                    <a:off x="7257855" y="5131385"/>
                    <a:ext cx="68260" cy="74255"/>
                  </a:xfrm>
                  <a:custGeom>
                    <a:avLst/>
                    <a:gdLst/>
                    <a:ahLst/>
                    <a:cxnLst/>
                    <a:rect l="l" t="t" r="r" b="b"/>
                    <a:pathLst>
                      <a:path w="68260" h="74255" extrusionOk="0">
                        <a:moveTo>
                          <a:pt x="2896" y="6291"/>
                        </a:moveTo>
                        <a:cubicBezTo>
                          <a:pt x="5882" y="-3520"/>
                          <a:pt x="56935" y="452"/>
                          <a:pt x="63135" y="4676"/>
                        </a:cubicBezTo>
                        <a:cubicBezTo>
                          <a:pt x="71673" y="10493"/>
                          <a:pt x="68354" y="69008"/>
                          <a:pt x="64666" y="71496"/>
                        </a:cubicBezTo>
                        <a:cubicBezTo>
                          <a:pt x="60980" y="73983"/>
                          <a:pt x="3478" y="77675"/>
                          <a:pt x="2347" y="68959"/>
                        </a:cubicBezTo>
                        <a:cubicBezTo>
                          <a:pt x="1217" y="60242"/>
                          <a:pt x="-2030" y="22473"/>
                          <a:pt x="2896"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784;p39">
                    <a:extLst>
                      <a:ext uri="{FF2B5EF4-FFF2-40B4-BE49-F238E27FC236}">
                        <a16:creationId xmlns:a16="http://schemas.microsoft.com/office/drawing/2014/main" id="{027302FB-2564-1A11-2F7D-48491B51B5A2}"/>
                      </a:ext>
                    </a:extLst>
                  </p:cNvPr>
                  <p:cNvSpPr/>
                  <p:nvPr/>
                </p:nvSpPr>
                <p:spPr>
                  <a:xfrm>
                    <a:off x="7356606" y="5131460"/>
                    <a:ext cx="68259" cy="74255"/>
                  </a:xfrm>
                  <a:custGeom>
                    <a:avLst/>
                    <a:gdLst/>
                    <a:ahLst/>
                    <a:cxnLst/>
                    <a:rect l="l" t="t" r="r" b="b"/>
                    <a:pathLst>
                      <a:path w="68259" h="74255" extrusionOk="0">
                        <a:moveTo>
                          <a:pt x="2895" y="6291"/>
                        </a:moveTo>
                        <a:cubicBezTo>
                          <a:pt x="5881" y="-3520"/>
                          <a:pt x="56934" y="452"/>
                          <a:pt x="63135" y="4676"/>
                        </a:cubicBezTo>
                        <a:cubicBezTo>
                          <a:pt x="71673" y="10493"/>
                          <a:pt x="68353" y="69008"/>
                          <a:pt x="64667" y="71496"/>
                        </a:cubicBezTo>
                        <a:cubicBezTo>
                          <a:pt x="60980" y="73983"/>
                          <a:pt x="3477" y="77674"/>
                          <a:pt x="2347" y="68958"/>
                        </a:cubicBezTo>
                        <a:cubicBezTo>
                          <a:pt x="1217" y="60242"/>
                          <a:pt x="-2030" y="22472"/>
                          <a:pt x="2895"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785;p39">
                    <a:extLst>
                      <a:ext uri="{FF2B5EF4-FFF2-40B4-BE49-F238E27FC236}">
                        <a16:creationId xmlns:a16="http://schemas.microsoft.com/office/drawing/2014/main" id="{EBB7762A-CDC0-9118-2A0D-BEDF72275CE1}"/>
                      </a:ext>
                    </a:extLst>
                  </p:cNvPr>
                  <p:cNvSpPr/>
                  <p:nvPr/>
                </p:nvSpPr>
                <p:spPr>
                  <a:xfrm>
                    <a:off x="7455357" y="5131535"/>
                    <a:ext cx="68260" cy="74255"/>
                  </a:xfrm>
                  <a:custGeom>
                    <a:avLst/>
                    <a:gdLst/>
                    <a:ahLst/>
                    <a:cxnLst/>
                    <a:rect l="l" t="t" r="r" b="b"/>
                    <a:pathLst>
                      <a:path w="68260" h="74255" extrusionOk="0">
                        <a:moveTo>
                          <a:pt x="2896" y="6291"/>
                        </a:moveTo>
                        <a:cubicBezTo>
                          <a:pt x="5881" y="-3520"/>
                          <a:pt x="56934" y="452"/>
                          <a:pt x="63135" y="4676"/>
                        </a:cubicBezTo>
                        <a:cubicBezTo>
                          <a:pt x="71673" y="10493"/>
                          <a:pt x="68354" y="69009"/>
                          <a:pt x="64667" y="71496"/>
                        </a:cubicBezTo>
                        <a:cubicBezTo>
                          <a:pt x="60981" y="73983"/>
                          <a:pt x="3478" y="77675"/>
                          <a:pt x="2347" y="68958"/>
                        </a:cubicBezTo>
                        <a:cubicBezTo>
                          <a:pt x="1217" y="60242"/>
                          <a:pt x="-2030" y="22473"/>
                          <a:pt x="2896"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786;p39">
                    <a:extLst>
                      <a:ext uri="{FF2B5EF4-FFF2-40B4-BE49-F238E27FC236}">
                        <a16:creationId xmlns:a16="http://schemas.microsoft.com/office/drawing/2014/main" id="{1C1F3C34-A038-CC0B-FC4F-30A805884474}"/>
                      </a:ext>
                    </a:extLst>
                  </p:cNvPr>
                  <p:cNvSpPr/>
                  <p:nvPr/>
                </p:nvSpPr>
                <p:spPr>
                  <a:xfrm>
                    <a:off x="7257785" y="5223384"/>
                    <a:ext cx="68260" cy="74255"/>
                  </a:xfrm>
                  <a:custGeom>
                    <a:avLst/>
                    <a:gdLst/>
                    <a:ahLst/>
                    <a:cxnLst/>
                    <a:rect l="l" t="t" r="r" b="b"/>
                    <a:pathLst>
                      <a:path w="68260" h="74255" extrusionOk="0">
                        <a:moveTo>
                          <a:pt x="2895" y="6291"/>
                        </a:moveTo>
                        <a:cubicBezTo>
                          <a:pt x="5881" y="-3520"/>
                          <a:pt x="56934" y="452"/>
                          <a:pt x="63135" y="4676"/>
                        </a:cubicBezTo>
                        <a:cubicBezTo>
                          <a:pt x="71673" y="10493"/>
                          <a:pt x="68353" y="69008"/>
                          <a:pt x="64667" y="71496"/>
                        </a:cubicBezTo>
                        <a:cubicBezTo>
                          <a:pt x="60980" y="73983"/>
                          <a:pt x="3478" y="77674"/>
                          <a:pt x="2347" y="68958"/>
                        </a:cubicBezTo>
                        <a:cubicBezTo>
                          <a:pt x="1216" y="60242"/>
                          <a:pt x="-2029" y="22472"/>
                          <a:pt x="2895"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787;p39">
                    <a:extLst>
                      <a:ext uri="{FF2B5EF4-FFF2-40B4-BE49-F238E27FC236}">
                        <a16:creationId xmlns:a16="http://schemas.microsoft.com/office/drawing/2014/main" id="{E2063B07-DA76-7241-7EFA-E6D2F183CB64}"/>
                      </a:ext>
                    </a:extLst>
                  </p:cNvPr>
                  <p:cNvSpPr/>
                  <p:nvPr/>
                </p:nvSpPr>
                <p:spPr>
                  <a:xfrm>
                    <a:off x="7356536" y="5223459"/>
                    <a:ext cx="68260" cy="74255"/>
                  </a:xfrm>
                  <a:custGeom>
                    <a:avLst/>
                    <a:gdLst/>
                    <a:ahLst/>
                    <a:cxnLst/>
                    <a:rect l="l" t="t" r="r" b="b"/>
                    <a:pathLst>
                      <a:path w="68260" h="74255" extrusionOk="0">
                        <a:moveTo>
                          <a:pt x="2896" y="6291"/>
                        </a:moveTo>
                        <a:cubicBezTo>
                          <a:pt x="5881" y="-3520"/>
                          <a:pt x="56934" y="452"/>
                          <a:pt x="63135" y="4676"/>
                        </a:cubicBezTo>
                        <a:cubicBezTo>
                          <a:pt x="71673" y="10493"/>
                          <a:pt x="68353" y="69009"/>
                          <a:pt x="64667" y="71496"/>
                        </a:cubicBezTo>
                        <a:cubicBezTo>
                          <a:pt x="60980" y="73982"/>
                          <a:pt x="3477" y="77675"/>
                          <a:pt x="2347" y="68958"/>
                        </a:cubicBezTo>
                        <a:cubicBezTo>
                          <a:pt x="1217" y="60242"/>
                          <a:pt x="-2030" y="22472"/>
                          <a:pt x="2896"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788;p39">
                    <a:extLst>
                      <a:ext uri="{FF2B5EF4-FFF2-40B4-BE49-F238E27FC236}">
                        <a16:creationId xmlns:a16="http://schemas.microsoft.com/office/drawing/2014/main" id="{7A12EDDA-32F6-35B7-7FBE-96828688E079}"/>
                      </a:ext>
                    </a:extLst>
                  </p:cNvPr>
                  <p:cNvSpPr/>
                  <p:nvPr/>
                </p:nvSpPr>
                <p:spPr>
                  <a:xfrm>
                    <a:off x="7455288" y="5223534"/>
                    <a:ext cx="68259" cy="74255"/>
                  </a:xfrm>
                  <a:custGeom>
                    <a:avLst/>
                    <a:gdLst/>
                    <a:ahLst/>
                    <a:cxnLst/>
                    <a:rect l="l" t="t" r="r" b="b"/>
                    <a:pathLst>
                      <a:path w="68259" h="74255" extrusionOk="0">
                        <a:moveTo>
                          <a:pt x="2896" y="6291"/>
                        </a:moveTo>
                        <a:cubicBezTo>
                          <a:pt x="5882" y="-3520"/>
                          <a:pt x="56935" y="452"/>
                          <a:pt x="63135" y="4676"/>
                        </a:cubicBezTo>
                        <a:cubicBezTo>
                          <a:pt x="71673" y="10493"/>
                          <a:pt x="68353" y="69008"/>
                          <a:pt x="64666" y="71496"/>
                        </a:cubicBezTo>
                        <a:cubicBezTo>
                          <a:pt x="60980" y="73983"/>
                          <a:pt x="3478" y="77675"/>
                          <a:pt x="2347" y="68958"/>
                        </a:cubicBezTo>
                        <a:cubicBezTo>
                          <a:pt x="1217" y="60242"/>
                          <a:pt x="-2030" y="22473"/>
                          <a:pt x="2896"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789;p39">
                    <a:extLst>
                      <a:ext uri="{FF2B5EF4-FFF2-40B4-BE49-F238E27FC236}">
                        <a16:creationId xmlns:a16="http://schemas.microsoft.com/office/drawing/2014/main" id="{8FBD22E1-559E-4914-8543-8B9AD6D5A77B}"/>
                      </a:ext>
                    </a:extLst>
                  </p:cNvPr>
                  <p:cNvSpPr/>
                  <p:nvPr/>
                </p:nvSpPr>
                <p:spPr>
                  <a:xfrm>
                    <a:off x="7257715" y="5315384"/>
                    <a:ext cx="68260" cy="74255"/>
                  </a:xfrm>
                  <a:custGeom>
                    <a:avLst/>
                    <a:gdLst/>
                    <a:ahLst/>
                    <a:cxnLst/>
                    <a:rect l="l" t="t" r="r" b="b"/>
                    <a:pathLst>
                      <a:path w="68260" h="74255" extrusionOk="0">
                        <a:moveTo>
                          <a:pt x="2896" y="6290"/>
                        </a:moveTo>
                        <a:cubicBezTo>
                          <a:pt x="5881" y="-3520"/>
                          <a:pt x="56935" y="452"/>
                          <a:pt x="63135" y="4676"/>
                        </a:cubicBezTo>
                        <a:cubicBezTo>
                          <a:pt x="71673" y="10493"/>
                          <a:pt x="68353" y="69008"/>
                          <a:pt x="64667" y="71495"/>
                        </a:cubicBezTo>
                        <a:cubicBezTo>
                          <a:pt x="60980" y="73983"/>
                          <a:pt x="3478" y="77674"/>
                          <a:pt x="2347" y="68958"/>
                        </a:cubicBezTo>
                        <a:cubicBezTo>
                          <a:pt x="1217" y="60242"/>
                          <a:pt x="-2030" y="22473"/>
                          <a:pt x="2896" y="62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3" name="Google Shape;790;p39">
                  <a:extLst>
                    <a:ext uri="{FF2B5EF4-FFF2-40B4-BE49-F238E27FC236}">
                      <a16:creationId xmlns:a16="http://schemas.microsoft.com/office/drawing/2014/main" id="{C47E133A-AD2B-9941-873C-D475BE699861}"/>
                    </a:ext>
                  </a:extLst>
                </p:cNvPr>
                <p:cNvSpPr/>
                <p:nvPr/>
              </p:nvSpPr>
              <p:spPr>
                <a:xfrm>
                  <a:off x="7356467" y="5315458"/>
                  <a:ext cx="68259" cy="74255"/>
                </a:xfrm>
                <a:custGeom>
                  <a:avLst/>
                  <a:gdLst/>
                  <a:ahLst/>
                  <a:cxnLst/>
                  <a:rect l="l" t="t" r="r" b="b"/>
                  <a:pathLst>
                    <a:path w="68259" h="74255" extrusionOk="0">
                      <a:moveTo>
                        <a:pt x="2896" y="6291"/>
                      </a:moveTo>
                      <a:cubicBezTo>
                        <a:pt x="5882" y="-3520"/>
                        <a:pt x="56935" y="452"/>
                        <a:pt x="63135" y="4676"/>
                      </a:cubicBezTo>
                      <a:cubicBezTo>
                        <a:pt x="71673" y="10493"/>
                        <a:pt x="68353" y="69009"/>
                        <a:pt x="64667" y="71496"/>
                      </a:cubicBezTo>
                      <a:cubicBezTo>
                        <a:pt x="60980" y="73983"/>
                        <a:pt x="3478" y="77675"/>
                        <a:pt x="2347" y="68958"/>
                      </a:cubicBezTo>
                      <a:cubicBezTo>
                        <a:pt x="1217" y="60242"/>
                        <a:pt x="-2030" y="22473"/>
                        <a:pt x="2896"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 name="Google Shape;791;p39">
                <a:extLst>
                  <a:ext uri="{FF2B5EF4-FFF2-40B4-BE49-F238E27FC236}">
                    <a16:creationId xmlns:a16="http://schemas.microsoft.com/office/drawing/2014/main" id="{FAA1BA48-E8DD-B9E6-7398-2438B6FB6BE6}"/>
                  </a:ext>
                </a:extLst>
              </p:cNvPr>
              <p:cNvSpPr/>
              <p:nvPr/>
            </p:nvSpPr>
            <p:spPr>
              <a:xfrm>
                <a:off x="7455218" y="5315533"/>
                <a:ext cx="68260" cy="74255"/>
              </a:xfrm>
              <a:custGeom>
                <a:avLst/>
                <a:gdLst/>
                <a:ahLst/>
                <a:cxnLst/>
                <a:rect l="l" t="t" r="r" b="b"/>
                <a:pathLst>
                  <a:path w="68260" h="74255" extrusionOk="0">
                    <a:moveTo>
                      <a:pt x="2895" y="6291"/>
                    </a:moveTo>
                    <a:cubicBezTo>
                      <a:pt x="5881" y="-3520"/>
                      <a:pt x="56934" y="452"/>
                      <a:pt x="63135" y="4676"/>
                    </a:cubicBezTo>
                    <a:cubicBezTo>
                      <a:pt x="71673" y="10493"/>
                      <a:pt x="68354" y="69008"/>
                      <a:pt x="64666" y="71496"/>
                    </a:cubicBezTo>
                    <a:cubicBezTo>
                      <a:pt x="60979" y="73983"/>
                      <a:pt x="3477" y="77675"/>
                      <a:pt x="2347" y="68958"/>
                    </a:cubicBezTo>
                    <a:cubicBezTo>
                      <a:pt x="1217" y="60242"/>
                      <a:pt x="-2030" y="22473"/>
                      <a:pt x="2895" y="629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792;p39">
                <a:extLst>
                  <a:ext uri="{FF2B5EF4-FFF2-40B4-BE49-F238E27FC236}">
                    <a16:creationId xmlns:a16="http://schemas.microsoft.com/office/drawing/2014/main" id="{478507DB-F47C-DA05-AE4B-B5F4E0E7F48F}"/>
                  </a:ext>
                </a:extLst>
              </p:cNvPr>
              <p:cNvGrpSpPr/>
              <p:nvPr/>
            </p:nvGrpSpPr>
            <p:grpSpPr>
              <a:xfrm>
                <a:off x="7553969" y="5039611"/>
                <a:ext cx="69652" cy="350252"/>
                <a:chOff x="7553969" y="5039611"/>
                <a:chExt cx="69652" cy="350252"/>
              </a:xfrm>
            </p:grpSpPr>
            <p:sp>
              <p:nvSpPr>
                <p:cNvPr id="928" name="Google Shape;793;p39">
                  <a:extLst>
                    <a:ext uri="{FF2B5EF4-FFF2-40B4-BE49-F238E27FC236}">
                      <a16:creationId xmlns:a16="http://schemas.microsoft.com/office/drawing/2014/main" id="{062380B1-4636-9734-707A-F1F1DF6C1D0C}"/>
                    </a:ext>
                  </a:extLst>
                </p:cNvPr>
                <p:cNvSpPr/>
                <p:nvPr/>
              </p:nvSpPr>
              <p:spPr>
                <a:xfrm>
                  <a:off x="7555361" y="5039611"/>
                  <a:ext cx="68260" cy="74255"/>
                </a:xfrm>
                <a:custGeom>
                  <a:avLst/>
                  <a:gdLst/>
                  <a:ahLst/>
                  <a:cxnLst/>
                  <a:rect l="l" t="t" r="r" b="b"/>
                  <a:pathLst>
                    <a:path w="68260" h="74255" extrusionOk="0">
                      <a:moveTo>
                        <a:pt x="2896" y="6291"/>
                      </a:moveTo>
                      <a:cubicBezTo>
                        <a:pt x="5881" y="-3520"/>
                        <a:pt x="56935" y="452"/>
                        <a:pt x="63135" y="4676"/>
                      </a:cubicBezTo>
                      <a:cubicBezTo>
                        <a:pt x="71673" y="10493"/>
                        <a:pt x="68353" y="69008"/>
                        <a:pt x="64667" y="71496"/>
                      </a:cubicBezTo>
                      <a:cubicBezTo>
                        <a:pt x="60980" y="73983"/>
                        <a:pt x="3478" y="77674"/>
                        <a:pt x="2347" y="68958"/>
                      </a:cubicBezTo>
                      <a:cubicBezTo>
                        <a:pt x="1217" y="60242"/>
                        <a:pt x="-2030" y="22472"/>
                        <a:pt x="2896" y="62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794;p39">
                  <a:extLst>
                    <a:ext uri="{FF2B5EF4-FFF2-40B4-BE49-F238E27FC236}">
                      <a16:creationId xmlns:a16="http://schemas.microsoft.com/office/drawing/2014/main" id="{CF611C8B-72C3-00F9-B904-A41489C1F6C3}"/>
                    </a:ext>
                  </a:extLst>
                </p:cNvPr>
                <p:cNvSpPr/>
                <p:nvPr/>
              </p:nvSpPr>
              <p:spPr>
                <a:xfrm>
                  <a:off x="7554109" y="5131610"/>
                  <a:ext cx="68260" cy="74255"/>
                </a:xfrm>
                <a:custGeom>
                  <a:avLst/>
                  <a:gdLst/>
                  <a:ahLst/>
                  <a:cxnLst/>
                  <a:rect l="l" t="t" r="r" b="b"/>
                  <a:pathLst>
                    <a:path w="68260" h="74255" extrusionOk="0">
                      <a:moveTo>
                        <a:pt x="2895" y="6290"/>
                      </a:moveTo>
                      <a:cubicBezTo>
                        <a:pt x="5881" y="-3520"/>
                        <a:pt x="56934" y="452"/>
                        <a:pt x="63135" y="4676"/>
                      </a:cubicBezTo>
                      <a:cubicBezTo>
                        <a:pt x="71673" y="10493"/>
                        <a:pt x="68353" y="69008"/>
                        <a:pt x="64667" y="71496"/>
                      </a:cubicBezTo>
                      <a:cubicBezTo>
                        <a:pt x="60979" y="73983"/>
                        <a:pt x="3478" y="77674"/>
                        <a:pt x="2348" y="68958"/>
                      </a:cubicBezTo>
                      <a:cubicBezTo>
                        <a:pt x="1217" y="60242"/>
                        <a:pt x="-2030" y="22473"/>
                        <a:pt x="2895" y="62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795;p39">
                  <a:extLst>
                    <a:ext uri="{FF2B5EF4-FFF2-40B4-BE49-F238E27FC236}">
                      <a16:creationId xmlns:a16="http://schemas.microsoft.com/office/drawing/2014/main" id="{AA7A7AEB-288E-23C8-5F37-F87F86258867}"/>
                    </a:ext>
                  </a:extLst>
                </p:cNvPr>
                <p:cNvSpPr/>
                <p:nvPr/>
              </p:nvSpPr>
              <p:spPr>
                <a:xfrm>
                  <a:off x="7554039" y="5223609"/>
                  <a:ext cx="68260" cy="74255"/>
                </a:xfrm>
                <a:custGeom>
                  <a:avLst/>
                  <a:gdLst/>
                  <a:ahLst/>
                  <a:cxnLst/>
                  <a:rect l="l" t="t" r="r" b="b"/>
                  <a:pathLst>
                    <a:path w="68260" h="74255" extrusionOk="0">
                      <a:moveTo>
                        <a:pt x="2896" y="6291"/>
                      </a:moveTo>
                      <a:cubicBezTo>
                        <a:pt x="5882" y="-3520"/>
                        <a:pt x="56935" y="452"/>
                        <a:pt x="63135" y="4676"/>
                      </a:cubicBezTo>
                      <a:cubicBezTo>
                        <a:pt x="71673" y="10493"/>
                        <a:pt x="68353" y="69008"/>
                        <a:pt x="64667" y="71496"/>
                      </a:cubicBezTo>
                      <a:cubicBezTo>
                        <a:pt x="60980" y="73983"/>
                        <a:pt x="3477" y="77675"/>
                        <a:pt x="2347" y="68959"/>
                      </a:cubicBezTo>
                      <a:cubicBezTo>
                        <a:pt x="1217" y="60242"/>
                        <a:pt x="-2030" y="22473"/>
                        <a:pt x="2896" y="62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796;p39">
                  <a:extLst>
                    <a:ext uri="{FF2B5EF4-FFF2-40B4-BE49-F238E27FC236}">
                      <a16:creationId xmlns:a16="http://schemas.microsoft.com/office/drawing/2014/main" id="{A3DACFBF-1D90-0451-7C89-A99FAABAD3E0}"/>
                    </a:ext>
                  </a:extLst>
                </p:cNvPr>
                <p:cNvSpPr/>
                <p:nvPr/>
              </p:nvSpPr>
              <p:spPr>
                <a:xfrm>
                  <a:off x="7553969" y="5315608"/>
                  <a:ext cx="68259" cy="74255"/>
                </a:xfrm>
                <a:custGeom>
                  <a:avLst/>
                  <a:gdLst/>
                  <a:ahLst/>
                  <a:cxnLst/>
                  <a:rect l="l" t="t" r="r" b="b"/>
                  <a:pathLst>
                    <a:path w="68259" h="74255" extrusionOk="0">
                      <a:moveTo>
                        <a:pt x="2895" y="6291"/>
                      </a:moveTo>
                      <a:cubicBezTo>
                        <a:pt x="5881" y="-3520"/>
                        <a:pt x="56934" y="452"/>
                        <a:pt x="63135" y="4676"/>
                      </a:cubicBezTo>
                      <a:cubicBezTo>
                        <a:pt x="71673" y="10493"/>
                        <a:pt x="68353" y="69008"/>
                        <a:pt x="64667" y="71496"/>
                      </a:cubicBezTo>
                      <a:cubicBezTo>
                        <a:pt x="60980" y="73983"/>
                        <a:pt x="3477" y="77674"/>
                        <a:pt x="2347" y="68958"/>
                      </a:cubicBezTo>
                      <a:cubicBezTo>
                        <a:pt x="1217" y="60242"/>
                        <a:pt x="-2030" y="22472"/>
                        <a:pt x="2895" y="62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797;p39">
                <a:extLst>
                  <a:ext uri="{FF2B5EF4-FFF2-40B4-BE49-F238E27FC236}">
                    <a16:creationId xmlns:a16="http://schemas.microsoft.com/office/drawing/2014/main" id="{F8769CF4-26F2-9FD8-8B00-3502DF9134EF}"/>
                  </a:ext>
                </a:extLst>
              </p:cNvPr>
              <p:cNvSpPr/>
              <p:nvPr/>
            </p:nvSpPr>
            <p:spPr>
              <a:xfrm>
                <a:off x="7576724" y="5063478"/>
                <a:ext cx="25341" cy="25776"/>
              </a:xfrm>
              <a:custGeom>
                <a:avLst/>
                <a:gdLst/>
                <a:ahLst/>
                <a:cxnLst/>
                <a:rect l="l" t="t" r="r" b="b"/>
                <a:pathLst>
                  <a:path w="25341" h="25776" extrusionOk="0">
                    <a:moveTo>
                      <a:pt x="254" y="10110"/>
                    </a:moveTo>
                    <a:lnTo>
                      <a:pt x="25590" y="10129"/>
                    </a:lnTo>
                    <a:lnTo>
                      <a:pt x="25586" y="16034"/>
                    </a:lnTo>
                    <a:lnTo>
                      <a:pt x="249" y="16015"/>
                    </a:lnTo>
                    <a:close/>
                    <a:moveTo>
                      <a:pt x="8936" y="21927"/>
                    </a:moveTo>
                    <a:cubicBezTo>
                      <a:pt x="8932" y="21386"/>
                      <a:pt x="9043" y="20851"/>
                      <a:pt x="9262" y="20357"/>
                    </a:cubicBezTo>
                    <a:cubicBezTo>
                      <a:pt x="9673" y="19409"/>
                      <a:pt x="10424" y="18650"/>
                      <a:pt x="11366" y="18226"/>
                    </a:cubicBezTo>
                    <a:cubicBezTo>
                      <a:pt x="12353" y="17790"/>
                      <a:pt x="13478" y="17791"/>
                      <a:pt x="14464" y="18228"/>
                    </a:cubicBezTo>
                    <a:cubicBezTo>
                      <a:pt x="14929" y="18439"/>
                      <a:pt x="15352" y="18734"/>
                      <a:pt x="15712" y="19096"/>
                    </a:cubicBezTo>
                    <a:cubicBezTo>
                      <a:pt x="16071" y="19464"/>
                      <a:pt x="16360" y="19893"/>
                      <a:pt x="16566" y="20363"/>
                    </a:cubicBezTo>
                    <a:cubicBezTo>
                      <a:pt x="16997" y="21365"/>
                      <a:pt x="16996" y="22501"/>
                      <a:pt x="16563" y="23503"/>
                    </a:cubicBezTo>
                    <a:cubicBezTo>
                      <a:pt x="16357" y="23973"/>
                      <a:pt x="16067" y="24401"/>
                      <a:pt x="15708" y="24768"/>
                    </a:cubicBezTo>
                    <a:cubicBezTo>
                      <a:pt x="15348" y="25131"/>
                      <a:pt x="14924" y="25425"/>
                      <a:pt x="14458" y="25634"/>
                    </a:cubicBezTo>
                    <a:cubicBezTo>
                      <a:pt x="13471" y="26071"/>
                      <a:pt x="12346" y="26070"/>
                      <a:pt x="11361" y="25632"/>
                    </a:cubicBezTo>
                    <a:cubicBezTo>
                      <a:pt x="10895" y="25422"/>
                      <a:pt x="10472" y="25127"/>
                      <a:pt x="10113" y="24763"/>
                    </a:cubicBezTo>
                    <a:cubicBezTo>
                      <a:pt x="9753" y="24397"/>
                      <a:pt x="9464" y="23968"/>
                      <a:pt x="9259" y="23498"/>
                    </a:cubicBezTo>
                    <a:cubicBezTo>
                      <a:pt x="9041" y="23003"/>
                      <a:pt x="8931" y="22468"/>
                      <a:pt x="8936" y="21927"/>
                    </a:cubicBezTo>
                    <a:close/>
                    <a:moveTo>
                      <a:pt x="8949" y="4211"/>
                    </a:moveTo>
                    <a:cubicBezTo>
                      <a:pt x="8945" y="3671"/>
                      <a:pt x="9056" y="3136"/>
                      <a:pt x="9275" y="2641"/>
                    </a:cubicBezTo>
                    <a:cubicBezTo>
                      <a:pt x="9686" y="1694"/>
                      <a:pt x="10437" y="934"/>
                      <a:pt x="11380" y="511"/>
                    </a:cubicBezTo>
                    <a:cubicBezTo>
                      <a:pt x="12367" y="74"/>
                      <a:pt x="13492" y="75"/>
                      <a:pt x="14478" y="513"/>
                    </a:cubicBezTo>
                    <a:cubicBezTo>
                      <a:pt x="14943" y="724"/>
                      <a:pt x="15366" y="1018"/>
                      <a:pt x="15726" y="1381"/>
                    </a:cubicBezTo>
                    <a:cubicBezTo>
                      <a:pt x="16084" y="1748"/>
                      <a:pt x="16373" y="2177"/>
                      <a:pt x="16580" y="2647"/>
                    </a:cubicBezTo>
                    <a:cubicBezTo>
                      <a:pt x="17011" y="3650"/>
                      <a:pt x="17010" y="4785"/>
                      <a:pt x="16578" y="5787"/>
                    </a:cubicBezTo>
                    <a:cubicBezTo>
                      <a:pt x="16372" y="6257"/>
                      <a:pt x="16082" y="6686"/>
                      <a:pt x="15722" y="7052"/>
                    </a:cubicBezTo>
                    <a:cubicBezTo>
                      <a:pt x="15363" y="7415"/>
                      <a:pt x="14939" y="7709"/>
                      <a:pt x="14473" y="7918"/>
                    </a:cubicBezTo>
                    <a:cubicBezTo>
                      <a:pt x="13486" y="8355"/>
                      <a:pt x="12361" y="8354"/>
                      <a:pt x="11375" y="7916"/>
                    </a:cubicBezTo>
                    <a:cubicBezTo>
                      <a:pt x="10909" y="7706"/>
                      <a:pt x="10487" y="7412"/>
                      <a:pt x="10128" y="7048"/>
                    </a:cubicBezTo>
                    <a:cubicBezTo>
                      <a:pt x="9768" y="6682"/>
                      <a:pt x="9479" y="6253"/>
                      <a:pt x="9274" y="5782"/>
                    </a:cubicBezTo>
                    <a:cubicBezTo>
                      <a:pt x="9056" y="5287"/>
                      <a:pt x="8945" y="4752"/>
                      <a:pt x="8951" y="421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798;p39">
                <a:extLst>
                  <a:ext uri="{FF2B5EF4-FFF2-40B4-BE49-F238E27FC236}">
                    <a16:creationId xmlns:a16="http://schemas.microsoft.com/office/drawing/2014/main" id="{C9B19602-1DAE-F2CE-6463-633D107885E6}"/>
                  </a:ext>
                </a:extLst>
              </p:cNvPr>
              <p:cNvSpPr/>
              <p:nvPr/>
            </p:nvSpPr>
            <p:spPr>
              <a:xfrm>
                <a:off x="7576894" y="5156278"/>
                <a:ext cx="24861" cy="25026"/>
              </a:xfrm>
              <a:custGeom>
                <a:avLst/>
                <a:gdLst/>
                <a:ahLst/>
                <a:cxnLst/>
                <a:rect l="l" t="t" r="r" b="b"/>
                <a:pathLst>
                  <a:path w="24861" h="25026" extrusionOk="0">
                    <a:moveTo>
                      <a:pt x="4552" y="184"/>
                    </a:moveTo>
                    <a:lnTo>
                      <a:pt x="12729" y="8392"/>
                    </a:lnTo>
                    <a:lnTo>
                      <a:pt x="20688" y="243"/>
                    </a:lnTo>
                    <a:lnTo>
                      <a:pt x="24799" y="4277"/>
                    </a:lnTo>
                    <a:lnTo>
                      <a:pt x="16795" y="12706"/>
                    </a:lnTo>
                    <a:lnTo>
                      <a:pt x="25110" y="20821"/>
                    </a:lnTo>
                    <a:lnTo>
                      <a:pt x="20854" y="25176"/>
                    </a:lnTo>
                    <a:lnTo>
                      <a:pt x="12723" y="16921"/>
                    </a:lnTo>
                    <a:lnTo>
                      <a:pt x="4533" y="25211"/>
                    </a:lnTo>
                    <a:lnTo>
                      <a:pt x="421" y="21177"/>
                    </a:lnTo>
                    <a:lnTo>
                      <a:pt x="8473" y="12700"/>
                    </a:lnTo>
                    <a:lnTo>
                      <a:pt x="249" y="46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799;p39">
                <a:extLst>
                  <a:ext uri="{FF2B5EF4-FFF2-40B4-BE49-F238E27FC236}">
                    <a16:creationId xmlns:a16="http://schemas.microsoft.com/office/drawing/2014/main" id="{7825A732-0F42-E15D-29A3-86F5253D5CD5}"/>
                  </a:ext>
                </a:extLst>
              </p:cNvPr>
              <p:cNvSpPr/>
              <p:nvPr/>
            </p:nvSpPr>
            <p:spPr>
              <a:xfrm>
                <a:off x="7582719" y="5258340"/>
                <a:ext cx="11378" cy="5631"/>
              </a:xfrm>
              <a:custGeom>
                <a:avLst/>
                <a:gdLst/>
                <a:ahLst/>
                <a:cxnLst/>
                <a:rect l="l" t="t" r="r" b="b"/>
                <a:pathLst>
                  <a:path w="11378" h="5631" extrusionOk="0">
                    <a:moveTo>
                      <a:pt x="11623" y="5816"/>
                    </a:moveTo>
                    <a:lnTo>
                      <a:pt x="249" y="5808"/>
                    </a:lnTo>
                    <a:lnTo>
                      <a:pt x="253" y="184"/>
                    </a:lnTo>
                    <a:lnTo>
                      <a:pt x="11627" y="19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800;p39">
                <a:extLst>
                  <a:ext uri="{FF2B5EF4-FFF2-40B4-BE49-F238E27FC236}">
                    <a16:creationId xmlns:a16="http://schemas.microsoft.com/office/drawing/2014/main" id="{B7A00BBD-CC01-F0B0-A8A8-144F6B719271}"/>
                  </a:ext>
                </a:extLst>
              </p:cNvPr>
              <p:cNvSpPr/>
              <p:nvPr/>
            </p:nvSpPr>
            <p:spPr>
              <a:xfrm>
                <a:off x="7575736" y="5337854"/>
                <a:ext cx="25340" cy="25686"/>
              </a:xfrm>
              <a:custGeom>
                <a:avLst/>
                <a:gdLst/>
                <a:ahLst/>
                <a:cxnLst/>
                <a:rect l="l" t="t" r="r" b="b"/>
                <a:pathLst>
                  <a:path w="25340" h="25686" extrusionOk="0">
                    <a:moveTo>
                      <a:pt x="254" y="10065"/>
                    </a:moveTo>
                    <a:lnTo>
                      <a:pt x="10009" y="10073"/>
                    </a:lnTo>
                    <a:lnTo>
                      <a:pt x="10016" y="184"/>
                    </a:lnTo>
                    <a:lnTo>
                      <a:pt x="15841" y="188"/>
                    </a:lnTo>
                    <a:lnTo>
                      <a:pt x="15834" y="10077"/>
                    </a:lnTo>
                    <a:lnTo>
                      <a:pt x="25590" y="10084"/>
                    </a:lnTo>
                    <a:lnTo>
                      <a:pt x="25585" y="15990"/>
                    </a:lnTo>
                    <a:lnTo>
                      <a:pt x="15830" y="15982"/>
                    </a:lnTo>
                    <a:lnTo>
                      <a:pt x="15822" y="25871"/>
                    </a:lnTo>
                    <a:lnTo>
                      <a:pt x="9997" y="25867"/>
                    </a:lnTo>
                    <a:lnTo>
                      <a:pt x="10004" y="15978"/>
                    </a:lnTo>
                    <a:lnTo>
                      <a:pt x="249" y="1597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801;p39">
                <a:extLst>
                  <a:ext uri="{FF2B5EF4-FFF2-40B4-BE49-F238E27FC236}">
                    <a16:creationId xmlns:a16="http://schemas.microsoft.com/office/drawing/2014/main" id="{430CAD68-6B11-8026-F1C0-7D3738151E12}"/>
                  </a:ext>
                </a:extLst>
              </p:cNvPr>
              <p:cNvSpPr/>
              <p:nvPr/>
            </p:nvSpPr>
            <p:spPr>
              <a:xfrm>
                <a:off x="7477791" y="5345051"/>
                <a:ext cx="25345" cy="14922"/>
              </a:xfrm>
              <a:custGeom>
                <a:avLst/>
                <a:gdLst/>
                <a:ahLst/>
                <a:cxnLst/>
                <a:rect l="l" t="t" r="r" b="b"/>
                <a:pathLst>
                  <a:path w="25345" h="14922" extrusionOk="0">
                    <a:moveTo>
                      <a:pt x="253" y="9182"/>
                    </a:moveTo>
                    <a:lnTo>
                      <a:pt x="25589" y="9201"/>
                    </a:lnTo>
                    <a:lnTo>
                      <a:pt x="25585" y="15107"/>
                    </a:lnTo>
                    <a:lnTo>
                      <a:pt x="249" y="15087"/>
                    </a:lnTo>
                    <a:close/>
                    <a:moveTo>
                      <a:pt x="260" y="184"/>
                    </a:moveTo>
                    <a:lnTo>
                      <a:pt x="25595" y="203"/>
                    </a:lnTo>
                    <a:lnTo>
                      <a:pt x="25591" y="6108"/>
                    </a:lnTo>
                    <a:lnTo>
                      <a:pt x="256" y="608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802;p39">
                <a:extLst>
                  <a:ext uri="{FF2B5EF4-FFF2-40B4-BE49-F238E27FC236}">
                    <a16:creationId xmlns:a16="http://schemas.microsoft.com/office/drawing/2014/main" id="{8CA92C2E-D080-A794-A417-465537613670}"/>
                  </a:ext>
                </a:extLst>
              </p:cNvPr>
              <p:cNvSpPr/>
              <p:nvPr/>
            </p:nvSpPr>
            <p:spPr>
              <a:xfrm>
                <a:off x="7280024" y="5059993"/>
                <a:ext cx="17159" cy="33186"/>
              </a:xfrm>
              <a:custGeom>
                <a:avLst/>
                <a:gdLst/>
                <a:ahLst/>
                <a:cxnLst/>
                <a:rect l="l" t="t" r="r" b="b"/>
                <a:pathLst>
                  <a:path w="17159" h="33186" extrusionOk="0">
                    <a:moveTo>
                      <a:pt x="10745" y="8058"/>
                    </a:moveTo>
                    <a:lnTo>
                      <a:pt x="4176" y="13911"/>
                    </a:lnTo>
                    <a:lnTo>
                      <a:pt x="249" y="9315"/>
                    </a:lnTo>
                    <a:lnTo>
                      <a:pt x="10936" y="184"/>
                    </a:lnTo>
                    <a:lnTo>
                      <a:pt x="17408" y="189"/>
                    </a:lnTo>
                    <a:lnTo>
                      <a:pt x="17383" y="33371"/>
                    </a:lnTo>
                    <a:lnTo>
                      <a:pt x="10726" y="3336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803;p39">
                <a:extLst>
                  <a:ext uri="{FF2B5EF4-FFF2-40B4-BE49-F238E27FC236}">
                    <a16:creationId xmlns:a16="http://schemas.microsoft.com/office/drawing/2014/main" id="{A4B16A24-CF40-8EBC-2637-FF605A8669CE}"/>
                  </a:ext>
                </a:extLst>
              </p:cNvPr>
              <p:cNvSpPr/>
              <p:nvPr/>
            </p:nvSpPr>
            <p:spPr>
              <a:xfrm>
                <a:off x="7379019" y="5059507"/>
                <a:ext cx="22843" cy="33753"/>
              </a:xfrm>
              <a:custGeom>
                <a:avLst/>
                <a:gdLst/>
                <a:ahLst/>
                <a:cxnLst/>
                <a:rect l="l" t="t" r="r" b="b"/>
                <a:pathLst>
                  <a:path w="22843" h="33753" extrusionOk="0">
                    <a:moveTo>
                      <a:pt x="255" y="26467"/>
                    </a:moveTo>
                    <a:lnTo>
                      <a:pt x="12977" y="14901"/>
                    </a:lnTo>
                    <a:cubicBezTo>
                      <a:pt x="13663" y="14268"/>
                      <a:pt x="14312" y="13596"/>
                      <a:pt x="14920" y="12887"/>
                    </a:cubicBezTo>
                    <a:cubicBezTo>
                      <a:pt x="15559" y="12164"/>
                      <a:pt x="15905" y="11229"/>
                      <a:pt x="15893" y="10264"/>
                    </a:cubicBezTo>
                    <a:cubicBezTo>
                      <a:pt x="15940" y="9240"/>
                      <a:pt x="15494" y="8255"/>
                      <a:pt x="14693" y="7615"/>
                    </a:cubicBezTo>
                    <a:cubicBezTo>
                      <a:pt x="13894" y="6974"/>
                      <a:pt x="12897" y="6634"/>
                      <a:pt x="11874" y="6652"/>
                    </a:cubicBezTo>
                    <a:cubicBezTo>
                      <a:pt x="10733" y="6588"/>
                      <a:pt x="9623" y="7033"/>
                      <a:pt x="8844" y="7868"/>
                    </a:cubicBezTo>
                    <a:cubicBezTo>
                      <a:pt x="8110" y="8702"/>
                      <a:pt x="7678" y="9758"/>
                      <a:pt x="7616" y="10866"/>
                    </a:cubicBezTo>
                    <a:lnTo>
                      <a:pt x="683" y="10346"/>
                    </a:lnTo>
                    <a:cubicBezTo>
                      <a:pt x="735" y="8798"/>
                      <a:pt x="1098" y="7276"/>
                      <a:pt x="1750" y="5871"/>
                    </a:cubicBezTo>
                    <a:cubicBezTo>
                      <a:pt x="2331" y="4653"/>
                      <a:pt x="3167" y="3574"/>
                      <a:pt x="4203" y="2709"/>
                    </a:cubicBezTo>
                    <a:cubicBezTo>
                      <a:pt x="5260" y="1845"/>
                      <a:pt x="6478" y="1201"/>
                      <a:pt x="7787" y="814"/>
                    </a:cubicBezTo>
                    <a:cubicBezTo>
                      <a:pt x="9234" y="382"/>
                      <a:pt x="10739" y="170"/>
                      <a:pt x="12249" y="185"/>
                    </a:cubicBezTo>
                    <a:cubicBezTo>
                      <a:pt x="13660" y="175"/>
                      <a:pt x="15065" y="390"/>
                      <a:pt x="16409" y="821"/>
                    </a:cubicBezTo>
                    <a:cubicBezTo>
                      <a:pt x="17649" y="1213"/>
                      <a:pt x="18797" y="1851"/>
                      <a:pt x="19783" y="2697"/>
                    </a:cubicBezTo>
                    <a:cubicBezTo>
                      <a:pt x="20757" y="3553"/>
                      <a:pt x="21523" y="4620"/>
                      <a:pt x="22023" y="5816"/>
                    </a:cubicBezTo>
                    <a:cubicBezTo>
                      <a:pt x="22586" y="7199"/>
                      <a:pt x="22861" y="8682"/>
                      <a:pt x="22829" y="10175"/>
                    </a:cubicBezTo>
                    <a:cubicBezTo>
                      <a:pt x="22839" y="11146"/>
                      <a:pt x="22729" y="12113"/>
                      <a:pt x="22503" y="13057"/>
                    </a:cubicBezTo>
                    <a:cubicBezTo>
                      <a:pt x="22303" y="13874"/>
                      <a:pt x="21999" y="14661"/>
                      <a:pt x="21599" y="15400"/>
                    </a:cubicBezTo>
                    <a:cubicBezTo>
                      <a:pt x="21218" y="16097"/>
                      <a:pt x="20760" y="16749"/>
                      <a:pt x="20234" y="17344"/>
                    </a:cubicBezTo>
                    <a:cubicBezTo>
                      <a:pt x="19695" y="17952"/>
                      <a:pt x="19123" y="18530"/>
                      <a:pt x="18522" y="19077"/>
                    </a:cubicBezTo>
                    <a:lnTo>
                      <a:pt x="8576" y="27739"/>
                    </a:lnTo>
                    <a:lnTo>
                      <a:pt x="23093" y="27750"/>
                    </a:lnTo>
                    <a:lnTo>
                      <a:pt x="23088" y="33937"/>
                    </a:lnTo>
                    <a:lnTo>
                      <a:pt x="249" y="3391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804;p39">
                <a:extLst>
                  <a:ext uri="{FF2B5EF4-FFF2-40B4-BE49-F238E27FC236}">
                    <a16:creationId xmlns:a16="http://schemas.microsoft.com/office/drawing/2014/main" id="{F973F03F-15C8-E6C4-9ADE-70063EB757E4}"/>
                  </a:ext>
                </a:extLst>
              </p:cNvPr>
              <p:cNvSpPr/>
              <p:nvPr/>
            </p:nvSpPr>
            <p:spPr>
              <a:xfrm>
                <a:off x="7477007" y="5058632"/>
                <a:ext cx="23535" cy="34311"/>
              </a:xfrm>
              <a:custGeom>
                <a:avLst/>
                <a:gdLst/>
                <a:ahLst/>
                <a:cxnLst/>
                <a:rect l="l" t="t" r="r" b="b"/>
                <a:pathLst>
                  <a:path w="23535" h="34311" extrusionOk="0">
                    <a:moveTo>
                      <a:pt x="8765" y="13820"/>
                    </a:moveTo>
                    <a:lnTo>
                      <a:pt x="11030" y="13822"/>
                    </a:lnTo>
                    <a:cubicBezTo>
                      <a:pt x="11665" y="13823"/>
                      <a:pt x="12298" y="13776"/>
                      <a:pt x="12926" y="13683"/>
                    </a:cubicBezTo>
                    <a:cubicBezTo>
                      <a:pt x="13514" y="13599"/>
                      <a:pt x="14085" y="13417"/>
                      <a:pt x="14613" y="13145"/>
                    </a:cubicBezTo>
                    <a:cubicBezTo>
                      <a:pt x="15115" y="12886"/>
                      <a:pt x="15539" y="12498"/>
                      <a:pt x="15840" y="12021"/>
                    </a:cubicBezTo>
                    <a:cubicBezTo>
                      <a:pt x="16172" y="11445"/>
                      <a:pt x="16332" y="10787"/>
                      <a:pt x="16303" y="10123"/>
                    </a:cubicBezTo>
                    <a:cubicBezTo>
                      <a:pt x="16320" y="9157"/>
                      <a:pt x="15885" y="8238"/>
                      <a:pt x="15126" y="7639"/>
                    </a:cubicBezTo>
                    <a:cubicBezTo>
                      <a:pt x="14314" y="6972"/>
                      <a:pt x="13288" y="6622"/>
                      <a:pt x="12237" y="6652"/>
                    </a:cubicBezTo>
                    <a:cubicBezTo>
                      <a:pt x="11266" y="6615"/>
                      <a:pt x="10313" y="6931"/>
                      <a:pt x="9555" y="7541"/>
                    </a:cubicBezTo>
                    <a:cubicBezTo>
                      <a:pt x="8864" y="8104"/>
                      <a:pt x="8377" y="8877"/>
                      <a:pt x="8166" y="9742"/>
                    </a:cubicBezTo>
                    <a:lnTo>
                      <a:pt x="540" y="8143"/>
                    </a:lnTo>
                    <a:cubicBezTo>
                      <a:pt x="858" y="6822"/>
                      <a:pt x="1423" y="5574"/>
                      <a:pt x="2207" y="4465"/>
                    </a:cubicBezTo>
                    <a:cubicBezTo>
                      <a:pt x="2915" y="3480"/>
                      <a:pt x="3811" y="2645"/>
                      <a:pt x="4843" y="2007"/>
                    </a:cubicBezTo>
                    <a:cubicBezTo>
                      <a:pt x="5895" y="1368"/>
                      <a:pt x="7043" y="903"/>
                      <a:pt x="8242" y="627"/>
                    </a:cubicBezTo>
                    <a:cubicBezTo>
                      <a:pt x="9538" y="325"/>
                      <a:pt x="10865" y="177"/>
                      <a:pt x="12196" y="184"/>
                    </a:cubicBezTo>
                    <a:cubicBezTo>
                      <a:pt x="13608" y="181"/>
                      <a:pt x="15015" y="363"/>
                      <a:pt x="16380" y="726"/>
                    </a:cubicBezTo>
                    <a:cubicBezTo>
                      <a:pt x="17657" y="1056"/>
                      <a:pt x="18857" y="1630"/>
                      <a:pt x="19915" y="2416"/>
                    </a:cubicBezTo>
                    <a:cubicBezTo>
                      <a:pt x="20931" y="3182"/>
                      <a:pt x="21760" y="4168"/>
                      <a:pt x="22340" y="5300"/>
                    </a:cubicBezTo>
                    <a:cubicBezTo>
                      <a:pt x="22969" y="6582"/>
                      <a:pt x="23277" y="7998"/>
                      <a:pt x="23239" y="9425"/>
                    </a:cubicBezTo>
                    <a:cubicBezTo>
                      <a:pt x="23284" y="11116"/>
                      <a:pt x="22780" y="12777"/>
                      <a:pt x="21802" y="14158"/>
                    </a:cubicBezTo>
                    <a:cubicBezTo>
                      <a:pt x="20790" y="15504"/>
                      <a:pt x="19300" y="16409"/>
                      <a:pt x="17639" y="16685"/>
                    </a:cubicBezTo>
                    <a:lnTo>
                      <a:pt x="17639" y="16826"/>
                    </a:lnTo>
                    <a:cubicBezTo>
                      <a:pt x="18564" y="16931"/>
                      <a:pt x="19455" y="17236"/>
                      <a:pt x="20251" y="17719"/>
                    </a:cubicBezTo>
                    <a:cubicBezTo>
                      <a:pt x="20990" y="18175"/>
                      <a:pt x="21640" y="18763"/>
                      <a:pt x="22168" y="19454"/>
                    </a:cubicBezTo>
                    <a:cubicBezTo>
                      <a:pt x="22701" y="20160"/>
                      <a:pt x="23107" y="20954"/>
                      <a:pt x="23368" y="21798"/>
                    </a:cubicBezTo>
                    <a:cubicBezTo>
                      <a:pt x="23649" y="22693"/>
                      <a:pt x="23788" y="23626"/>
                      <a:pt x="23782" y="24564"/>
                    </a:cubicBezTo>
                    <a:cubicBezTo>
                      <a:pt x="23814" y="26071"/>
                      <a:pt x="23489" y="27564"/>
                      <a:pt x="22832" y="28922"/>
                    </a:cubicBezTo>
                    <a:cubicBezTo>
                      <a:pt x="22226" y="30137"/>
                      <a:pt x="21356" y="31202"/>
                      <a:pt x="20285" y="32036"/>
                    </a:cubicBezTo>
                    <a:cubicBezTo>
                      <a:pt x="19169" y="32890"/>
                      <a:pt x="17896" y="33518"/>
                      <a:pt x="16539" y="33885"/>
                    </a:cubicBezTo>
                    <a:cubicBezTo>
                      <a:pt x="15056" y="34297"/>
                      <a:pt x="13524" y="34500"/>
                      <a:pt x="11985" y="34491"/>
                    </a:cubicBezTo>
                    <a:cubicBezTo>
                      <a:pt x="9317" y="34562"/>
                      <a:pt x="6687" y="33842"/>
                      <a:pt x="4427" y="32423"/>
                    </a:cubicBezTo>
                    <a:cubicBezTo>
                      <a:pt x="2218" y="30897"/>
                      <a:pt x="713" y="28549"/>
                      <a:pt x="249" y="25905"/>
                    </a:cubicBezTo>
                    <a:lnTo>
                      <a:pt x="7555" y="24176"/>
                    </a:lnTo>
                    <a:cubicBezTo>
                      <a:pt x="7739" y="25252"/>
                      <a:pt x="8266" y="26238"/>
                      <a:pt x="9056" y="26990"/>
                    </a:cubicBezTo>
                    <a:cubicBezTo>
                      <a:pt x="10004" y="27742"/>
                      <a:pt x="11199" y="28111"/>
                      <a:pt x="12407" y="28023"/>
                    </a:cubicBezTo>
                    <a:cubicBezTo>
                      <a:pt x="13644" y="28127"/>
                      <a:pt x="14866" y="27692"/>
                      <a:pt x="15759" y="26831"/>
                    </a:cubicBezTo>
                    <a:cubicBezTo>
                      <a:pt x="16503" y="25985"/>
                      <a:pt x="16892" y="24886"/>
                      <a:pt x="16848" y="23762"/>
                    </a:cubicBezTo>
                    <a:cubicBezTo>
                      <a:pt x="16896" y="22992"/>
                      <a:pt x="16693" y="22228"/>
                      <a:pt x="16272" y="21582"/>
                    </a:cubicBezTo>
                    <a:cubicBezTo>
                      <a:pt x="15888" y="21068"/>
                      <a:pt x="15368" y="20670"/>
                      <a:pt x="14770" y="20433"/>
                    </a:cubicBezTo>
                    <a:cubicBezTo>
                      <a:pt x="14106" y="20172"/>
                      <a:pt x="13403" y="20021"/>
                      <a:pt x="12690" y="19986"/>
                    </a:cubicBezTo>
                    <a:cubicBezTo>
                      <a:pt x="11919" y="19939"/>
                      <a:pt x="11148" y="19915"/>
                      <a:pt x="10378" y="19914"/>
                    </a:cubicBezTo>
                    <a:lnTo>
                      <a:pt x="8761" y="1991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805;p39">
                <a:extLst>
                  <a:ext uri="{FF2B5EF4-FFF2-40B4-BE49-F238E27FC236}">
                    <a16:creationId xmlns:a16="http://schemas.microsoft.com/office/drawing/2014/main" id="{C17BE548-C6CC-9DFA-7758-164E685DD2DB}"/>
                  </a:ext>
                </a:extLst>
              </p:cNvPr>
              <p:cNvSpPr/>
              <p:nvPr/>
            </p:nvSpPr>
            <p:spPr>
              <a:xfrm>
                <a:off x="7278230" y="5150536"/>
                <a:ext cx="25155" cy="33188"/>
              </a:xfrm>
              <a:custGeom>
                <a:avLst/>
                <a:gdLst/>
                <a:ahLst/>
                <a:cxnLst/>
                <a:rect l="l" t="t" r="r" b="b"/>
                <a:pathLst>
                  <a:path w="25155" h="33188" extrusionOk="0">
                    <a:moveTo>
                      <a:pt x="14535" y="26712"/>
                    </a:moveTo>
                    <a:lnTo>
                      <a:pt x="249" y="26701"/>
                    </a:lnTo>
                    <a:lnTo>
                      <a:pt x="253" y="20796"/>
                    </a:lnTo>
                    <a:lnTo>
                      <a:pt x="13631" y="184"/>
                    </a:lnTo>
                    <a:lnTo>
                      <a:pt x="21213" y="190"/>
                    </a:lnTo>
                    <a:lnTo>
                      <a:pt x="21197" y="20812"/>
                    </a:lnTo>
                    <a:lnTo>
                      <a:pt x="25404" y="20815"/>
                    </a:lnTo>
                    <a:lnTo>
                      <a:pt x="25400" y="26720"/>
                    </a:lnTo>
                    <a:lnTo>
                      <a:pt x="21192" y="26717"/>
                    </a:lnTo>
                    <a:lnTo>
                      <a:pt x="21188" y="33372"/>
                    </a:lnTo>
                    <a:lnTo>
                      <a:pt x="14531" y="33367"/>
                    </a:lnTo>
                    <a:close/>
                    <a:moveTo>
                      <a:pt x="14549" y="9371"/>
                    </a:moveTo>
                    <a:lnTo>
                      <a:pt x="14456" y="9371"/>
                    </a:lnTo>
                    <a:lnTo>
                      <a:pt x="7189" y="20801"/>
                    </a:lnTo>
                    <a:lnTo>
                      <a:pt x="14540" y="2080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806;p39">
                <a:extLst>
                  <a:ext uri="{FF2B5EF4-FFF2-40B4-BE49-F238E27FC236}">
                    <a16:creationId xmlns:a16="http://schemas.microsoft.com/office/drawing/2014/main" id="{A0EA4311-6708-F645-820E-71AE9C5B8883}"/>
                  </a:ext>
                </a:extLst>
              </p:cNvPr>
              <p:cNvSpPr/>
              <p:nvPr/>
            </p:nvSpPr>
            <p:spPr>
              <a:xfrm>
                <a:off x="7378167" y="5151549"/>
                <a:ext cx="23537" cy="33758"/>
              </a:xfrm>
              <a:custGeom>
                <a:avLst/>
                <a:gdLst/>
                <a:ahLst/>
                <a:cxnLst/>
                <a:rect l="l" t="t" r="r" b="b"/>
                <a:pathLst>
                  <a:path w="23537" h="33758" extrusionOk="0">
                    <a:moveTo>
                      <a:pt x="22687" y="6385"/>
                    </a:moveTo>
                    <a:lnTo>
                      <a:pt x="9695" y="6376"/>
                    </a:lnTo>
                    <a:lnTo>
                      <a:pt x="9552" y="11485"/>
                    </a:lnTo>
                    <a:cubicBezTo>
                      <a:pt x="10497" y="11203"/>
                      <a:pt x="11481" y="11076"/>
                      <a:pt x="12466" y="11112"/>
                    </a:cubicBezTo>
                    <a:cubicBezTo>
                      <a:pt x="14024" y="11095"/>
                      <a:pt x="15572" y="11350"/>
                      <a:pt x="17042" y="11865"/>
                    </a:cubicBezTo>
                    <a:cubicBezTo>
                      <a:pt x="18376" y="12334"/>
                      <a:pt x="19595" y="13077"/>
                      <a:pt x="20624" y="14047"/>
                    </a:cubicBezTo>
                    <a:cubicBezTo>
                      <a:pt x="21640" y="15024"/>
                      <a:pt x="22435" y="16207"/>
                      <a:pt x="22955" y="17517"/>
                    </a:cubicBezTo>
                    <a:cubicBezTo>
                      <a:pt x="23527" y="18972"/>
                      <a:pt x="23809" y="20524"/>
                      <a:pt x="23785" y="22087"/>
                    </a:cubicBezTo>
                    <a:cubicBezTo>
                      <a:pt x="23814" y="23806"/>
                      <a:pt x="23490" y="25512"/>
                      <a:pt x="22833" y="27101"/>
                    </a:cubicBezTo>
                    <a:cubicBezTo>
                      <a:pt x="22238" y="28515"/>
                      <a:pt x="21347" y="29785"/>
                      <a:pt x="20218" y="30825"/>
                    </a:cubicBezTo>
                    <a:cubicBezTo>
                      <a:pt x="19073" y="31860"/>
                      <a:pt x="17727" y="32649"/>
                      <a:pt x="16263" y="33142"/>
                    </a:cubicBezTo>
                    <a:cubicBezTo>
                      <a:pt x="14663" y="33684"/>
                      <a:pt x="12982" y="33953"/>
                      <a:pt x="11293" y="33935"/>
                    </a:cubicBezTo>
                    <a:cubicBezTo>
                      <a:pt x="8753" y="34023"/>
                      <a:pt x="6254" y="33280"/>
                      <a:pt x="4175" y="31820"/>
                    </a:cubicBezTo>
                    <a:cubicBezTo>
                      <a:pt x="2148" y="30230"/>
                      <a:pt x="756" y="27969"/>
                      <a:pt x="249" y="25444"/>
                    </a:cubicBezTo>
                    <a:lnTo>
                      <a:pt x="7509" y="23762"/>
                    </a:lnTo>
                    <a:cubicBezTo>
                      <a:pt x="7650" y="24866"/>
                      <a:pt x="8172" y="25886"/>
                      <a:pt x="8987" y="26645"/>
                    </a:cubicBezTo>
                    <a:cubicBezTo>
                      <a:pt x="9807" y="27388"/>
                      <a:pt x="10884" y="27783"/>
                      <a:pt x="11990" y="27749"/>
                    </a:cubicBezTo>
                    <a:cubicBezTo>
                      <a:pt x="13317" y="27812"/>
                      <a:pt x="14606" y="27300"/>
                      <a:pt x="15529" y="26346"/>
                    </a:cubicBezTo>
                    <a:cubicBezTo>
                      <a:pt x="16420" y="25378"/>
                      <a:pt x="16894" y="24099"/>
                      <a:pt x="16849" y="22785"/>
                    </a:cubicBezTo>
                    <a:cubicBezTo>
                      <a:pt x="16887" y="21841"/>
                      <a:pt x="16656" y="20906"/>
                      <a:pt x="16181" y="20089"/>
                    </a:cubicBezTo>
                    <a:cubicBezTo>
                      <a:pt x="15740" y="19393"/>
                      <a:pt x="15138" y="18814"/>
                      <a:pt x="14425" y="18401"/>
                    </a:cubicBezTo>
                    <a:cubicBezTo>
                      <a:pt x="13674" y="17970"/>
                      <a:pt x="12852" y="17675"/>
                      <a:pt x="11998" y="17533"/>
                    </a:cubicBezTo>
                    <a:cubicBezTo>
                      <a:pt x="11113" y="17376"/>
                      <a:pt x="10215" y="17297"/>
                      <a:pt x="9317" y="17296"/>
                    </a:cubicBezTo>
                    <a:cubicBezTo>
                      <a:pt x="8161" y="17297"/>
                      <a:pt x="7008" y="17406"/>
                      <a:pt x="5872" y="17622"/>
                    </a:cubicBezTo>
                    <a:cubicBezTo>
                      <a:pt x="4735" y="17834"/>
                      <a:pt x="3615" y="18131"/>
                      <a:pt x="2520" y="18509"/>
                    </a:cubicBezTo>
                    <a:lnTo>
                      <a:pt x="2904" y="184"/>
                    </a:lnTo>
                    <a:lnTo>
                      <a:pt x="22691" y="19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807;p39">
                <a:extLst>
                  <a:ext uri="{FF2B5EF4-FFF2-40B4-BE49-F238E27FC236}">
                    <a16:creationId xmlns:a16="http://schemas.microsoft.com/office/drawing/2014/main" id="{53E0A631-5EF0-1B34-B1DF-F57F85DDB115}"/>
                  </a:ext>
                </a:extLst>
              </p:cNvPr>
              <p:cNvSpPr/>
              <p:nvPr/>
            </p:nvSpPr>
            <p:spPr>
              <a:xfrm>
                <a:off x="7475643" y="5151627"/>
                <a:ext cx="24412" cy="33745"/>
              </a:xfrm>
              <a:custGeom>
                <a:avLst/>
                <a:gdLst/>
                <a:ahLst/>
                <a:cxnLst/>
                <a:rect l="l" t="t" r="r" b="b"/>
                <a:pathLst>
                  <a:path w="24412" h="33745" extrusionOk="0">
                    <a:moveTo>
                      <a:pt x="12140" y="12043"/>
                    </a:moveTo>
                    <a:cubicBezTo>
                      <a:pt x="12511" y="11949"/>
                      <a:pt x="12880" y="11872"/>
                      <a:pt x="13251" y="11809"/>
                    </a:cubicBezTo>
                    <a:cubicBezTo>
                      <a:pt x="13632" y="11746"/>
                      <a:pt x="14019" y="11715"/>
                      <a:pt x="14406" y="11716"/>
                    </a:cubicBezTo>
                    <a:cubicBezTo>
                      <a:pt x="15852" y="11698"/>
                      <a:pt x="17286" y="11987"/>
                      <a:pt x="18612" y="12563"/>
                    </a:cubicBezTo>
                    <a:cubicBezTo>
                      <a:pt x="19837" y="13099"/>
                      <a:pt x="20938" y="13881"/>
                      <a:pt x="21847" y="14862"/>
                    </a:cubicBezTo>
                    <a:cubicBezTo>
                      <a:pt x="22759" y="15863"/>
                      <a:pt x="23465" y="17034"/>
                      <a:pt x="23924" y="18309"/>
                    </a:cubicBezTo>
                    <a:cubicBezTo>
                      <a:pt x="24421" y="19667"/>
                      <a:pt x="24671" y="21103"/>
                      <a:pt x="24661" y="22549"/>
                    </a:cubicBezTo>
                    <a:cubicBezTo>
                      <a:pt x="24683" y="24154"/>
                      <a:pt x="24358" y="25745"/>
                      <a:pt x="23709" y="27212"/>
                    </a:cubicBezTo>
                    <a:cubicBezTo>
                      <a:pt x="23099" y="28571"/>
                      <a:pt x="22217" y="29791"/>
                      <a:pt x="21118" y="30796"/>
                    </a:cubicBezTo>
                    <a:cubicBezTo>
                      <a:pt x="19989" y="31816"/>
                      <a:pt x="18668" y="32604"/>
                      <a:pt x="17233" y="33113"/>
                    </a:cubicBezTo>
                    <a:cubicBezTo>
                      <a:pt x="14128" y="34204"/>
                      <a:pt x="10743" y="34201"/>
                      <a:pt x="7640" y="33106"/>
                    </a:cubicBezTo>
                    <a:cubicBezTo>
                      <a:pt x="6214" y="32591"/>
                      <a:pt x="4902" y="31802"/>
                      <a:pt x="3780" y="30783"/>
                    </a:cubicBezTo>
                    <a:cubicBezTo>
                      <a:pt x="2682" y="29776"/>
                      <a:pt x="1802" y="28556"/>
                      <a:pt x="1194" y="27196"/>
                    </a:cubicBezTo>
                    <a:cubicBezTo>
                      <a:pt x="547" y="25727"/>
                      <a:pt x="226" y="24136"/>
                      <a:pt x="250" y="22531"/>
                    </a:cubicBezTo>
                    <a:cubicBezTo>
                      <a:pt x="241" y="21437"/>
                      <a:pt x="351" y="20345"/>
                      <a:pt x="577" y="19274"/>
                    </a:cubicBezTo>
                    <a:cubicBezTo>
                      <a:pt x="783" y="18323"/>
                      <a:pt x="1069" y="17390"/>
                      <a:pt x="1433" y="16487"/>
                    </a:cubicBezTo>
                    <a:cubicBezTo>
                      <a:pt x="1785" y="15620"/>
                      <a:pt x="2203" y="14782"/>
                      <a:pt x="2683" y="13980"/>
                    </a:cubicBezTo>
                    <a:cubicBezTo>
                      <a:pt x="3162" y="13184"/>
                      <a:pt x="3664" y="12364"/>
                      <a:pt x="4188" y="11521"/>
                    </a:cubicBezTo>
                    <a:lnTo>
                      <a:pt x="11363" y="184"/>
                    </a:lnTo>
                    <a:lnTo>
                      <a:pt x="19824" y="191"/>
                    </a:lnTo>
                    <a:close/>
                    <a:moveTo>
                      <a:pt x="17727" y="22263"/>
                    </a:moveTo>
                    <a:cubicBezTo>
                      <a:pt x="17626" y="19492"/>
                      <a:pt x="15295" y="17328"/>
                      <a:pt x="12523" y="17429"/>
                    </a:cubicBezTo>
                    <a:cubicBezTo>
                      <a:pt x="9751" y="17531"/>
                      <a:pt x="7586" y="19859"/>
                      <a:pt x="7688" y="22630"/>
                    </a:cubicBezTo>
                    <a:cubicBezTo>
                      <a:pt x="7789" y="25402"/>
                      <a:pt x="10119" y="27566"/>
                      <a:pt x="12891" y="27465"/>
                    </a:cubicBezTo>
                    <a:cubicBezTo>
                      <a:pt x="14163" y="27418"/>
                      <a:pt x="15370" y="26890"/>
                      <a:pt x="16268" y="25988"/>
                    </a:cubicBezTo>
                    <a:cubicBezTo>
                      <a:pt x="17243" y="24998"/>
                      <a:pt x="17771" y="23652"/>
                      <a:pt x="17727" y="2226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808;p39">
                <a:extLst>
                  <a:ext uri="{FF2B5EF4-FFF2-40B4-BE49-F238E27FC236}">
                    <a16:creationId xmlns:a16="http://schemas.microsoft.com/office/drawing/2014/main" id="{F9CC3736-A6DE-97CA-0CE0-F93162A73483}"/>
                  </a:ext>
                </a:extLst>
              </p:cNvPr>
              <p:cNvSpPr/>
              <p:nvPr/>
            </p:nvSpPr>
            <p:spPr>
              <a:xfrm>
                <a:off x="7278779" y="5244132"/>
                <a:ext cx="23952" cy="33190"/>
              </a:xfrm>
              <a:custGeom>
                <a:avLst/>
                <a:gdLst/>
                <a:ahLst/>
                <a:cxnLst/>
                <a:rect l="l" t="t" r="r" b="b"/>
                <a:pathLst>
                  <a:path w="23952" h="33190" extrusionOk="0">
                    <a:moveTo>
                      <a:pt x="16430" y="6664"/>
                    </a:moveTo>
                    <a:lnTo>
                      <a:pt x="249" y="6652"/>
                    </a:lnTo>
                    <a:lnTo>
                      <a:pt x="254" y="184"/>
                    </a:lnTo>
                    <a:lnTo>
                      <a:pt x="24202" y="202"/>
                    </a:lnTo>
                    <a:lnTo>
                      <a:pt x="24197" y="6389"/>
                    </a:lnTo>
                    <a:lnTo>
                      <a:pt x="11094" y="33375"/>
                    </a:lnTo>
                    <a:lnTo>
                      <a:pt x="3003" y="3336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809;p39">
                <a:extLst>
                  <a:ext uri="{FF2B5EF4-FFF2-40B4-BE49-F238E27FC236}">
                    <a16:creationId xmlns:a16="http://schemas.microsoft.com/office/drawing/2014/main" id="{5ADC3382-8D86-FF2B-91AA-615CCB0ED9C4}"/>
                  </a:ext>
                </a:extLst>
              </p:cNvPr>
              <p:cNvSpPr/>
              <p:nvPr/>
            </p:nvSpPr>
            <p:spPr>
              <a:xfrm>
                <a:off x="7377844" y="5243658"/>
                <a:ext cx="23034" cy="34306"/>
              </a:xfrm>
              <a:custGeom>
                <a:avLst/>
                <a:gdLst/>
                <a:ahLst/>
                <a:cxnLst/>
                <a:rect l="l" t="t" r="r" b="b"/>
                <a:pathLst>
                  <a:path w="23034" h="34306" extrusionOk="0">
                    <a:moveTo>
                      <a:pt x="821" y="9314"/>
                    </a:moveTo>
                    <a:cubicBezTo>
                      <a:pt x="790" y="7930"/>
                      <a:pt x="1084" y="6558"/>
                      <a:pt x="1679" y="5308"/>
                    </a:cubicBezTo>
                    <a:cubicBezTo>
                      <a:pt x="2235" y="4186"/>
                      <a:pt x="3043" y="3209"/>
                      <a:pt x="4039" y="2451"/>
                    </a:cubicBezTo>
                    <a:cubicBezTo>
                      <a:pt x="5084" y="1665"/>
                      <a:pt x="6269" y="1086"/>
                      <a:pt x="7530" y="743"/>
                    </a:cubicBezTo>
                    <a:cubicBezTo>
                      <a:pt x="10317" y="-5"/>
                      <a:pt x="13252" y="-2"/>
                      <a:pt x="16037" y="749"/>
                    </a:cubicBezTo>
                    <a:cubicBezTo>
                      <a:pt x="17293" y="1091"/>
                      <a:pt x="18471" y="1673"/>
                      <a:pt x="19504" y="2463"/>
                    </a:cubicBezTo>
                    <a:cubicBezTo>
                      <a:pt x="20491" y="3231"/>
                      <a:pt x="21296" y="4207"/>
                      <a:pt x="21860" y="5323"/>
                    </a:cubicBezTo>
                    <a:cubicBezTo>
                      <a:pt x="22468" y="6570"/>
                      <a:pt x="22768" y="7944"/>
                      <a:pt x="22735" y="9331"/>
                    </a:cubicBezTo>
                    <a:cubicBezTo>
                      <a:pt x="22781" y="10997"/>
                      <a:pt x="22267" y="12630"/>
                      <a:pt x="21276" y="13970"/>
                    </a:cubicBezTo>
                    <a:cubicBezTo>
                      <a:pt x="20241" y="15293"/>
                      <a:pt x="18805" y="16246"/>
                      <a:pt x="17182" y="16685"/>
                    </a:cubicBezTo>
                    <a:lnTo>
                      <a:pt x="17181" y="16779"/>
                    </a:lnTo>
                    <a:cubicBezTo>
                      <a:pt x="18975" y="17197"/>
                      <a:pt x="20573" y="18215"/>
                      <a:pt x="21710" y="19665"/>
                    </a:cubicBezTo>
                    <a:cubicBezTo>
                      <a:pt x="22793" y="21170"/>
                      <a:pt x="23344" y="22991"/>
                      <a:pt x="23278" y="24844"/>
                    </a:cubicBezTo>
                    <a:cubicBezTo>
                      <a:pt x="23306" y="26306"/>
                      <a:pt x="22980" y="27753"/>
                      <a:pt x="22327" y="29062"/>
                    </a:cubicBezTo>
                    <a:cubicBezTo>
                      <a:pt x="21720" y="30249"/>
                      <a:pt x="20849" y="31283"/>
                      <a:pt x="19781" y="32083"/>
                    </a:cubicBezTo>
                    <a:cubicBezTo>
                      <a:pt x="18674" y="32900"/>
                      <a:pt x="17429" y="33511"/>
                      <a:pt x="16104" y="33884"/>
                    </a:cubicBezTo>
                    <a:cubicBezTo>
                      <a:pt x="13264" y="34695"/>
                      <a:pt x="10252" y="34692"/>
                      <a:pt x="7413" y="33878"/>
                    </a:cubicBezTo>
                    <a:cubicBezTo>
                      <a:pt x="6089" y="33502"/>
                      <a:pt x="4845" y="32890"/>
                      <a:pt x="3739" y="32071"/>
                    </a:cubicBezTo>
                    <a:cubicBezTo>
                      <a:pt x="2672" y="31269"/>
                      <a:pt x="1804" y="30234"/>
                      <a:pt x="1198" y="29046"/>
                    </a:cubicBezTo>
                    <a:cubicBezTo>
                      <a:pt x="547" y="27736"/>
                      <a:pt x="223" y="26289"/>
                      <a:pt x="254" y="24827"/>
                    </a:cubicBezTo>
                    <a:cubicBezTo>
                      <a:pt x="190" y="22974"/>
                      <a:pt x="745" y="21153"/>
                      <a:pt x="1831" y="19650"/>
                    </a:cubicBezTo>
                    <a:cubicBezTo>
                      <a:pt x="2969" y="18202"/>
                      <a:pt x="4568" y="17186"/>
                      <a:pt x="6363" y="16771"/>
                    </a:cubicBezTo>
                    <a:lnTo>
                      <a:pt x="6363" y="16677"/>
                    </a:lnTo>
                    <a:cubicBezTo>
                      <a:pt x="4742" y="16235"/>
                      <a:pt x="3307" y="15280"/>
                      <a:pt x="2274" y="13955"/>
                    </a:cubicBezTo>
                    <a:cubicBezTo>
                      <a:pt x="1284" y="12614"/>
                      <a:pt x="772" y="10980"/>
                      <a:pt x="821" y="9314"/>
                    </a:cubicBezTo>
                    <a:close/>
                    <a:moveTo>
                      <a:pt x="7189" y="23848"/>
                    </a:moveTo>
                    <a:cubicBezTo>
                      <a:pt x="7171" y="24964"/>
                      <a:pt x="7624" y="26036"/>
                      <a:pt x="8436" y="26801"/>
                    </a:cubicBezTo>
                    <a:cubicBezTo>
                      <a:pt x="10356" y="28427"/>
                      <a:pt x="13171" y="28429"/>
                      <a:pt x="15093" y="26807"/>
                    </a:cubicBezTo>
                    <a:cubicBezTo>
                      <a:pt x="15907" y="26042"/>
                      <a:pt x="16360" y="24971"/>
                      <a:pt x="16345" y="23855"/>
                    </a:cubicBezTo>
                    <a:cubicBezTo>
                      <a:pt x="16369" y="22724"/>
                      <a:pt x="15916" y="21635"/>
                      <a:pt x="15097" y="20854"/>
                    </a:cubicBezTo>
                    <a:cubicBezTo>
                      <a:pt x="13178" y="19228"/>
                      <a:pt x="10363" y="19226"/>
                      <a:pt x="8441" y="20849"/>
                    </a:cubicBezTo>
                    <a:cubicBezTo>
                      <a:pt x="7621" y="21629"/>
                      <a:pt x="7167" y="22717"/>
                      <a:pt x="7190" y="23848"/>
                    </a:cubicBezTo>
                    <a:close/>
                    <a:moveTo>
                      <a:pt x="7754" y="10304"/>
                    </a:moveTo>
                    <a:cubicBezTo>
                      <a:pt x="7737" y="11296"/>
                      <a:pt x="8139" y="12250"/>
                      <a:pt x="8862" y="12930"/>
                    </a:cubicBezTo>
                    <a:cubicBezTo>
                      <a:pt x="10537" y="14368"/>
                      <a:pt x="13011" y="14369"/>
                      <a:pt x="14688" y="12934"/>
                    </a:cubicBezTo>
                    <a:cubicBezTo>
                      <a:pt x="15411" y="12255"/>
                      <a:pt x="15815" y="11302"/>
                      <a:pt x="15799" y="10310"/>
                    </a:cubicBezTo>
                    <a:cubicBezTo>
                      <a:pt x="15809" y="9333"/>
                      <a:pt x="15407" y="8397"/>
                      <a:pt x="14692" y="7732"/>
                    </a:cubicBezTo>
                    <a:cubicBezTo>
                      <a:pt x="13017" y="6293"/>
                      <a:pt x="10542" y="6291"/>
                      <a:pt x="8866" y="7727"/>
                    </a:cubicBezTo>
                    <a:cubicBezTo>
                      <a:pt x="8149" y="8392"/>
                      <a:pt x="7746" y="9327"/>
                      <a:pt x="7755" y="103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810;p39">
                <a:extLst>
                  <a:ext uri="{FF2B5EF4-FFF2-40B4-BE49-F238E27FC236}">
                    <a16:creationId xmlns:a16="http://schemas.microsoft.com/office/drawing/2014/main" id="{23E9FA09-83DD-5962-57C4-F560359B2566}"/>
                  </a:ext>
                </a:extLst>
              </p:cNvPr>
              <p:cNvSpPr/>
              <p:nvPr/>
            </p:nvSpPr>
            <p:spPr>
              <a:xfrm>
                <a:off x="7476985" y="5242781"/>
                <a:ext cx="24412" cy="33745"/>
              </a:xfrm>
              <a:custGeom>
                <a:avLst/>
                <a:gdLst/>
                <a:ahLst/>
                <a:cxnLst/>
                <a:rect l="l" t="t" r="r" b="b"/>
                <a:pathLst>
                  <a:path w="24412" h="33745" extrusionOk="0">
                    <a:moveTo>
                      <a:pt x="12770" y="22071"/>
                    </a:moveTo>
                    <a:cubicBezTo>
                      <a:pt x="12399" y="22164"/>
                      <a:pt x="12030" y="22243"/>
                      <a:pt x="11660" y="22305"/>
                    </a:cubicBezTo>
                    <a:cubicBezTo>
                      <a:pt x="11278" y="22368"/>
                      <a:pt x="10892" y="22399"/>
                      <a:pt x="10505" y="22397"/>
                    </a:cubicBezTo>
                    <a:cubicBezTo>
                      <a:pt x="9058" y="22416"/>
                      <a:pt x="7624" y="22127"/>
                      <a:pt x="6298" y="21551"/>
                    </a:cubicBezTo>
                    <a:cubicBezTo>
                      <a:pt x="5073" y="21015"/>
                      <a:pt x="3972" y="20233"/>
                      <a:pt x="3064" y="19252"/>
                    </a:cubicBezTo>
                    <a:cubicBezTo>
                      <a:pt x="2151" y="18251"/>
                      <a:pt x="1445" y="17080"/>
                      <a:pt x="986" y="15806"/>
                    </a:cubicBezTo>
                    <a:cubicBezTo>
                      <a:pt x="489" y="14447"/>
                      <a:pt x="239" y="13010"/>
                      <a:pt x="250" y="11563"/>
                    </a:cubicBezTo>
                    <a:cubicBezTo>
                      <a:pt x="228" y="9959"/>
                      <a:pt x="552" y="8369"/>
                      <a:pt x="1201" y="6902"/>
                    </a:cubicBezTo>
                    <a:cubicBezTo>
                      <a:pt x="1811" y="5543"/>
                      <a:pt x="2692" y="4323"/>
                      <a:pt x="3791" y="3318"/>
                    </a:cubicBezTo>
                    <a:cubicBezTo>
                      <a:pt x="4916" y="2301"/>
                      <a:pt x="6228" y="1514"/>
                      <a:pt x="7654" y="1000"/>
                    </a:cubicBezTo>
                    <a:cubicBezTo>
                      <a:pt x="10760" y="-91"/>
                      <a:pt x="14144" y="-88"/>
                      <a:pt x="17248" y="1008"/>
                    </a:cubicBezTo>
                    <a:cubicBezTo>
                      <a:pt x="18682" y="1520"/>
                      <a:pt x="20001" y="2309"/>
                      <a:pt x="21129" y="3331"/>
                    </a:cubicBezTo>
                    <a:cubicBezTo>
                      <a:pt x="22227" y="4338"/>
                      <a:pt x="23108" y="5559"/>
                      <a:pt x="23717" y="6918"/>
                    </a:cubicBezTo>
                    <a:cubicBezTo>
                      <a:pt x="24363" y="8387"/>
                      <a:pt x="24685" y="9978"/>
                      <a:pt x="24660" y="11582"/>
                    </a:cubicBezTo>
                    <a:cubicBezTo>
                      <a:pt x="24669" y="12676"/>
                      <a:pt x="24560" y="13768"/>
                      <a:pt x="24334" y="14839"/>
                    </a:cubicBezTo>
                    <a:cubicBezTo>
                      <a:pt x="24127" y="15791"/>
                      <a:pt x="23841" y="16723"/>
                      <a:pt x="23477" y="17627"/>
                    </a:cubicBezTo>
                    <a:cubicBezTo>
                      <a:pt x="23126" y="18494"/>
                      <a:pt x="22708" y="19331"/>
                      <a:pt x="22227" y="20133"/>
                    </a:cubicBezTo>
                    <a:cubicBezTo>
                      <a:pt x="21748" y="20929"/>
                      <a:pt x="21245" y="21749"/>
                      <a:pt x="20721" y="22593"/>
                    </a:cubicBezTo>
                    <a:lnTo>
                      <a:pt x="13547" y="33929"/>
                    </a:lnTo>
                    <a:lnTo>
                      <a:pt x="5086" y="33922"/>
                    </a:lnTo>
                    <a:close/>
                    <a:moveTo>
                      <a:pt x="7183" y="11850"/>
                    </a:moveTo>
                    <a:cubicBezTo>
                      <a:pt x="7285" y="14621"/>
                      <a:pt x="9615" y="16785"/>
                      <a:pt x="12387" y="16684"/>
                    </a:cubicBezTo>
                    <a:cubicBezTo>
                      <a:pt x="15159" y="16582"/>
                      <a:pt x="17325" y="14254"/>
                      <a:pt x="17223" y="11482"/>
                    </a:cubicBezTo>
                    <a:cubicBezTo>
                      <a:pt x="17122" y="8711"/>
                      <a:pt x="14792" y="6547"/>
                      <a:pt x="12020" y="6648"/>
                    </a:cubicBezTo>
                    <a:cubicBezTo>
                      <a:pt x="10748" y="6695"/>
                      <a:pt x="9540" y="7223"/>
                      <a:pt x="8642" y="8125"/>
                    </a:cubicBezTo>
                    <a:cubicBezTo>
                      <a:pt x="7668" y="9115"/>
                      <a:pt x="7141" y="10461"/>
                      <a:pt x="7183" y="1185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811;p39">
                <a:extLst>
                  <a:ext uri="{FF2B5EF4-FFF2-40B4-BE49-F238E27FC236}">
                    <a16:creationId xmlns:a16="http://schemas.microsoft.com/office/drawing/2014/main" id="{DA644B12-AA4C-F80A-F393-BDF39328B970}"/>
                  </a:ext>
                </a:extLst>
              </p:cNvPr>
              <p:cNvSpPr/>
              <p:nvPr/>
            </p:nvSpPr>
            <p:spPr>
              <a:xfrm>
                <a:off x="7278511" y="5335258"/>
                <a:ext cx="24318" cy="34306"/>
              </a:xfrm>
              <a:custGeom>
                <a:avLst/>
                <a:gdLst/>
                <a:ahLst/>
                <a:cxnLst/>
                <a:rect l="l" t="t" r="r" b="b"/>
                <a:pathLst>
                  <a:path w="24318" h="34306" extrusionOk="0">
                    <a:moveTo>
                      <a:pt x="250" y="17328"/>
                    </a:moveTo>
                    <a:cubicBezTo>
                      <a:pt x="254" y="15317"/>
                      <a:pt x="434" y="13310"/>
                      <a:pt x="786" y="11330"/>
                    </a:cubicBezTo>
                    <a:cubicBezTo>
                      <a:pt x="1109" y="9395"/>
                      <a:pt x="1751" y="7527"/>
                      <a:pt x="2685" y="5801"/>
                    </a:cubicBezTo>
                    <a:cubicBezTo>
                      <a:pt x="3577" y="4166"/>
                      <a:pt x="4856" y="2776"/>
                      <a:pt x="6411" y="1750"/>
                    </a:cubicBezTo>
                    <a:cubicBezTo>
                      <a:pt x="10145" y="-341"/>
                      <a:pt x="14699" y="-338"/>
                      <a:pt x="18430" y="1759"/>
                    </a:cubicBezTo>
                    <a:cubicBezTo>
                      <a:pt x="19983" y="2786"/>
                      <a:pt x="21260" y="4179"/>
                      <a:pt x="22149" y="5815"/>
                    </a:cubicBezTo>
                    <a:cubicBezTo>
                      <a:pt x="23081" y="7542"/>
                      <a:pt x="23720" y="9411"/>
                      <a:pt x="24040" y="11347"/>
                    </a:cubicBezTo>
                    <a:cubicBezTo>
                      <a:pt x="24746" y="15315"/>
                      <a:pt x="24743" y="19377"/>
                      <a:pt x="24032" y="23345"/>
                    </a:cubicBezTo>
                    <a:cubicBezTo>
                      <a:pt x="23708" y="25280"/>
                      <a:pt x="23066" y="27148"/>
                      <a:pt x="22131" y="28873"/>
                    </a:cubicBezTo>
                    <a:cubicBezTo>
                      <a:pt x="21240" y="30509"/>
                      <a:pt x="19961" y="31900"/>
                      <a:pt x="18406" y="32925"/>
                    </a:cubicBezTo>
                    <a:cubicBezTo>
                      <a:pt x="14672" y="35015"/>
                      <a:pt x="10118" y="35012"/>
                      <a:pt x="6387" y="32916"/>
                    </a:cubicBezTo>
                    <a:cubicBezTo>
                      <a:pt x="4834" y="31888"/>
                      <a:pt x="3556" y="30495"/>
                      <a:pt x="2667" y="28859"/>
                    </a:cubicBezTo>
                    <a:cubicBezTo>
                      <a:pt x="1735" y="27132"/>
                      <a:pt x="1096" y="25263"/>
                      <a:pt x="776" y="23327"/>
                    </a:cubicBezTo>
                    <a:cubicBezTo>
                      <a:pt x="427" y="21346"/>
                      <a:pt x="251" y="19339"/>
                      <a:pt x="249" y="17328"/>
                    </a:cubicBezTo>
                    <a:close/>
                    <a:moveTo>
                      <a:pt x="7185" y="17334"/>
                    </a:moveTo>
                    <a:cubicBezTo>
                      <a:pt x="7184" y="18209"/>
                      <a:pt x="7222" y="19256"/>
                      <a:pt x="7298" y="20475"/>
                    </a:cubicBezTo>
                    <a:cubicBezTo>
                      <a:pt x="7369" y="21666"/>
                      <a:pt x="7577" y="22846"/>
                      <a:pt x="7920" y="23989"/>
                    </a:cubicBezTo>
                    <a:cubicBezTo>
                      <a:pt x="8220" y="25044"/>
                      <a:pt x="8747" y="26021"/>
                      <a:pt x="9466" y="26850"/>
                    </a:cubicBezTo>
                    <a:cubicBezTo>
                      <a:pt x="11101" y="28413"/>
                      <a:pt x="13677" y="28415"/>
                      <a:pt x="15315" y="26854"/>
                    </a:cubicBezTo>
                    <a:cubicBezTo>
                      <a:pt x="16048" y="26031"/>
                      <a:pt x="16586" y="25055"/>
                      <a:pt x="16889" y="23997"/>
                    </a:cubicBezTo>
                    <a:cubicBezTo>
                      <a:pt x="17232" y="22853"/>
                      <a:pt x="17443" y="21674"/>
                      <a:pt x="17515" y="20482"/>
                    </a:cubicBezTo>
                    <a:cubicBezTo>
                      <a:pt x="17593" y="19263"/>
                      <a:pt x="17632" y="18216"/>
                      <a:pt x="17633" y="17342"/>
                    </a:cubicBezTo>
                    <a:cubicBezTo>
                      <a:pt x="17634" y="16467"/>
                      <a:pt x="17596" y="15420"/>
                      <a:pt x="17520" y="14201"/>
                    </a:cubicBezTo>
                    <a:cubicBezTo>
                      <a:pt x="17449" y="13010"/>
                      <a:pt x="17240" y="11830"/>
                      <a:pt x="16899" y="10686"/>
                    </a:cubicBezTo>
                    <a:cubicBezTo>
                      <a:pt x="16597" y="9628"/>
                      <a:pt x="16061" y="8650"/>
                      <a:pt x="15330" y="7827"/>
                    </a:cubicBezTo>
                    <a:cubicBezTo>
                      <a:pt x="13695" y="6263"/>
                      <a:pt x="11118" y="6260"/>
                      <a:pt x="9480" y="7822"/>
                    </a:cubicBezTo>
                    <a:cubicBezTo>
                      <a:pt x="8760" y="8650"/>
                      <a:pt x="8231" y="9625"/>
                      <a:pt x="7930" y="10680"/>
                    </a:cubicBezTo>
                    <a:cubicBezTo>
                      <a:pt x="7585" y="11823"/>
                      <a:pt x="7375" y="13003"/>
                      <a:pt x="7302" y="14194"/>
                    </a:cubicBezTo>
                    <a:cubicBezTo>
                      <a:pt x="7225" y="15413"/>
                      <a:pt x="7186" y="16459"/>
                      <a:pt x="7185" y="173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812;p39">
                <a:extLst>
                  <a:ext uri="{FF2B5EF4-FFF2-40B4-BE49-F238E27FC236}">
                    <a16:creationId xmlns:a16="http://schemas.microsoft.com/office/drawing/2014/main" id="{3E0F569C-7ABD-50F2-3413-A551B4CC56CB}"/>
                  </a:ext>
                </a:extLst>
              </p:cNvPr>
              <p:cNvSpPr/>
              <p:nvPr/>
            </p:nvSpPr>
            <p:spPr>
              <a:xfrm>
                <a:off x="7368177" y="5334404"/>
                <a:ext cx="41461" cy="36169"/>
              </a:xfrm>
              <a:custGeom>
                <a:avLst/>
                <a:gdLst/>
                <a:ahLst/>
                <a:cxnLst/>
                <a:rect l="l" t="t" r="r" b="b"/>
                <a:pathLst>
                  <a:path w="41461" h="36169" extrusionOk="0">
                    <a:moveTo>
                      <a:pt x="249" y="10380"/>
                    </a:moveTo>
                    <a:cubicBezTo>
                      <a:pt x="242" y="9141"/>
                      <a:pt x="487" y="7914"/>
                      <a:pt x="969" y="6772"/>
                    </a:cubicBezTo>
                    <a:cubicBezTo>
                      <a:pt x="1429" y="5676"/>
                      <a:pt x="2087" y="4676"/>
                      <a:pt x="2913" y="3821"/>
                    </a:cubicBezTo>
                    <a:cubicBezTo>
                      <a:pt x="3736" y="2974"/>
                      <a:pt x="4719" y="2298"/>
                      <a:pt x="5804" y="1832"/>
                    </a:cubicBezTo>
                    <a:cubicBezTo>
                      <a:pt x="8079" y="864"/>
                      <a:pt x="10650" y="867"/>
                      <a:pt x="12924" y="1837"/>
                    </a:cubicBezTo>
                    <a:cubicBezTo>
                      <a:pt x="14009" y="2305"/>
                      <a:pt x="14990" y="2983"/>
                      <a:pt x="15812" y="3831"/>
                    </a:cubicBezTo>
                    <a:cubicBezTo>
                      <a:pt x="16636" y="4688"/>
                      <a:pt x="17293" y="5689"/>
                      <a:pt x="17752" y="6785"/>
                    </a:cubicBezTo>
                    <a:cubicBezTo>
                      <a:pt x="18705" y="9097"/>
                      <a:pt x="18703" y="11692"/>
                      <a:pt x="17746" y="14002"/>
                    </a:cubicBezTo>
                    <a:cubicBezTo>
                      <a:pt x="17285" y="15097"/>
                      <a:pt x="16627" y="16098"/>
                      <a:pt x="15802" y="16953"/>
                    </a:cubicBezTo>
                    <a:cubicBezTo>
                      <a:pt x="14979" y="17800"/>
                      <a:pt x="13997" y="18476"/>
                      <a:pt x="12912" y="18943"/>
                    </a:cubicBezTo>
                    <a:cubicBezTo>
                      <a:pt x="10637" y="19910"/>
                      <a:pt x="8066" y="19908"/>
                      <a:pt x="5792" y="18937"/>
                    </a:cubicBezTo>
                    <a:cubicBezTo>
                      <a:pt x="4707" y="18470"/>
                      <a:pt x="3725" y="17792"/>
                      <a:pt x="2903" y="16943"/>
                    </a:cubicBezTo>
                    <a:cubicBezTo>
                      <a:pt x="2079" y="16087"/>
                      <a:pt x="1422" y="15086"/>
                      <a:pt x="964" y="13989"/>
                    </a:cubicBezTo>
                    <a:cubicBezTo>
                      <a:pt x="483" y="12847"/>
                      <a:pt x="240" y="11619"/>
                      <a:pt x="250" y="10380"/>
                    </a:cubicBezTo>
                    <a:close/>
                    <a:moveTo>
                      <a:pt x="13750" y="10390"/>
                    </a:moveTo>
                    <a:cubicBezTo>
                      <a:pt x="13774" y="9200"/>
                      <a:pt x="13317" y="8050"/>
                      <a:pt x="12481" y="7202"/>
                    </a:cubicBezTo>
                    <a:cubicBezTo>
                      <a:pt x="10796" y="5478"/>
                      <a:pt x="8032" y="5446"/>
                      <a:pt x="6307" y="7130"/>
                    </a:cubicBezTo>
                    <a:cubicBezTo>
                      <a:pt x="6284" y="7152"/>
                      <a:pt x="6261" y="7175"/>
                      <a:pt x="6239" y="7198"/>
                    </a:cubicBezTo>
                    <a:cubicBezTo>
                      <a:pt x="4542" y="8983"/>
                      <a:pt x="4540" y="11784"/>
                      <a:pt x="6234" y="13572"/>
                    </a:cubicBezTo>
                    <a:cubicBezTo>
                      <a:pt x="7919" y="15296"/>
                      <a:pt x="10684" y="15328"/>
                      <a:pt x="12409" y="13643"/>
                    </a:cubicBezTo>
                    <a:cubicBezTo>
                      <a:pt x="12431" y="13621"/>
                      <a:pt x="12454" y="13599"/>
                      <a:pt x="12476" y="13576"/>
                    </a:cubicBezTo>
                    <a:cubicBezTo>
                      <a:pt x="13313" y="12730"/>
                      <a:pt x="13772" y="11580"/>
                      <a:pt x="13749" y="10390"/>
                    </a:cubicBezTo>
                    <a:close/>
                    <a:moveTo>
                      <a:pt x="28460" y="184"/>
                    </a:moveTo>
                    <a:lnTo>
                      <a:pt x="32341" y="2390"/>
                    </a:lnTo>
                    <a:lnTo>
                      <a:pt x="13222" y="36354"/>
                    </a:lnTo>
                    <a:lnTo>
                      <a:pt x="9710" y="34336"/>
                    </a:lnTo>
                    <a:close/>
                    <a:moveTo>
                      <a:pt x="23494" y="26098"/>
                    </a:moveTo>
                    <a:cubicBezTo>
                      <a:pt x="23486" y="24859"/>
                      <a:pt x="23730" y="23631"/>
                      <a:pt x="24212" y="22490"/>
                    </a:cubicBezTo>
                    <a:cubicBezTo>
                      <a:pt x="24672" y="21395"/>
                      <a:pt x="25332" y="20394"/>
                      <a:pt x="26157" y="19539"/>
                    </a:cubicBezTo>
                    <a:cubicBezTo>
                      <a:pt x="26980" y="18692"/>
                      <a:pt x="27962" y="18015"/>
                      <a:pt x="29048" y="17549"/>
                    </a:cubicBezTo>
                    <a:cubicBezTo>
                      <a:pt x="31323" y="16582"/>
                      <a:pt x="33894" y="16584"/>
                      <a:pt x="36168" y="17554"/>
                    </a:cubicBezTo>
                    <a:cubicBezTo>
                      <a:pt x="37253" y="18023"/>
                      <a:pt x="38234" y="18701"/>
                      <a:pt x="39057" y="19548"/>
                    </a:cubicBezTo>
                    <a:cubicBezTo>
                      <a:pt x="39880" y="20405"/>
                      <a:pt x="40537" y="21406"/>
                      <a:pt x="40996" y="22502"/>
                    </a:cubicBezTo>
                    <a:cubicBezTo>
                      <a:pt x="41476" y="23644"/>
                      <a:pt x="41719" y="24873"/>
                      <a:pt x="41710" y="26111"/>
                    </a:cubicBezTo>
                    <a:cubicBezTo>
                      <a:pt x="41716" y="27358"/>
                      <a:pt x="41471" y="28593"/>
                      <a:pt x="40991" y="29743"/>
                    </a:cubicBezTo>
                    <a:cubicBezTo>
                      <a:pt x="40534" y="30848"/>
                      <a:pt x="39875" y="31856"/>
                      <a:pt x="39046" y="32718"/>
                    </a:cubicBezTo>
                    <a:cubicBezTo>
                      <a:pt x="38223" y="33565"/>
                      <a:pt x="37240" y="34241"/>
                      <a:pt x="36155" y="34708"/>
                    </a:cubicBezTo>
                    <a:cubicBezTo>
                      <a:pt x="33880" y="35675"/>
                      <a:pt x="31309" y="35673"/>
                      <a:pt x="29034" y="34703"/>
                    </a:cubicBezTo>
                    <a:cubicBezTo>
                      <a:pt x="27949" y="34234"/>
                      <a:pt x="26968" y="33557"/>
                      <a:pt x="26146" y="32708"/>
                    </a:cubicBezTo>
                    <a:cubicBezTo>
                      <a:pt x="25319" y="31846"/>
                      <a:pt x="24661" y="30836"/>
                      <a:pt x="24207" y="29731"/>
                    </a:cubicBezTo>
                    <a:cubicBezTo>
                      <a:pt x="23728" y="28580"/>
                      <a:pt x="23485" y="27345"/>
                      <a:pt x="23494" y="26098"/>
                    </a:cubicBezTo>
                    <a:close/>
                    <a:moveTo>
                      <a:pt x="36994" y="26109"/>
                    </a:moveTo>
                    <a:cubicBezTo>
                      <a:pt x="37018" y="24919"/>
                      <a:pt x="36560" y="23769"/>
                      <a:pt x="35725" y="22920"/>
                    </a:cubicBezTo>
                    <a:cubicBezTo>
                      <a:pt x="34040" y="21196"/>
                      <a:pt x="31275" y="21164"/>
                      <a:pt x="29550" y="22849"/>
                    </a:cubicBezTo>
                    <a:cubicBezTo>
                      <a:pt x="29528" y="22871"/>
                      <a:pt x="29505" y="22893"/>
                      <a:pt x="29483" y="22916"/>
                    </a:cubicBezTo>
                    <a:cubicBezTo>
                      <a:pt x="28645" y="23762"/>
                      <a:pt x="28187" y="24912"/>
                      <a:pt x="28210" y="26102"/>
                    </a:cubicBezTo>
                    <a:cubicBezTo>
                      <a:pt x="28179" y="27307"/>
                      <a:pt x="28636" y="28473"/>
                      <a:pt x="29478" y="29336"/>
                    </a:cubicBezTo>
                    <a:cubicBezTo>
                      <a:pt x="31162" y="31060"/>
                      <a:pt x="33926" y="31093"/>
                      <a:pt x="35652" y="29409"/>
                    </a:cubicBezTo>
                    <a:cubicBezTo>
                      <a:pt x="35675" y="29387"/>
                      <a:pt x="35698" y="29364"/>
                      <a:pt x="35720" y="29341"/>
                    </a:cubicBezTo>
                    <a:cubicBezTo>
                      <a:pt x="36564" y="28480"/>
                      <a:pt x="37024" y="27314"/>
                      <a:pt x="36994" y="2610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813;p39">
                <a:extLst>
                  <a:ext uri="{FF2B5EF4-FFF2-40B4-BE49-F238E27FC236}">
                    <a16:creationId xmlns:a16="http://schemas.microsoft.com/office/drawing/2014/main" id="{7CDAEA3B-5AF8-C38E-E00A-47D6DA7586D3}"/>
                  </a:ext>
                </a:extLst>
              </p:cNvPr>
              <p:cNvSpPr/>
              <p:nvPr/>
            </p:nvSpPr>
            <p:spPr>
              <a:xfrm>
                <a:off x="7559449" y="4938282"/>
                <a:ext cx="40623" cy="55052"/>
              </a:xfrm>
              <a:custGeom>
                <a:avLst/>
                <a:gdLst/>
                <a:ahLst/>
                <a:cxnLst/>
                <a:rect l="l" t="t" r="r" b="b"/>
                <a:pathLst>
                  <a:path w="40623" h="55052" extrusionOk="0">
                    <a:moveTo>
                      <a:pt x="24550" y="55172"/>
                    </a:moveTo>
                    <a:cubicBezTo>
                      <a:pt x="18023" y="55193"/>
                      <a:pt x="11501" y="54776"/>
                      <a:pt x="5029" y="53925"/>
                    </a:cubicBezTo>
                    <a:cubicBezTo>
                      <a:pt x="3413" y="53546"/>
                      <a:pt x="2146" y="52295"/>
                      <a:pt x="1746" y="50685"/>
                    </a:cubicBezTo>
                    <a:cubicBezTo>
                      <a:pt x="-59" y="45485"/>
                      <a:pt x="-871" y="8112"/>
                      <a:pt x="3070" y="3457"/>
                    </a:cubicBezTo>
                    <a:cubicBezTo>
                      <a:pt x="4160" y="2171"/>
                      <a:pt x="6133" y="907"/>
                      <a:pt x="13137" y="375"/>
                    </a:cubicBezTo>
                    <a:cubicBezTo>
                      <a:pt x="16963" y="84"/>
                      <a:pt x="33271" y="-345"/>
                      <a:pt x="37225" y="3098"/>
                    </a:cubicBezTo>
                    <a:cubicBezTo>
                      <a:pt x="41756" y="7040"/>
                      <a:pt x="41062" y="36679"/>
                      <a:pt x="40362" y="43531"/>
                    </a:cubicBezTo>
                    <a:cubicBezTo>
                      <a:pt x="39735" y="49657"/>
                      <a:pt x="38716" y="52376"/>
                      <a:pt x="36603" y="53565"/>
                    </a:cubicBezTo>
                    <a:cubicBezTo>
                      <a:pt x="32730" y="54889"/>
                      <a:pt x="28634" y="55435"/>
                      <a:pt x="24550" y="55172"/>
                    </a:cubicBezTo>
                    <a:close/>
                    <a:moveTo>
                      <a:pt x="8130" y="47258"/>
                    </a:moveTo>
                    <a:cubicBezTo>
                      <a:pt x="16244" y="48207"/>
                      <a:pt x="24434" y="48313"/>
                      <a:pt x="32569" y="47576"/>
                    </a:cubicBezTo>
                    <a:cubicBezTo>
                      <a:pt x="34619" y="41729"/>
                      <a:pt x="34024" y="13957"/>
                      <a:pt x="32290" y="8379"/>
                    </a:cubicBezTo>
                    <a:cubicBezTo>
                      <a:pt x="24459" y="6911"/>
                      <a:pt x="16430" y="6840"/>
                      <a:pt x="8574" y="8167"/>
                    </a:cubicBezTo>
                    <a:cubicBezTo>
                      <a:pt x="7004" y="21142"/>
                      <a:pt x="6854" y="34250"/>
                      <a:pt x="8130" y="47258"/>
                    </a:cubicBezTo>
                    <a:close/>
                    <a:moveTo>
                      <a:pt x="6441" y="46998"/>
                    </a:moveTo>
                    <a:lnTo>
                      <a:pt x="6441" y="4699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 name="Google Shape;814;p39">
              <a:extLst>
                <a:ext uri="{FF2B5EF4-FFF2-40B4-BE49-F238E27FC236}">
                  <a16:creationId xmlns:a16="http://schemas.microsoft.com/office/drawing/2014/main" id="{8B2D768C-35A2-AF4B-23E7-7B8ACF16D5DD}"/>
                </a:ext>
              </a:extLst>
            </p:cNvPr>
            <p:cNvGrpSpPr/>
            <p:nvPr/>
          </p:nvGrpSpPr>
          <p:grpSpPr>
            <a:xfrm>
              <a:off x="5043223" y="3193155"/>
              <a:ext cx="954704" cy="628759"/>
              <a:chOff x="5001278" y="4119044"/>
              <a:chExt cx="1082152" cy="712694"/>
            </a:xfrm>
          </p:grpSpPr>
          <p:grpSp>
            <p:nvGrpSpPr>
              <p:cNvPr id="16" name="Google Shape;815;p39">
                <a:extLst>
                  <a:ext uri="{FF2B5EF4-FFF2-40B4-BE49-F238E27FC236}">
                    <a16:creationId xmlns:a16="http://schemas.microsoft.com/office/drawing/2014/main" id="{B551EA35-5D80-195E-A50C-428CE6E2F900}"/>
                  </a:ext>
                </a:extLst>
              </p:cNvPr>
              <p:cNvGrpSpPr/>
              <p:nvPr/>
            </p:nvGrpSpPr>
            <p:grpSpPr>
              <a:xfrm>
                <a:off x="5071681" y="4687425"/>
                <a:ext cx="971753" cy="144313"/>
                <a:chOff x="6979691" y="5407002"/>
                <a:chExt cx="391268" cy="58104"/>
              </a:xfrm>
            </p:grpSpPr>
            <p:sp>
              <p:nvSpPr>
                <p:cNvPr id="47" name="Google Shape;816;p39">
                  <a:extLst>
                    <a:ext uri="{FF2B5EF4-FFF2-40B4-BE49-F238E27FC236}">
                      <a16:creationId xmlns:a16="http://schemas.microsoft.com/office/drawing/2014/main" id="{1452D0AF-65C2-355D-525C-4FBB7C54BEA1}"/>
                    </a:ext>
                  </a:extLst>
                </p:cNvPr>
                <p:cNvSpPr/>
                <p:nvPr/>
              </p:nvSpPr>
              <p:spPr>
                <a:xfrm>
                  <a:off x="7240198" y="5408616"/>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817;p39">
                  <a:extLst>
                    <a:ext uri="{FF2B5EF4-FFF2-40B4-BE49-F238E27FC236}">
                      <a16:creationId xmlns:a16="http://schemas.microsoft.com/office/drawing/2014/main" id="{6F030386-2173-6315-2182-8B530F974DB7}"/>
                    </a:ext>
                  </a:extLst>
                </p:cNvPr>
                <p:cNvSpPr/>
                <p:nvPr/>
              </p:nvSpPr>
              <p:spPr>
                <a:xfrm>
                  <a:off x="7110452" y="5408616"/>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818;p39">
                  <a:extLst>
                    <a:ext uri="{FF2B5EF4-FFF2-40B4-BE49-F238E27FC236}">
                      <a16:creationId xmlns:a16="http://schemas.microsoft.com/office/drawing/2014/main" id="{A88B4A79-F646-E7F6-82CC-3D472EF398E0}"/>
                    </a:ext>
                  </a:extLst>
                </p:cNvPr>
                <p:cNvSpPr/>
                <p:nvPr/>
              </p:nvSpPr>
              <p:spPr>
                <a:xfrm>
                  <a:off x="6980707" y="5408616"/>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819;p39">
                  <a:extLst>
                    <a:ext uri="{FF2B5EF4-FFF2-40B4-BE49-F238E27FC236}">
                      <a16:creationId xmlns:a16="http://schemas.microsoft.com/office/drawing/2014/main" id="{24751D9C-91DC-322E-09A8-0CEC93CB0106}"/>
                    </a:ext>
                  </a:extLst>
                </p:cNvPr>
                <p:cNvSpPr/>
                <p:nvPr/>
              </p:nvSpPr>
              <p:spPr>
                <a:xfrm>
                  <a:off x="6979691" y="5407002"/>
                  <a:ext cx="391268" cy="58104"/>
                </a:xfrm>
                <a:custGeom>
                  <a:avLst/>
                  <a:gdLst/>
                  <a:ahLst/>
                  <a:cxnLst/>
                  <a:rect l="l" t="t" r="r" b="b"/>
                  <a:pathLst>
                    <a:path w="391268" h="58104" extrusionOk="0">
                      <a:moveTo>
                        <a:pt x="391518" y="58288"/>
                      </a:moveTo>
                      <a:lnTo>
                        <a:pt x="249" y="58288"/>
                      </a:lnTo>
                      <a:lnTo>
                        <a:pt x="249" y="184"/>
                      </a:lnTo>
                      <a:lnTo>
                        <a:pt x="391518" y="184"/>
                      </a:lnTo>
                      <a:close/>
                      <a:moveTo>
                        <a:pt x="2281" y="55063"/>
                      </a:moveTo>
                      <a:lnTo>
                        <a:pt x="389485" y="55063"/>
                      </a:lnTo>
                      <a:lnTo>
                        <a:pt x="389485" y="3410"/>
                      </a:lnTo>
                      <a:lnTo>
                        <a:pt x="2281" y="34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 name="Google Shape;820;p39">
                <a:extLst>
                  <a:ext uri="{FF2B5EF4-FFF2-40B4-BE49-F238E27FC236}">
                    <a16:creationId xmlns:a16="http://schemas.microsoft.com/office/drawing/2014/main" id="{D6B8DF8F-FFB8-71AF-59F0-0F59D83BABBA}"/>
                  </a:ext>
                </a:extLst>
              </p:cNvPr>
              <p:cNvGrpSpPr/>
              <p:nvPr/>
            </p:nvGrpSpPr>
            <p:grpSpPr>
              <a:xfrm>
                <a:off x="5001278" y="4542997"/>
                <a:ext cx="971756" cy="144315"/>
                <a:chOff x="6951344" y="5348069"/>
                <a:chExt cx="391269" cy="58105"/>
              </a:xfrm>
            </p:grpSpPr>
            <p:sp>
              <p:nvSpPr>
                <p:cNvPr id="43" name="Google Shape;821;p39">
                  <a:extLst>
                    <a:ext uri="{FF2B5EF4-FFF2-40B4-BE49-F238E27FC236}">
                      <a16:creationId xmlns:a16="http://schemas.microsoft.com/office/drawing/2014/main" id="{0709EA03-96C8-E7EB-CF09-3E372E0585F5}"/>
                    </a:ext>
                  </a:extLst>
                </p:cNvPr>
                <p:cNvSpPr/>
                <p:nvPr/>
              </p:nvSpPr>
              <p:spPr>
                <a:xfrm>
                  <a:off x="7211851" y="5349683"/>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822;p39">
                  <a:extLst>
                    <a:ext uri="{FF2B5EF4-FFF2-40B4-BE49-F238E27FC236}">
                      <a16:creationId xmlns:a16="http://schemas.microsoft.com/office/drawing/2014/main" id="{B6630670-7E97-C82A-DA04-1C514D4438A8}"/>
                    </a:ext>
                  </a:extLst>
                </p:cNvPr>
                <p:cNvSpPr/>
                <p:nvPr/>
              </p:nvSpPr>
              <p:spPr>
                <a:xfrm>
                  <a:off x="7082106" y="5349683"/>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823;p39">
                  <a:extLst>
                    <a:ext uri="{FF2B5EF4-FFF2-40B4-BE49-F238E27FC236}">
                      <a16:creationId xmlns:a16="http://schemas.microsoft.com/office/drawing/2014/main" id="{6285D6AC-3C36-5020-830B-78AE0E3B9857}"/>
                    </a:ext>
                  </a:extLst>
                </p:cNvPr>
                <p:cNvSpPr/>
                <p:nvPr/>
              </p:nvSpPr>
              <p:spPr>
                <a:xfrm>
                  <a:off x="6952361" y="5349683"/>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824;p39">
                  <a:extLst>
                    <a:ext uri="{FF2B5EF4-FFF2-40B4-BE49-F238E27FC236}">
                      <a16:creationId xmlns:a16="http://schemas.microsoft.com/office/drawing/2014/main" id="{526682AA-DB84-CAF3-A407-63F8037474F1}"/>
                    </a:ext>
                  </a:extLst>
                </p:cNvPr>
                <p:cNvSpPr/>
                <p:nvPr/>
              </p:nvSpPr>
              <p:spPr>
                <a:xfrm>
                  <a:off x="6951344" y="5348069"/>
                  <a:ext cx="391269" cy="58105"/>
                </a:xfrm>
                <a:custGeom>
                  <a:avLst/>
                  <a:gdLst/>
                  <a:ahLst/>
                  <a:cxnLst/>
                  <a:rect l="l" t="t" r="r" b="b"/>
                  <a:pathLst>
                    <a:path w="391269" h="58105" extrusionOk="0">
                      <a:moveTo>
                        <a:pt x="391518" y="58289"/>
                      </a:moveTo>
                      <a:lnTo>
                        <a:pt x="249" y="58289"/>
                      </a:lnTo>
                      <a:lnTo>
                        <a:pt x="249" y="184"/>
                      </a:lnTo>
                      <a:lnTo>
                        <a:pt x="391518" y="184"/>
                      </a:lnTo>
                      <a:close/>
                      <a:moveTo>
                        <a:pt x="2282" y="55063"/>
                      </a:moveTo>
                      <a:lnTo>
                        <a:pt x="389486" y="55063"/>
                      </a:lnTo>
                      <a:lnTo>
                        <a:pt x="389486" y="3410"/>
                      </a:lnTo>
                      <a:lnTo>
                        <a:pt x="2282" y="34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 name="Google Shape;825;p39">
                <a:extLst>
                  <a:ext uri="{FF2B5EF4-FFF2-40B4-BE49-F238E27FC236}">
                    <a16:creationId xmlns:a16="http://schemas.microsoft.com/office/drawing/2014/main" id="{B1AEF917-9A51-008E-4014-F3D52B5CB6E4}"/>
                  </a:ext>
                </a:extLst>
              </p:cNvPr>
              <p:cNvGrpSpPr/>
              <p:nvPr/>
            </p:nvGrpSpPr>
            <p:grpSpPr>
              <a:xfrm>
                <a:off x="5111674" y="4402861"/>
                <a:ext cx="971756" cy="144313"/>
                <a:chOff x="6995794" y="5290864"/>
                <a:chExt cx="391269" cy="58104"/>
              </a:xfrm>
            </p:grpSpPr>
            <p:sp>
              <p:nvSpPr>
                <p:cNvPr id="39" name="Google Shape;826;p39">
                  <a:extLst>
                    <a:ext uri="{FF2B5EF4-FFF2-40B4-BE49-F238E27FC236}">
                      <a16:creationId xmlns:a16="http://schemas.microsoft.com/office/drawing/2014/main" id="{33A0FB5D-5DE1-D814-3B84-E2DEA4DE0E96}"/>
                    </a:ext>
                  </a:extLst>
                </p:cNvPr>
                <p:cNvSpPr/>
                <p:nvPr/>
              </p:nvSpPr>
              <p:spPr>
                <a:xfrm>
                  <a:off x="7256302" y="5292477"/>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827;p39">
                  <a:extLst>
                    <a:ext uri="{FF2B5EF4-FFF2-40B4-BE49-F238E27FC236}">
                      <a16:creationId xmlns:a16="http://schemas.microsoft.com/office/drawing/2014/main" id="{F521CEC3-BDC8-DB15-9AD3-46E55897A49F}"/>
                    </a:ext>
                  </a:extLst>
                </p:cNvPr>
                <p:cNvSpPr/>
                <p:nvPr/>
              </p:nvSpPr>
              <p:spPr>
                <a:xfrm>
                  <a:off x="7126556" y="5292477"/>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828;p39">
                  <a:extLst>
                    <a:ext uri="{FF2B5EF4-FFF2-40B4-BE49-F238E27FC236}">
                      <a16:creationId xmlns:a16="http://schemas.microsoft.com/office/drawing/2014/main" id="{61F527ED-3249-57C8-BE08-053CF85DA6F8}"/>
                    </a:ext>
                  </a:extLst>
                </p:cNvPr>
                <p:cNvSpPr/>
                <p:nvPr/>
              </p:nvSpPr>
              <p:spPr>
                <a:xfrm>
                  <a:off x="6996811" y="5292477"/>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829;p39">
                  <a:extLst>
                    <a:ext uri="{FF2B5EF4-FFF2-40B4-BE49-F238E27FC236}">
                      <a16:creationId xmlns:a16="http://schemas.microsoft.com/office/drawing/2014/main" id="{6F1850CC-26D5-5D55-EF82-F132963723C3}"/>
                    </a:ext>
                  </a:extLst>
                </p:cNvPr>
                <p:cNvSpPr/>
                <p:nvPr/>
              </p:nvSpPr>
              <p:spPr>
                <a:xfrm>
                  <a:off x="6995794" y="5290864"/>
                  <a:ext cx="391269" cy="58104"/>
                </a:xfrm>
                <a:custGeom>
                  <a:avLst/>
                  <a:gdLst/>
                  <a:ahLst/>
                  <a:cxnLst/>
                  <a:rect l="l" t="t" r="r" b="b"/>
                  <a:pathLst>
                    <a:path w="391269" h="58104" extrusionOk="0">
                      <a:moveTo>
                        <a:pt x="391518" y="58289"/>
                      </a:moveTo>
                      <a:lnTo>
                        <a:pt x="249" y="58289"/>
                      </a:lnTo>
                      <a:lnTo>
                        <a:pt x="249" y="184"/>
                      </a:lnTo>
                      <a:lnTo>
                        <a:pt x="391518" y="184"/>
                      </a:lnTo>
                      <a:close/>
                      <a:moveTo>
                        <a:pt x="2282" y="55063"/>
                      </a:moveTo>
                      <a:lnTo>
                        <a:pt x="389486" y="55063"/>
                      </a:lnTo>
                      <a:lnTo>
                        <a:pt x="389486" y="3409"/>
                      </a:lnTo>
                      <a:lnTo>
                        <a:pt x="2282" y="340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 name="Google Shape;830;p39">
                <a:extLst>
                  <a:ext uri="{FF2B5EF4-FFF2-40B4-BE49-F238E27FC236}">
                    <a16:creationId xmlns:a16="http://schemas.microsoft.com/office/drawing/2014/main" id="{35761F79-5D8F-389F-CF70-7F495150A8BA}"/>
                  </a:ext>
                </a:extLst>
              </p:cNvPr>
              <p:cNvGrpSpPr/>
              <p:nvPr/>
            </p:nvGrpSpPr>
            <p:grpSpPr>
              <a:xfrm>
                <a:off x="5039804" y="4260670"/>
                <a:ext cx="971756" cy="144313"/>
                <a:chOff x="6966856" y="5232049"/>
                <a:chExt cx="391269" cy="58104"/>
              </a:xfrm>
            </p:grpSpPr>
            <p:sp>
              <p:nvSpPr>
                <p:cNvPr id="35" name="Google Shape;831;p39">
                  <a:extLst>
                    <a:ext uri="{FF2B5EF4-FFF2-40B4-BE49-F238E27FC236}">
                      <a16:creationId xmlns:a16="http://schemas.microsoft.com/office/drawing/2014/main" id="{61D6CF79-9E67-8E46-7852-C5B0AE1A37FC}"/>
                    </a:ext>
                  </a:extLst>
                </p:cNvPr>
                <p:cNvSpPr/>
                <p:nvPr/>
              </p:nvSpPr>
              <p:spPr>
                <a:xfrm>
                  <a:off x="7227363" y="5233662"/>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832;p39">
                  <a:extLst>
                    <a:ext uri="{FF2B5EF4-FFF2-40B4-BE49-F238E27FC236}">
                      <a16:creationId xmlns:a16="http://schemas.microsoft.com/office/drawing/2014/main" id="{C4E797F2-C2A3-F47F-C697-F79475148C96}"/>
                    </a:ext>
                  </a:extLst>
                </p:cNvPr>
                <p:cNvSpPr/>
                <p:nvPr/>
              </p:nvSpPr>
              <p:spPr>
                <a:xfrm>
                  <a:off x="7097617" y="5233662"/>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833;p39">
                  <a:extLst>
                    <a:ext uri="{FF2B5EF4-FFF2-40B4-BE49-F238E27FC236}">
                      <a16:creationId xmlns:a16="http://schemas.microsoft.com/office/drawing/2014/main" id="{821A488D-2AEE-1EB6-A4D8-C7D51394EE3D}"/>
                    </a:ext>
                  </a:extLst>
                </p:cNvPr>
                <p:cNvSpPr/>
                <p:nvPr/>
              </p:nvSpPr>
              <p:spPr>
                <a:xfrm>
                  <a:off x="6967872" y="5233662"/>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834;p39">
                  <a:extLst>
                    <a:ext uri="{FF2B5EF4-FFF2-40B4-BE49-F238E27FC236}">
                      <a16:creationId xmlns:a16="http://schemas.microsoft.com/office/drawing/2014/main" id="{843D8CA0-A6B0-2C93-92DD-26E773F6B06C}"/>
                    </a:ext>
                  </a:extLst>
                </p:cNvPr>
                <p:cNvSpPr/>
                <p:nvPr/>
              </p:nvSpPr>
              <p:spPr>
                <a:xfrm>
                  <a:off x="6966856" y="5232049"/>
                  <a:ext cx="391269" cy="58104"/>
                </a:xfrm>
                <a:custGeom>
                  <a:avLst/>
                  <a:gdLst/>
                  <a:ahLst/>
                  <a:cxnLst/>
                  <a:rect l="l" t="t" r="r" b="b"/>
                  <a:pathLst>
                    <a:path w="391269" h="58104" extrusionOk="0">
                      <a:moveTo>
                        <a:pt x="391518" y="58289"/>
                      </a:moveTo>
                      <a:lnTo>
                        <a:pt x="249" y="58289"/>
                      </a:lnTo>
                      <a:lnTo>
                        <a:pt x="249" y="184"/>
                      </a:lnTo>
                      <a:lnTo>
                        <a:pt x="391518" y="184"/>
                      </a:lnTo>
                      <a:close/>
                      <a:moveTo>
                        <a:pt x="2282" y="55063"/>
                      </a:moveTo>
                      <a:lnTo>
                        <a:pt x="389485" y="55063"/>
                      </a:lnTo>
                      <a:lnTo>
                        <a:pt x="389485" y="3410"/>
                      </a:lnTo>
                      <a:lnTo>
                        <a:pt x="2282" y="34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835;p39">
                <a:extLst>
                  <a:ext uri="{FF2B5EF4-FFF2-40B4-BE49-F238E27FC236}">
                    <a16:creationId xmlns:a16="http://schemas.microsoft.com/office/drawing/2014/main" id="{23F2162C-E3DF-FADB-9C98-DB62A7D79060}"/>
                  </a:ext>
                </a:extLst>
              </p:cNvPr>
              <p:cNvGrpSpPr/>
              <p:nvPr/>
            </p:nvGrpSpPr>
            <p:grpSpPr>
              <a:xfrm>
                <a:off x="5072508" y="4119044"/>
                <a:ext cx="971756" cy="144313"/>
                <a:chOff x="6980024" y="5176592"/>
                <a:chExt cx="391269" cy="58104"/>
              </a:xfrm>
            </p:grpSpPr>
            <p:sp>
              <p:nvSpPr>
                <p:cNvPr id="31" name="Google Shape;836;p39">
                  <a:extLst>
                    <a:ext uri="{FF2B5EF4-FFF2-40B4-BE49-F238E27FC236}">
                      <a16:creationId xmlns:a16="http://schemas.microsoft.com/office/drawing/2014/main" id="{03C09F5A-9EAC-E0B7-547A-42D78930C19A}"/>
                    </a:ext>
                  </a:extLst>
                </p:cNvPr>
                <p:cNvSpPr/>
                <p:nvPr/>
              </p:nvSpPr>
              <p:spPr>
                <a:xfrm>
                  <a:off x="7240532" y="5178205"/>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837;p39">
                  <a:extLst>
                    <a:ext uri="{FF2B5EF4-FFF2-40B4-BE49-F238E27FC236}">
                      <a16:creationId xmlns:a16="http://schemas.microsoft.com/office/drawing/2014/main" id="{BE8B59E2-A02F-DD71-2104-78201EE6A967}"/>
                    </a:ext>
                  </a:extLst>
                </p:cNvPr>
                <p:cNvSpPr/>
                <p:nvPr/>
              </p:nvSpPr>
              <p:spPr>
                <a:xfrm>
                  <a:off x="7110786" y="5178205"/>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838;p39">
                  <a:extLst>
                    <a:ext uri="{FF2B5EF4-FFF2-40B4-BE49-F238E27FC236}">
                      <a16:creationId xmlns:a16="http://schemas.microsoft.com/office/drawing/2014/main" id="{C8EA3521-AE83-DE90-8A05-97662A265FD9}"/>
                    </a:ext>
                  </a:extLst>
                </p:cNvPr>
                <p:cNvSpPr/>
                <p:nvPr/>
              </p:nvSpPr>
              <p:spPr>
                <a:xfrm>
                  <a:off x="6981040" y="5178205"/>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839;p39">
                  <a:extLst>
                    <a:ext uri="{FF2B5EF4-FFF2-40B4-BE49-F238E27FC236}">
                      <a16:creationId xmlns:a16="http://schemas.microsoft.com/office/drawing/2014/main" id="{FCDE54BF-5437-71E3-B2EC-2F263D896AE8}"/>
                    </a:ext>
                  </a:extLst>
                </p:cNvPr>
                <p:cNvSpPr/>
                <p:nvPr/>
              </p:nvSpPr>
              <p:spPr>
                <a:xfrm>
                  <a:off x="6980024" y="5176592"/>
                  <a:ext cx="391269" cy="58104"/>
                </a:xfrm>
                <a:custGeom>
                  <a:avLst/>
                  <a:gdLst/>
                  <a:ahLst/>
                  <a:cxnLst/>
                  <a:rect l="l" t="t" r="r" b="b"/>
                  <a:pathLst>
                    <a:path w="391269" h="58104" extrusionOk="0">
                      <a:moveTo>
                        <a:pt x="391519" y="58289"/>
                      </a:moveTo>
                      <a:lnTo>
                        <a:pt x="249" y="58289"/>
                      </a:lnTo>
                      <a:lnTo>
                        <a:pt x="249" y="184"/>
                      </a:lnTo>
                      <a:lnTo>
                        <a:pt x="391519" y="184"/>
                      </a:lnTo>
                      <a:close/>
                      <a:moveTo>
                        <a:pt x="2282" y="55063"/>
                      </a:moveTo>
                      <a:lnTo>
                        <a:pt x="389486" y="55063"/>
                      </a:lnTo>
                      <a:lnTo>
                        <a:pt x="389486" y="3410"/>
                      </a:lnTo>
                      <a:lnTo>
                        <a:pt x="2282" y="34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 name="Google Shape;840;p39">
                <a:extLst>
                  <a:ext uri="{FF2B5EF4-FFF2-40B4-BE49-F238E27FC236}">
                    <a16:creationId xmlns:a16="http://schemas.microsoft.com/office/drawing/2014/main" id="{1C42818D-6C30-9D16-A979-F3EE4A0F5C27}"/>
                  </a:ext>
                </a:extLst>
              </p:cNvPr>
              <p:cNvSpPr/>
              <p:nvPr/>
            </p:nvSpPr>
            <p:spPr>
              <a:xfrm>
                <a:off x="5718676" y="4691434"/>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841;p39">
                <a:extLst>
                  <a:ext uri="{FF2B5EF4-FFF2-40B4-BE49-F238E27FC236}">
                    <a16:creationId xmlns:a16="http://schemas.microsoft.com/office/drawing/2014/main" id="{F53239B5-C36C-C2B9-5AAD-94C003A24AF1}"/>
                  </a:ext>
                </a:extLst>
              </p:cNvPr>
              <p:cNvSpPr/>
              <p:nvPr/>
            </p:nvSpPr>
            <p:spPr>
              <a:xfrm>
                <a:off x="5074204" y="4691434"/>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842;p39">
                <a:extLst>
                  <a:ext uri="{FF2B5EF4-FFF2-40B4-BE49-F238E27FC236}">
                    <a16:creationId xmlns:a16="http://schemas.microsoft.com/office/drawing/2014/main" id="{CE91AFD6-8CF8-DEBE-7E80-741C2D1CD9A1}"/>
                  </a:ext>
                </a:extLst>
              </p:cNvPr>
              <p:cNvSpPr/>
              <p:nvPr/>
            </p:nvSpPr>
            <p:spPr>
              <a:xfrm>
                <a:off x="5648274" y="4547006"/>
                <a:ext cx="322092" cy="136232"/>
              </a:xfrm>
              <a:custGeom>
                <a:avLst/>
                <a:gdLst/>
                <a:ahLst/>
                <a:cxnLst/>
                <a:rect l="l" t="t" r="r" b="b"/>
                <a:pathLst>
                  <a:path w="129745" h="54877" extrusionOk="0">
                    <a:moveTo>
                      <a:pt x="0" y="0"/>
                    </a:moveTo>
                    <a:lnTo>
                      <a:pt x="129746" y="0"/>
                    </a:lnTo>
                    <a:lnTo>
                      <a:pt x="129746"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843;p39">
                <a:extLst>
                  <a:ext uri="{FF2B5EF4-FFF2-40B4-BE49-F238E27FC236}">
                    <a16:creationId xmlns:a16="http://schemas.microsoft.com/office/drawing/2014/main" id="{1641F8EE-E40D-A04A-5294-F438D79A6850}"/>
                  </a:ext>
                </a:extLst>
              </p:cNvPr>
              <p:cNvSpPr/>
              <p:nvPr/>
            </p:nvSpPr>
            <p:spPr>
              <a:xfrm>
                <a:off x="5003804" y="4547006"/>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844;p39">
                <a:extLst>
                  <a:ext uri="{FF2B5EF4-FFF2-40B4-BE49-F238E27FC236}">
                    <a16:creationId xmlns:a16="http://schemas.microsoft.com/office/drawing/2014/main" id="{6412BB58-1F71-DBF7-3989-8B9801FCECEE}"/>
                  </a:ext>
                </a:extLst>
              </p:cNvPr>
              <p:cNvSpPr/>
              <p:nvPr/>
            </p:nvSpPr>
            <p:spPr>
              <a:xfrm>
                <a:off x="5758672" y="4406867"/>
                <a:ext cx="322092" cy="136232"/>
              </a:xfrm>
              <a:custGeom>
                <a:avLst/>
                <a:gdLst/>
                <a:ahLst/>
                <a:cxnLst/>
                <a:rect l="l" t="t" r="r" b="b"/>
                <a:pathLst>
                  <a:path w="129745" h="54877" extrusionOk="0">
                    <a:moveTo>
                      <a:pt x="0" y="0"/>
                    </a:moveTo>
                    <a:lnTo>
                      <a:pt x="129746" y="0"/>
                    </a:lnTo>
                    <a:lnTo>
                      <a:pt x="129746"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845;p39">
                <a:extLst>
                  <a:ext uri="{FF2B5EF4-FFF2-40B4-BE49-F238E27FC236}">
                    <a16:creationId xmlns:a16="http://schemas.microsoft.com/office/drawing/2014/main" id="{5698B5FE-38E6-8E0D-E10D-4B44A080454F}"/>
                  </a:ext>
                </a:extLst>
              </p:cNvPr>
              <p:cNvSpPr/>
              <p:nvPr/>
            </p:nvSpPr>
            <p:spPr>
              <a:xfrm>
                <a:off x="5114200" y="4406867"/>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846;p39">
                <a:extLst>
                  <a:ext uri="{FF2B5EF4-FFF2-40B4-BE49-F238E27FC236}">
                    <a16:creationId xmlns:a16="http://schemas.microsoft.com/office/drawing/2014/main" id="{DFB93CEC-5606-0777-62F1-AA0F782EC8EC}"/>
                  </a:ext>
                </a:extLst>
              </p:cNvPr>
              <p:cNvSpPr/>
              <p:nvPr/>
            </p:nvSpPr>
            <p:spPr>
              <a:xfrm>
                <a:off x="5686799" y="4264676"/>
                <a:ext cx="322092" cy="136232"/>
              </a:xfrm>
              <a:custGeom>
                <a:avLst/>
                <a:gdLst/>
                <a:ahLst/>
                <a:cxnLst/>
                <a:rect l="l" t="t" r="r" b="b"/>
                <a:pathLst>
                  <a:path w="129745" h="54877" extrusionOk="0">
                    <a:moveTo>
                      <a:pt x="0" y="0"/>
                    </a:moveTo>
                    <a:lnTo>
                      <a:pt x="129746" y="0"/>
                    </a:lnTo>
                    <a:lnTo>
                      <a:pt x="129746"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847;p39">
                <a:extLst>
                  <a:ext uri="{FF2B5EF4-FFF2-40B4-BE49-F238E27FC236}">
                    <a16:creationId xmlns:a16="http://schemas.microsoft.com/office/drawing/2014/main" id="{2312A052-6688-D608-EFBE-D7E38D70ADFB}"/>
                  </a:ext>
                </a:extLst>
              </p:cNvPr>
              <p:cNvSpPr/>
              <p:nvPr/>
            </p:nvSpPr>
            <p:spPr>
              <a:xfrm>
                <a:off x="5042327" y="4264676"/>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848;p39">
                <a:extLst>
                  <a:ext uri="{FF2B5EF4-FFF2-40B4-BE49-F238E27FC236}">
                    <a16:creationId xmlns:a16="http://schemas.microsoft.com/office/drawing/2014/main" id="{F57A33AD-2314-ABB0-3C93-2B81C024B703}"/>
                  </a:ext>
                </a:extLst>
              </p:cNvPr>
              <p:cNvSpPr/>
              <p:nvPr/>
            </p:nvSpPr>
            <p:spPr>
              <a:xfrm>
                <a:off x="5719506" y="4123050"/>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849;p39">
                <a:extLst>
                  <a:ext uri="{FF2B5EF4-FFF2-40B4-BE49-F238E27FC236}">
                    <a16:creationId xmlns:a16="http://schemas.microsoft.com/office/drawing/2014/main" id="{E17F7655-ED16-5EA4-7AEB-A68C5866AE78}"/>
                  </a:ext>
                </a:extLst>
              </p:cNvPr>
              <p:cNvSpPr/>
              <p:nvPr/>
            </p:nvSpPr>
            <p:spPr>
              <a:xfrm>
                <a:off x="5075031" y="4123050"/>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88" name="Google Shape;571;p38">
            <a:extLst>
              <a:ext uri="{FF2B5EF4-FFF2-40B4-BE49-F238E27FC236}">
                <a16:creationId xmlns:a16="http://schemas.microsoft.com/office/drawing/2014/main" id="{DBCFEB23-5E23-95D8-C881-006549E29D5A}"/>
              </a:ext>
            </a:extLst>
          </p:cNvPr>
          <p:cNvGrpSpPr/>
          <p:nvPr/>
        </p:nvGrpSpPr>
        <p:grpSpPr>
          <a:xfrm>
            <a:off x="7554922" y="2688805"/>
            <a:ext cx="1637271" cy="2532860"/>
            <a:chOff x="1012612" y="633743"/>
            <a:chExt cx="3505888" cy="4253450"/>
          </a:xfrm>
        </p:grpSpPr>
        <p:grpSp>
          <p:nvGrpSpPr>
            <p:cNvPr id="989" name="Google Shape;572;p38">
              <a:extLst>
                <a:ext uri="{FF2B5EF4-FFF2-40B4-BE49-F238E27FC236}">
                  <a16:creationId xmlns:a16="http://schemas.microsoft.com/office/drawing/2014/main" id="{7639FB5D-C9B4-5417-744F-803A1F6417C1}"/>
                </a:ext>
              </a:extLst>
            </p:cNvPr>
            <p:cNvGrpSpPr/>
            <p:nvPr/>
          </p:nvGrpSpPr>
          <p:grpSpPr>
            <a:xfrm>
              <a:off x="1012612" y="2823399"/>
              <a:ext cx="3505888" cy="2063794"/>
              <a:chOff x="1012612" y="2823399"/>
              <a:chExt cx="3505888" cy="2063794"/>
            </a:xfrm>
          </p:grpSpPr>
          <p:grpSp>
            <p:nvGrpSpPr>
              <p:cNvPr id="1059" name="Google Shape;573;p38">
                <a:extLst>
                  <a:ext uri="{FF2B5EF4-FFF2-40B4-BE49-F238E27FC236}">
                    <a16:creationId xmlns:a16="http://schemas.microsoft.com/office/drawing/2014/main" id="{FD3D0BE3-1692-BCBC-FE1F-AFC2152E1979}"/>
                  </a:ext>
                </a:extLst>
              </p:cNvPr>
              <p:cNvGrpSpPr/>
              <p:nvPr/>
            </p:nvGrpSpPr>
            <p:grpSpPr>
              <a:xfrm rot="2700219">
                <a:off x="2547553" y="2992289"/>
                <a:ext cx="895037" cy="1453996"/>
                <a:chOff x="6434831" y="3097962"/>
                <a:chExt cx="804739" cy="1313905"/>
              </a:xfrm>
            </p:grpSpPr>
            <p:sp>
              <p:nvSpPr>
                <p:cNvPr id="1087" name="Google Shape;574;p38">
                  <a:extLst>
                    <a:ext uri="{FF2B5EF4-FFF2-40B4-BE49-F238E27FC236}">
                      <a16:creationId xmlns:a16="http://schemas.microsoft.com/office/drawing/2014/main" id="{1DC25BDB-8AC1-70E7-708C-D8C620CC5F2E}"/>
                    </a:ext>
                  </a:extLst>
                </p:cNvPr>
                <p:cNvSpPr/>
                <p:nvPr/>
              </p:nvSpPr>
              <p:spPr>
                <a:xfrm>
                  <a:off x="6434831" y="3097962"/>
                  <a:ext cx="804739" cy="1313905"/>
                </a:xfrm>
                <a:custGeom>
                  <a:avLst/>
                  <a:gdLst/>
                  <a:ahLst/>
                  <a:cxnLst/>
                  <a:rect l="l" t="t" r="r" b="b"/>
                  <a:pathLst>
                    <a:path w="1051946" h="1717523" extrusionOk="0">
                      <a:moveTo>
                        <a:pt x="252087" y="-728"/>
                      </a:moveTo>
                      <a:cubicBezTo>
                        <a:pt x="-192638" y="430159"/>
                        <a:pt x="-90454" y="1501261"/>
                        <a:pt x="892054" y="1716796"/>
                      </a:cubicBezTo>
                      <a:cubicBezTo>
                        <a:pt x="1157488" y="1327487"/>
                        <a:pt x="1182379" y="443081"/>
                        <a:pt x="252087" y="-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575;p38">
                  <a:extLst>
                    <a:ext uri="{FF2B5EF4-FFF2-40B4-BE49-F238E27FC236}">
                      <a16:creationId xmlns:a16="http://schemas.microsoft.com/office/drawing/2014/main" id="{AB905919-87C4-1F28-FFA9-3721E4F8C5DB}"/>
                    </a:ext>
                  </a:extLst>
                </p:cNvPr>
                <p:cNvSpPr/>
                <p:nvPr/>
              </p:nvSpPr>
              <p:spPr>
                <a:xfrm>
                  <a:off x="6623112" y="3097962"/>
                  <a:ext cx="499761" cy="1313905"/>
                </a:xfrm>
                <a:custGeom>
                  <a:avLst/>
                  <a:gdLst/>
                  <a:ahLst/>
                  <a:cxnLst/>
                  <a:rect l="l" t="t" r="r" b="b"/>
                  <a:pathLst>
                    <a:path w="653283" h="1717523" extrusionOk="0">
                      <a:moveTo>
                        <a:pt x="653195" y="1706248"/>
                      </a:moveTo>
                      <a:lnTo>
                        <a:pt x="32013" y="11941"/>
                      </a:lnTo>
                      <a:cubicBezTo>
                        <a:pt x="23462" y="7705"/>
                        <a:pt x="14995" y="3431"/>
                        <a:pt x="6276" y="-728"/>
                      </a:cubicBezTo>
                      <a:cubicBezTo>
                        <a:pt x="4113" y="1368"/>
                        <a:pt x="2049" y="3579"/>
                        <a:pt x="-89" y="5705"/>
                      </a:cubicBezTo>
                      <a:lnTo>
                        <a:pt x="625444" y="1711884"/>
                      </a:lnTo>
                      <a:cubicBezTo>
                        <a:pt x="632385" y="1713514"/>
                        <a:pt x="639212" y="1715253"/>
                        <a:pt x="646243" y="1716796"/>
                      </a:cubicBezTo>
                      <a:cubicBezTo>
                        <a:pt x="648594" y="1713348"/>
                        <a:pt x="650882" y="1709773"/>
                        <a:pt x="653195" y="170624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0" name="Google Shape;576;p38">
                <a:extLst>
                  <a:ext uri="{FF2B5EF4-FFF2-40B4-BE49-F238E27FC236}">
                    <a16:creationId xmlns:a16="http://schemas.microsoft.com/office/drawing/2014/main" id="{1FB685C1-8C00-DE2A-BE3F-A9A5E909FA8B}"/>
                  </a:ext>
                </a:extLst>
              </p:cNvPr>
              <p:cNvGrpSpPr/>
              <p:nvPr/>
            </p:nvGrpSpPr>
            <p:grpSpPr>
              <a:xfrm rot="-7875363">
                <a:off x="1391338" y="3230313"/>
                <a:ext cx="1477844" cy="872558"/>
                <a:chOff x="4778337" y="5141250"/>
                <a:chExt cx="1335335" cy="788417"/>
              </a:xfrm>
            </p:grpSpPr>
            <p:sp>
              <p:nvSpPr>
                <p:cNvPr id="1080" name="Google Shape;577;p38">
                  <a:extLst>
                    <a:ext uri="{FF2B5EF4-FFF2-40B4-BE49-F238E27FC236}">
                      <a16:creationId xmlns:a16="http://schemas.microsoft.com/office/drawing/2014/main" id="{2C234667-56E7-96C1-5D9C-599BB9520017}"/>
                    </a:ext>
                  </a:extLst>
                </p:cNvPr>
                <p:cNvSpPr/>
                <p:nvPr/>
              </p:nvSpPr>
              <p:spPr>
                <a:xfrm>
                  <a:off x="4778337" y="5141250"/>
                  <a:ext cx="1335334" cy="787760"/>
                </a:xfrm>
                <a:custGeom>
                  <a:avLst/>
                  <a:gdLst/>
                  <a:ahLst/>
                  <a:cxnLst/>
                  <a:rect l="l" t="t" r="r" b="b"/>
                  <a:pathLst>
                    <a:path w="1745534" h="1029752" extrusionOk="0">
                      <a:moveTo>
                        <a:pt x="5103" y="167486"/>
                      </a:moveTo>
                      <a:cubicBezTo>
                        <a:pt x="-86406" y="691790"/>
                        <a:pt x="1052911" y="1396174"/>
                        <a:pt x="1745445" y="803631"/>
                      </a:cubicBezTo>
                      <a:cubicBezTo>
                        <a:pt x="1467424" y="94438"/>
                        <a:pt x="387793" y="-221495"/>
                        <a:pt x="5103" y="1674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578;p38">
                  <a:extLst>
                    <a:ext uri="{FF2B5EF4-FFF2-40B4-BE49-F238E27FC236}">
                      <a16:creationId xmlns:a16="http://schemas.microsoft.com/office/drawing/2014/main" id="{ECF6A9EC-7F42-AED6-022B-9DD9CAD1B8C2}"/>
                    </a:ext>
                  </a:extLst>
                </p:cNvPr>
                <p:cNvSpPr/>
                <p:nvPr/>
              </p:nvSpPr>
              <p:spPr>
                <a:xfrm>
                  <a:off x="5204163" y="5142875"/>
                  <a:ext cx="102221" cy="324991"/>
                </a:xfrm>
                <a:custGeom>
                  <a:avLst/>
                  <a:gdLst/>
                  <a:ahLst/>
                  <a:cxnLst/>
                  <a:rect l="l" t="t" r="r" b="b"/>
                  <a:pathLst>
                    <a:path w="133622" h="424825" extrusionOk="0">
                      <a:moveTo>
                        <a:pt x="133534" y="418484"/>
                      </a:moveTo>
                      <a:lnTo>
                        <a:pt x="23088" y="953"/>
                      </a:lnTo>
                      <a:cubicBezTo>
                        <a:pt x="15344" y="333"/>
                        <a:pt x="7606" y="-262"/>
                        <a:pt x="-89" y="-728"/>
                      </a:cubicBezTo>
                      <a:lnTo>
                        <a:pt x="112286" y="42409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579;p38">
                  <a:extLst>
                    <a:ext uri="{FF2B5EF4-FFF2-40B4-BE49-F238E27FC236}">
                      <a16:creationId xmlns:a16="http://schemas.microsoft.com/office/drawing/2014/main" id="{358A1C9F-6456-34DF-CD7C-446F1478021A}"/>
                    </a:ext>
                  </a:extLst>
                </p:cNvPr>
                <p:cNvSpPr/>
                <p:nvPr/>
              </p:nvSpPr>
              <p:spPr>
                <a:xfrm>
                  <a:off x="4817422" y="5352727"/>
                  <a:ext cx="187330" cy="134330"/>
                </a:xfrm>
                <a:custGeom>
                  <a:avLst/>
                  <a:gdLst/>
                  <a:ahLst/>
                  <a:cxnLst/>
                  <a:rect l="l" t="t" r="r" b="b"/>
                  <a:pathLst>
                    <a:path w="244876" h="175595" extrusionOk="0">
                      <a:moveTo>
                        <a:pt x="232548" y="-728"/>
                      </a:moveTo>
                      <a:lnTo>
                        <a:pt x="-89" y="155148"/>
                      </a:lnTo>
                      <a:cubicBezTo>
                        <a:pt x="3113" y="161731"/>
                        <a:pt x="6459" y="168305"/>
                        <a:pt x="9948" y="174867"/>
                      </a:cubicBezTo>
                      <a:lnTo>
                        <a:pt x="244788" y="17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580;p38">
                  <a:extLst>
                    <a:ext uri="{FF2B5EF4-FFF2-40B4-BE49-F238E27FC236}">
                      <a16:creationId xmlns:a16="http://schemas.microsoft.com/office/drawing/2014/main" id="{E5DADDAC-88B6-AF26-BC03-00C359C51AC5}"/>
                    </a:ext>
                  </a:extLst>
                </p:cNvPr>
                <p:cNvSpPr/>
                <p:nvPr/>
              </p:nvSpPr>
              <p:spPr>
                <a:xfrm>
                  <a:off x="5205180" y="5554833"/>
                  <a:ext cx="365072" cy="278678"/>
                </a:xfrm>
                <a:custGeom>
                  <a:avLst/>
                  <a:gdLst/>
                  <a:ahLst/>
                  <a:cxnLst/>
                  <a:rect l="l" t="t" r="r" b="b"/>
                  <a:pathLst>
                    <a:path w="477218" h="364285" extrusionOk="0">
                      <a:moveTo>
                        <a:pt x="463799" y="-728"/>
                      </a:moveTo>
                      <a:lnTo>
                        <a:pt x="-89" y="352899"/>
                      </a:lnTo>
                      <a:cubicBezTo>
                        <a:pt x="7290" y="356507"/>
                        <a:pt x="14709" y="360060"/>
                        <a:pt x="22169" y="363558"/>
                      </a:cubicBezTo>
                      <a:lnTo>
                        <a:pt x="477129" y="167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581;p38">
                  <a:extLst>
                    <a:ext uri="{FF2B5EF4-FFF2-40B4-BE49-F238E27FC236}">
                      <a16:creationId xmlns:a16="http://schemas.microsoft.com/office/drawing/2014/main" id="{8007CFE3-7D54-9B59-0938-F9C8C1C82E36}"/>
                    </a:ext>
                  </a:extLst>
                </p:cNvPr>
                <p:cNvSpPr/>
                <p:nvPr/>
              </p:nvSpPr>
              <p:spPr>
                <a:xfrm>
                  <a:off x="5728282" y="5315912"/>
                  <a:ext cx="66602" cy="325390"/>
                </a:xfrm>
                <a:custGeom>
                  <a:avLst/>
                  <a:gdLst/>
                  <a:ahLst/>
                  <a:cxnLst/>
                  <a:rect l="l" t="t" r="r" b="b"/>
                  <a:pathLst>
                    <a:path w="87062" h="425347" extrusionOk="0">
                      <a:moveTo>
                        <a:pt x="86974" y="421286"/>
                      </a:moveTo>
                      <a:lnTo>
                        <a:pt x="24541" y="14862"/>
                      </a:lnTo>
                      <a:cubicBezTo>
                        <a:pt x="16387" y="9574"/>
                        <a:pt x="8162" y="4400"/>
                        <a:pt x="-89" y="-728"/>
                      </a:cubicBezTo>
                      <a:lnTo>
                        <a:pt x="65250" y="42462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582;p38">
                  <a:extLst>
                    <a:ext uri="{FF2B5EF4-FFF2-40B4-BE49-F238E27FC236}">
                      <a16:creationId xmlns:a16="http://schemas.microsoft.com/office/drawing/2014/main" id="{ADBF3D3A-327E-40B8-DE2A-FA9A6C06886C}"/>
                    </a:ext>
                  </a:extLst>
                </p:cNvPr>
                <p:cNvSpPr/>
                <p:nvPr/>
              </p:nvSpPr>
              <p:spPr>
                <a:xfrm>
                  <a:off x="5642170" y="5695733"/>
                  <a:ext cx="322891" cy="233935"/>
                </a:xfrm>
                <a:custGeom>
                  <a:avLst/>
                  <a:gdLst/>
                  <a:ahLst/>
                  <a:cxnLst/>
                  <a:rect l="l" t="t" r="r" b="b"/>
                  <a:pathLst>
                    <a:path w="422080" h="305797" extrusionOk="0">
                      <a:moveTo>
                        <a:pt x="421991" y="16860"/>
                      </a:moveTo>
                      <a:lnTo>
                        <a:pt x="408822" y="-728"/>
                      </a:lnTo>
                      <a:lnTo>
                        <a:pt x="-89" y="305069"/>
                      </a:lnTo>
                      <a:cubicBezTo>
                        <a:pt x="12556" y="304979"/>
                        <a:pt x="25200" y="304669"/>
                        <a:pt x="37842" y="3041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583;p38">
                  <a:extLst>
                    <a:ext uri="{FF2B5EF4-FFF2-40B4-BE49-F238E27FC236}">
                      <a16:creationId xmlns:a16="http://schemas.microsoft.com/office/drawing/2014/main" id="{5333417A-3A09-770C-CCB5-511B7ECE505E}"/>
                    </a:ext>
                  </a:extLst>
                </p:cNvPr>
                <p:cNvSpPr/>
                <p:nvPr/>
              </p:nvSpPr>
              <p:spPr>
                <a:xfrm>
                  <a:off x="4779643" y="5272811"/>
                  <a:ext cx="1334029" cy="490484"/>
                </a:xfrm>
                <a:custGeom>
                  <a:avLst/>
                  <a:gdLst/>
                  <a:ahLst/>
                  <a:cxnLst/>
                  <a:rect l="l" t="t" r="r" b="b"/>
                  <a:pathLst>
                    <a:path w="1743829" h="641156" extrusionOk="0">
                      <a:moveTo>
                        <a:pt x="1738354" y="618832"/>
                      </a:moveTo>
                      <a:lnTo>
                        <a:pt x="2846" y="-728"/>
                      </a:lnTo>
                      <a:cubicBezTo>
                        <a:pt x="1635" y="6666"/>
                        <a:pt x="639" y="14090"/>
                        <a:pt x="-89" y="21550"/>
                      </a:cubicBezTo>
                      <a:lnTo>
                        <a:pt x="1733514" y="640429"/>
                      </a:lnTo>
                      <a:cubicBezTo>
                        <a:pt x="1736927" y="637589"/>
                        <a:pt x="1740349" y="634773"/>
                        <a:pt x="1743740" y="631872"/>
                      </a:cubicBezTo>
                      <a:cubicBezTo>
                        <a:pt x="1742022" y="627487"/>
                        <a:pt x="1740133" y="623186"/>
                        <a:pt x="1738354" y="6188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1" name="Google Shape;584;p38">
                <a:extLst>
                  <a:ext uri="{FF2B5EF4-FFF2-40B4-BE49-F238E27FC236}">
                    <a16:creationId xmlns:a16="http://schemas.microsoft.com/office/drawing/2014/main" id="{F820142B-9108-12D5-8CB7-73E7BBD72274}"/>
                  </a:ext>
                </a:extLst>
              </p:cNvPr>
              <p:cNvGrpSpPr/>
              <p:nvPr/>
            </p:nvGrpSpPr>
            <p:grpSpPr>
              <a:xfrm rot="-1761651">
                <a:off x="1245283" y="3429971"/>
                <a:ext cx="1160687" cy="1253159"/>
                <a:chOff x="4921769" y="3642162"/>
                <a:chExt cx="1048829" cy="1132389"/>
              </a:xfrm>
            </p:grpSpPr>
            <p:sp>
              <p:nvSpPr>
                <p:cNvPr id="1073" name="Google Shape;585;p38">
                  <a:extLst>
                    <a:ext uri="{FF2B5EF4-FFF2-40B4-BE49-F238E27FC236}">
                      <a16:creationId xmlns:a16="http://schemas.microsoft.com/office/drawing/2014/main" id="{E31D06D8-2493-1352-3696-C1ABD6A0E910}"/>
                    </a:ext>
                  </a:extLst>
                </p:cNvPr>
                <p:cNvSpPr/>
                <p:nvPr/>
              </p:nvSpPr>
              <p:spPr>
                <a:xfrm>
                  <a:off x="4921769" y="3642162"/>
                  <a:ext cx="1048829" cy="1132378"/>
                </a:xfrm>
                <a:custGeom>
                  <a:avLst/>
                  <a:gdLst/>
                  <a:ahLst/>
                  <a:cxnLst/>
                  <a:rect l="l" t="t" r="r" b="b"/>
                  <a:pathLst>
                    <a:path w="1371018" h="1480233" extrusionOk="0">
                      <a:moveTo>
                        <a:pt x="24217" y="13961"/>
                      </a:moveTo>
                      <a:cubicBezTo>
                        <a:pt x="-94878" y="497744"/>
                        <a:pt x="207410" y="1383284"/>
                        <a:pt x="1293296" y="1479506"/>
                      </a:cubicBezTo>
                      <a:cubicBezTo>
                        <a:pt x="1574677" y="888315"/>
                        <a:pt x="1077452" y="-135295"/>
                        <a:pt x="24217" y="139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586;p38">
                  <a:extLst>
                    <a:ext uri="{FF2B5EF4-FFF2-40B4-BE49-F238E27FC236}">
                      <a16:creationId xmlns:a16="http://schemas.microsoft.com/office/drawing/2014/main" id="{3541BD88-58CF-A8B5-DF76-A17BC0C3A6D4}"/>
                    </a:ext>
                  </a:extLst>
                </p:cNvPr>
                <p:cNvSpPr/>
                <p:nvPr/>
              </p:nvSpPr>
              <p:spPr>
                <a:xfrm>
                  <a:off x="4938097" y="3651132"/>
                  <a:ext cx="976193" cy="1123419"/>
                </a:xfrm>
                <a:custGeom>
                  <a:avLst/>
                  <a:gdLst/>
                  <a:ahLst/>
                  <a:cxnLst/>
                  <a:rect l="l" t="t" r="r" b="b"/>
                  <a:pathLst>
                    <a:path w="1276069" h="1468522" extrusionOk="0">
                      <a:moveTo>
                        <a:pt x="1275980" y="1459154"/>
                      </a:moveTo>
                      <a:lnTo>
                        <a:pt x="25185" y="-728"/>
                      </a:lnTo>
                      <a:cubicBezTo>
                        <a:pt x="17782" y="212"/>
                        <a:pt x="10353" y="1204"/>
                        <a:pt x="2899" y="2249"/>
                      </a:cubicBezTo>
                      <a:cubicBezTo>
                        <a:pt x="1845" y="6533"/>
                        <a:pt x="899" y="10919"/>
                        <a:pt x="-89" y="15265"/>
                      </a:cubicBezTo>
                      <a:lnTo>
                        <a:pt x="1241796" y="1464746"/>
                      </a:lnTo>
                      <a:cubicBezTo>
                        <a:pt x="1251834" y="1465785"/>
                        <a:pt x="1261804" y="1466893"/>
                        <a:pt x="1271979" y="1467795"/>
                      </a:cubicBezTo>
                      <a:cubicBezTo>
                        <a:pt x="1273342" y="1464931"/>
                        <a:pt x="1274653" y="1462037"/>
                        <a:pt x="1275980" y="14591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587;p38">
                  <a:extLst>
                    <a:ext uri="{FF2B5EF4-FFF2-40B4-BE49-F238E27FC236}">
                      <a16:creationId xmlns:a16="http://schemas.microsoft.com/office/drawing/2014/main" id="{82DCF359-AB05-FE46-C0FE-CA257BC8397E}"/>
                    </a:ext>
                  </a:extLst>
                </p:cNvPr>
                <p:cNvSpPr/>
                <p:nvPr/>
              </p:nvSpPr>
              <p:spPr>
                <a:xfrm>
                  <a:off x="4965616" y="4023850"/>
                  <a:ext cx="307717" cy="85969"/>
                </a:xfrm>
                <a:custGeom>
                  <a:avLst/>
                  <a:gdLst/>
                  <a:ahLst/>
                  <a:cxnLst/>
                  <a:rect l="l" t="t" r="r" b="b"/>
                  <a:pathLst>
                    <a:path w="402245" h="112378" extrusionOk="0">
                      <a:moveTo>
                        <a:pt x="396002" y="-728"/>
                      </a:moveTo>
                      <a:lnTo>
                        <a:pt x="-89" y="83401"/>
                      </a:lnTo>
                      <a:cubicBezTo>
                        <a:pt x="2932" y="92818"/>
                        <a:pt x="6076" y="102234"/>
                        <a:pt x="9343" y="111651"/>
                      </a:cubicBezTo>
                      <a:lnTo>
                        <a:pt x="402156" y="282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588;p38">
                  <a:extLst>
                    <a:ext uri="{FF2B5EF4-FFF2-40B4-BE49-F238E27FC236}">
                      <a16:creationId xmlns:a16="http://schemas.microsoft.com/office/drawing/2014/main" id="{540CD5A4-AEFE-DADC-3A74-8B67B27AA354}"/>
                    </a:ext>
                  </a:extLst>
                </p:cNvPr>
                <p:cNvSpPr/>
                <p:nvPr/>
              </p:nvSpPr>
              <p:spPr>
                <a:xfrm>
                  <a:off x="5461021" y="3802587"/>
                  <a:ext cx="170353" cy="469223"/>
                </a:xfrm>
                <a:custGeom>
                  <a:avLst/>
                  <a:gdLst/>
                  <a:ahLst/>
                  <a:cxnLst/>
                  <a:rect l="l" t="t" r="r" b="b"/>
                  <a:pathLst>
                    <a:path w="222684" h="613364" extrusionOk="0">
                      <a:moveTo>
                        <a:pt x="28049" y="612637"/>
                      </a:moveTo>
                      <a:lnTo>
                        <a:pt x="222595" y="17894"/>
                      </a:lnTo>
                      <a:cubicBezTo>
                        <a:pt x="214348" y="11586"/>
                        <a:pt x="205997" y="5379"/>
                        <a:pt x="197541" y="-728"/>
                      </a:cubicBezTo>
                      <a:lnTo>
                        <a:pt x="-89" y="6034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77" name="Google Shape;589;p38">
                  <a:extLst>
                    <a:ext uri="{FF2B5EF4-FFF2-40B4-BE49-F238E27FC236}">
                      <a16:creationId xmlns:a16="http://schemas.microsoft.com/office/drawing/2014/main" id="{046FCA43-AA7D-F8F1-DD10-CC1C235CCE8A}"/>
                    </a:ext>
                  </a:extLst>
                </p:cNvPr>
                <p:cNvGrpSpPr/>
                <p:nvPr/>
              </p:nvGrpSpPr>
              <p:grpSpPr>
                <a:xfrm>
                  <a:off x="5242608" y="4480691"/>
                  <a:ext cx="420919" cy="42073"/>
                  <a:chOff x="2422386" y="2810148"/>
                  <a:chExt cx="549503" cy="54926"/>
                </a:xfrm>
              </p:grpSpPr>
              <p:sp>
                <p:nvSpPr>
                  <p:cNvPr id="1078" name="Google Shape;590;p38">
                    <a:extLst>
                      <a:ext uri="{FF2B5EF4-FFF2-40B4-BE49-F238E27FC236}">
                        <a16:creationId xmlns:a16="http://schemas.microsoft.com/office/drawing/2014/main" id="{812269B9-5675-5505-A0D0-33ED4E751DBF}"/>
                      </a:ext>
                    </a:extLst>
                  </p:cNvPr>
                  <p:cNvSpPr/>
                  <p:nvPr/>
                </p:nvSpPr>
                <p:spPr>
                  <a:xfrm>
                    <a:off x="2423063" y="2850164"/>
                    <a:ext cx="16318" cy="14910"/>
                  </a:xfrm>
                  <a:custGeom>
                    <a:avLst/>
                    <a:gdLst/>
                    <a:ahLst/>
                    <a:cxnLst/>
                    <a:rect l="l" t="t" r="r" b="b"/>
                    <a:pathLst>
                      <a:path w="16318" h="14910" extrusionOk="0">
                        <a:moveTo>
                          <a:pt x="600" y="14183"/>
                        </a:moveTo>
                        <a:lnTo>
                          <a:pt x="16230" y="13459"/>
                        </a:lnTo>
                        <a:cubicBezTo>
                          <a:pt x="10700" y="8781"/>
                          <a:pt x="5325" y="4016"/>
                          <a:pt x="-89" y="-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591;p38">
                    <a:extLst>
                      <a:ext uri="{FF2B5EF4-FFF2-40B4-BE49-F238E27FC236}">
                        <a16:creationId xmlns:a16="http://schemas.microsoft.com/office/drawing/2014/main" id="{7B9840E5-6ABE-5580-F81C-213D59197D6B}"/>
                      </a:ext>
                    </a:extLst>
                  </p:cNvPr>
                  <p:cNvSpPr/>
                  <p:nvPr/>
                </p:nvSpPr>
                <p:spPr>
                  <a:xfrm>
                    <a:off x="2422386" y="2810148"/>
                    <a:ext cx="549503" cy="54203"/>
                  </a:xfrm>
                  <a:custGeom>
                    <a:avLst/>
                    <a:gdLst/>
                    <a:ahLst/>
                    <a:cxnLst/>
                    <a:rect l="l" t="t" r="r" b="b"/>
                    <a:pathLst>
                      <a:path w="549503" h="54203" extrusionOk="0">
                        <a:moveTo>
                          <a:pt x="548046" y="-728"/>
                        </a:moveTo>
                        <a:lnTo>
                          <a:pt x="-89" y="24642"/>
                        </a:lnTo>
                        <a:lnTo>
                          <a:pt x="589" y="39288"/>
                        </a:lnTo>
                        <a:cubicBezTo>
                          <a:pt x="6002" y="44032"/>
                          <a:pt x="11378" y="48797"/>
                          <a:pt x="16907" y="53475"/>
                        </a:cubicBezTo>
                        <a:lnTo>
                          <a:pt x="549414" y="288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62" name="Google Shape;592;p38">
                <a:extLst>
                  <a:ext uri="{FF2B5EF4-FFF2-40B4-BE49-F238E27FC236}">
                    <a16:creationId xmlns:a16="http://schemas.microsoft.com/office/drawing/2014/main" id="{9D8BE87F-1FC6-1E10-5806-52E5460F46EC}"/>
                  </a:ext>
                </a:extLst>
              </p:cNvPr>
              <p:cNvGrpSpPr/>
              <p:nvPr/>
            </p:nvGrpSpPr>
            <p:grpSpPr>
              <a:xfrm rot="478712" flipH="1">
                <a:off x="2784573" y="3277216"/>
                <a:ext cx="1160646" cy="1253116"/>
                <a:chOff x="4921769" y="3642162"/>
                <a:chExt cx="1048829" cy="1132389"/>
              </a:xfrm>
            </p:grpSpPr>
            <p:sp>
              <p:nvSpPr>
                <p:cNvPr id="1066" name="Google Shape;593;p38">
                  <a:extLst>
                    <a:ext uri="{FF2B5EF4-FFF2-40B4-BE49-F238E27FC236}">
                      <a16:creationId xmlns:a16="http://schemas.microsoft.com/office/drawing/2014/main" id="{E40E5FD0-376F-414C-865E-A7DB44D52F61}"/>
                    </a:ext>
                  </a:extLst>
                </p:cNvPr>
                <p:cNvSpPr/>
                <p:nvPr/>
              </p:nvSpPr>
              <p:spPr>
                <a:xfrm>
                  <a:off x="4921769" y="3642162"/>
                  <a:ext cx="1048829" cy="1132378"/>
                </a:xfrm>
                <a:custGeom>
                  <a:avLst/>
                  <a:gdLst/>
                  <a:ahLst/>
                  <a:cxnLst/>
                  <a:rect l="l" t="t" r="r" b="b"/>
                  <a:pathLst>
                    <a:path w="1371018" h="1480233" extrusionOk="0">
                      <a:moveTo>
                        <a:pt x="24217" y="13961"/>
                      </a:moveTo>
                      <a:cubicBezTo>
                        <a:pt x="-94878" y="497744"/>
                        <a:pt x="207410" y="1383284"/>
                        <a:pt x="1293296" y="1479506"/>
                      </a:cubicBezTo>
                      <a:cubicBezTo>
                        <a:pt x="1574677" y="888315"/>
                        <a:pt x="1077452" y="-135295"/>
                        <a:pt x="24217" y="139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594;p38">
                  <a:extLst>
                    <a:ext uri="{FF2B5EF4-FFF2-40B4-BE49-F238E27FC236}">
                      <a16:creationId xmlns:a16="http://schemas.microsoft.com/office/drawing/2014/main" id="{945FBCED-C1A9-5F5B-7E81-85348CDABFB1}"/>
                    </a:ext>
                  </a:extLst>
                </p:cNvPr>
                <p:cNvSpPr/>
                <p:nvPr/>
              </p:nvSpPr>
              <p:spPr>
                <a:xfrm>
                  <a:off x="4938097" y="3651132"/>
                  <a:ext cx="976193" cy="1123419"/>
                </a:xfrm>
                <a:custGeom>
                  <a:avLst/>
                  <a:gdLst/>
                  <a:ahLst/>
                  <a:cxnLst/>
                  <a:rect l="l" t="t" r="r" b="b"/>
                  <a:pathLst>
                    <a:path w="1276069" h="1468522" extrusionOk="0">
                      <a:moveTo>
                        <a:pt x="1275980" y="1459154"/>
                      </a:moveTo>
                      <a:lnTo>
                        <a:pt x="25185" y="-728"/>
                      </a:lnTo>
                      <a:cubicBezTo>
                        <a:pt x="17782" y="212"/>
                        <a:pt x="10353" y="1204"/>
                        <a:pt x="2899" y="2249"/>
                      </a:cubicBezTo>
                      <a:cubicBezTo>
                        <a:pt x="1845" y="6533"/>
                        <a:pt x="899" y="10919"/>
                        <a:pt x="-89" y="15265"/>
                      </a:cubicBezTo>
                      <a:lnTo>
                        <a:pt x="1241796" y="1464746"/>
                      </a:lnTo>
                      <a:cubicBezTo>
                        <a:pt x="1251834" y="1465785"/>
                        <a:pt x="1261804" y="1466893"/>
                        <a:pt x="1271979" y="1467795"/>
                      </a:cubicBezTo>
                      <a:cubicBezTo>
                        <a:pt x="1273342" y="1464931"/>
                        <a:pt x="1274653" y="1462037"/>
                        <a:pt x="1275980" y="14591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595;p38">
                  <a:extLst>
                    <a:ext uri="{FF2B5EF4-FFF2-40B4-BE49-F238E27FC236}">
                      <a16:creationId xmlns:a16="http://schemas.microsoft.com/office/drawing/2014/main" id="{016659A7-BC41-85B5-1893-02C904DC7572}"/>
                    </a:ext>
                  </a:extLst>
                </p:cNvPr>
                <p:cNvSpPr/>
                <p:nvPr/>
              </p:nvSpPr>
              <p:spPr>
                <a:xfrm>
                  <a:off x="4965616" y="4023850"/>
                  <a:ext cx="307717" cy="85969"/>
                </a:xfrm>
                <a:custGeom>
                  <a:avLst/>
                  <a:gdLst/>
                  <a:ahLst/>
                  <a:cxnLst/>
                  <a:rect l="l" t="t" r="r" b="b"/>
                  <a:pathLst>
                    <a:path w="402245" h="112378" extrusionOk="0">
                      <a:moveTo>
                        <a:pt x="396002" y="-728"/>
                      </a:moveTo>
                      <a:lnTo>
                        <a:pt x="-89" y="83401"/>
                      </a:lnTo>
                      <a:cubicBezTo>
                        <a:pt x="2932" y="92818"/>
                        <a:pt x="6076" y="102234"/>
                        <a:pt x="9343" y="111651"/>
                      </a:cubicBezTo>
                      <a:lnTo>
                        <a:pt x="402156" y="282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596;p38">
                  <a:extLst>
                    <a:ext uri="{FF2B5EF4-FFF2-40B4-BE49-F238E27FC236}">
                      <a16:creationId xmlns:a16="http://schemas.microsoft.com/office/drawing/2014/main" id="{2B25CF6B-2EC8-FC62-D8DE-1F46286406B2}"/>
                    </a:ext>
                  </a:extLst>
                </p:cNvPr>
                <p:cNvSpPr/>
                <p:nvPr/>
              </p:nvSpPr>
              <p:spPr>
                <a:xfrm>
                  <a:off x="5461021" y="3802587"/>
                  <a:ext cx="170353" cy="469223"/>
                </a:xfrm>
                <a:custGeom>
                  <a:avLst/>
                  <a:gdLst/>
                  <a:ahLst/>
                  <a:cxnLst/>
                  <a:rect l="l" t="t" r="r" b="b"/>
                  <a:pathLst>
                    <a:path w="222684" h="613364" extrusionOk="0">
                      <a:moveTo>
                        <a:pt x="28049" y="612637"/>
                      </a:moveTo>
                      <a:lnTo>
                        <a:pt x="222595" y="17894"/>
                      </a:lnTo>
                      <a:cubicBezTo>
                        <a:pt x="214348" y="11586"/>
                        <a:pt x="205997" y="5379"/>
                        <a:pt x="197541" y="-728"/>
                      </a:cubicBezTo>
                      <a:lnTo>
                        <a:pt x="-89" y="6034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70" name="Google Shape;597;p38">
                  <a:extLst>
                    <a:ext uri="{FF2B5EF4-FFF2-40B4-BE49-F238E27FC236}">
                      <a16:creationId xmlns:a16="http://schemas.microsoft.com/office/drawing/2014/main" id="{14ACC043-7B70-B652-9479-6EB25FEE5EE3}"/>
                    </a:ext>
                  </a:extLst>
                </p:cNvPr>
                <p:cNvGrpSpPr/>
                <p:nvPr/>
              </p:nvGrpSpPr>
              <p:grpSpPr>
                <a:xfrm>
                  <a:off x="5242608" y="4480691"/>
                  <a:ext cx="420919" cy="42073"/>
                  <a:chOff x="2422386" y="2810148"/>
                  <a:chExt cx="549503" cy="54926"/>
                </a:xfrm>
              </p:grpSpPr>
              <p:sp>
                <p:nvSpPr>
                  <p:cNvPr id="1071" name="Google Shape;598;p38">
                    <a:extLst>
                      <a:ext uri="{FF2B5EF4-FFF2-40B4-BE49-F238E27FC236}">
                        <a16:creationId xmlns:a16="http://schemas.microsoft.com/office/drawing/2014/main" id="{C2954A7F-B0E4-57C0-9475-C61C3F917B3A}"/>
                      </a:ext>
                    </a:extLst>
                  </p:cNvPr>
                  <p:cNvSpPr/>
                  <p:nvPr/>
                </p:nvSpPr>
                <p:spPr>
                  <a:xfrm>
                    <a:off x="2423063" y="2850164"/>
                    <a:ext cx="16318" cy="14910"/>
                  </a:xfrm>
                  <a:custGeom>
                    <a:avLst/>
                    <a:gdLst/>
                    <a:ahLst/>
                    <a:cxnLst/>
                    <a:rect l="l" t="t" r="r" b="b"/>
                    <a:pathLst>
                      <a:path w="16318" h="14910" extrusionOk="0">
                        <a:moveTo>
                          <a:pt x="600" y="14183"/>
                        </a:moveTo>
                        <a:lnTo>
                          <a:pt x="16230" y="13459"/>
                        </a:lnTo>
                        <a:cubicBezTo>
                          <a:pt x="10700" y="8781"/>
                          <a:pt x="5325" y="4016"/>
                          <a:pt x="-89" y="-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599;p38">
                    <a:extLst>
                      <a:ext uri="{FF2B5EF4-FFF2-40B4-BE49-F238E27FC236}">
                        <a16:creationId xmlns:a16="http://schemas.microsoft.com/office/drawing/2014/main" id="{D2A68F47-C9EC-4E4B-BFC3-6F2876914152}"/>
                      </a:ext>
                    </a:extLst>
                  </p:cNvPr>
                  <p:cNvSpPr/>
                  <p:nvPr/>
                </p:nvSpPr>
                <p:spPr>
                  <a:xfrm>
                    <a:off x="2422386" y="2810148"/>
                    <a:ext cx="549503" cy="54203"/>
                  </a:xfrm>
                  <a:custGeom>
                    <a:avLst/>
                    <a:gdLst/>
                    <a:ahLst/>
                    <a:cxnLst/>
                    <a:rect l="l" t="t" r="r" b="b"/>
                    <a:pathLst>
                      <a:path w="549503" h="54203" extrusionOk="0">
                        <a:moveTo>
                          <a:pt x="548046" y="-728"/>
                        </a:moveTo>
                        <a:lnTo>
                          <a:pt x="-89" y="24642"/>
                        </a:lnTo>
                        <a:lnTo>
                          <a:pt x="589" y="39288"/>
                        </a:lnTo>
                        <a:cubicBezTo>
                          <a:pt x="6002" y="44032"/>
                          <a:pt x="11378" y="48797"/>
                          <a:pt x="16907" y="53475"/>
                        </a:cubicBezTo>
                        <a:lnTo>
                          <a:pt x="549414" y="288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63" name="Google Shape;600;p38">
                <a:extLst>
                  <a:ext uri="{FF2B5EF4-FFF2-40B4-BE49-F238E27FC236}">
                    <a16:creationId xmlns:a16="http://schemas.microsoft.com/office/drawing/2014/main" id="{9A130192-038C-3465-54A8-6F2D5AA09E05}"/>
                  </a:ext>
                </a:extLst>
              </p:cNvPr>
              <p:cNvGrpSpPr/>
              <p:nvPr/>
            </p:nvGrpSpPr>
            <p:grpSpPr>
              <a:xfrm rot="3086783" flipH="1">
                <a:off x="3223454" y="3301938"/>
                <a:ext cx="895063" cy="1454094"/>
                <a:chOff x="6434831" y="3097962"/>
                <a:chExt cx="804739" cy="1313905"/>
              </a:xfrm>
            </p:grpSpPr>
            <p:sp>
              <p:nvSpPr>
                <p:cNvPr id="1064" name="Google Shape;601;p38">
                  <a:extLst>
                    <a:ext uri="{FF2B5EF4-FFF2-40B4-BE49-F238E27FC236}">
                      <a16:creationId xmlns:a16="http://schemas.microsoft.com/office/drawing/2014/main" id="{244BDD54-BD4B-68C3-1985-813BED2CFA58}"/>
                    </a:ext>
                  </a:extLst>
                </p:cNvPr>
                <p:cNvSpPr/>
                <p:nvPr/>
              </p:nvSpPr>
              <p:spPr>
                <a:xfrm>
                  <a:off x="6434831" y="3097962"/>
                  <a:ext cx="804739" cy="1313905"/>
                </a:xfrm>
                <a:custGeom>
                  <a:avLst/>
                  <a:gdLst/>
                  <a:ahLst/>
                  <a:cxnLst/>
                  <a:rect l="l" t="t" r="r" b="b"/>
                  <a:pathLst>
                    <a:path w="1051946" h="1717523" extrusionOk="0">
                      <a:moveTo>
                        <a:pt x="252087" y="-728"/>
                      </a:moveTo>
                      <a:cubicBezTo>
                        <a:pt x="-192638" y="430159"/>
                        <a:pt x="-90454" y="1501261"/>
                        <a:pt x="892054" y="1716796"/>
                      </a:cubicBezTo>
                      <a:cubicBezTo>
                        <a:pt x="1157488" y="1327487"/>
                        <a:pt x="1182379" y="443081"/>
                        <a:pt x="252087" y="-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602;p38">
                  <a:extLst>
                    <a:ext uri="{FF2B5EF4-FFF2-40B4-BE49-F238E27FC236}">
                      <a16:creationId xmlns:a16="http://schemas.microsoft.com/office/drawing/2014/main" id="{ACC16068-9AC1-3304-3117-61DB761E867C}"/>
                    </a:ext>
                  </a:extLst>
                </p:cNvPr>
                <p:cNvSpPr/>
                <p:nvPr/>
              </p:nvSpPr>
              <p:spPr>
                <a:xfrm>
                  <a:off x="6623112" y="3097962"/>
                  <a:ext cx="499761" cy="1313905"/>
                </a:xfrm>
                <a:custGeom>
                  <a:avLst/>
                  <a:gdLst/>
                  <a:ahLst/>
                  <a:cxnLst/>
                  <a:rect l="l" t="t" r="r" b="b"/>
                  <a:pathLst>
                    <a:path w="653283" h="1717523" extrusionOk="0">
                      <a:moveTo>
                        <a:pt x="653195" y="1706248"/>
                      </a:moveTo>
                      <a:lnTo>
                        <a:pt x="32013" y="11941"/>
                      </a:lnTo>
                      <a:cubicBezTo>
                        <a:pt x="23462" y="7705"/>
                        <a:pt x="14995" y="3431"/>
                        <a:pt x="6276" y="-728"/>
                      </a:cubicBezTo>
                      <a:cubicBezTo>
                        <a:pt x="4113" y="1368"/>
                        <a:pt x="2049" y="3579"/>
                        <a:pt x="-89" y="5705"/>
                      </a:cubicBezTo>
                      <a:lnTo>
                        <a:pt x="625444" y="1711884"/>
                      </a:lnTo>
                      <a:cubicBezTo>
                        <a:pt x="632385" y="1713514"/>
                        <a:pt x="639212" y="1715253"/>
                        <a:pt x="646243" y="1716796"/>
                      </a:cubicBezTo>
                      <a:cubicBezTo>
                        <a:pt x="648594" y="1713348"/>
                        <a:pt x="650882" y="1709773"/>
                        <a:pt x="653195" y="170624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90" name="Google Shape;603;p38">
              <a:extLst>
                <a:ext uri="{FF2B5EF4-FFF2-40B4-BE49-F238E27FC236}">
                  <a16:creationId xmlns:a16="http://schemas.microsoft.com/office/drawing/2014/main" id="{0B13B574-DCEF-94DD-2B87-3D6749E3EE77}"/>
                </a:ext>
              </a:extLst>
            </p:cNvPr>
            <p:cNvGrpSpPr/>
            <p:nvPr/>
          </p:nvGrpSpPr>
          <p:grpSpPr>
            <a:xfrm>
              <a:off x="2188802" y="633743"/>
              <a:ext cx="1291668" cy="3876021"/>
              <a:chOff x="3083866" y="950501"/>
              <a:chExt cx="1184365" cy="3554026"/>
            </a:xfrm>
          </p:grpSpPr>
          <p:sp>
            <p:nvSpPr>
              <p:cNvPr id="991" name="Google Shape;604;p38">
                <a:extLst>
                  <a:ext uri="{FF2B5EF4-FFF2-40B4-BE49-F238E27FC236}">
                    <a16:creationId xmlns:a16="http://schemas.microsoft.com/office/drawing/2014/main" id="{5D1253AE-5446-2BB4-0BB5-721BCCE11D28}"/>
                  </a:ext>
                </a:extLst>
              </p:cNvPr>
              <p:cNvSpPr/>
              <p:nvPr/>
            </p:nvSpPr>
            <p:spPr>
              <a:xfrm>
                <a:off x="3972625" y="1651400"/>
                <a:ext cx="295606" cy="742149"/>
              </a:xfrm>
              <a:custGeom>
                <a:avLst/>
                <a:gdLst/>
                <a:ahLst/>
                <a:cxnLst/>
                <a:rect l="l" t="t" r="r" b="b"/>
                <a:pathLst>
                  <a:path w="279533" h="643947" extrusionOk="0">
                    <a:moveTo>
                      <a:pt x="25326" y="131"/>
                    </a:moveTo>
                    <a:cubicBezTo>
                      <a:pt x="25326" y="131"/>
                      <a:pt x="137907" y="10370"/>
                      <a:pt x="203226" y="227202"/>
                    </a:cubicBezTo>
                    <a:cubicBezTo>
                      <a:pt x="233597" y="327188"/>
                      <a:pt x="258673" y="428706"/>
                      <a:pt x="278350" y="531333"/>
                    </a:cubicBezTo>
                    <a:cubicBezTo>
                      <a:pt x="285954" y="571811"/>
                      <a:pt x="271479" y="634472"/>
                      <a:pt x="231208" y="643122"/>
                    </a:cubicBezTo>
                    <a:lnTo>
                      <a:pt x="231208" y="643122"/>
                    </a:lnTo>
                    <a:cubicBezTo>
                      <a:pt x="193524" y="651219"/>
                      <a:pt x="144003" y="606314"/>
                      <a:pt x="131487" y="569862"/>
                    </a:cubicBezTo>
                    <a:lnTo>
                      <a:pt x="762" y="18912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605;p38">
                <a:extLst>
                  <a:ext uri="{FF2B5EF4-FFF2-40B4-BE49-F238E27FC236}">
                    <a16:creationId xmlns:a16="http://schemas.microsoft.com/office/drawing/2014/main" id="{CC2B33B6-AC3E-6C88-8232-992E712A93D2}"/>
                  </a:ext>
                </a:extLst>
              </p:cNvPr>
              <p:cNvSpPr/>
              <p:nvPr/>
            </p:nvSpPr>
            <p:spPr>
              <a:xfrm>
                <a:off x="3631285" y="2465189"/>
                <a:ext cx="322868" cy="934006"/>
              </a:xfrm>
              <a:custGeom>
                <a:avLst/>
                <a:gdLst/>
                <a:ahLst/>
                <a:cxnLst/>
                <a:rect l="l" t="t" r="r" b="b"/>
                <a:pathLst>
                  <a:path w="280146" h="810417" extrusionOk="0">
                    <a:moveTo>
                      <a:pt x="179148" y="810002"/>
                    </a:moveTo>
                    <a:lnTo>
                      <a:pt x="179148" y="810002"/>
                    </a:lnTo>
                    <a:cubicBezTo>
                      <a:pt x="118031" y="816224"/>
                      <a:pt x="63568" y="768683"/>
                      <a:pt x="56831" y="703229"/>
                    </a:cubicBezTo>
                    <a:lnTo>
                      <a:pt x="1622" y="166868"/>
                    </a:lnTo>
                    <a:cubicBezTo>
                      <a:pt x="-7100" y="82134"/>
                      <a:pt x="51578" y="6602"/>
                      <a:pt x="130852" y="521"/>
                    </a:cubicBezTo>
                    <a:lnTo>
                      <a:pt x="130852" y="521"/>
                    </a:lnTo>
                    <a:cubicBezTo>
                      <a:pt x="211936" y="-5696"/>
                      <a:pt x="280908" y="63185"/>
                      <a:pt x="280908" y="150379"/>
                    </a:cubicBezTo>
                    <a:lnTo>
                      <a:pt x="280908" y="690001"/>
                    </a:lnTo>
                    <a:cubicBezTo>
                      <a:pt x="280908" y="752161"/>
                      <a:pt x="236840" y="804129"/>
                      <a:pt x="179148" y="8100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606;p38">
                <a:extLst>
                  <a:ext uri="{FF2B5EF4-FFF2-40B4-BE49-F238E27FC236}">
                    <a16:creationId xmlns:a16="http://schemas.microsoft.com/office/drawing/2014/main" id="{1455DE54-9E28-A836-703A-6F457EE08BD2}"/>
                  </a:ext>
                </a:extLst>
              </p:cNvPr>
              <p:cNvSpPr/>
              <p:nvPr/>
            </p:nvSpPr>
            <p:spPr>
              <a:xfrm>
                <a:off x="3352629" y="2474074"/>
                <a:ext cx="322869" cy="934001"/>
              </a:xfrm>
              <a:custGeom>
                <a:avLst/>
                <a:gdLst/>
                <a:ahLst/>
                <a:cxnLst/>
                <a:rect l="l" t="t" r="r" b="b"/>
                <a:pathLst>
                  <a:path w="280147" h="810413" extrusionOk="0">
                    <a:moveTo>
                      <a:pt x="102522" y="809997"/>
                    </a:moveTo>
                    <a:lnTo>
                      <a:pt x="102522" y="809997"/>
                    </a:lnTo>
                    <a:cubicBezTo>
                      <a:pt x="163639" y="816219"/>
                      <a:pt x="218101" y="768679"/>
                      <a:pt x="224839" y="703225"/>
                    </a:cubicBezTo>
                    <a:lnTo>
                      <a:pt x="280050" y="166864"/>
                    </a:lnTo>
                    <a:cubicBezTo>
                      <a:pt x="288773" y="82131"/>
                      <a:pt x="230091" y="6597"/>
                      <a:pt x="150819" y="518"/>
                    </a:cubicBezTo>
                    <a:lnTo>
                      <a:pt x="150819" y="518"/>
                    </a:lnTo>
                    <a:cubicBezTo>
                      <a:pt x="69733" y="-5700"/>
                      <a:pt x="3734" y="63963"/>
                      <a:pt x="3734" y="151159"/>
                    </a:cubicBezTo>
                    <a:lnTo>
                      <a:pt x="762" y="689996"/>
                    </a:lnTo>
                    <a:cubicBezTo>
                      <a:pt x="762" y="752156"/>
                      <a:pt x="44830" y="804124"/>
                      <a:pt x="102522" y="8099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4" name="Google Shape;607;p38">
                <a:extLst>
                  <a:ext uri="{FF2B5EF4-FFF2-40B4-BE49-F238E27FC236}">
                    <a16:creationId xmlns:a16="http://schemas.microsoft.com/office/drawing/2014/main" id="{16847AEF-F11C-58AF-2EB1-5B3D8B234135}"/>
                  </a:ext>
                </a:extLst>
              </p:cNvPr>
              <p:cNvGrpSpPr/>
              <p:nvPr/>
            </p:nvGrpSpPr>
            <p:grpSpPr>
              <a:xfrm>
                <a:off x="3085444" y="2296601"/>
                <a:ext cx="194059" cy="646855"/>
                <a:chOff x="9864950" y="2715955"/>
                <a:chExt cx="168410" cy="561360"/>
              </a:xfrm>
            </p:grpSpPr>
            <p:grpSp>
              <p:nvGrpSpPr>
                <p:cNvPr id="1055" name="Google Shape;608;p38">
                  <a:extLst>
                    <a:ext uri="{FF2B5EF4-FFF2-40B4-BE49-F238E27FC236}">
                      <a16:creationId xmlns:a16="http://schemas.microsoft.com/office/drawing/2014/main" id="{EABF32D4-36D9-3BD9-327E-37D254ABEAA7}"/>
                    </a:ext>
                  </a:extLst>
                </p:cNvPr>
                <p:cNvGrpSpPr/>
                <p:nvPr/>
              </p:nvGrpSpPr>
              <p:grpSpPr>
                <a:xfrm>
                  <a:off x="9864950" y="2993495"/>
                  <a:ext cx="127219" cy="283820"/>
                  <a:chOff x="9864950" y="2993495"/>
                  <a:chExt cx="127219" cy="283820"/>
                </a:xfrm>
              </p:grpSpPr>
              <p:sp>
                <p:nvSpPr>
                  <p:cNvPr id="1057" name="Google Shape;609;p38">
                    <a:extLst>
                      <a:ext uri="{FF2B5EF4-FFF2-40B4-BE49-F238E27FC236}">
                        <a16:creationId xmlns:a16="http://schemas.microsoft.com/office/drawing/2014/main" id="{5DDC4CE9-40C0-7FA5-39F5-E9D463BD1032}"/>
                      </a:ext>
                    </a:extLst>
                  </p:cNvPr>
                  <p:cNvSpPr/>
                  <p:nvPr/>
                </p:nvSpPr>
                <p:spPr>
                  <a:xfrm>
                    <a:off x="9889478" y="3163986"/>
                    <a:ext cx="44599" cy="113329"/>
                  </a:xfrm>
                  <a:custGeom>
                    <a:avLst/>
                    <a:gdLst/>
                    <a:ahLst/>
                    <a:cxnLst/>
                    <a:rect l="l" t="t" r="r" b="b"/>
                    <a:pathLst>
                      <a:path w="44599" h="113329" extrusionOk="0">
                        <a:moveTo>
                          <a:pt x="45362" y="131"/>
                        </a:moveTo>
                        <a:lnTo>
                          <a:pt x="22922" y="104608"/>
                        </a:lnTo>
                        <a:cubicBezTo>
                          <a:pt x="21675" y="110407"/>
                          <a:pt x="16126" y="114230"/>
                          <a:pt x="10264" y="113329"/>
                        </a:cubicBezTo>
                        <a:lnTo>
                          <a:pt x="10264" y="113329"/>
                        </a:lnTo>
                        <a:cubicBezTo>
                          <a:pt x="4327" y="112416"/>
                          <a:pt x="165" y="106983"/>
                          <a:pt x="832" y="101013"/>
                        </a:cubicBezTo>
                        <a:lnTo>
                          <a:pt x="6522" y="50021"/>
                        </a:lnTo>
                        <a:close/>
                      </a:path>
                    </a:pathLst>
                  </a:custGeom>
                  <a:solidFill>
                    <a:srgbClr val="CE918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610;p38">
                    <a:extLst>
                      <a:ext uri="{FF2B5EF4-FFF2-40B4-BE49-F238E27FC236}">
                        <a16:creationId xmlns:a16="http://schemas.microsoft.com/office/drawing/2014/main" id="{AFFB1C0B-AD36-21F2-E76C-CE9B1CCB1F8F}"/>
                      </a:ext>
                    </a:extLst>
                  </p:cNvPr>
                  <p:cNvSpPr/>
                  <p:nvPr/>
                </p:nvSpPr>
                <p:spPr>
                  <a:xfrm>
                    <a:off x="9864950" y="2993495"/>
                    <a:ext cx="127219" cy="279828"/>
                  </a:xfrm>
                  <a:custGeom>
                    <a:avLst/>
                    <a:gdLst/>
                    <a:ahLst/>
                    <a:cxnLst/>
                    <a:rect l="l" t="t" r="r" b="b"/>
                    <a:pathLst>
                      <a:path w="127219" h="279828" extrusionOk="0">
                        <a:moveTo>
                          <a:pt x="67965" y="1475"/>
                        </a:moveTo>
                        <a:cubicBezTo>
                          <a:pt x="83382" y="-3351"/>
                          <a:pt x="99793" y="5234"/>
                          <a:pt x="104620" y="20650"/>
                        </a:cubicBezTo>
                        <a:cubicBezTo>
                          <a:pt x="104706" y="20924"/>
                          <a:pt x="104787" y="21199"/>
                          <a:pt x="104864" y="21475"/>
                        </a:cubicBezTo>
                        <a:lnTo>
                          <a:pt x="112094" y="47205"/>
                        </a:lnTo>
                        <a:cubicBezTo>
                          <a:pt x="112094" y="47205"/>
                          <a:pt x="139061" y="96257"/>
                          <a:pt x="122728" y="147678"/>
                        </a:cubicBezTo>
                        <a:cubicBezTo>
                          <a:pt x="112520" y="179817"/>
                          <a:pt x="111066" y="201779"/>
                          <a:pt x="111411" y="213733"/>
                        </a:cubicBezTo>
                        <a:cubicBezTo>
                          <a:pt x="111656" y="219934"/>
                          <a:pt x="107328" y="225382"/>
                          <a:pt x="101233" y="226548"/>
                        </a:cubicBezTo>
                        <a:lnTo>
                          <a:pt x="101170" y="226560"/>
                        </a:lnTo>
                        <a:cubicBezTo>
                          <a:pt x="94719" y="227785"/>
                          <a:pt x="88433" y="223767"/>
                          <a:pt x="86836" y="217400"/>
                        </a:cubicBezTo>
                        <a:cubicBezTo>
                          <a:pt x="82201" y="198631"/>
                          <a:pt x="80593" y="179244"/>
                          <a:pt x="82071" y="159969"/>
                        </a:cubicBezTo>
                        <a:lnTo>
                          <a:pt x="19036" y="274720"/>
                        </a:lnTo>
                        <a:cubicBezTo>
                          <a:pt x="16586" y="279467"/>
                          <a:pt x="10752" y="281331"/>
                          <a:pt x="6003" y="278882"/>
                        </a:cubicBezTo>
                        <a:cubicBezTo>
                          <a:pt x="5679" y="278715"/>
                          <a:pt x="5364" y="278529"/>
                          <a:pt x="5061" y="278327"/>
                        </a:cubicBezTo>
                        <a:lnTo>
                          <a:pt x="5061" y="278327"/>
                        </a:lnTo>
                        <a:cubicBezTo>
                          <a:pt x="1676" y="276064"/>
                          <a:pt x="69" y="271924"/>
                          <a:pt x="1043" y="267970"/>
                        </a:cubicBezTo>
                        <a:lnTo>
                          <a:pt x="31892" y="119261"/>
                        </a:lnTo>
                        <a:cubicBezTo>
                          <a:pt x="31892" y="119261"/>
                          <a:pt x="43209" y="65789"/>
                          <a:pt x="47518" y="28117"/>
                        </a:cubicBezTo>
                        <a:cubicBezTo>
                          <a:pt x="48367" y="15937"/>
                          <a:pt x="56419" y="5446"/>
                          <a:pt x="67965" y="1475"/>
                        </a:cubicBezTo>
                        <a:close/>
                      </a:path>
                    </a:pathLst>
                  </a:custGeom>
                  <a:solidFill>
                    <a:srgbClr val="E2AC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56" name="Google Shape;611;p38">
                  <a:extLst>
                    <a:ext uri="{FF2B5EF4-FFF2-40B4-BE49-F238E27FC236}">
                      <a16:creationId xmlns:a16="http://schemas.microsoft.com/office/drawing/2014/main" id="{1139BBA6-BA15-F624-308D-DB72B32A0376}"/>
                    </a:ext>
                  </a:extLst>
                </p:cNvPr>
                <p:cNvSpPr/>
                <p:nvPr/>
              </p:nvSpPr>
              <p:spPr>
                <a:xfrm>
                  <a:off x="9912049" y="2715955"/>
                  <a:ext cx="121311" cy="318196"/>
                </a:xfrm>
                <a:custGeom>
                  <a:avLst/>
                  <a:gdLst/>
                  <a:ahLst/>
                  <a:cxnLst/>
                  <a:rect l="l" t="t" r="r" b="b"/>
                  <a:pathLst>
                    <a:path w="121311" h="318196" extrusionOk="0">
                      <a:moveTo>
                        <a:pt x="35488" y="0"/>
                      </a:moveTo>
                      <a:lnTo>
                        <a:pt x="0" y="303183"/>
                      </a:lnTo>
                      <a:lnTo>
                        <a:pt x="53457" y="318196"/>
                      </a:lnTo>
                      <a:lnTo>
                        <a:pt x="121312" y="43991"/>
                      </a:lnTo>
                      <a:lnTo>
                        <a:pt x="35488" y="0"/>
                      </a:lnTo>
                      <a:close/>
                    </a:path>
                  </a:pathLst>
                </a:custGeom>
                <a:solidFill>
                  <a:srgbClr val="EAAD8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5" name="Google Shape;612;p38">
                <a:extLst>
                  <a:ext uri="{FF2B5EF4-FFF2-40B4-BE49-F238E27FC236}">
                    <a16:creationId xmlns:a16="http://schemas.microsoft.com/office/drawing/2014/main" id="{56376C10-AB1F-D253-67ED-3EC083F4F999}"/>
                  </a:ext>
                </a:extLst>
              </p:cNvPr>
              <p:cNvSpPr/>
              <p:nvPr/>
            </p:nvSpPr>
            <p:spPr>
              <a:xfrm>
                <a:off x="3083866" y="1654564"/>
                <a:ext cx="285946" cy="994354"/>
              </a:xfrm>
              <a:custGeom>
                <a:avLst/>
                <a:gdLst/>
                <a:ahLst/>
                <a:cxnLst/>
                <a:rect l="l" t="t" r="r" b="b"/>
                <a:pathLst>
                  <a:path w="284523" h="874157" extrusionOk="0">
                    <a:moveTo>
                      <a:pt x="240040" y="131"/>
                    </a:moveTo>
                    <a:cubicBezTo>
                      <a:pt x="240040" y="131"/>
                      <a:pt x="139856" y="23122"/>
                      <a:pt x="107519" y="226476"/>
                    </a:cubicBezTo>
                    <a:cubicBezTo>
                      <a:pt x="74034" y="437035"/>
                      <a:pt x="762" y="863752"/>
                      <a:pt x="762" y="863752"/>
                    </a:cubicBezTo>
                    <a:lnTo>
                      <a:pt x="144287" y="874289"/>
                    </a:lnTo>
                    <a:lnTo>
                      <a:pt x="285286" y="16741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613;p38">
                <a:extLst>
                  <a:ext uri="{FF2B5EF4-FFF2-40B4-BE49-F238E27FC236}">
                    <a16:creationId xmlns:a16="http://schemas.microsoft.com/office/drawing/2014/main" id="{6328D3E9-37EB-199E-B869-16A7E720A2DF}"/>
                  </a:ext>
                </a:extLst>
              </p:cNvPr>
              <p:cNvSpPr/>
              <p:nvPr/>
            </p:nvSpPr>
            <p:spPr>
              <a:xfrm>
                <a:off x="3352629" y="2452540"/>
                <a:ext cx="601770" cy="344987"/>
              </a:xfrm>
              <a:custGeom>
                <a:avLst/>
                <a:gdLst/>
                <a:ahLst/>
                <a:cxnLst/>
                <a:rect l="l" t="t" r="r" b="b"/>
                <a:pathLst>
                  <a:path w="522143" h="299338" extrusionOk="0">
                    <a:moveTo>
                      <a:pt x="455260" y="299470"/>
                    </a:moveTo>
                    <a:lnTo>
                      <a:pt x="354296" y="289451"/>
                    </a:lnTo>
                    <a:cubicBezTo>
                      <a:pt x="293682" y="302809"/>
                      <a:pt x="230886" y="302809"/>
                      <a:pt x="170273" y="289451"/>
                    </a:cubicBezTo>
                    <a:lnTo>
                      <a:pt x="54826" y="263915"/>
                    </a:lnTo>
                    <a:cubicBezTo>
                      <a:pt x="25853" y="257505"/>
                      <a:pt x="5301" y="235082"/>
                      <a:pt x="4517" y="209028"/>
                    </a:cubicBezTo>
                    <a:lnTo>
                      <a:pt x="762" y="131"/>
                    </a:lnTo>
                    <a:lnTo>
                      <a:pt x="519039" y="2269"/>
                    </a:lnTo>
                    <a:lnTo>
                      <a:pt x="522905" y="264425"/>
                    </a:lnTo>
                    <a:cubicBezTo>
                      <a:pt x="522905" y="291055"/>
                      <a:pt x="484862" y="292922"/>
                      <a:pt x="455260" y="2994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614;p38">
                <a:extLst>
                  <a:ext uri="{FF2B5EF4-FFF2-40B4-BE49-F238E27FC236}">
                    <a16:creationId xmlns:a16="http://schemas.microsoft.com/office/drawing/2014/main" id="{625E408B-6426-4A10-0C6E-7E680292B867}"/>
                  </a:ext>
                </a:extLst>
              </p:cNvPr>
              <p:cNvSpPr/>
              <p:nvPr/>
            </p:nvSpPr>
            <p:spPr>
              <a:xfrm>
                <a:off x="3827836" y="1707750"/>
                <a:ext cx="322162" cy="629459"/>
              </a:xfrm>
              <a:custGeom>
                <a:avLst/>
                <a:gdLst/>
                <a:ahLst/>
                <a:cxnLst/>
                <a:rect l="l" t="t" r="r" b="b"/>
                <a:pathLst>
                  <a:path w="279533" h="643948" extrusionOk="0">
                    <a:moveTo>
                      <a:pt x="25326" y="131"/>
                    </a:moveTo>
                    <a:cubicBezTo>
                      <a:pt x="25326" y="131"/>
                      <a:pt x="137908" y="10370"/>
                      <a:pt x="203226" y="227203"/>
                    </a:cubicBezTo>
                    <a:cubicBezTo>
                      <a:pt x="233597" y="327189"/>
                      <a:pt x="258673" y="428707"/>
                      <a:pt x="278350" y="531334"/>
                    </a:cubicBezTo>
                    <a:cubicBezTo>
                      <a:pt x="285954" y="571812"/>
                      <a:pt x="271479" y="634472"/>
                      <a:pt x="231208" y="643123"/>
                    </a:cubicBezTo>
                    <a:lnTo>
                      <a:pt x="231208" y="643123"/>
                    </a:lnTo>
                    <a:cubicBezTo>
                      <a:pt x="193524" y="651219"/>
                      <a:pt x="144002" y="606314"/>
                      <a:pt x="131487" y="569862"/>
                    </a:cubicBezTo>
                    <a:lnTo>
                      <a:pt x="762" y="18912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615;p38">
                <a:extLst>
                  <a:ext uri="{FF2B5EF4-FFF2-40B4-BE49-F238E27FC236}">
                    <a16:creationId xmlns:a16="http://schemas.microsoft.com/office/drawing/2014/main" id="{2A6FDC15-56A5-7642-A3AD-65BC62CEA6A3}"/>
                  </a:ext>
                </a:extLst>
              </p:cNvPr>
              <p:cNvSpPr/>
              <p:nvPr/>
            </p:nvSpPr>
            <p:spPr>
              <a:xfrm>
                <a:off x="3409735" y="1581907"/>
                <a:ext cx="555582" cy="993868"/>
              </a:xfrm>
              <a:custGeom>
                <a:avLst/>
                <a:gdLst/>
                <a:ahLst/>
                <a:cxnLst/>
                <a:rect l="l" t="t" r="r" b="b"/>
                <a:pathLst>
                  <a:path w="482067" h="862358" extrusionOk="0">
                    <a:moveTo>
                      <a:pt x="439429" y="210188"/>
                    </a:moveTo>
                    <a:lnTo>
                      <a:pt x="417280" y="597709"/>
                    </a:lnTo>
                    <a:cubicBezTo>
                      <a:pt x="417561" y="633804"/>
                      <a:pt x="420830" y="667203"/>
                      <a:pt x="423218" y="697298"/>
                    </a:cubicBezTo>
                    <a:lnTo>
                      <a:pt x="428854" y="787622"/>
                    </a:lnTo>
                    <a:cubicBezTo>
                      <a:pt x="362689" y="927506"/>
                      <a:pt x="-21185" y="837803"/>
                      <a:pt x="1749" y="787346"/>
                    </a:cubicBezTo>
                    <a:cubicBezTo>
                      <a:pt x="14233" y="759877"/>
                      <a:pt x="7320" y="669650"/>
                      <a:pt x="8705" y="635302"/>
                    </a:cubicBezTo>
                    <a:lnTo>
                      <a:pt x="25974" y="198876"/>
                    </a:lnTo>
                    <a:cubicBezTo>
                      <a:pt x="12546" y="158047"/>
                      <a:pt x="22548" y="79231"/>
                      <a:pt x="26261" y="62617"/>
                    </a:cubicBezTo>
                    <a:lnTo>
                      <a:pt x="95456" y="31499"/>
                    </a:lnTo>
                    <a:cubicBezTo>
                      <a:pt x="110113" y="23353"/>
                      <a:pt x="138471" y="18512"/>
                      <a:pt x="158333" y="12907"/>
                    </a:cubicBezTo>
                    <a:cubicBezTo>
                      <a:pt x="238933" y="-9872"/>
                      <a:pt x="324498" y="-2763"/>
                      <a:pt x="398413" y="38851"/>
                    </a:cubicBezTo>
                    <a:lnTo>
                      <a:pt x="459005" y="62617"/>
                    </a:lnTo>
                    <a:cubicBezTo>
                      <a:pt x="499831" y="83061"/>
                      <a:pt x="484838" y="204480"/>
                      <a:pt x="439429" y="21018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616;p38">
                <a:extLst>
                  <a:ext uri="{FF2B5EF4-FFF2-40B4-BE49-F238E27FC236}">
                    <a16:creationId xmlns:a16="http://schemas.microsoft.com/office/drawing/2014/main" id="{47EAEBD4-19B3-6555-A894-1EB640E45AB6}"/>
                  </a:ext>
                </a:extLst>
              </p:cNvPr>
              <p:cNvSpPr/>
              <p:nvPr/>
            </p:nvSpPr>
            <p:spPr>
              <a:xfrm>
                <a:off x="3317675" y="1595375"/>
                <a:ext cx="285693" cy="1104895"/>
              </a:xfrm>
              <a:custGeom>
                <a:avLst/>
                <a:gdLst/>
                <a:ahLst/>
                <a:cxnLst/>
                <a:rect l="l" t="t" r="r" b="b"/>
                <a:pathLst>
                  <a:path w="219764" h="958694" extrusionOk="0">
                    <a:moveTo>
                      <a:pt x="4213" y="51471"/>
                    </a:moveTo>
                    <a:lnTo>
                      <a:pt x="167603" y="131"/>
                    </a:lnTo>
                    <a:lnTo>
                      <a:pt x="213639" y="406007"/>
                    </a:lnTo>
                    <a:lnTo>
                      <a:pt x="220527" y="928407"/>
                    </a:lnTo>
                    <a:cubicBezTo>
                      <a:pt x="152516" y="974772"/>
                      <a:pt x="27105" y="958804"/>
                      <a:pt x="13350" y="941368"/>
                    </a:cubicBezTo>
                    <a:cubicBezTo>
                      <a:pt x="-406" y="923933"/>
                      <a:pt x="22049" y="806929"/>
                      <a:pt x="24961" y="784445"/>
                    </a:cubicBezTo>
                    <a:cubicBezTo>
                      <a:pt x="55753" y="546673"/>
                      <a:pt x="10442" y="292856"/>
                      <a:pt x="10442" y="292856"/>
                    </a:cubicBezTo>
                    <a:cubicBezTo>
                      <a:pt x="10442" y="292856"/>
                      <a:pt x="-6259" y="109089"/>
                      <a:pt x="4213" y="514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617;p38">
                <a:extLst>
                  <a:ext uri="{FF2B5EF4-FFF2-40B4-BE49-F238E27FC236}">
                    <a16:creationId xmlns:a16="http://schemas.microsoft.com/office/drawing/2014/main" id="{55C61F3C-8516-5C2C-A629-80993EC2224E}"/>
                  </a:ext>
                </a:extLst>
              </p:cNvPr>
              <p:cNvSpPr/>
              <p:nvPr/>
            </p:nvSpPr>
            <p:spPr>
              <a:xfrm>
                <a:off x="3713675" y="1595600"/>
                <a:ext cx="306578" cy="1104895"/>
              </a:xfrm>
              <a:custGeom>
                <a:avLst/>
                <a:gdLst/>
                <a:ahLst/>
                <a:cxnLst/>
                <a:rect l="l" t="t" r="r" b="b"/>
                <a:pathLst>
                  <a:path w="248241" h="958694" extrusionOk="0">
                    <a:moveTo>
                      <a:pt x="14806" y="399731"/>
                    </a:moveTo>
                    <a:lnTo>
                      <a:pt x="70651" y="131"/>
                    </a:lnTo>
                    <a:lnTo>
                      <a:pt x="247021" y="53310"/>
                    </a:lnTo>
                    <a:cubicBezTo>
                      <a:pt x="257425" y="110548"/>
                      <a:pt x="223504" y="290870"/>
                      <a:pt x="223504" y="290870"/>
                    </a:cubicBezTo>
                    <a:cubicBezTo>
                      <a:pt x="223504" y="290870"/>
                      <a:pt x="163904" y="538888"/>
                      <a:pt x="202114" y="771585"/>
                    </a:cubicBezTo>
                    <a:cubicBezTo>
                      <a:pt x="203776" y="791891"/>
                      <a:pt x="227480" y="918753"/>
                      <a:pt x="217638" y="932871"/>
                    </a:cubicBezTo>
                    <a:cubicBezTo>
                      <a:pt x="207795" y="946989"/>
                      <a:pt x="60652" y="979470"/>
                      <a:pt x="762" y="939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618;p38">
                <a:extLst>
                  <a:ext uri="{FF2B5EF4-FFF2-40B4-BE49-F238E27FC236}">
                    <a16:creationId xmlns:a16="http://schemas.microsoft.com/office/drawing/2014/main" id="{09BAECE8-64FF-293B-DA62-FF56BF881D99}"/>
                  </a:ext>
                </a:extLst>
              </p:cNvPr>
              <p:cNvSpPr/>
              <p:nvPr/>
            </p:nvSpPr>
            <p:spPr>
              <a:xfrm>
                <a:off x="3440621" y="1251839"/>
                <a:ext cx="453092" cy="288110"/>
              </a:xfrm>
              <a:custGeom>
                <a:avLst/>
                <a:gdLst/>
                <a:ahLst/>
                <a:cxnLst/>
                <a:rect l="l" t="t" r="r" b="b"/>
                <a:pathLst>
                  <a:path w="393138" h="249987" extrusionOk="0">
                    <a:moveTo>
                      <a:pt x="393900" y="24304"/>
                    </a:moveTo>
                    <a:cubicBezTo>
                      <a:pt x="393900" y="24304"/>
                      <a:pt x="372944" y="249873"/>
                      <a:pt x="184049" y="249779"/>
                    </a:cubicBezTo>
                    <a:cubicBezTo>
                      <a:pt x="184049" y="249779"/>
                      <a:pt x="-7769" y="269924"/>
                      <a:pt x="1057" y="1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02" name="Google Shape;619;p38">
                <a:extLst>
                  <a:ext uri="{FF2B5EF4-FFF2-40B4-BE49-F238E27FC236}">
                    <a16:creationId xmlns:a16="http://schemas.microsoft.com/office/drawing/2014/main" id="{B29D5B38-2BC7-AF4C-CD4F-EBF75FBDA0A7}"/>
                  </a:ext>
                </a:extLst>
              </p:cNvPr>
              <p:cNvGrpSpPr/>
              <p:nvPr/>
            </p:nvGrpSpPr>
            <p:grpSpPr>
              <a:xfrm>
                <a:off x="3586674" y="1436153"/>
                <a:ext cx="134420" cy="222672"/>
                <a:chOff x="10299932" y="1969233"/>
                <a:chExt cx="116654" cy="193241"/>
              </a:xfrm>
            </p:grpSpPr>
            <p:sp>
              <p:nvSpPr>
                <p:cNvPr id="1053" name="Google Shape;620;p38">
                  <a:extLst>
                    <a:ext uri="{FF2B5EF4-FFF2-40B4-BE49-F238E27FC236}">
                      <a16:creationId xmlns:a16="http://schemas.microsoft.com/office/drawing/2014/main" id="{38665AF7-FE7D-E147-C424-BA2D73EF830C}"/>
                    </a:ext>
                  </a:extLst>
                </p:cNvPr>
                <p:cNvSpPr/>
                <p:nvPr/>
              </p:nvSpPr>
              <p:spPr>
                <a:xfrm>
                  <a:off x="10299932" y="1969233"/>
                  <a:ext cx="115098" cy="193241"/>
                </a:xfrm>
                <a:custGeom>
                  <a:avLst/>
                  <a:gdLst/>
                  <a:ahLst/>
                  <a:cxnLst/>
                  <a:rect l="l" t="t" r="r" b="b"/>
                  <a:pathLst>
                    <a:path w="115098" h="193241" extrusionOk="0">
                      <a:moveTo>
                        <a:pt x="115098" y="2256"/>
                      </a:moveTo>
                      <a:lnTo>
                        <a:pt x="112710" y="193242"/>
                      </a:lnTo>
                      <a:lnTo>
                        <a:pt x="0" y="190265"/>
                      </a:lnTo>
                      <a:lnTo>
                        <a:pt x="4482" y="0"/>
                      </a:lnTo>
                      <a:lnTo>
                        <a:pt x="115098" y="2256"/>
                      </a:lnTo>
                      <a:close/>
                    </a:path>
                  </a:pathLst>
                </a:custGeom>
                <a:solidFill>
                  <a:srgbClr val="E2AC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621;p38">
                  <a:extLst>
                    <a:ext uri="{FF2B5EF4-FFF2-40B4-BE49-F238E27FC236}">
                      <a16:creationId xmlns:a16="http://schemas.microsoft.com/office/drawing/2014/main" id="{7E843967-ABF4-2C1B-44A8-B2640DE55C7C}"/>
                    </a:ext>
                  </a:extLst>
                </p:cNvPr>
                <p:cNvSpPr/>
                <p:nvPr/>
              </p:nvSpPr>
              <p:spPr>
                <a:xfrm>
                  <a:off x="10301450" y="1984498"/>
                  <a:ext cx="115136" cy="109975"/>
                </a:xfrm>
                <a:custGeom>
                  <a:avLst/>
                  <a:gdLst/>
                  <a:ahLst/>
                  <a:cxnLst/>
                  <a:rect l="l" t="t" r="r" b="b"/>
                  <a:pathLst>
                    <a:path w="115136" h="109975" extrusionOk="0">
                      <a:moveTo>
                        <a:pt x="115137" y="39872"/>
                      </a:moveTo>
                      <a:lnTo>
                        <a:pt x="0" y="109975"/>
                      </a:lnTo>
                      <a:lnTo>
                        <a:pt x="2205" y="0"/>
                      </a:lnTo>
                      <a:lnTo>
                        <a:pt x="115137" y="39872"/>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03" name="Google Shape;622;p38">
                <a:extLst>
                  <a:ext uri="{FF2B5EF4-FFF2-40B4-BE49-F238E27FC236}">
                    <a16:creationId xmlns:a16="http://schemas.microsoft.com/office/drawing/2014/main" id="{76E272A3-A8BC-6582-027B-47243F76C6B2}"/>
                  </a:ext>
                </a:extLst>
              </p:cNvPr>
              <p:cNvSpPr/>
              <p:nvPr/>
            </p:nvSpPr>
            <p:spPr>
              <a:xfrm>
                <a:off x="3494259" y="1570425"/>
                <a:ext cx="304046" cy="97629"/>
              </a:xfrm>
              <a:custGeom>
                <a:avLst/>
                <a:gdLst/>
                <a:ahLst/>
                <a:cxnLst/>
                <a:rect l="l" t="t" r="r" b="b"/>
                <a:pathLst>
                  <a:path w="263814" h="84711" extrusionOk="0">
                    <a:moveTo>
                      <a:pt x="762" y="32992"/>
                    </a:moveTo>
                    <a:cubicBezTo>
                      <a:pt x="762" y="32992"/>
                      <a:pt x="70376" y="5011"/>
                      <a:pt x="119455" y="461"/>
                    </a:cubicBezTo>
                    <a:cubicBezTo>
                      <a:pt x="155681" y="-2901"/>
                      <a:pt x="241326" y="20497"/>
                      <a:pt x="264577" y="24190"/>
                    </a:cubicBezTo>
                    <a:cubicBezTo>
                      <a:pt x="264577" y="24190"/>
                      <a:pt x="200040" y="80680"/>
                      <a:pt x="139389" y="83901"/>
                    </a:cubicBezTo>
                    <a:cubicBezTo>
                      <a:pt x="139389" y="83901"/>
                      <a:pt x="505" y="96062"/>
                      <a:pt x="762" y="32992"/>
                    </a:cubicBezTo>
                    <a:close/>
                  </a:path>
                </a:pathLst>
              </a:custGeom>
              <a:solidFill>
                <a:srgbClr val="E2AC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623;p38">
                <a:extLst>
                  <a:ext uri="{FF2B5EF4-FFF2-40B4-BE49-F238E27FC236}">
                    <a16:creationId xmlns:a16="http://schemas.microsoft.com/office/drawing/2014/main" id="{09E95F6A-59F2-4785-6CED-9C97E5109184}"/>
                  </a:ext>
                </a:extLst>
              </p:cNvPr>
              <p:cNvSpPr/>
              <p:nvPr/>
            </p:nvSpPr>
            <p:spPr>
              <a:xfrm>
                <a:off x="3391780" y="950501"/>
                <a:ext cx="522896" cy="382953"/>
              </a:xfrm>
              <a:custGeom>
                <a:avLst/>
                <a:gdLst/>
                <a:ahLst/>
                <a:cxnLst/>
                <a:rect l="l" t="t" r="r" b="b"/>
                <a:pathLst>
                  <a:path w="453706" h="332280" extrusionOk="0">
                    <a:moveTo>
                      <a:pt x="44316" y="318403"/>
                    </a:moveTo>
                    <a:cubicBezTo>
                      <a:pt x="44316" y="318403"/>
                      <a:pt x="-17890" y="289313"/>
                      <a:pt x="14128" y="245239"/>
                    </a:cubicBezTo>
                    <a:cubicBezTo>
                      <a:pt x="14128" y="245239"/>
                      <a:pt x="-38358" y="133572"/>
                      <a:pt x="64686" y="95018"/>
                    </a:cubicBezTo>
                    <a:cubicBezTo>
                      <a:pt x="64686" y="95018"/>
                      <a:pt x="177063" y="-73788"/>
                      <a:pt x="322293" y="38908"/>
                    </a:cubicBezTo>
                    <a:cubicBezTo>
                      <a:pt x="322293" y="38908"/>
                      <a:pt x="399182" y="13742"/>
                      <a:pt x="407901" y="111691"/>
                    </a:cubicBezTo>
                    <a:cubicBezTo>
                      <a:pt x="407901" y="111691"/>
                      <a:pt x="473318" y="129404"/>
                      <a:pt x="448461" y="192091"/>
                    </a:cubicBezTo>
                    <a:cubicBezTo>
                      <a:pt x="448461" y="192091"/>
                      <a:pt x="476750" y="301182"/>
                      <a:pt x="410552" y="332412"/>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05" name="Google Shape;624;p38">
                <a:extLst>
                  <a:ext uri="{FF2B5EF4-FFF2-40B4-BE49-F238E27FC236}">
                    <a16:creationId xmlns:a16="http://schemas.microsoft.com/office/drawing/2014/main" id="{A1760472-361B-6082-9C6A-758E8DAFA42F}"/>
                  </a:ext>
                </a:extLst>
              </p:cNvPr>
              <p:cNvGrpSpPr/>
              <p:nvPr/>
            </p:nvGrpSpPr>
            <p:grpSpPr>
              <a:xfrm>
                <a:off x="3409540" y="1030486"/>
                <a:ext cx="490137" cy="501529"/>
                <a:chOff x="10146210" y="1617183"/>
                <a:chExt cx="425355" cy="435242"/>
              </a:xfrm>
            </p:grpSpPr>
            <p:grpSp>
              <p:nvGrpSpPr>
                <p:cNvPr id="1035" name="Google Shape;625;p38">
                  <a:extLst>
                    <a:ext uri="{FF2B5EF4-FFF2-40B4-BE49-F238E27FC236}">
                      <a16:creationId xmlns:a16="http://schemas.microsoft.com/office/drawing/2014/main" id="{560F3BEF-2F24-8A1E-3992-F201166C22C5}"/>
                    </a:ext>
                  </a:extLst>
                </p:cNvPr>
                <p:cNvGrpSpPr/>
                <p:nvPr/>
              </p:nvGrpSpPr>
              <p:grpSpPr>
                <a:xfrm>
                  <a:off x="10488794" y="1830841"/>
                  <a:ext cx="82771" cy="102887"/>
                  <a:chOff x="10488794" y="1830841"/>
                  <a:chExt cx="82771" cy="102887"/>
                </a:xfrm>
              </p:grpSpPr>
              <p:sp>
                <p:nvSpPr>
                  <p:cNvPr id="1051" name="Google Shape;626;p38">
                    <a:extLst>
                      <a:ext uri="{FF2B5EF4-FFF2-40B4-BE49-F238E27FC236}">
                        <a16:creationId xmlns:a16="http://schemas.microsoft.com/office/drawing/2014/main" id="{C1C6D41F-645E-E3A4-B17D-1B55A593C385}"/>
                      </a:ext>
                    </a:extLst>
                  </p:cNvPr>
                  <p:cNvSpPr/>
                  <p:nvPr/>
                </p:nvSpPr>
                <p:spPr>
                  <a:xfrm>
                    <a:off x="10488794" y="1830841"/>
                    <a:ext cx="82771" cy="102887"/>
                  </a:xfrm>
                  <a:custGeom>
                    <a:avLst/>
                    <a:gdLst/>
                    <a:ahLst/>
                    <a:cxnLst/>
                    <a:rect l="l" t="t" r="r" b="b"/>
                    <a:pathLst>
                      <a:path w="82771" h="102887" extrusionOk="0">
                        <a:moveTo>
                          <a:pt x="6737" y="34647"/>
                        </a:moveTo>
                        <a:cubicBezTo>
                          <a:pt x="-1223" y="58980"/>
                          <a:pt x="-6470" y="94379"/>
                          <a:pt x="26541" y="102383"/>
                        </a:cubicBezTo>
                        <a:cubicBezTo>
                          <a:pt x="49570" y="107965"/>
                          <a:pt x="72656" y="75643"/>
                          <a:pt x="80615" y="51307"/>
                        </a:cubicBezTo>
                        <a:cubicBezTo>
                          <a:pt x="88573" y="26974"/>
                          <a:pt x="80095" y="7431"/>
                          <a:pt x="57165" y="1454"/>
                        </a:cubicBezTo>
                        <a:cubicBezTo>
                          <a:pt x="34235" y="-4522"/>
                          <a:pt x="14696" y="10311"/>
                          <a:pt x="6737" y="34647"/>
                        </a:cubicBezTo>
                        <a:close/>
                      </a:path>
                    </a:pathLst>
                  </a:custGeom>
                  <a:solidFill>
                    <a:srgbClr val="E2AC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627;p38">
                    <a:extLst>
                      <a:ext uri="{FF2B5EF4-FFF2-40B4-BE49-F238E27FC236}">
                        <a16:creationId xmlns:a16="http://schemas.microsoft.com/office/drawing/2014/main" id="{E280D97B-7B72-DCEB-3C19-42C4C7783306}"/>
                      </a:ext>
                    </a:extLst>
                  </p:cNvPr>
                  <p:cNvSpPr/>
                  <p:nvPr/>
                </p:nvSpPr>
                <p:spPr>
                  <a:xfrm>
                    <a:off x="10519955" y="1865088"/>
                    <a:ext cx="31975" cy="37811"/>
                  </a:xfrm>
                  <a:custGeom>
                    <a:avLst/>
                    <a:gdLst/>
                    <a:ahLst/>
                    <a:cxnLst/>
                    <a:rect l="l" t="t" r="r" b="b"/>
                    <a:pathLst>
                      <a:path w="31975" h="37811" extrusionOk="0">
                        <a:moveTo>
                          <a:pt x="32738" y="131"/>
                        </a:moveTo>
                        <a:cubicBezTo>
                          <a:pt x="32738" y="131"/>
                          <a:pt x="5461" y="240"/>
                          <a:pt x="762" y="37943"/>
                        </a:cubicBezTo>
                      </a:path>
                    </a:pathLst>
                  </a:custGeom>
                  <a:noFill/>
                  <a:ln w="952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6" name="Google Shape;628;p38">
                  <a:extLst>
                    <a:ext uri="{FF2B5EF4-FFF2-40B4-BE49-F238E27FC236}">
                      <a16:creationId xmlns:a16="http://schemas.microsoft.com/office/drawing/2014/main" id="{78D6EFB6-C61A-8636-A6B8-5CCE0BBB4CA4}"/>
                    </a:ext>
                  </a:extLst>
                </p:cNvPr>
                <p:cNvGrpSpPr/>
                <p:nvPr/>
              </p:nvGrpSpPr>
              <p:grpSpPr>
                <a:xfrm>
                  <a:off x="10146210" y="1834118"/>
                  <a:ext cx="80864" cy="103728"/>
                  <a:chOff x="10146210" y="1834118"/>
                  <a:chExt cx="80864" cy="103728"/>
                </a:xfrm>
              </p:grpSpPr>
              <p:sp>
                <p:nvSpPr>
                  <p:cNvPr id="1049" name="Google Shape;629;p38">
                    <a:extLst>
                      <a:ext uri="{FF2B5EF4-FFF2-40B4-BE49-F238E27FC236}">
                        <a16:creationId xmlns:a16="http://schemas.microsoft.com/office/drawing/2014/main" id="{E7B01FCF-82E1-14EC-8056-C01047E0F3EA}"/>
                      </a:ext>
                    </a:extLst>
                  </p:cNvPr>
                  <p:cNvSpPr/>
                  <p:nvPr/>
                </p:nvSpPr>
                <p:spPr>
                  <a:xfrm>
                    <a:off x="10146210" y="1834118"/>
                    <a:ext cx="80864" cy="103728"/>
                  </a:xfrm>
                  <a:custGeom>
                    <a:avLst/>
                    <a:gdLst/>
                    <a:ahLst/>
                    <a:cxnLst/>
                    <a:rect l="l" t="t" r="r" b="b"/>
                    <a:pathLst>
                      <a:path w="80864" h="103728" extrusionOk="0">
                        <a:moveTo>
                          <a:pt x="77483" y="37082"/>
                        </a:moveTo>
                        <a:cubicBezTo>
                          <a:pt x="83965" y="61851"/>
                          <a:pt x="87072" y="97501"/>
                          <a:pt x="53639" y="103504"/>
                        </a:cubicBezTo>
                        <a:cubicBezTo>
                          <a:pt x="30316" y="107691"/>
                          <a:pt x="9217" y="74038"/>
                          <a:pt x="2735" y="49267"/>
                        </a:cubicBezTo>
                        <a:cubicBezTo>
                          <a:pt x="-3742" y="24499"/>
                          <a:pt x="5898" y="5502"/>
                          <a:pt x="29144" y="915"/>
                        </a:cubicBezTo>
                        <a:cubicBezTo>
                          <a:pt x="52392" y="-3671"/>
                          <a:pt x="71004" y="12312"/>
                          <a:pt x="77483" y="37082"/>
                        </a:cubicBezTo>
                        <a:close/>
                      </a:path>
                    </a:pathLst>
                  </a:custGeom>
                  <a:solidFill>
                    <a:srgbClr val="E2AC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630;p38">
                    <a:extLst>
                      <a:ext uri="{FF2B5EF4-FFF2-40B4-BE49-F238E27FC236}">
                        <a16:creationId xmlns:a16="http://schemas.microsoft.com/office/drawing/2014/main" id="{7C21ACED-3EF5-A54B-FFE2-45F59E77D6D9}"/>
                      </a:ext>
                    </a:extLst>
                  </p:cNvPr>
                  <p:cNvSpPr/>
                  <p:nvPr/>
                </p:nvSpPr>
                <p:spPr>
                  <a:xfrm>
                    <a:off x="10165890" y="1867362"/>
                    <a:ext cx="29641" cy="39666"/>
                  </a:xfrm>
                  <a:custGeom>
                    <a:avLst/>
                    <a:gdLst/>
                    <a:ahLst/>
                    <a:cxnLst/>
                    <a:rect l="l" t="t" r="r" b="b"/>
                    <a:pathLst>
                      <a:path w="29641" h="39666" extrusionOk="0">
                        <a:moveTo>
                          <a:pt x="762" y="131"/>
                        </a:moveTo>
                        <a:cubicBezTo>
                          <a:pt x="762" y="131"/>
                          <a:pt x="27981" y="1882"/>
                          <a:pt x="30404" y="39798"/>
                        </a:cubicBezTo>
                      </a:path>
                    </a:pathLst>
                  </a:custGeom>
                  <a:noFill/>
                  <a:ln w="952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37" name="Google Shape;631;p38">
                  <a:extLst>
                    <a:ext uri="{FF2B5EF4-FFF2-40B4-BE49-F238E27FC236}">
                      <a16:creationId xmlns:a16="http://schemas.microsoft.com/office/drawing/2014/main" id="{DA05657F-109F-D369-00F6-2910A32BB77F}"/>
                    </a:ext>
                  </a:extLst>
                </p:cNvPr>
                <p:cNvSpPr/>
                <p:nvPr/>
              </p:nvSpPr>
              <p:spPr>
                <a:xfrm>
                  <a:off x="10193383" y="1617183"/>
                  <a:ext cx="325835" cy="435242"/>
                </a:xfrm>
                <a:custGeom>
                  <a:avLst/>
                  <a:gdLst/>
                  <a:ahLst/>
                  <a:cxnLst/>
                  <a:rect l="l" t="t" r="r" b="b"/>
                  <a:pathLst>
                    <a:path w="325835" h="435242" extrusionOk="0">
                      <a:moveTo>
                        <a:pt x="167980" y="202"/>
                      </a:moveTo>
                      <a:lnTo>
                        <a:pt x="167980" y="202"/>
                      </a:lnTo>
                      <a:cubicBezTo>
                        <a:pt x="254477" y="2706"/>
                        <a:pt x="328931" y="71820"/>
                        <a:pt x="326541" y="154346"/>
                      </a:cubicBezTo>
                      <a:lnTo>
                        <a:pt x="318693" y="253238"/>
                      </a:lnTo>
                      <a:cubicBezTo>
                        <a:pt x="318693" y="253238"/>
                        <a:pt x="312838" y="393597"/>
                        <a:pt x="178310" y="432454"/>
                      </a:cubicBezTo>
                      <a:cubicBezTo>
                        <a:pt x="163320" y="436756"/>
                        <a:pt x="147363" y="436294"/>
                        <a:pt x="132648" y="431130"/>
                      </a:cubicBezTo>
                      <a:cubicBezTo>
                        <a:pt x="597" y="384554"/>
                        <a:pt x="2875" y="244092"/>
                        <a:pt x="2875" y="244092"/>
                      </a:cubicBezTo>
                      <a:lnTo>
                        <a:pt x="762" y="144912"/>
                      </a:lnTo>
                      <a:cubicBezTo>
                        <a:pt x="3152" y="62385"/>
                        <a:pt x="81483" y="-2303"/>
                        <a:pt x="167980" y="202"/>
                      </a:cubicBezTo>
                      <a:close/>
                    </a:path>
                  </a:pathLst>
                </a:custGeom>
                <a:solidFill>
                  <a:srgbClr val="E2AC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38" name="Google Shape;632;p38">
                  <a:extLst>
                    <a:ext uri="{FF2B5EF4-FFF2-40B4-BE49-F238E27FC236}">
                      <a16:creationId xmlns:a16="http://schemas.microsoft.com/office/drawing/2014/main" id="{09340263-9746-2B91-0DBD-32D88DC2F9EB}"/>
                    </a:ext>
                  </a:extLst>
                </p:cNvPr>
                <p:cNvGrpSpPr/>
                <p:nvPr/>
              </p:nvGrpSpPr>
              <p:grpSpPr>
                <a:xfrm>
                  <a:off x="10243903" y="1795485"/>
                  <a:ext cx="210096" cy="184316"/>
                  <a:chOff x="10243903" y="1795485"/>
                  <a:chExt cx="210096" cy="184316"/>
                </a:xfrm>
              </p:grpSpPr>
              <p:grpSp>
                <p:nvGrpSpPr>
                  <p:cNvPr id="1039" name="Google Shape;633;p38">
                    <a:extLst>
                      <a:ext uri="{FF2B5EF4-FFF2-40B4-BE49-F238E27FC236}">
                        <a16:creationId xmlns:a16="http://schemas.microsoft.com/office/drawing/2014/main" id="{5D5A8C36-9A4A-BC77-0018-3CAFE305DAAB}"/>
                      </a:ext>
                    </a:extLst>
                  </p:cNvPr>
                  <p:cNvGrpSpPr/>
                  <p:nvPr/>
                </p:nvGrpSpPr>
                <p:grpSpPr>
                  <a:xfrm>
                    <a:off x="10269518" y="1832900"/>
                    <a:ext cx="155320" cy="48950"/>
                    <a:chOff x="10269518" y="1832900"/>
                    <a:chExt cx="155320" cy="48950"/>
                  </a:xfrm>
                </p:grpSpPr>
                <p:sp>
                  <p:nvSpPr>
                    <p:cNvPr id="1047" name="Google Shape;634;p38">
                      <a:extLst>
                        <a:ext uri="{FF2B5EF4-FFF2-40B4-BE49-F238E27FC236}">
                          <a16:creationId xmlns:a16="http://schemas.microsoft.com/office/drawing/2014/main" id="{2942D66D-FCC5-5E1D-1F97-36BAE8CEAC52}"/>
                        </a:ext>
                      </a:extLst>
                    </p:cNvPr>
                    <p:cNvSpPr/>
                    <p:nvPr/>
                  </p:nvSpPr>
                  <p:spPr>
                    <a:xfrm>
                      <a:off x="10396631" y="1832900"/>
                      <a:ext cx="28207" cy="47092"/>
                    </a:xfrm>
                    <a:custGeom>
                      <a:avLst/>
                      <a:gdLst/>
                      <a:ahLst/>
                      <a:cxnLst/>
                      <a:rect l="l" t="t" r="r" b="b"/>
                      <a:pathLst>
                        <a:path w="28207" h="47092" extrusionOk="0">
                          <a:moveTo>
                            <a:pt x="762" y="23674"/>
                          </a:moveTo>
                          <a:cubicBezTo>
                            <a:pt x="758" y="36677"/>
                            <a:pt x="7069" y="47221"/>
                            <a:pt x="14859" y="47224"/>
                          </a:cubicBezTo>
                          <a:cubicBezTo>
                            <a:pt x="22648" y="47227"/>
                            <a:pt x="28965" y="36687"/>
                            <a:pt x="28969" y="23684"/>
                          </a:cubicBezTo>
                          <a:cubicBezTo>
                            <a:pt x="28974" y="10679"/>
                            <a:pt x="22664" y="134"/>
                            <a:pt x="14875" y="131"/>
                          </a:cubicBezTo>
                          <a:cubicBezTo>
                            <a:pt x="7086" y="130"/>
                            <a:pt x="766" y="10669"/>
                            <a:pt x="762" y="2367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635;p38">
                      <a:extLst>
                        <a:ext uri="{FF2B5EF4-FFF2-40B4-BE49-F238E27FC236}">
                          <a16:creationId xmlns:a16="http://schemas.microsoft.com/office/drawing/2014/main" id="{2427F363-66E2-42D8-1369-AE256D619FFF}"/>
                        </a:ext>
                      </a:extLst>
                    </p:cNvPr>
                    <p:cNvSpPr/>
                    <p:nvPr/>
                  </p:nvSpPr>
                  <p:spPr>
                    <a:xfrm>
                      <a:off x="10269518" y="1834804"/>
                      <a:ext cx="28282" cy="47046"/>
                    </a:xfrm>
                    <a:custGeom>
                      <a:avLst/>
                      <a:gdLst/>
                      <a:ahLst/>
                      <a:cxnLst/>
                      <a:rect l="l" t="t" r="r" b="b"/>
                      <a:pathLst>
                        <a:path w="28282" h="47046" extrusionOk="0">
                          <a:moveTo>
                            <a:pt x="821" y="24424"/>
                          </a:moveTo>
                          <a:cubicBezTo>
                            <a:pt x="1528" y="37407"/>
                            <a:pt x="8409" y="47591"/>
                            <a:pt x="16186" y="47165"/>
                          </a:cubicBezTo>
                          <a:cubicBezTo>
                            <a:pt x="23964" y="46743"/>
                            <a:pt x="29694" y="35872"/>
                            <a:pt x="28985" y="22888"/>
                          </a:cubicBezTo>
                          <a:cubicBezTo>
                            <a:pt x="28278" y="9903"/>
                            <a:pt x="21400" y="-280"/>
                            <a:pt x="13623" y="144"/>
                          </a:cubicBezTo>
                          <a:cubicBezTo>
                            <a:pt x="5845" y="568"/>
                            <a:pt x="112" y="11438"/>
                            <a:pt x="821" y="2442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0" name="Google Shape;636;p38">
                    <a:extLst>
                      <a:ext uri="{FF2B5EF4-FFF2-40B4-BE49-F238E27FC236}">
                        <a16:creationId xmlns:a16="http://schemas.microsoft.com/office/drawing/2014/main" id="{7713B59B-28B1-922C-50AB-6308F5CE0400}"/>
                      </a:ext>
                    </a:extLst>
                  </p:cNvPr>
                  <p:cNvGrpSpPr/>
                  <p:nvPr/>
                </p:nvGrpSpPr>
                <p:grpSpPr>
                  <a:xfrm>
                    <a:off x="10243903" y="1795485"/>
                    <a:ext cx="210096" cy="18592"/>
                    <a:chOff x="10243903" y="1795485"/>
                    <a:chExt cx="210096" cy="18592"/>
                  </a:xfrm>
                </p:grpSpPr>
                <p:sp>
                  <p:nvSpPr>
                    <p:cNvPr id="1045" name="Google Shape;637;p38">
                      <a:extLst>
                        <a:ext uri="{FF2B5EF4-FFF2-40B4-BE49-F238E27FC236}">
                          <a16:creationId xmlns:a16="http://schemas.microsoft.com/office/drawing/2014/main" id="{D03B47E4-191E-CBBE-E664-2EC2A86DFA6B}"/>
                        </a:ext>
                      </a:extLst>
                    </p:cNvPr>
                    <p:cNvSpPr/>
                    <p:nvPr/>
                  </p:nvSpPr>
                  <p:spPr>
                    <a:xfrm>
                      <a:off x="10380539" y="1796588"/>
                      <a:ext cx="73460" cy="17489"/>
                    </a:xfrm>
                    <a:custGeom>
                      <a:avLst/>
                      <a:gdLst/>
                      <a:ahLst/>
                      <a:cxnLst/>
                      <a:rect l="l" t="t" r="r" b="b"/>
                      <a:pathLst>
                        <a:path w="73460" h="17489" extrusionOk="0">
                          <a:moveTo>
                            <a:pt x="27515" y="131"/>
                          </a:moveTo>
                          <a:cubicBezTo>
                            <a:pt x="44046" y="908"/>
                            <a:pt x="60040" y="6240"/>
                            <a:pt x="73729" y="15538"/>
                          </a:cubicBezTo>
                          <a:cubicBezTo>
                            <a:pt x="74248" y="15897"/>
                            <a:pt x="74379" y="16609"/>
                            <a:pt x="74019" y="17128"/>
                          </a:cubicBezTo>
                          <a:cubicBezTo>
                            <a:pt x="73759" y="17505"/>
                            <a:pt x="73297" y="17690"/>
                            <a:pt x="72848" y="17597"/>
                          </a:cubicBezTo>
                          <a:cubicBezTo>
                            <a:pt x="59962" y="14849"/>
                            <a:pt x="46812" y="13533"/>
                            <a:pt x="33637" y="13673"/>
                          </a:cubicBezTo>
                          <a:cubicBezTo>
                            <a:pt x="23045" y="13761"/>
                            <a:pt x="12496" y="15039"/>
                            <a:pt x="2189" y="17485"/>
                          </a:cubicBezTo>
                          <a:cubicBezTo>
                            <a:pt x="1579" y="17643"/>
                            <a:pt x="957" y="17277"/>
                            <a:pt x="799" y="16667"/>
                          </a:cubicBezTo>
                          <a:cubicBezTo>
                            <a:pt x="741" y="16447"/>
                            <a:pt x="751" y="16214"/>
                            <a:pt x="828" y="16000"/>
                          </a:cubicBezTo>
                          <a:cubicBezTo>
                            <a:pt x="5575" y="3471"/>
                            <a:pt x="14325" y="305"/>
                            <a:pt x="27515" y="1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6" name="Google Shape;638;p38">
                      <a:extLst>
                        <a:ext uri="{FF2B5EF4-FFF2-40B4-BE49-F238E27FC236}">
                          <a16:creationId xmlns:a16="http://schemas.microsoft.com/office/drawing/2014/main" id="{5F6F17A6-0763-604F-3510-96B21BF6B72F}"/>
                        </a:ext>
                      </a:extLst>
                    </p:cNvPr>
                    <p:cNvSpPr/>
                    <p:nvPr/>
                  </p:nvSpPr>
                  <p:spPr>
                    <a:xfrm>
                      <a:off x="10243903" y="1795485"/>
                      <a:ext cx="73457" cy="17627"/>
                    </a:xfrm>
                    <a:custGeom>
                      <a:avLst/>
                      <a:gdLst/>
                      <a:ahLst/>
                      <a:cxnLst/>
                      <a:rect l="l" t="t" r="r" b="b"/>
                      <a:pathLst>
                        <a:path w="73457" h="17627" extrusionOk="0">
                          <a:moveTo>
                            <a:pt x="47619" y="131"/>
                          </a:moveTo>
                          <a:cubicBezTo>
                            <a:pt x="31081" y="753"/>
                            <a:pt x="15038" y="5937"/>
                            <a:pt x="1263" y="15108"/>
                          </a:cubicBezTo>
                          <a:cubicBezTo>
                            <a:pt x="741" y="15462"/>
                            <a:pt x="605" y="16172"/>
                            <a:pt x="959" y="16695"/>
                          </a:cubicBezTo>
                          <a:cubicBezTo>
                            <a:pt x="1216" y="17074"/>
                            <a:pt x="1675" y="17263"/>
                            <a:pt x="2124" y="17175"/>
                          </a:cubicBezTo>
                          <a:cubicBezTo>
                            <a:pt x="15035" y="14547"/>
                            <a:pt x="28198" y="13353"/>
                            <a:pt x="41371" y="13615"/>
                          </a:cubicBezTo>
                          <a:cubicBezTo>
                            <a:pt x="51962" y="13801"/>
                            <a:pt x="62498" y="15178"/>
                            <a:pt x="72781" y="17719"/>
                          </a:cubicBezTo>
                          <a:cubicBezTo>
                            <a:pt x="73389" y="17883"/>
                            <a:pt x="74015" y="17524"/>
                            <a:pt x="74180" y="16917"/>
                          </a:cubicBezTo>
                          <a:cubicBezTo>
                            <a:pt x="74240" y="16696"/>
                            <a:pt x="74232" y="16463"/>
                            <a:pt x="74158" y="16247"/>
                          </a:cubicBezTo>
                          <a:cubicBezTo>
                            <a:pt x="69528" y="3674"/>
                            <a:pt x="60805" y="427"/>
                            <a:pt x="47619" y="1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1" name="Google Shape;639;p38">
                    <a:extLst>
                      <a:ext uri="{FF2B5EF4-FFF2-40B4-BE49-F238E27FC236}">
                        <a16:creationId xmlns:a16="http://schemas.microsoft.com/office/drawing/2014/main" id="{5D738F1A-F56E-784C-E52B-53CF2A6EA7EA}"/>
                      </a:ext>
                    </a:extLst>
                  </p:cNvPr>
                  <p:cNvSpPr/>
                  <p:nvPr/>
                </p:nvSpPr>
                <p:spPr>
                  <a:xfrm>
                    <a:off x="10336799" y="1872567"/>
                    <a:ext cx="15719" cy="47246"/>
                  </a:xfrm>
                  <a:custGeom>
                    <a:avLst/>
                    <a:gdLst/>
                    <a:ahLst/>
                    <a:cxnLst/>
                    <a:rect l="l" t="t" r="r" b="b"/>
                    <a:pathLst>
                      <a:path w="15719" h="47246" extrusionOk="0">
                        <a:moveTo>
                          <a:pt x="11958" y="131"/>
                        </a:moveTo>
                        <a:lnTo>
                          <a:pt x="1071" y="37689"/>
                        </a:lnTo>
                        <a:cubicBezTo>
                          <a:pt x="795" y="38638"/>
                          <a:pt x="702" y="39631"/>
                          <a:pt x="799" y="40614"/>
                        </a:cubicBezTo>
                        <a:cubicBezTo>
                          <a:pt x="1319" y="44389"/>
                          <a:pt x="4547" y="47201"/>
                          <a:pt x="8359" y="47197"/>
                        </a:cubicBezTo>
                        <a:lnTo>
                          <a:pt x="16481" y="47378"/>
                        </a:lnTo>
                      </a:path>
                    </a:pathLst>
                  </a:custGeom>
                  <a:noFill/>
                  <a:ln w="952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42" name="Google Shape;640;p38">
                    <a:extLst>
                      <a:ext uri="{FF2B5EF4-FFF2-40B4-BE49-F238E27FC236}">
                        <a16:creationId xmlns:a16="http://schemas.microsoft.com/office/drawing/2014/main" id="{3B881E80-C112-01BD-7A4F-CDB770FDB0A4}"/>
                      </a:ext>
                    </a:extLst>
                  </p:cNvPr>
                  <p:cNvGrpSpPr/>
                  <p:nvPr/>
                </p:nvGrpSpPr>
                <p:grpSpPr>
                  <a:xfrm>
                    <a:off x="10314681" y="1950578"/>
                    <a:ext cx="65536" cy="29223"/>
                    <a:chOff x="10314681" y="1950578"/>
                    <a:chExt cx="65536" cy="29223"/>
                  </a:xfrm>
                </p:grpSpPr>
                <p:sp>
                  <p:nvSpPr>
                    <p:cNvPr id="1043" name="Google Shape;641;p38">
                      <a:extLst>
                        <a:ext uri="{FF2B5EF4-FFF2-40B4-BE49-F238E27FC236}">
                          <a16:creationId xmlns:a16="http://schemas.microsoft.com/office/drawing/2014/main" id="{96E34E63-4F3A-1A18-8BF1-EADB92833966}"/>
                        </a:ext>
                      </a:extLst>
                    </p:cNvPr>
                    <p:cNvSpPr/>
                    <p:nvPr/>
                  </p:nvSpPr>
                  <p:spPr>
                    <a:xfrm>
                      <a:off x="10314681" y="1950578"/>
                      <a:ext cx="65536" cy="29223"/>
                    </a:xfrm>
                    <a:custGeom>
                      <a:avLst/>
                      <a:gdLst/>
                      <a:ahLst/>
                      <a:cxnLst/>
                      <a:rect l="l" t="t" r="r" b="b"/>
                      <a:pathLst>
                        <a:path w="65536" h="29223" extrusionOk="0">
                          <a:moveTo>
                            <a:pt x="64860" y="153"/>
                          </a:moveTo>
                          <a:cubicBezTo>
                            <a:pt x="44171" y="3939"/>
                            <a:pt x="22984" y="4138"/>
                            <a:pt x="2227" y="743"/>
                          </a:cubicBezTo>
                          <a:cubicBezTo>
                            <a:pt x="1574" y="601"/>
                            <a:pt x="931" y="1015"/>
                            <a:pt x="789" y="1667"/>
                          </a:cubicBezTo>
                          <a:cubicBezTo>
                            <a:pt x="747" y="1862"/>
                            <a:pt x="754" y="2065"/>
                            <a:pt x="809" y="2256"/>
                          </a:cubicBezTo>
                          <a:cubicBezTo>
                            <a:pt x="2671" y="8741"/>
                            <a:pt x="10462" y="29584"/>
                            <a:pt x="33629" y="29353"/>
                          </a:cubicBezTo>
                          <a:cubicBezTo>
                            <a:pt x="49869" y="29364"/>
                            <a:pt x="63709" y="17575"/>
                            <a:pt x="66281" y="1541"/>
                          </a:cubicBezTo>
                          <a:cubicBezTo>
                            <a:pt x="66392" y="882"/>
                            <a:pt x="65947" y="258"/>
                            <a:pt x="65288" y="148"/>
                          </a:cubicBezTo>
                          <a:cubicBezTo>
                            <a:pt x="65146" y="124"/>
                            <a:pt x="65001" y="126"/>
                            <a:pt x="64860" y="153"/>
                          </a:cubicBezTo>
                          <a:close/>
                        </a:path>
                      </a:pathLst>
                    </a:custGeom>
                    <a:solidFill>
                      <a:srgbClr val="CC806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642;p38">
                      <a:extLst>
                        <a:ext uri="{FF2B5EF4-FFF2-40B4-BE49-F238E27FC236}">
                          <a16:creationId xmlns:a16="http://schemas.microsoft.com/office/drawing/2014/main" id="{D9A511E3-4875-41E8-246D-E10BA93E7DE5}"/>
                        </a:ext>
                      </a:extLst>
                    </p:cNvPr>
                    <p:cNvSpPr/>
                    <p:nvPr/>
                  </p:nvSpPr>
                  <p:spPr>
                    <a:xfrm>
                      <a:off x="10316664" y="1950610"/>
                      <a:ext cx="62056" cy="13945"/>
                    </a:xfrm>
                    <a:custGeom>
                      <a:avLst/>
                      <a:gdLst/>
                      <a:ahLst/>
                      <a:cxnLst/>
                      <a:rect l="l" t="t" r="r" b="b"/>
                      <a:pathLst>
                        <a:path w="62056" h="13945" extrusionOk="0">
                          <a:moveTo>
                            <a:pt x="30797" y="14074"/>
                          </a:moveTo>
                          <a:cubicBezTo>
                            <a:pt x="9715" y="14239"/>
                            <a:pt x="3454" y="5544"/>
                            <a:pt x="762" y="802"/>
                          </a:cubicBezTo>
                          <a:cubicBezTo>
                            <a:pt x="25536" y="5489"/>
                            <a:pt x="45463" y="2413"/>
                            <a:pt x="62819" y="131"/>
                          </a:cubicBezTo>
                          <a:cubicBezTo>
                            <a:pt x="60981" y="5437"/>
                            <a:pt x="50677" y="13918"/>
                            <a:pt x="30797" y="140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1006" name="Google Shape;643;p38">
                <a:extLst>
                  <a:ext uri="{FF2B5EF4-FFF2-40B4-BE49-F238E27FC236}">
                    <a16:creationId xmlns:a16="http://schemas.microsoft.com/office/drawing/2014/main" id="{7E52D5CD-F0D1-B44C-71A1-B97D515C7FCA}"/>
                  </a:ext>
                </a:extLst>
              </p:cNvPr>
              <p:cNvSpPr/>
              <p:nvPr/>
            </p:nvSpPr>
            <p:spPr>
              <a:xfrm>
                <a:off x="3436104" y="1017241"/>
                <a:ext cx="422793" cy="266367"/>
              </a:xfrm>
              <a:custGeom>
                <a:avLst/>
                <a:gdLst/>
                <a:ahLst/>
                <a:cxnLst/>
                <a:rect l="l" t="t" r="r" b="b"/>
                <a:pathLst>
                  <a:path w="366849" h="231121" extrusionOk="0">
                    <a:moveTo>
                      <a:pt x="344963" y="231252"/>
                    </a:moveTo>
                    <a:cubicBezTo>
                      <a:pt x="344963" y="231252"/>
                      <a:pt x="328602" y="217455"/>
                      <a:pt x="315643" y="131867"/>
                    </a:cubicBezTo>
                    <a:cubicBezTo>
                      <a:pt x="315643" y="131867"/>
                      <a:pt x="160656" y="115919"/>
                      <a:pt x="120411" y="89620"/>
                    </a:cubicBezTo>
                    <a:cubicBezTo>
                      <a:pt x="91048" y="128367"/>
                      <a:pt x="56668" y="163043"/>
                      <a:pt x="18173" y="192738"/>
                    </a:cubicBezTo>
                    <a:lnTo>
                      <a:pt x="762" y="98751"/>
                    </a:lnTo>
                    <a:lnTo>
                      <a:pt x="106956" y="19855"/>
                    </a:lnTo>
                    <a:lnTo>
                      <a:pt x="187969" y="131"/>
                    </a:lnTo>
                    <a:lnTo>
                      <a:pt x="281291" y="22046"/>
                    </a:lnTo>
                    <a:lnTo>
                      <a:pt x="367612" y="11407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644;p38">
                <a:extLst>
                  <a:ext uri="{FF2B5EF4-FFF2-40B4-BE49-F238E27FC236}">
                    <a16:creationId xmlns:a16="http://schemas.microsoft.com/office/drawing/2014/main" id="{8E9AC6C7-A8E1-3B3C-F79B-FDF48C4D6068}"/>
                  </a:ext>
                </a:extLst>
              </p:cNvPr>
              <p:cNvSpPr/>
              <p:nvPr/>
            </p:nvSpPr>
            <p:spPr>
              <a:xfrm rot="10800000">
                <a:off x="3774299" y="4276630"/>
                <a:ext cx="127908" cy="106780"/>
              </a:xfrm>
              <a:custGeom>
                <a:avLst/>
                <a:gdLst/>
                <a:ahLst/>
                <a:cxnLst/>
                <a:rect l="l" t="t" r="r" b="b"/>
                <a:pathLst>
                  <a:path w="110983" h="92651" extrusionOk="0">
                    <a:moveTo>
                      <a:pt x="762" y="131"/>
                    </a:moveTo>
                    <a:lnTo>
                      <a:pt x="111746" y="131"/>
                    </a:lnTo>
                    <a:lnTo>
                      <a:pt x="111746" y="92783"/>
                    </a:lnTo>
                    <a:lnTo>
                      <a:pt x="762" y="92783"/>
                    </a:lnTo>
                    <a:close/>
                  </a:path>
                </a:pathLst>
              </a:custGeom>
              <a:solidFill>
                <a:srgbClr val="E2AC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645;p38">
                <a:extLst>
                  <a:ext uri="{FF2B5EF4-FFF2-40B4-BE49-F238E27FC236}">
                    <a16:creationId xmlns:a16="http://schemas.microsoft.com/office/drawing/2014/main" id="{2F43986B-FDD8-8B6B-5E5A-94A680280A1E}"/>
                  </a:ext>
                </a:extLst>
              </p:cNvPr>
              <p:cNvSpPr/>
              <p:nvPr/>
            </p:nvSpPr>
            <p:spPr>
              <a:xfrm rot="10800000">
                <a:off x="3399573" y="4276480"/>
                <a:ext cx="127908" cy="106780"/>
              </a:xfrm>
              <a:custGeom>
                <a:avLst/>
                <a:gdLst/>
                <a:ahLst/>
                <a:cxnLst/>
                <a:rect l="l" t="t" r="r" b="b"/>
                <a:pathLst>
                  <a:path w="110983" h="92651" extrusionOk="0">
                    <a:moveTo>
                      <a:pt x="762" y="131"/>
                    </a:moveTo>
                    <a:lnTo>
                      <a:pt x="111745" y="131"/>
                    </a:lnTo>
                    <a:lnTo>
                      <a:pt x="111745" y="92782"/>
                    </a:lnTo>
                    <a:lnTo>
                      <a:pt x="762" y="92782"/>
                    </a:lnTo>
                    <a:close/>
                  </a:path>
                </a:pathLst>
              </a:custGeom>
              <a:solidFill>
                <a:srgbClr val="E2AC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646;p38">
                <a:extLst>
                  <a:ext uri="{FF2B5EF4-FFF2-40B4-BE49-F238E27FC236}">
                    <a16:creationId xmlns:a16="http://schemas.microsoft.com/office/drawing/2014/main" id="{B82FFC6D-0C48-1F75-6A17-FDF952BC6A86}"/>
                  </a:ext>
                </a:extLst>
              </p:cNvPr>
              <p:cNvSpPr/>
              <p:nvPr/>
            </p:nvSpPr>
            <p:spPr>
              <a:xfrm>
                <a:off x="3352629" y="3167240"/>
                <a:ext cx="258682" cy="1145565"/>
              </a:xfrm>
              <a:custGeom>
                <a:avLst/>
                <a:gdLst/>
                <a:ahLst/>
                <a:cxnLst/>
                <a:rect l="l" t="t" r="r" b="b"/>
                <a:pathLst>
                  <a:path w="224453" h="993983" extrusionOk="0">
                    <a:moveTo>
                      <a:pt x="119946" y="368"/>
                    </a:moveTo>
                    <a:lnTo>
                      <a:pt x="119946" y="368"/>
                    </a:lnTo>
                    <a:cubicBezTo>
                      <a:pt x="181805" y="4490"/>
                      <a:pt x="228837" y="61620"/>
                      <a:pt x="224996" y="127970"/>
                    </a:cubicBezTo>
                    <a:lnTo>
                      <a:pt x="177960" y="994115"/>
                    </a:lnTo>
                    <a:lnTo>
                      <a:pt x="16882" y="994115"/>
                    </a:lnTo>
                    <a:lnTo>
                      <a:pt x="788" y="123055"/>
                    </a:lnTo>
                    <a:cubicBezTo>
                      <a:pt x="-599" y="52644"/>
                      <a:pt x="54414" y="-3999"/>
                      <a:pt x="119946" y="3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647;p38">
                <a:extLst>
                  <a:ext uri="{FF2B5EF4-FFF2-40B4-BE49-F238E27FC236}">
                    <a16:creationId xmlns:a16="http://schemas.microsoft.com/office/drawing/2014/main" id="{452FB523-12A1-1FAA-B64D-7547C2A100CC}"/>
                  </a:ext>
                </a:extLst>
              </p:cNvPr>
              <p:cNvSpPr/>
              <p:nvPr/>
            </p:nvSpPr>
            <p:spPr>
              <a:xfrm>
                <a:off x="3493007" y="2846337"/>
                <a:ext cx="162760" cy="1466524"/>
              </a:xfrm>
              <a:custGeom>
                <a:avLst/>
                <a:gdLst/>
                <a:ahLst/>
                <a:cxnLst/>
                <a:rect l="l" t="t" r="r" b="b"/>
                <a:pathLst>
                  <a:path w="141223" h="1272472" extrusionOk="0">
                    <a:moveTo>
                      <a:pt x="762" y="1272604"/>
                    </a:moveTo>
                    <a:lnTo>
                      <a:pt x="56493" y="1272604"/>
                    </a:lnTo>
                    <a:lnTo>
                      <a:pt x="103525" y="406464"/>
                    </a:lnTo>
                    <a:cubicBezTo>
                      <a:pt x="103950" y="399009"/>
                      <a:pt x="103730" y="391531"/>
                      <a:pt x="102869" y="384114"/>
                    </a:cubicBezTo>
                    <a:cubicBezTo>
                      <a:pt x="103050" y="382803"/>
                      <a:pt x="103231" y="381492"/>
                      <a:pt x="103377" y="380165"/>
                    </a:cubicBezTo>
                    <a:lnTo>
                      <a:pt x="141985" y="5067"/>
                    </a:lnTo>
                    <a:cubicBezTo>
                      <a:pt x="113554" y="-5845"/>
                      <a:pt x="99117" y="1167"/>
                      <a:pt x="105360" y="27794"/>
                    </a:cubicBezTo>
                    <a:cubicBezTo>
                      <a:pt x="111620" y="54437"/>
                      <a:pt x="57150" y="367516"/>
                      <a:pt x="55216" y="523096"/>
                    </a:cubicBezTo>
                    <a:cubicBezTo>
                      <a:pt x="53266" y="678660"/>
                      <a:pt x="55216" y="1257856"/>
                      <a:pt x="762" y="1272604"/>
                    </a:cubicBez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648;p38">
                <a:extLst>
                  <a:ext uri="{FF2B5EF4-FFF2-40B4-BE49-F238E27FC236}">
                    <a16:creationId xmlns:a16="http://schemas.microsoft.com/office/drawing/2014/main" id="{F7FD0808-A04F-C721-7E40-20EC62FB5F9F}"/>
                  </a:ext>
                </a:extLst>
              </p:cNvPr>
              <p:cNvSpPr/>
              <p:nvPr/>
            </p:nvSpPr>
            <p:spPr>
              <a:xfrm>
                <a:off x="3695460" y="3158361"/>
                <a:ext cx="258682" cy="1154447"/>
              </a:xfrm>
              <a:custGeom>
                <a:avLst/>
                <a:gdLst/>
                <a:ahLst/>
                <a:cxnLst/>
                <a:rect l="l" t="t" r="r" b="b"/>
                <a:pathLst>
                  <a:path w="224453" h="1001689" extrusionOk="0">
                    <a:moveTo>
                      <a:pt x="106032" y="368"/>
                    </a:moveTo>
                    <a:lnTo>
                      <a:pt x="106032" y="368"/>
                    </a:lnTo>
                    <a:cubicBezTo>
                      <a:pt x="44174" y="4491"/>
                      <a:pt x="-2858" y="61619"/>
                      <a:pt x="981" y="127971"/>
                    </a:cubicBezTo>
                    <a:lnTo>
                      <a:pt x="48431" y="1001820"/>
                    </a:lnTo>
                    <a:lnTo>
                      <a:pt x="208946" y="1001820"/>
                    </a:lnTo>
                    <a:lnTo>
                      <a:pt x="225190" y="123055"/>
                    </a:lnTo>
                    <a:cubicBezTo>
                      <a:pt x="226578" y="52646"/>
                      <a:pt x="171563" y="-3999"/>
                      <a:pt x="106032" y="3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649;p38">
                <a:extLst>
                  <a:ext uri="{FF2B5EF4-FFF2-40B4-BE49-F238E27FC236}">
                    <a16:creationId xmlns:a16="http://schemas.microsoft.com/office/drawing/2014/main" id="{B8BA849A-936D-133F-B069-B3918B56CF24}"/>
                  </a:ext>
                </a:extLst>
              </p:cNvPr>
              <p:cNvSpPr/>
              <p:nvPr/>
            </p:nvSpPr>
            <p:spPr>
              <a:xfrm>
                <a:off x="3192101" y="4338911"/>
                <a:ext cx="342931" cy="165617"/>
              </a:xfrm>
              <a:custGeom>
                <a:avLst/>
                <a:gdLst/>
                <a:ahLst/>
                <a:cxnLst/>
                <a:rect l="l" t="t" r="r" b="b"/>
                <a:pathLst>
                  <a:path w="297554" h="143702" extrusionOk="0">
                    <a:moveTo>
                      <a:pt x="1464" y="116557"/>
                    </a:moveTo>
                    <a:cubicBezTo>
                      <a:pt x="6718" y="71511"/>
                      <a:pt x="42552" y="36759"/>
                      <a:pt x="85895" y="36809"/>
                    </a:cubicBezTo>
                    <a:cubicBezTo>
                      <a:pt x="85895" y="36809"/>
                      <a:pt x="108397" y="33421"/>
                      <a:pt x="144945" y="46476"/>
                    </a:cubicBezTo>
                    <a:lnTo>
                      <a:pt x="175391" y="46512"/>
                    </a:lnTo>
                    <a:lnTo>
                      <a:pt x="175430" y="12946"/>
                    </a:lnTo>
                    <a:cubicBezTo>
                      <a:pt x="175438" y="6109"/>
                      <a:pt x="180987" y="573"/>
                      <a:pt x="187824" y="581"/>
                    </a:cubicBezTo>
                    <a:cubicBezTo>
                      <a:pt x="187824" y="581"/>
                      <a:pt x="187825" y="581"/>
                      <a:pt x="187825" y="581"/>
                    </a:cubicBezTo>
                    <a:lnTo>
                      <a:pt x="262845" y="668"/>
                    </a:lnTo>
                    <a:cubicBezTo>
                      <a:pt x="281565" y="690"/>
                      <a:pt x="298339" y="-4112"/>
                      <a:pt x="298317" y="14605"/>
                    </a:cubicBezTo>
                    <a:lnTo>
                      <a:pt x="296659" y="70973"/>
                    </a:lnTo>
                    <a:cubicBezTo>
                      <a:pt x="296658" y="71621"/>
                      <a:pt x="296503" y="72226"/>
                      <a:pt x="296466" y="72864"/>
                    </a:cubicBezTo>
                    <a:cubicBezTo>
                      <a:pt x="296509" y="73501"/>
                      <a:pt x="296656" y="74109"/>
                      <a:pt x="296655" y="74756"/>
                    </a:cubicBezTo>
                    <a:lnTo>
                      <a:pt x="296575" y="143834"/>
                    </a:lnTo>
                    <a:lnTo>
                      <a:pt x="191808" y="143712"/>
                    </a:lnTo>
                    <a:lnTo>
                      <a:pt x="101114" y="143607"/>
                    </a:lnTo>
                    <a:lnTo>
                      <a:pt x="762" y="143491"/>
                    </a:lnTo>
                    <a:lnTo>
                      <a:pt x="780" y="127834"/>
                    </a:lnTo>
                    <a:cubicBezTo>
                      <a:pt x="779" y="124065"/>
                      <a:pt x="1008" y="120299"/>
                      <a:pt x="1464" y="11655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650;p38">
                <a:extLst>
                  <a:ext uri="{FF2B5EF4-FFF2-40B4-BE49-F238E27FC236}">
                    <a16:creationId xmlns:a16="http://schemas.microsoft.com/office/drawing/2014/main" id="{793DBBDE-EF9D-B92E-17C7-44CDB9E1FE12}"/>
                  </a:ext>
                </a:extLst>
              </p:cNvPr>
              <p:cNvSpPr/>
              <p:nvPr/>
            </p:nvSpPr>
            <p:spPr>
              <a:xfrm>
                <a:off x="3192101" y="4473070"/>
                <a:ext cx="340959" cy="31436"/>
              </a:xfrm>
              <a:custGeom>
                <a:avLst/>
                <a:gdLst/>
                <a:ahLst/>
                <a:cxnLst/>
                <a:rect l="l" t="t" r="r" b="b"/>
                <a:pathLst>
                  <a:path w="295843" h="27276" extrusionOk="0">
                    <a:moveTo>
                      <a:pt x="296593" y="11750"/>
                    </a:moveTo>
                    <a:lnTo>
                      <a:pt x="296574" y="27407"/>
                    </a:lnTo>
                    <a:lnTo>
                      <a:pt x="762" y="27064"/>
                    </a:lnTo>
                    <a:lnTo>
                      <a:pt x="780" y="11408"/>
                    </a:lnTo>
                    <a:cubicBezTo>
                      <a:pt x="778" y="7624"/>
                      <a:pt x="1130" y="3849"/>
                      <a:pt x="1831" y="131"/>
                    </a:cubicBezTo>
                    <a:lnTo>
                      <a:pt x="296605" y="519"/>
                    </a:lnTo>
                    <a:cubicBezTo>
                      <a:pt x="296528" y="4060"/>
                      <a:pt x="296597" y="7911"/>
                      <a:pt x="296593" y="1175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651;p38">
                <a:extLst>
                  <a:ext uri="{FF2B5EF4-FFF2-40B4-BE49-F238E27FC236}">
                    <a16:creationId xmlns:a16="http://schemas.microsoft.com/office/drawing/2014/main" id="{1F196269-6BE9-8E2C-C0AA-040704296FFE}"/>
                  </a:ext>
                </a:extLst>
              </p:cNvPr>
              <p:cNvSpPr/>
              <p:nvPr/>
            </p:nvSpPr>
            <p:spPr>
              <a:xfrm>
                <a:off x="3768290" y="4336454"/>
                <a:ext cx="342885" cy="165611"/>
              </a:xfrm>
              <a:custGeom>
                <a:avLst/>
                <a:gdLst/>
                <a:ahLst/>
                <a:cxnLst/>
                <a:rect l="l" t="t" r="r" b="b"/>
                <a:pathLst>
                  <a:path w="297514" h="143697" extrusionOk="0">
                    <a:moveTo>
                      <a:pt x="297583" y="116646"/>
                    </a:moveTo>
                    <a:cubicBezTo>
                      <a:pt x="292344" y="71599"/>
                      <a:pt x="256522" y="36835"/>
                      <a:pt x="213178" y="36871"/>
                    </a:cubicBezTo>
                    <a:cubicBezTo>
                      <a:pt x="213178" y="36871"/>
                      <a:pt x="190677" y="33477"/>
                      <a:pt x="154124" y="46521"/>
                    </a:cubicBezTo>
                    <a:lnTo>
                      <a:pt x="123678" y="46546"/>
                    </a:lnTo>
                    <a:lnTo>
                      <a:pt x="123650" y="12980"/>
                    </a:lnTo>
                    <a:cubicBezTo>
                      <a:pt x="123645" y="6143"/>
                      <a:pt x="118097" y="606"/>
                      <a:pt x="111260" y="611"/>
                    </a:cubicBezTo>
                    <a:lnTo>
                      <a:pt x="36240" y="674"/>
                    </a:lnTo>
                    <a:cubicBezTo>
                      <a:pt x="17518" y="690"/>
                      <a:pt x="747" y="-4118"/>
                      <a:pt x="762" y="14599"/>
                    </a:cubicBezTo>
                    <a:lnTo>
                      <a:pt x="2403" y="70968"/>
                    </a:lnTo>
                    <a:cubicBezTo>
                      <a:pt x="2403" y="71616"/>
                      <a:pt x="2559" y="72221"/>
                      <a:pt x="2595" y="72859"/>
                    </a:cubicBezTo>
                    <a:cubicBezTo>
                      <a:pt x="2553" y="73497"/>
                      <a:pt x="2406" y="74103"/>
                      <a:pt x="2406" y="74751"/>
                    </a:cubicBezTo>
                    <a:lnTo>
                      <a:pt x="2464" y="143829"/>
                    </a:lnTo>
                    <a:lnTo>
                      <a:pt x="107231" y="143741"/>
                    </a:lnTo>
                    <a:lnTo>
                      <a:pt x="197923" y="143665"/>
                    </a:lnTo>
                    <a:lnTo>
                      <a:pt x="298277" y="143580"/>
                    </a:lnTo>
                    <a:lnTo>
                      <a:pt x="298264" y="127924"/>
                    </a:lnTo>
                    <a:cubicBezTo>
                      <a:pt x="298265" y="124154"/>
                      <a:pt x="298038" y="120388"/>
                      <a:pt x="297583" y="11664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652;p38">
                <a:extLst>
                  <a:ext uri="{FF2B5EF4-FFF2-40B4-BE49-F238E27FC236}">
                    <a16:creationId xmlns:a16="http://schemas.microsoft.com/office/drawing/2014/main" id="{6541FE06-876D-2E3E-8E45-CC21626D7FC0}"/>
                  </a:ext>
                </a:extLst>
              </p:cNvPr>
              <p:cNvSpPr/>
              <p:nvPr/>
            </p:nvSpPr>
            <p:spPr>
              <a:xfrm>
                <a:off x="3770236" y="4470715"/>
                <a:ext cx="340937" cy="31328"/>
              </a:xfrm>
              <a:custGeom>
                <a:avLst/>
                <a:gdLst/>
                <a:ahLst/>
                <a:cxnLst/>
                <a:rect l="l" t="t" r="r" b="b"/>
                <a:pathLst>
                  <a:path w="295824" h="27183" extrusionOk="0">
                    <a:moveTo>
                      <a:pt x="762" y="11657"/>
                    </a:moveTo>
                    <a:lnTo>
                      <a:pt x="775" y="27314"/>
                    </a:lnTo>
                    <a:lnTo>
                      <a:pt x="296587" y="27065"/>
                    </a:lnTo>
                    <a:lnTo>
                      <a:pt x="296574" y="11409"/>
                    </a:lnTo>
                    <a:cubicBezTo>
                      <a:pt x="296577" y="7625"/>
                      <a:pt x="296226" y="3850"/>
                      <a:pt x="295526" y="131"/>
                    </a:cubicBezTo>
                    <a:lnTo>
                      <a:pt x="1791" y="378"/>
                    </a:lnTo>
                    <a:cubicBezTo>
                      <a:pt x="1097" y="4097"/>
                      <a:pt x="753" y="7873"/>
                      <a:pt x="762" y="1165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653;p38">
                <a:extLst>
                  <a:ext uri="{FF2B5EF4-FFF2-40B4-BE49-F238E27FC236}">
                    <a16:creationId xmlns:a16="http://schemas.microsoft.com/office/drawing/2014/main" id="{CD51AF83-8721-D35B-EF5D-9423D228AE6D}"/>
                  </a:ext>
                </a:extLst>
              </p:cNvPr>
              <p:cNvSpPr/>
              <p:nvPr/>
            </p:nvSpPr>
            <p:spPr>
              <a:xfrm>
                <a:off x="3447049" y="1252883"/>
                <a:ext cx="400901" cy="126612"/>
              </a:xfrm>
              <a:custGeom>
                <a:avLst/>
                <a:gdLst/>
                <a:ahLst/>
                <a:cxnLst/>
                <a:rect l="l" t="t" r="r" b="b"/>
                <a:pathLst>
                  <a:path w="347853" h="109859" extrusionOk="0">
                    <a:moveTo>
                      <a:pt x="1156" y="35906"/>
                    </a:moveTo>
                    <a:cubicBezTo>
                      <a:pt x="3854" y="39488"/>
                      <a:pt x="9731" y="37746"/>
                      <a:pt x="12162" y="41151"/>
                    </a:cubicBezTo>
                    <a:cubicBezTo>
                      <a:pt x="14595" y="44556"/>
                      <a:pt x="10946" y="109000"/>
                      <a:pt x="77099" y="109000"/>
                    </a:cubicBezTo>
                    <a:cubicBezTo>
                      <a:pt x="143251" y="109000"/>
                      <a:pt x="150548" y="69360"/>
                      <a:pt x="151764" y="61822"/>
                    </a:cubicBezTo>
                    <a:cubicBezTo>
                      <a:pt x="152980" y="54283"/>
                      <a:pt x="157844" y="27533"/>
                      <a:pt x="174625" y="28506"/>
                    </a:cubicBezTo>
                    <a:cubicBezTo>
                      <a:pt x="191406" y="29478"/>
                      <a:pt x="197244" y="60849"/>
                      <a:pt x="198946" y="66443"/>
                    </a:cubicBezTo>
                    <a:cubicBezTo>
                      <a:pt x="200649" y="72036"/>
                      <a:pt x="209891" y="110946"/>
                      <a:pt x="262666" y="109973"/>
                    </a:cubicBezTo>
                    <a:cubicBezTo>
                      <a:pt x="315443" y="109000"/>
                      <a:pt x="320794" y="90518"/>
                      <a:pt x="326630" y="82493"/>
                    </a:cubicBezTo>
                    <a:cubicBezTo>
                      <a:pt x="332468" y="74468"/>
                      <a:pt x="333683" y="44799"/>
                      <a:pt x="336359" y="43097"/>
                    </a:cubicBezTo>
                    <a:cubicBezTo>
                      <a:pt x="339034" y="41394"/>
                      <a:pt x="345114" y="41638"/>
                      <a:pt x="347304" y="38963"/>
                    </a:cubicBezTo>
                    <a:cubicBezTo>
                      <a:pt x="349492" y="36288"/>
                      <a:pt x="349006" y="19508"/>
                      <a:pt x="345358" y="16103"/>
                    </a:cubicBezTo>
                    <a:cubicBezTo>
                      <a:pt x="342463" y="13402"/>
                      <a:pt x="328820" y="15860"/>
                      <a:pt x="314956" y="9294"/>
                    </a:cubicBezTo>
                    <a:cubicBezTo>
                      <a:pt x="301094" y="2728"/>
                      <a:pt x="283096" y="1025"/>
                      <a:pt x="272152" y="296"/>
                    </a:cubicBezTo>
                    <a:cubicBezTo>
                      <a:pt x="252762" y="185"/>
                      <a:pt x="233396" y="1731"/>
                      <a:pt x="214269" y="4917"/>
                    </a:cubicBezTo>
                    <a:cubicBezTo>
                      <a:pt x="205270" y="7348"/>
                      <a:pt x="197244" y="10753"/>
                      <a:pt x="194812" y="10023"/>
                    </a:cubicBezTo>
                    <a:cubicBezTo>
                      <a:pt x="192380" y="9294"/>
                      <a:pt x="181894" y="3975"/>
                      <a:pt x="174476" y="3975"/>
                    </a:cubicBezTo>
                    <a:cubicBezTo>
                      <a:pt x="167058" y="3975"/>
                      <a:pt x="157844" y="10753"/>
                      <a:pt x="154196" y="10023"/>
                    </a:cubicBezTo>
                    <a:cubicBezTo>
                      <a:pt x="150548" y="9294"/>
                      <a:pt x="118931" y="-661"/>
                      <a:pt x="87557" y="182"/>
                    </a:cubicBezTo>
                    <a:cubicBezTo>
                      <a:pt x="67668" y="434"/>
                      <a:pt x="47923" y="3586"/>
                      <a:pt x="28944" y="9537"/>
                    </a:cubicBezTo>
                    <a:cubicBezTo>
                      <a:pt x="19945" y="12212"/>
                      <a:pt x="5743" y="13257"/>
                      <a:pt x="4825" y="14054"/>
                    </a:cubicBezTo>
                    <a:cubicBezTo>
                      <a:pt x="3822" y="14922"/>
                      <a:pt x="-559" y="33630"/>
                      <a:pt x="1156" y="35906"/>
                    </a:cubicBezTo>
                    <a:close/>
                    <a:moveTo>
                      <a:pt x="202449" y="33126"/>
                    </a:moveTo>
                    <a:cubicBezTo>
                      <a:pt x="202913" y="26929"/>
                      <a:pt x="216311" y="9051"/>
                      <a:pt x="261548" y="9780"/>
                    </a:cubicBezTo>
                    <a:cubicBezTo>
                      <a:pt x="306784" y="10510"/>
                      <a:pt x="320647" y="18535"/>
                      <a:pt x="321621" y="50149"/>
                    </a:cubicBezTo>
                    <a:cubicBezTo>
                      <a:pt x="322593" y="81763"/>
                      <a:pt x="310676" y="97813"/>
                      <a:pt x="268844" y="99759"/>
                    </a:cubicBezTo>
                    <a:cubicBezTo>
                      <a:pt x="227012" y="101705"/>
                      <a:pt x="199530" y="72036"/>
                      <a:pt x="202449" y="33126"/>
                    </a:cubicBezTo>
                    <a:close/>
                    <a:moveTo>
                      <a:pt x="27971" y="50149"/>
                    </a:moveTo>
                    <a:cubicBezTo>
                      <a:pt x="28944" y="18535"/>
                      <a:pt x="42806" y="10510"/>
                      <a:pt x="88044" y="9780"/>
                    </a:cubicBezTo>
                    <a:cubicBezTo>
                      <a:pt x="133280" y="9051"/>
                      <a:pt x="146679" y="26929"/>
                      <a:pt x="147143" y="33126"/>
                    </a:cubicBezTo>
                    <a:cubicBezTo>
                      <a:pt x="150062" y="72036"/>
                      <a:pt x="122579" y="101705"/>
                      <a:pt x="80747" y="99759"/>
                    </a:cubicBezTo>
                    <a:cubicBezTo>
                      <a:pt x="38915" y="97813"/>
                      <a:pt x="26998" y="81763"/>
                      <a:pt x="27971" y="5014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17" name="Google Shape;654;p38">
                <a:extLst>
                  <a:ext uri="{FF2B5EF4-FFF2-40B4-BE49-F238E27FC236}">
                    <a16:creationId xmlns:a16="http://schemas.microsoft.com/office/drawing/2014/main" id="{CA51B48B-0215-57C9-D5BF-A516532C89DF}"/>
                  </a:ext>
                </a:extLst>
              </p:cNvPr>
              <p:cNvGrpSpPr/>
              <p:nvPr/>
            </p:nvGrpSpPr>
            <p:grpSpPr>
              <a:xfrm>
                <a:off x="3679207" y="1263974"/>
                <a:ext cx="137776" cy="103829"/>
                <a:chOff x="3679207" y="1263974"/>
                <a:chExt cx="137776" cy="103829"/>
              </a:xfrm>
            </p:grpSpPr>
            <p:sp>
              <p:nvSpPr>
                <p:cNvPr id="1032" name="Google Shape;655;p38">
                  <a:extLst>
                    <a:ext uri="{FF2B5EF4-FFF2-40B4-BE49-F238E27FC236}">
                      <a16:creationId xmlns:a16="http://schemas.microsoft.com/office/drawing/2014/main" id="{455D8BFA-638E-BF27-B8A8-FD60CA6B67EF}"/>
                    </a:ext>
                  </a:extLst>
                </p:cNvPr>
                <p:cNvSpPr/>
                <p:nvPr/>
              </p:nvSpPr>
              <p:spPr>
                <a:xfrm>
                  <a:off x="3679207" y="1263974"/>
                  <a:ext cx="137776" cy="103829"/>
                </a:xfrm>
                <a:custGeom>
                  <a:avLst/>
                  <a:gdLst/>
                  <a:ahLst/>
                  <a:cxnLst/>
                  <a:rect l="l" t="t" r="r" b="b"/>
                  <a:pathLst>
                    <a:path w="119545" h="90090" extrusionOk="0">
                      <a:moveTo>
                        <a:pt x="67377" y="90131"/>
                      </a:moveTo>
                      <a:cubicBezTo>
                        <a:pt x="69777" y="90017"/>
                        <a:pt x="72082" y="89865"/>
                        <a:pt x="74283" y="89655"/>
                      </a:cubicBezTo>
                      <a:cubicBezTo>
                        <a:pt x="78272" y="89304"/>
                        <a:pt x="82238" y="88722"/>
                        <a:pt x="86161" y="87912"/>
                      </a:cubicBezTo>
                      <a:lnTo>
                        <a:pt x="86171" y="87912"/>
                      </a:lnTo>
                      <a:cubicBezTo>
                        <a:pt x="87809" y="87569"/>
                        <a:pt x="89381" y="87189"/>
                        <a:pt x="90877" y="86769"/>
                      </a:cubicBezTo>
                      <a:cubicBezTo>
                        <a:pt x="104203" y="83045"/>
                        <a:pt x="112176" y="76359"/>
                        <a:pt x="116376" y="66586"/>
                      </a:cubicBezTo>
                      <a:cubicBezTo>
                        <a:pt x="119501" y="58274"/>
                        <a:pt x="120787" y="49384"/>
                        <a:pt x="120149" y="40527"/>
                      </a:cubicBezTo>
                      <a:cubicBezTo>
                        <a:pt x="119368" y="15105"/>
                        <a:pt x="110251" y="4932"/>
                        <a:pt x="83199" y="1542"/>
                      </a:cubicBezTo>
                      <a:cubicBezTo>
                        <a:pt x="75523" y="666"/>
                        <a:pt x="67806" y="202"/>
                        <a:pt x="60080" y="151"/>
                      </a:cubicBezTo>
                      <a:cubicBezTo>
                        <a:pt x="56822" y="103"/>
                        <a:pt x="53727" y="141"/>
                        <a:pt x="50792" y="284"/>
                      </a:cubicBezTo>
                      <a:cubicBezTo>
                        <a:pt x="49344" y="341"/>
                        <a:pt x="47945" y="427"/>
                        <a:pt x="46582" y="522"/>
                      </a:cubicBezTo>
                      <a:cubicBezTo>
                        <a:pt x="42356" y="834"/>
                        <a:pt x="38152" y="1387"/>
                        <a:pt x="33989" y="2179"/>
                      </a:cubicBezTo>
                      <a:cubicBezTo>
                        <a:pt x="9432" y="6942"/>
                        <a:pt x="1335" y="18715"/>
                        <a:pt x="973" y="23496"/>
                      </a:cubicBezTo>
                      <a:cubicBezTo>
                        <a:pt x="-1942" y="62414"/>
                        <a:pt x="25540" y="92074"/>
                        <a:pt x="67377" y="90131"/>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656;p38">
                  <a:extLst>
                    <a:ext uri="{FF2B5EF4-FFF2-40B4-BE49-F238E27FC236}">
                      <a16:creationId xmlns:a16="http://schemas.microsoft.com/office/drawing/2014/main" id="{E2C59A54-233D-34D9-3450-748161C85102}"/>
                    </a:ext>
                  </a:extLst>
                </p:cNvPr>
                <p:cNvSpPr/>
                <p:nvPr/>
              </p:nvSpPr>
              <p:spPr>
                <a:xfrm>
                  <a:off x="3736858" y="1263974"/>
                  <a:ext cx="75584" cy="99849"/>
                </a:xfrm>
                <a:custGeom>
                  <a:avLst/>
                  <a:gdLst/>
                  <a:ahLst/>
                  <a:cxnLst/>
                  <a:rect l="l" t="t" r="r" b="b"/>
                  <a:pathLst>
                    <a:path w="65583" h="86637" extrusionOk="0">
                      <a:moveTo>
                        <a:pt x="762" y="284"/>
                      </a:moveTo>
                      <a:lnTo>
                        <a:pt x="40846" y="86769"/>
                      </a:lnTo>
                      <a:cubicBezTo>
                        <a:pt x="54172" y="83045"/>
                        <a:pt x="62145" y="76359"/>
                        <a:pt x="66346" y="66586"/>
                      </a:cubicBezTo>
                      <a:lnTo>
                        <a:pt x="33168" y="1542"/>
                      </a:lnTo>
                      <a:cubicBezTo>
                        <a:pt x="25492" y="666"/>
                        <a:pt x="17775" y="202"/>
                        <a:pt x="10050" y="151"/>
                      </a:cubicBezTo>
                      <a:cubicBezTo>
                        <a:pt x="6791" y="103"/>
                        <a:pt x="3696" y="141"/>
                        <a:pt x="762" y="284"/>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657;p38">
                  <a:extLst>
                    <a:ext uri="{FF2B5EF4-FFF2-40B4-BE49-F238E27FC236}">
                      <a16:creationId xmlns:a16="http://schemas.microsoft.com/office/drawing/2014/main" id="{40152FB5-ED7F-4CD2-C84D-5D1C2973827B}"/>
                    </a:ext>
                  </a:extLst>
                </p:cNvPr>
                <p:cNvSpPr/>
                <p:nvPr/>
              </p:nvSpPr>
              <p:spPr>
                <a:xfrm>
                  <a:off x="3717495" y="1264424"/>
                  <a:ext cx="60127" cy="102725"/>
                </a:xfrm>
                <a:custGeom>
                  <a:avLst/>
                  <a:gdLst/>
                  <a:ahLst/>
                  <a:cxnLst/>
                  <a:rect l="l" t="t" r="r" b="b"/>
                  <a:pathLst>
                    <a:path w="52171" h="89132" extrusionOk="0">
                      <a:moveTo>
                        <a:pt x="762" y="1788"/>
                      </a:moveTo>
                      <a:lnTo>
                        <a:pt x="41055" y="89264"/>
                      </a:lnTo>
                      <a:cubicBezTo>
                        <a:pt x="45045" y="88913"/>
                        <a:pt x="49011" y="88331"/>
                        <a:pt x="52934" y="87521"/>
                      </a:cubicBezTo>
                      <a:lnTo>
                        <a:pt x="13355" y="131"/>
                      </a:lnTo>
                      <a:cubicBezTo>
                        <a:pt x="9129" y="442"/>
                        <a:pt x="4925" y="996"/>
                        <a:pt x="762" y="1788"/>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8" name="Google Shape;658;p38">
                <a:extLst>
                  <a:ext uri="{FF2B5EF4-FFF2-40B4-BE49-F238E27FC236}">
                    <a16:creationId xmlns:a16="http://schemas.microsoft.com/office/drawing/2014/main" id="{3FEFAEEB-EFAD-EF39-9616-55E08B0AD247}"/>
                  </a:ext>
                </a:extLst>
              </p:cNvPr>
              <p:cNvGrpSpPr/>
              <p:nvPr/>
            </p:nvGrpSpPr>
            <p:grpSpPr>
              <a:xfrm>
                <a:off x="3478340" y="1263961"/>
                <a:ext cx="137719" cy="103852"/>
                <a:chOff x="3478340" y="1263961"/>
                <a:chExt cx="137719" cy="103852"/>
              </a:xfrm>
            </p:grpSpPr>
            <p:sp>
              <p:nvSpPr>
                <p:cNvPr id="1029" name="Google Shape;659;p38">
                  <a:extLst>
                    <a:ext uri="{FF2B5EF4-FFF2-40B4-BE49-F238E27FC236}">
                      <a16:creationId xmlns:a16="http://schemas.microsoft.com/office/drawing/2014/main" id="{DAE6870F-BCD1-99FC-3D51-8C815E1BA7E3}"/>
                    </a:ext>
                  </a:extLst>
                </p:cNvPr>
                <p:cNvSpPr/>
                <p:nvPr/>
              </p:nvSpPr>
              <p:spPr>
                <a:xfrm>
                  <a:off x="3478340" y="1263961"/>
                  <a:ext cx="137719" cy="103852"/>
                </a:xfrm>
                <a:custGeom>
                  <a:avLst/>
                  <a:gdLst/>
                  <a:ahLst/>
                  <a:cxnLst/>
                  <a:rect l="l" t="t" r="r" b="b"/>
                  <a:pathLst>
                    <a:path w="119496" h="90110" extrusionOk="0">
                      <a:moveTo>
                        <a:pt x="53589" y="90143"/>
                      </a:moveTo>
                      <a:cubicBezTo>
                        <a:pt x="60205" y="90482"/>
                        <a:pt x="66838" y="89951"/>
                        <a:pt x="73317" y="88562"/>
                      </a:cubicBezTo>
                      <a:cubicBezTo>
                        <a:pt x="77307" y="87700"/>
                        <a:pt x="81205" y="86456"/>
                        <a:pt x="84957" y="84848"/>
                      </a:cubicBezTo>
                      <a:cubicBezTo>
                        <a:pt x="86945" y="83996"/>
                        <a:pt x="88885" y="83036"/>
                        <a:pt x="90768" y="81971"/>
                      </a:cubicBezTo>
                      <a:cubicBezTo>
                        <a:pt x="99709" y="76966"/>
                        <a:pt x="107110" y="69611"/>
                        <a:pt x="112172" y="60702"/>
                      </a:cubicBezTo>
                      <a:cubicBezTo>
                        <a:pt x="118443" y="49366"/>
                        <a:pt x="121167" y="36409"/>
                        <a:pt x="119992" y="23508"/>
                      </a:cubicBezTo>
                      <a:cubicBezTo>
                        <a:pt x="119611" y="18403"/>
                        <a:pt x="110428" y="5363"/>
                        <a:pt x="81880" y="1344"/>
                      </a:cubicBezTo>
                      <a:cubicBezTo>
                        <a:pt x="74923" y="407"/>
                        <a:pt x="67904" y="12"/>
                        <a:pt x="60885" y="162"/>
                      </a:cubicBezTo>
                      <a:cubicBezTo>
                        <a:pt x="56560" y="229"/>
                        <a:pt x="52515" y="369"/>
                        <a:pt x="48750" y="582"/>
                      </a:cubicBezTo>
                      <a:cubicBezTo>
                        <a:pt x="47407" y="668"/>
                        <a:pt x="46092" y="753"/>
                        <a:pt x="44815" y="848"/>
                      </a:cubicBezTo>
                      <a:cubicBezTo>
                        <a:pt x="40536" y="1152"/>
                        <a:pt x="36275" y="1679"/>
                        <a:pt x="32051" y="2429"/>
                      </a:cubicBezTo>
                      <a:lnTo>
                        <a:pt x="32041" y="2429"/>
                      </a:lnTo>
                      <a:cubicBezTo>
                        <a:pt x="9409" y="6544"/>
                        <a:pt x="1541" y="17002"/>
                        <a:pt x="816" y="40538"/>
                      </a:cubicBezTo>
                      <a:cubicBezTo>
                        <a:pt x="-155" y="72151"/>
                        <a:pt x="11762" y="88200"/>
                        <a:pt x="53589" y="90143"/>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660;p38">
                  <a:extLst>
                    <a:ext uri="{FF2B5EF4-FFF2-40B4-BE49-F238E27FC236}">
                      <a16:creationId xmlns:a16="http://schemas.microsoft.com/office/drawing/2014/main" id="{D2193C52-D1FD-04EC-B85B-DD2B2D9E9858}"/>
                    </a:ext>
                  </a:extLst>
                </p:cNvPr>
                <p:cNvSpPr/>
                <p:nvPr/>
              </p:nvSpPr>
              <p:spPr>
                <a:xfrm>
                  <a:off x="3533638" y="1263961"/>
                  <a:ext cx="73093" cy="94319"/>
                </a:xfrm>
                <a:custGeom>
                  <a:avLst/>
                  <a:gdLst/>
                  <a:ahLst/>
                  <a:cxnLst/>
                  <a:rect l="l" t="t" r="r" b="b"/>
                  <a:pathLst>
                    <a:path w="63421" h="81839" extrusionOk="0">
                      <a:moveTo>
                        <a:pt x="762" y="582"/>
                      </a:moveTo>
                      <a:lnTo>
                        <a:pt x="42780" y="81971"/>
                      </a:lnTo>
                      <a:cubicBezTo>
                        <a:pt x="51720" y="76966"/>
                        <a:pt x="59122" y="69611"/>
                        <a:pt x="64184" y="60702"/>
                      </a:cubicBezTo>
                      <a:lnTo>
                        <a:pt x="33892" y="1344"/>
                      </a:lnTo>
                      <a:cubicBezTo>
                        <a:pt x="26935" y="407"/>
                        <a:pt x="19916" y="12"/>
                        <a:pt x="12897" y="162"/>
                      </a:cubicBezTo>
                      <a:cubicBezTo>
                        <a:pt x="8573" y="229"/>
                        <a:pt x="4528" y="369"/>
                        <a:pt x="762" y="582"/>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661;p38">
                  <a:extLst>
                    <a:ext uri="{FF2B5EF4-FFF2-40B4-BE49-F238E27FC236}">
                      <a16:creationId xmlns:a16="http://schemas.microsoft.com/office/drawing/2014/main" id="{48DBFA52-2F6E-2131-FEFF-2B57F69B47F4}"/>
                    </a:ext>
                  </a:extLst>
                </p:cNvPr>
                <p:cNvSpPr/>
                <p:nvPr/>
              </p:nvSpPr>
              <p:spPr>
                <a:xfrm>
                  <a:off x="3514395" y="1264787"/>
                  <a:ext cx="60973" cy="101089"/>
                </a:xfrm>
                <a:custGeom>
                  <a:avLst/>
                  <a:gdLst/>
                  <a:ahLst/>
                  <a:cxnLst/>
                  <a:rect l="l" t="t" r="r" b="b"/>
                  <a:pathLst>
                    <a:path w="52905" h="87713" extrusionOk="0">
                      <a:moveTo>
                        <a:pt x="762" y="1712"/>
                      </a:moveTo>
                      <a:lnTo>
                        <a:pt x="42027" y="87845"/>
                      </a:lnTo>
                      <a:cubicBezTo>
                        <a:pt x="46017" y="86983"/>
                        <a:pt x="49916" y="85739"/>
                        <a:pt x="53668" y="84130"/>
                      </a:cubicBezTo>
                      <a:lnTo>
                        <a:pt x="13526" y="131"/>
                      </a:lnTo>
                      <a:cubicBezTo>
                        <a:pt x="9247" y="435"/>
                        <a:pt x="4986" y="962"/>
                        <a:pt x="762" y="1712"/>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9" name="Google Shape;662;p38">
                <a:extLst>
                  <a:ext uri="{FF2B5EF4-FFF2-40B4-BE49-F238E27FC236}">
                    <a16:creationId xmlns:a16="http://schemas.microsoft.com/office/drawing/2014/main" id="{6A20280C-E307-D559-D18B-47609455F8B4}"/>
                  </a:ext>
                </a:extLst>
              </p:cNvPr>
              <p:cNvSpPr/>
              <p:nvPr/>
            </p:nvSpPr>
            <p:spPr>
              <a:xfrm>
                <a:off x="3813072" y="1843662"/>
                <a:ext cx="392860" cy="400758"/>
              </a:xfrm>
              <a:custGeom>
                <a:avLst/>
                <a:gdLst/>
                <a:ahLst/>
                <a:cxnLst/>
                <a:rect l="l" t="t" r="r" b="b"/>
                <a:pathLst>
                  <a:path w="340876" h="347729" extrusionOk="0">
                    <a:moveTo>
                      <a:pt x="16675" y="210415"/>
                    </a:moveTo>
                    <a:lnTo>
                      <a:pt x="104164" y="22919"/>
                    </a:lnTo>
                    <a:cubicBezTo>
                      <a:pt x="111625" y="6929"/>
                      <a:pt x="128791" y="-2168"/>
                      <a:pt x="146213" y="635"/>
                    </a:cubicBezTo>
                    <a:lnTo>
                      <a:pt x="313617" y="27568"/>
                    </a:lnTo>
                    <a:cubicBezTo>
                      <a:pt x="331779" y="30490"/>
                      <a:pt x="344133" y="47581"/>
                      <a:pt x="341211" y="65742"/>
                    </a:cubicBezTo>
                    <a:cubicBezTo>
                      <a:pt x="340507" y="70114"/>
                      <a:pt x="338939" y="74301"/>
                      <a:pt x="336598" y="78060"/>
                    </a:cubicBezTo>
                    <a:lnTo>
                      <a:pt x="203753" y="291317"/>
                    </a:lnTo>
                    <a:lnTo>
                      <a:pt x="157432" y="335061"/>
                    </a:lnTo>
                    <a:lnTo>
                      <a:pt x="85768" y="347861"/>
                    </a:lnTo>
                    <a:lnTo>
                      <a:pt x="762" y="27939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663;p38">
                <a:extLst>
                  <a:ext uri="{FF2B5EF4-FFF2-40B4-BE49-F238E27FC236}">
                    <a16:creationId xmlns:a16="http://schemas.microsoft.com/office/drawing/2014/main" id="{EAB595CF-B695-434F-88F4-AE94497CBD1D}"/>
                  </a:ext>
                </a:extLst>
              </p:cNvPr>
              <p:cNvSpPr/>
              <p:nvPr/>
            </p:nvSpPr>
            <p:spPr>
              <a:xfrm>
                <a:off x="3738261" y="2061331"/>
                <a:ext cx="337217" cy="247899"/>
              </a:xfrm>
              <a:custGeom>
                <a:avLst/>
                <a:gdLst/>
                <a:ahLst/>
                <a:cxnLst/>
                <a:rect l="l" t="t" r="r" b="b"/>
                <a:pathLst>
                  <a:path w="292596" h="215097" extrusionOk="0">
                    <a:moveTo>
                      <a:pt x="239815" y="116819"/>
                    </a:moveTo>
                    <a:lnTo>
                      <a:pt x="147061" y="107183"/>
                    </a:lnTo>
                    <a:cubicBezTo>
                      <a:pt x="147061" y="107183"/>
                      <a:pt x="177735" y="31715"/>
                      <a:pt x="81597" y="21518"/>
                    </a:cubicBezTo>
                    <a:lnTo>
                      <a:pt x="91024" y="131"/>
                    </a:lnTo>
                    <a:lnTo>
                      <a:pt x="71489" y="1984"/>
                    </a:lnTo>
                    <a:cubicBezTo>
                      <a:pt x="53274" y="4937"/>
                      <a:pt x="36973" y="14992"/>
                      <a:pt x="26161" y="29943"/>
                    </a:cubicBezTo>
                    <a:lnTo>
                      <a:pt x="11211" y="62680"/>
                    </a:lnTo>
                    <a:cubicBezTo>
                      <a:pt x="4419" y="72072"/>
                      <a:pt x="762" y="83368"/>
                      <a:pt x="762" y="94958"/>
                    </a:cubicBezTo>
                    <a:lnTo>
                      <a:pt x="762" y="109477"/>
                    </a:lnTo>
                    <a:cubicBezTo>
                      <a:pt x="762" y="130099"/>
                      <a:pt x="12282" y="148994"/>
                      <a:pt x="30614" y="158442"/>
                    </a:cubicBezTo>
                    <a:lnTo>
                      <a:pt x="104982" y="190913"/>
                    </a:lnTo>
                    <a:cubicBezTo>
                      <a:pt x="104982" y="190913"/>
                      <a:pt x="181238" y="221518"/>
                      <a:pt x="293164" y="214056"/>
                    </a:cubicBezTo>
                    <a:cubicBezTo>
                      <a:pt x="293164" y="214056"/>
                      <a:pt x="299509" y="139202"/>
                      <a:pt x="239815" y="116819"/>
                    </a:cubicBezTo>
                    <a:close/>
                  </a:path>
                </a:pathLst>
              </a:custGeom>
              <a:solidFill>
                <a:srgbClr val="E2AC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664;p38">
                <a:extLst>
                  <a:ext uri="{FF2B5EF4-FFF2-40B4-BE49-F238E27FC236}">
                    <a16:creationId xmlns:a16="http://schemas.microsoft.com/office/drawing/2014/main" id="{2CBFB3C0-C4C2-8B5F-C8DE-B316592A4DED}"/>
                  </a:ext>
                </a:extLst>
              </p:cNvPr>
              <p:cNvSpPr/>
              <p:nvPr/>
            </p:nvSpPr>
            <p:spPr>
              <a:xfrm>
                <a:off x="3941574" y="2181910"/>
                <a:ext cx="252051" cy="203387"/>
              </a:xfrm>
              <a:custGeom>
                <a:avLst/>
                <a:gdLst/>
                <a:ahLst/>
                <a:cxnLst/>
                <a:rect l="l" t="t" r="r" b="b"/>
                <a:pathLst>
                  <a:path w="218699" h="176475" extrusionOk="0">
                    <a:moveTo>
                      <a:pt x="34247" y="0"/>
                    </a:moveTo>
                    <a:lnTo>
                      <a:pt x="0" y="161463"/>
                    </a:lnTo>
                    <a:lnTo>
                      <a:pt x="208981" y="176476"/>
                    </a:lnTo>
                    <a:lnTo>
                      <a:pt x="218700" y="0"/>
                    </a:lnTo>
                    <a:lnTo>
                      <a:pt x="34247"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665;p38">
                <a:extLst>
                  <a:ext uri="{FF2B5EF4-FFF2-40B4-BE49-F238E27FC236}">
                    <a16:creationId xmlns:a16="http://schemas.microsoft.com/office/drawing/2014/main" id="{3302E94D-BC06-E0FC-D1BF-CE61804BD27F}"/>
                  </a:ext>
                </a:extLst>
              </p:cNvPr>
              <p:cNvSpPr/>
              <p:nvPr/>
            </p:nvSpPr>
            <p:spPr>
              <a:xfrm>
                <a:off x="3505360" y="1581429"/>
                <a:ext cx="306634" cy="137459"/>
              </a:xfrm>
              <a:custGeom>
                <a:avLst/>
                <a:gdLst/>
                <a:ahLst/>
                <a:cxnLst/>
                <a:rect l="l" t="t" r="r" b="b"/>
                <a:pathLst>
                  <a:path w="266060" h="119270" extrusionOk="0">
                    <a:moveTo>
                      <a:pt x="223593" y="131"/>
                    </a:moveTo>
                    <a:cubicBezTo>
                      <a:pt x="223593" y="131"/>
                      <a:pt x="170957" y="46922"/>
                      <a:pt x="133722" y="61718"/>
                    </a:cubicBezTo>
                    <a:cubicBezTo>
                      <a:pt x="133722" y="61718"/>
                      <a:pt x="48982" y="51235"/>
                      <a:pt x="39338" y="423"/>
                    </a:cubicBezTo>
                    <a:lnTo>
                      <a:pt x="762" y="15494"/>
                    </a:lnTo>
                    <a:cubicBezTo>
                      <a:pt x="762" y="15494"/>
                      <a:pt x="4521" y="92793"/>
                      <a:pt x="82344" y="119402"/>
                    </a:cubicBezTo>
                    <a:lnTo>
                      <a:pt x="135042" y="89302"/>
                    </a:lnTo>
                    <a:lnTo>
                      <a:pt x="195726" y="119222"/>
                    </a:lnTo>
                    <a:cubicBezTo>
                      <a:pt x="195726" y="119222"/>
                      <a:pt x="263800" y="59591"/>
                      <a:pt x="266823" y="166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666;p38">
                <a:extLst>
                  <a:ext uri="{FF2B5EF4-FFF2-40B4-BE49-F238E27FC236}">
                    <a16:creationId xmlns:a16="http://schemas.microsoft.com/office/drawing/2014/main" id="{D0848EC8-1C18-1A52-8F51-3140081AB4E6}"/>
                  </a:ext>
                </a:extLst>
              </p:cNvPr>
              <p:cNvSpPr/>
              <p:nvPr/>
            </p:nvSpPr>
            <p:spPr>
              <a:xfrm rot="-156492">
                <a:off x="3715919" y="1593124"/>
                <a:ext cx="187933" cy="655599"/>
              </a:xfrm>
              <a:custGeom>
                <a:avLst/>
                <a:gdLst/>
                <a:ahLst/>
                <a:cxnLst/>
                <a:rect l="l" t="t" r="r" b="b"/>
                <a:pathLst>
                  <a:path w="162897" h="568260" extrusionOk="0">
                    <a:moveTo>
                      <a:pt x="135806" y="174837"/>
                    </a:moveTo>
                    <a:cubicBezTo>
                      <a:pt x="87311" y="262392"/>
                      <a:pt x="10902" y="522929"/>
                      <a:pt x="5336" y="558977"/>
                    </a:cubicBezTo>
                    <a:cubicBezTo>
                      <a:pt x="4928" y="562545"/>
                      <a:pt x="3315" y="565866"/>
                      <a:pt x="762" y="568392"/>
                    </a:cubicBezTo>
                    <a:lnTo>
                      <a:pt x="8536" y="359956"/>
                    </a:lnTo>
                    <a:lnTo>
                      <a:pt x="80658" y="131"/>
                    </a:lnTo>
                    <a:lnTo>
                      <a:pt x="158446" y="24304"/>
                    </a:lnTo>
                    <a:cubicBezTo>
                      <a:pt x="173357" y="58960"/>
                      <a:pt x="151635" y="124270"/>
                      <a:pt x="150698" y="138064"/>
                    </a:cubicBezTo>
                    <a:cubicBezTo>
                      <a:pt x="149508" y="155575"/>
                      <a:pt x="19123" y="108295"/>
                      <a:pt x="135806" y="1748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667;p38">
                <a:extLst>
                  <a:ext uri="{FF2B5EF4-FFF2-40B4-BE49-F238E27FC236}">
                    <a16:creationId xmlns:a16="http://schemas.microsoft.com/office/drawing/2014/main" id="{2B80950C-6B74-7E75-689B-2537F64309BA}"/>
                  </a:ext>
                </a:extLst>
              </p:cNvPr>
              <p:cNvSpPr/>
              <p:nvPr/>
            </p:nvSpPr>
            <p:spPr>
              <a:xfrm>
                <a:off x="3432714" y="1594048"/>
                <a:ext cx="187738" cy="654921"/>
              </a:xfrm>
              <a:custGeom>
                <a:avLst/>
                <a:gdLst/>
                <a:ahLst/>
                <a:cxnLst/>
                <a:rect l="l" t="t" r="r" b="b"/>
                <a:pathLst>
                  <a:path w="162896" h="568261" extrusionOk="0">
                    <a:moveTo>
                      <a:pt x="28615" y="174837"/>
                    </a:moveTo>
                    <a:cubicBezTo>
                      <a:pt x="145298" y="108295"/>
                      <a:pt x="14914" y="155575"/>
                      <a:pt x="13723" y="138064"/>
                    </a:cubicBezTo>
                    <a:cubicBezTo>
                      <a:pt x="12786" y="124270"/>
                      <a:pt x="-8937" y="58960"/>
                      <a:pt x="5975" y="24304"/>
                    </a:cubicBezTo>
                    <a:lnTo>
                      <a:pt x="83763" y="131"/>
                    </a:lnTo>
                    <a:lnTo>
                      <a:pt x="155885" y="359956"/>
                    </a:lnTo>
                    <a:lnTo>
                      <a:pt x="163659" y="568392"/>
                    </a:lnTo>
                    <a:cubicBezTo>
                      <a:pt x="161106" y="565867"/>
                      <a:pt x="159493" y="562545"/>
                      <a:pt x="159086" y="558977"/>
                    </a:cubicBezTo>
                    <a:cubicBezTo>
                      <a:pt x="153519" y="522929"/>
                      <a:pt x="77110" y="262392"/>
                      <a:pt x="28615" y="1748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25" name="Google Shape;668;p38">
                <a:extLst>
                  <a:ext uri="{FF2B5EF4-FFF2-40B4-BE49-F238E27FC236}">
                    <a16:creationId xmlns:a16="http://schemas.microsoft.com/office/drawing/2014/main" id="{CAB9DA26-818B-FF83-D092-816BC64355C9}"/>
                  </a:ext>
                </a:extLst>
              </p:cNvPr>
              <p:cNvGrpSpPr/>
              <p:nvPr/>
            </p:nvGrpSpPr>
            <p:grpSpPr>
              <a:xfrm>
                <a:off x="3555574" y="1662335"/>
                <a:ext cx="192105" cy="786650"/>
                <a:chOff x="10272943" y="2165520"/>
                <a:chExt cx="166714" cy="682678"/>
              </a:xfrm>
            </p:grpSpPr>
            <p:sp>
              <p:nvSpPr>
                <p:cNvPr id="1026" name="Google Shape;669;p38">
                  <a:extLst>
                    <a:ext uri="{FF2B5EF4-FFF2-40B4-BE49-F238E27FC236}">
                      <a16:creationId xmlns:a16="http://schemas.microsoft.com/office/drawing/2014/main" id="{87F1430F-11C0-F370-AAA2-513EF49F5130}"/>
                    </a:ext>
                  </a:extLst>
                </p:cNvPr>
                <p:cNvSpPr/>
                <p:nvPr/>
              </p:nvSpPr>
              <p:spPr>
                <a:xfrm>
                  <a:off x="10272943" y="2213501"/>
                  <a:ext cx="166714" cy="634696"/>
                </a:xfrm>
                <a:custGeom>
                  <a:avLst/>
                  <a:gdLst/>
                  <a:ahLst/>
                  <a:cxnLst/>
                  <a:rect l="l" t="t" r="r" b="b"/>
                  <a:pathLst>
                    <a:path w="166714" h="634696" extrusionOk="0">
                      <a:moveTo>
                        <a:pt x="94463" y="634811"/>
                      </a:moveTo>
                      <a:cubicBezTo>
                        <a:pt x="82968" y="633290"/>
                        <a:pt x="-9618" y="532464"/>
                        <a:pt x="1723" y="514429"/>
                      </a:cubicBezTo>
                      <a:cubicBezTo>
                        <a:pt x="18450" y="487877"/>
                        <a:pt x="60412" y="127320"/>
                        <a:pt x="73418" y="29396"/>
                      </a:cubicBezTo>
                      <a:cubicBezTo>
                        <a:pt x="75342" y="14563"/>
                        <a:pt x="76673" y="5758"/>
                        <a:pt x="77097" y="5039"/>
                      </a:cubicBezTo>
                      <a:cubicBezTo>
                        <a:pt x="78509" y="2727"/>
                        <a:pt x="85586" y="858"/>
                        <a:pt x="93527" y="298"/>
                      </a:cubicBezTo>
                      <a:cubicBezTo>
                        <a:pt x="93820" y="277"/>
                        <a:pt x="94154" y="259"/>
                        <a:pt x="94488" y="241"/>
                      </a:cubicBezTo>
                      <a:lnTo>
                        <a:pt x="94530" y="244"/>
                      </a:lnTo>
                      <a:cubicBezTo>
                        <a:pt x="105261" y="-368"/>
                        <a:pt x="117153" y="1430"/>
                        <a:pt x="118587" y="7603"/>
                      </a:cubicBezTo>
                      <a:cubicBezTo>
                        <a:pt x="118682" y="8025"/>
                        <a:pt x="118830" y="8867"/>
                        <a:pt x="118996" y="10044"/>
                      </a:cubicBezTo>
                      <a:cubicBezTo>
                        <a:pt x="119272" y="12017"/>
                        <a:pt x="119641" y="15038"/>
                        <a:pt x="120108" y="19021"/>
                      </a:cubicBezTo>
                      <a:cubicBezTo>
                        <a:pt x="120419" y="21663"/>
                        <a:pt x="120741" y="24763"/>
                        <a:pt x="121118" y="28241"/>
                      </a:cubicBezTo>
                      <a:cubicBezTo>
                        <a:pt x="121394" y="30797"/>
                        <a:pt x="121697" y="33564"/>
                        <a:pt x="121989" y="36495"/>
                      </a:cubicBezTo>
                      <a:cubicBezTo>
                        <a:pt x="132747" y="137100"/>
                        <a:pt x="163539" y="465132"/>
                        <a:pt x="167157" y="509758"/>
                      </a:cubicBezTo>
                      <a:cubicBezTo>
                        <a:pt x="167273" y="511639"/>
                        <a:pt x="167383" y="513018"/>
                        <a:pt x="167449" y="513855"/>
                      </a:cubicBezTo>
                      <a:cubicBezTo>
                        <a:pt x="168989" y="537916"/>
                        <a:pt x="105920" y="636287"/>
                        <a:pt x="94463" y="63481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670;p38">
                  <a:extLst>
                    <a:ext uri="{FF2B5EF4-FFF2-40B4-BE49-F238E27FC236}">
                      <a16:creationId xmlns:a16="http://schemas.microsoft.com/office/drawing/2014/main" id="{1DC3A821-ECF6-3B6C-D672-C5302C89C047}"/>
                    </a:ext>
                  </a:extLst>
                </p:cNvPr>
                <p:cNvSpPr/>
                <p:nvPr/>
              </p:nvSpPr>
              <p:spPr>
                <a:xfrm>
                  <a:off x="10272943" y="2218241"/>
                  <a:ext cx="166714" cy="629957"/>
                </a:xfrm>
                <a:custGeom>
                  <a:avLst/>
                  <a:gdLst/>
                  <a:ahLst/>
                  <a:cxnLst/>
                  <a:rect l="l" t="t" r="r" b="b"/>
                  <a:pathLst>
                    <a:path w="166714" h="629957" extrusionOk="0">
                      <a:moveTo>
                        <a:pt x="94463" y="630072"/>
                      </a:moveTo>
                      <a:cubicBezTo>
                        <a:pt x="82968" y="628550"/>
                        <a:pt x="-9618" y="527724"/>
                        <a:pt x="1723" y="509690"/>
                      </a:cubicBezTo>
                      <a:cubicBezTo>
                        <a:pt x="18450" y="483138"/>
                        <a:pt x="60412" y="122581"/>
                        <a:pt x="73418" y="24657"/>
                      </a:cubicBezTo>
                      <a:cubicBezTo>
                        <a:pt x="75342" y="9823"/>
                        <a:pt x="76673" y="1019"/>
                        <a:pt x="77097" y="300"/>
                      </a:cubicBezTo>
                      <a:cubicBezTo>
                        <a:pt x="77942" y="-1053"/>
                        <a:pt x="100237" y="5930"/>
                        <a:pt x="120108" y="14282"/>
                      </a:cubicBezTo>
                      <a:cubicBezTo>
                        <a:pt x="120419" y="16924"/>
                        <a:pt x="120741" y="20024"/>
                        <a:pt x="121118" y="23502"/>
                      </a:cubicBezTo>
                      <a:cubicBezTo>
                        <a:pt x="121394" y="26058"/>
                        <a:pt x="121697" y="28824"/>
                        <a:pt x="121989" y="31756"/>
                      </a:cubicBezTo>
                      <a:cubicBezTo>
                        <a:pt x="105099" y="29479"/>
                        <a:pt x="87125" y="27833"/>
                        <a:pt x="85985" y="34529"/>
                      </a:cubicBezTo>
                      <a:cubicBezTo>
                        <a:pt x="67355" y="144323"/>
                        <a:pt x="46026" y="498937"/>
                        <a:pt x="57764" y="514655"/>
                      </a:cubicBezTo>
                      <a:cubicBezTo>
                        <a:pt x="71747" y="533319"/>
                        <a:pt x="140817" y="543408"/>
                        <a:pt x="161699" y="511619"/>
                      </a:cubicBezTo>
                      <a:cubicBezTo>
                        <a:pt x="163223" y="509190"/>
                        <a:pt x="165058" y="506972"/>
                        <a:pt x="167157" y="505019"/>
                      </a:cubicBezTo>
                      <a:cubicBezTo>
                        <a:pt x="167273" y="506899"/>
                        <a:pt x="167383" y="508279"/>
                        <a:pt x="167449" y="509116"/>
                      </a:cubicBezTo>
                      <a:cubicBezTo>
                        <a:pt x="168989" y="533177"/>
                        <a:pt x="105920" y="631548"/>
                        <a:pt x="94463" y="630072"/>
                      </a:cubicBez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671;p38">
                  <a:extLst>
                    <a:ext uri="{FF2B5EF4-FFF2-40B4-BE49-F238E27FC236}">
                      <a16:creationId xmlns:a16="http://schemas.microsoft.com/office/drawing/2014/main" id="{DDF040FA-8A9D-368B-41BA-107859360860}"/>
                    </a:ext>
                  </a:extLst>
                </p:cNvPr>
                <p:cNvSpPr/>
                <p:nvPr/>
              </p:nvSpPr>
              <p:spPr>
                <a:xfrm>
                  <a:off x="10333349" y="2165520"/>
                  <a:ext cx="66896" cy="79867"/>
                </a:xfrm>
                <a:custGeom>
                  <a:avLst/>
                  <a:gdLst/>
                  <a:ahLst/>
                  <a:cxnLst/>
                  <a:rect l="l" t="t" r="r" b="b"/>
                  <a:pathLst>
                    <a:path w="66896" h="79867" extrusionOk="0">
                      <a:moveTo>
                        <a:pt x="67022" y="60387"/>
                      </a:moveTo>
                      <a:cubicBezTo>
                        <a:pt x="66161" y="67271"/>
                        <a:pt x="64269" y="73417"/>
                        <a:pt x="60701" y="76240"/>
                      </a:cubicBezTo>
                      <a:cubicBezTo>
                        <a:pt x="59855" y="76964"/>
                        <a:pt x="58849" y="77477"/>
                        <a:pt x="57767" y="77737"/>
                      </a:cubicBezTo>
                      <a:cubicBezTo>
                        <a:pt x="46501" y="80052"/>
                        <a:pt x="34943" y="80594"/>
                        <a:pt x="23510" y="79345"/>
                      </a:cubicBezTo>
                      <a:cubicBezTo>
                        <a:pt x="19956" y="79002"/>
                        <a:pt x="16440" y="78350"/>
                        <a:pt x="13001" y="77395"/>
                      </a:cubicBezTo>
                      <a:cubicBezTo>
                        <a:pt x="10878" y="76831"/>
                        <a:pt x="8840" y="75987"/>
                        <a:pt x="6940" y="74887"/>
                      </a:cubicBezTo>
                      <a:cubicBezTo>
                        <a:pt x="-3139" y="68643"/>
                        <a:pt x="1258" y="18887"/>
                        <a:pt x="5155" y="11428"/>
                      </a:cubicBezTo>
                      <a:cubicBezTo>
                        <a:pt x="6794" y="8258"/>
                        <a:pt x="16387" y="2576"/>
                        <a:pt x="27581" y="707"/>
                      </a:cubicBezTo>
                      <a:cubicBezTo>
                        <a:pt x="41001" y="-1462"/>
                        <a:pt x="56736" y="1857"/>
                        <a:pt x="63975" y="21788"/>
                      </a:cubicBezTo>
                      <a:cubicBezTo>
                        <a:pt x="65021" y="24773"/>
                        <a:pt x="65833" y="27833"/>
                        <a:pt x="66404" y="30943"/>
                      </a:cubicBezTo>
                      <a:cubicBezTo>
                        <a:pt x="67836" y="40694"/>
                        <a:pt x="68043" y="50585"/>
                        <a:pt x="67022" y="6038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089" name="Google Shape;3367;p70">
            <a:extLst>
              <a:ext uri="{FF2B5EF4-FFF2-40B4-BE49-F238E27FC236}">
                <a16:creationId xmlns:a16="http://schemas.microsoft.com/office/drawing/2014/main" id="{5365A1F7-75F3-C58C-36EA-34F374061144}"/>
              </a:ext>
            </a:extLst>
          </p:cNvPr>
          <p:cNvGrpSpPr/>
          <p:nvPr/>
        </p:nvGrpSpPr>
        <p:grpSpPr>
          <a:xfrm>
            <a:off x="7701317" y="513808"/>
            <a:ext cx="363123" cy="296383"/>
            <a:chOff x="7807962" y="1949672"/>
            <a:chExt cx="411284" cy="335692"/>
          </a:xfrm>
        </p:grpSpPr>
        <p:sp>
          <p:nvSpPr>
            <p:cNvPr id="1090" name="Google Shape;3368;p70">
              <a:extLst>
                <a:ext uri="{FF2B5EF4-FFF2-40B4-BE49-F238E27FC236}">
                  <a16:creationId xmlns:a16="http://schemas.microsoft.com/office/drawing/2014/main" id="{EEEA08DC-23F7-D830-B955-2D56B90879B3}"/>
                </a:ext>
              </a:extLst>
            </p:cNvPr>
            <p:cNvSpPr/>
            <p:nvPr/>
          </p:nvSpPr>
          <p:spPr>
            <a:xfrm>
              <a:off x="8161469" y="2097742"/>
              <a:ext cx="57777" cy="30657"/>
            </a:xfrm>
            <a:custGeom>
              <a:avLst/>
              <a:gdLst/>
              <a:ahLst/>
              <a:cxnLst/>
              <a:rect l="l" t="t" r="r" b="b"/>
              <a:pathLst>
                <a:path w="81953" h="43485" extrusionOk="0">
                  <a:moveTo>
                    <a:pt x="30736" y="43486"/>
                  </a:moveTo>
                  <a:cubicBezTo>
                    <a:pt x="21990" y="43486"/>
                    <a:pt x="13106" y="41614"/>
                    <a:pt x="4906" y="37652"/>
                  </a:cubicBezTo>
                  <a:cubicBezTo>
                    <a:pt x="590" y="35566"/>
                    <a:pt x="-1219" y="30376"/>
                    <a:pt x="867" y="26059"/>
                  </a:cubicBezTo>
                  <a:cubicBezTo>
                    <a:pt x="2952" y="21743"/>
                    <a:pt x="8139" y="19931"/>
                    <a:pt x="12460" y="22019"/>
                  </a:cubicBezTo>
                  <a:cubicBezTo>
                    <a:pt x="30489" y="30729"/>
                    <a:pt x="53895" y="25094"/>
                    <a:pt x="62546" y="9954"/>
                  </a:cubicBezTo>
                  <a:lnTo>
                    <a:pt x="65733" y="4375"/>
                  </a:lnTo>
                  <a:cubicBezTo>
                    <a:pt x="68111" y="212"/>
                    <a:pt x="73415" y="-1233"/>
                    <a:pt x="77578" y="1144"/>
                  </a:cubicBezTo>
                  <a:cubicBezTo>
                    <a:pt x="81741" y="3522"/>
                    <a:pt x="83187" y="8826"/>
                    <a:pt x="80809" y="12989"/>
                  </a:cubicBezTo>
                  <a:lnTo>
                    <a:pt x="77621" y="18567"/>
                  </a:lnTo>
                  <a:cubicBezTo>
                    <a:pt x="68569" y="34406"/>
                    <a:pt x="49993" y="43486"/>
                    <a:pt x="30736" y="434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3369;p70">
              <a:extLst>
                <a:ext uri="{FF2B5EF4-FFF2-40B4-BE49-F238E27FC236}">
                  <a16:creationId xmlns:a16="http://schemas.microsoft.com/office/drawing/2014/main" id="{4C68CE87-A6E4-72BF-ABE4-1488A8B15884}"/>
                </a:ext>
              </a:extLst>
            </p:cNvPr>
            <p:cNvSpPr/>
            <p:nvPr/>
          </p:nvSpPr>
          <p:spPr>
            <a:xfrm>
              <a:off x="7922199" y="2181512"/>
              <a:ext cx="52835" cy="103851"/>
            </a:xfrm>
            <a:custGeom>
              <a:avLst/>
              <a:gdLst/>
              <a:ahLst/>
              <a:cxnLst/>
              <a:rect l="l" t="t" r="r" b="b"/>
              <a:pathLst>
                <a:path w="74943" h="147306" extrusionOk="0">
                  <a:moveTo>
                    <a:pt x="60415" y="147307"/>
                  </a:moveTo>
                  <a:lnTo>
                    <a:pt x="32746" y="147307"/>
                  </a:lnTo>
                  <a:cubicBezTo>
                    <a:pt x="26013" y="147307"/>
                    <a:pt x="20162" y="142680"/>
                    <a:pt x="18611" y="136126"/>
                  </a:cubicBezTo>
                  <a:lnTo>
                    <a:pt x="0" y="57513"/>
                  </a:lnTo>
                  <a:lnTo>
                    <a:pt x="37472" y="0"/>
                  </a:lnTo>
                  <a:lnTo>
                    <a:pt x="69214" y="57513"/>
                  </a:lnTo>
                  <a:lnTo>
                    <a:pt x="74900" y="131670"/>
                  </a:lnTo>
                  <a:cubicBezTo>
                    <a:pt x="75547" y="140106"/>
                    <a:pt x="68876" y="147307"/>
                    <a:pt x="60415" y="1473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3370;p70">
              <a:extLst>
                <a:ext uri="{FF2B5EF4-FFF2-40B4-BE49-F238E27FC236}">
                  <a16:creationId xmlns:a16="http://schemas.microsoft.com/office/drawing/2014/main" id="{00672672-CAD1-3DA5-953D-29597FAB744F}"/>
                </a:ext>
              </a:extLst>
            </p:cNvPr>
            <p:cNvSpPr/>
            <p:nvPr/>
          </p:nvSpPr>
          <p:spPr>
            <a:xfrm>
              <a:off x="7922199" y="2222073"/>
              <a:ext cx="50013" cy="15867"/>
            </a:xfrm>
            <a:custGeom>
              <a:avLst/>
              <a:gdLst/>
              <a:ahLst/>
              <a:cxnLst/>
              <a:rect l="l" t="t" r="r" b="b"/>
              <a:pathLst>
                <a:path w="70940" h="22506" extrusionOk="0">
                  <a:moveTo>
                    <a:pt x="69214" y="0"/>
                  </a:moveTo>
                  <a:lnTo>
                    <a:pt x="0" y="0"/>
                  </a:lnTo>
                  <a:lnTo>
                    <a:pt x="5329" y="22507"/>
                  </a:lnTo>
                  <a:lnTo>
                    <a:pt x="70940" y="22507"/>
                  </a:ln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3371;p70">
              <a:extLst>
                <a:ext uri="{FF2B5EF4-FFF2-40B4-BE49-F238E27FC236}">
                  <a16:creationId xmlns:a16="http://schemas.microsoft.com/office/drawing/2014/main" id="{96085156-AB03-B4EA-5FAC-D71F2A25D999}"/>
                </a:ext>
              </a:extLst>
            </p:cNvPr>
            <p:cNvSpPr/>
            <p:nvPr/>
          </p:nvSpPr>
          <p:spPr>
            <a:xfrm>
              <a:off x="8013731" y="2183669"/>
              <a:ext cx="52835" cy="101696"/>
            </a:xfrm>
            <a:custGeom>
              <a:avLst/>
              <a:gdLst/>
              <a:ahLst/>
              <a:cxnLst/>
              <a:rect l="l" t="t" r="r" b="b"/>
              <a:pathLst>
                <a:path w="74943" h="144249" extrusionOk="0">
                  <a:moveTo>
                    <a:pt x="42197" y="144249"/>
                  </a:moveTo>
                  <a:lnTo>
                    <a:pt x="14528" y="144249"/>
                  </a:lnTo>
                  <a:cubicBezTo>
                    <a:pt x="6068" y="144249"/>
                    <a:pt x="-603" y="137048"/>
                    <a:pt x="43" y="128611"/>
                  </a:cubicBezTo>
                  <a:lnTo>
                    <a:pt x="5729" y="54454"/>
                  </a:lnTo>
                  <a:lnTo>
                    <a:pt x="35432" y="0"/>
                  </a:lnTo>
                  <a:lnTo>
                    <a:pt x="74943" y="54454"/>
                  </a:lnTo>
                  <a:lnTo>
                    <a:pt x="56332" y="133067"/>
                  </a:lnTo>
                  <a:cubicBezTo>
                    <a:pt x="54781" y="139622"/>
                    <a:pt x="48930" y="144249"/>
                    <a:pt x="42197" y="1442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94" name="Google Shape;3372;p70">
              <a:extLst>
                <a:ext uri="{FF2B5EF4-FFF2-40B4-BE49-F238E27FC236}">
                  <a16:creationId xmlns:a16="http://schemas.microsoft.com/office/drawing/2014/main" id="{00E63BDD-13A4-5740-94B9-2AE18C8720F7}"/>
                </a:ext>
              </a:extLst>
            </p:cNvPr>
            <p:cNvGrpSpPr/>
            <p:nvPr/>
          </p:nvGrpSpPr>
          <p:grpSpPr>
            <a:xfrm>
              <a:off x="7807962" y="1955596"/>
              <a:ext cx="259165" cy="282460"/>
              <a:chOff x="10740790" y="1835625"/>
              <a:chExt cx="367454" cy="400482"/>
            </a:xfrm>
          </p:grpSpPr>
          <p:sp>
            <p:nvSpPr>
              <p:cNvPr id="1108" name="Google Shape;3373;p70">
                <a:extLst>
                  <a:ext uri="{FF2B5EF4-FFF2-40B4-BE49-F238E27FC236}">
                    <a16:creationId xmlns:a16="http://schemas.microsoft.com/office/drawing/2014/main" id="{758EA188-79D7-D011-C226-F294E3FA52DF}"/>
                  </a:ext>
                </a:extLst>
              </p:cNvPr>
              <p:cNvSpPr/>
              <p:nvPr/>
            </p:nvSpPr>
            <p:spPr>
              <a:xfrm>
                <a:off x="11037304" y="2213601"/>
                <a:ext cx="70940" cy="22506"/>
              </a:xfrm>
              <a:custGeom>
                <a:avLst/>
                <a:gdLst/>
                <a:ahLst/>
                <a:cxnLst/>
                <a:rect l="l" t="t" r="r" b="b"/>
                <a:pathLst>
                  <a:path w="70940" h="22506" extrusionOk="0">
                    <a:moveTo>
                      <a:pt x="65612" y="22507"/>
                    </a:moveTo>
                    <a:lnTo>
                      <a:pt x="70940" y="0"/>
                    </a:lnTo>
                    <a:lnTo>
                      <a:pt x="1726" y="0"/>
                    </a:lnTo>
                    <a:lnTo>
                      <a:pt x="0" y="22507"/>
                    </a:ln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3374;p70">
                <a:extLst>
                  <a:ext uri="{FF2B5EF4-FFF2-40B4-BE49-F238E27FC236}">
                    <a16:creationId xmlns:a16="http://schemas.microsoft.com/office/drawing/2014/main" id="{A73AE2A5-A34C-ACE6-7783-18176887AB39}"/>
                  </a:ext>
                </a:extLst>
              </p:cNvPr>
              <p:cNvSpPr/>
              <p:nvPr/>
            </p:nvSpPr>
            <p:spPr>
              <a:xfrm>
                <a:off x="10848401" y="1835625"/>
                <a:ext cx="80534" cy="122087"/>
              </a:xfrm>
              <a:custGeom>
                <a:avLst/>
                <a:gdLst/>
                <a:ahLst/>
                <a:cxnLst/>
                <a:rect l="l" t="t" r="r" b="b"/>
                <a:pathLst>
                  <a:path w="80534" h="122087" extrusionOk="0">
                    <a:moveTo>
                      <a:pt x="80534" y="122088"/>
                    </a:moveTo>
                    <a:lnTo>
                      <a:pt x="0" y="122088"/>
                    </a:lnTo>
                    <a:lnTo>
                      <a:pt x="0" y="49518"/>
                    </a:lnTo>
                    <a:cubicBezTo>
                      <a:pt x="0" y="47483"/>
                      <a:pt x="847" y="45541"/>
                      <a:pt x="2337" y="44157"/>
                    </a:cubicBezTo>
                    <a:lnTo>
                      <a:pt x="47773" y="1956"/>
                    </a:lnTo>
                    <a:cubicBezTo>
                      <a:pt x="49127" y="699"/>
                      <a:pt x="50905" y="0"/>
                      <a:pt x="52752" y="0"/>
                    </a:cubicBezTo>
                    <a:lnTo>
                      <a:pt x="73218" y="0"/>
                    </a:lnTo>
                    <a:cubicBezTo>
                      <a:pt x="77259" y="0"/>
                      <a:pt x="80534" y="3276"/>
                      <a:pt x="80534" y="731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3375;p70">
                <a:extLst>
                  <a:ext uri="{FF2B5EF4-FFF2-40B4-BE49-F238E27FC236}">
                    <a16:creationId xmlns:a16="http://schemas.microsoft.com/office/drawing/2014/main" id="{117A0686-E9C6-E631-4848-C22C04C5F221}"/>
                  </a:ext>
                </a:extLst>
              </p:cNvPr>
              <p:cNvSpPr/>
              <p:nvPr/>
            </p:nvSpPr>
            <p:spPr>
              <a:xfrm>
                <a:off x="10740790" y="2024348"/>
                <a:ext cx="107611" cy="79175"/>
              </a:xfrm>
              <a:custGeom>
                <a:avLst/>
                <a:gdLst/>
                <a:ahLst/>
                <a:cxnLst/>
                <a:rect l="l" t="t" r="r" b="b"/>
                <a:pathLst>
                  <a:path w="107611" h="79175" extrusionOk="0">
                    <a:moveTo>
                      <a:pt x="107611" y="79176"/>
                    </a:moveTo>
                    <a:lnTo>
                      <a:pt x="12180" y="79176"/>
                    </a:lnTo>
                    <a:cubicBezTo>
                      <a:pt x="5453" y="79176"/>
                      <a:pt x="0" y="73723"/>
                      <a:pt x="0" y="66996"/>
                    </a:cubicBezTo>
                    <a:lnTo>
                      <a:pt x="0" y="12180"/>
                    </a:lnTo>
                    <a:cubicBezTo>
                      <a:pt x="0" y="5453"/>
                      <a:pt x="5453" y="0"/>
                      <a:pt x="12180" y="0"/>
                    </a:cubicBezTo>
                    <a:lnTo>
                      <a:pt x="107611"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95" name="Google Shape;3376;p70">
              <a:extLst>
                <a:ext uri="{FF2B5EF4-FFF2-40B4-BE49-F238E27FC236}">
                  <a16:creationId xmlns:a16="http://schemas.microsoft.com/office/drawing/2014/main" id="{150B7145-954B-B1AA-9A07-204F43E31B6F}"/>
                </a:ext>
              </a:extLst>
            </p:cNvPr>
            <p:cNvSpPr/>
            <p:nvPr/>
          </p:nvSpPr>
          <p:spPr>
            <a:xfrm>
              <a:off x="7844283" y="2010971"/>
              <a:ext cx="284875" cy="211027"/>
            </a:xfrm>
            <a:custGeom>
              <a:avLst/>
              <a:gdLst/>
              <a:ahLst/>
              <a:cxnLst/>
              <a:rect l="l" t="t" r="r" b="b"/>
              <a:pathLst>
                <a:path w="404078" h="299329" extrusionOk="0">
                  <a:moveTo>
                    <a:pt x="401230" y="72038"/>
                  </a:moveTo>
                  <a:cubicBezTo>
                    <a:pt x="404232" y="59530"/>
                    <a:pt x="404726" y="48331"/>
                    <a:pt x="403345" y="38300"/>
                  </a:cubicBezTo>
                  <a:cubicBezTo>
                    <a:pt x="403003" y="35819"/>
                    <a:pt x="401570" y="33622"/>
                    <a:pt x="399480" y="32244"/>
                  </a:cubicBezTo>
                  <a:lnTo>
                    <a:pt x="357350" y="4435"/>
                  </a:lnTo>
                  <a:cubicBezTo>
                    <a:pt x="352967" y="1542"/>
                    <a:pt x="347831" y="0"/>
                    <a:pt x="342579" y="0"/>
                  </a:cubicBezTo>
                  <a:lnTo>
                    <a:pt x="98125" y="0"/>
                  </a:lnTo>
                  <a:cubicBezTo>
                    <a:pt x="90969" y="0"/>
                    <a:pt x="84108" y="2862"/>
                    <a:pt x="79072" y="7947"/>
                  </a:cubicBezTo>
                  <a:lnTo>
                    <a:pt x="7759" y="79973"/>
                  </a:lnTo>
                  <a:cubicBezTo>
                    <a:pt x="2789" y="84994"/>
                    <a:pt x="0" y="91773"/>
                    <a:pt x="0" y="98838"/>
                  </a:cubicBezTo>
                  <a:lnTo>
                    <a:pt x="0" y="200491"/>
                  </a:lnTo>
                  <a:cubicBezTo>
                    <a:pt x="0" y="207557"/>
                    <a:pt x="2789" y="214336"/>
                    <a:pt x="7759" y="219357"/>
                  </a:cubicBezTo>
                  <a:lnTo>
                    <a:pt x="79072" y="291382"/>
                  </a:lnTo>
                  <a:cubicBezTo>
                    <a:pt x="84108" y="296468"/>
                    <a:pt x="90969" y="299329"/>
                    <a:pt x="98125" y="299329"/>
                  </a:cubicBezTo>
                  <a:lnTo>
                    <a:pt x="342580" y="299329"/>
                  </a:lnTo>
                  <a:lnTo>
                    <a:pt x="342682" y="299329"/>
                  </a:lnTo>
                  <a:cubicBezTo>
                    <a:pt x="348125" y="299309"/>
                    <a:pt x="352114" y="294185"/>
                    <a:pt x="351092" y="288837"/>
                  </a:cubicBezTo>
                  <a:cubicBezTo>
                    <a:pt x="348934" y="277542"/>
                    <a:pt x="345157" y="265295"/>
                    <a:pt x="339302" y="252061"/>
                  </a:cubicBezTo>
                  <a:cubicBezTo>
                    <a:pt x="286425" y="132537"/>
                    <a:pt x="385870" y="136029"/>
                    <a:pt x="401230" y="7203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3377;p70">
              <a:extLst>
                <a:ext uri="{FF2B5EF4-FFF2-40B4-BE49-F238E27FC236}">
                  <a16:creationId xmlns:a16="http://schemas.microsoft.com/office/drawing/2014/main" id="{270E1D09-994F-E529-D45D-17DEB30C2025}"/>
                </a:ext>
              </a:extLst>
            </p:cNvPr>
            <p:cNvSpPr/>
            <p:nvPr/>
          </p:nvSpPr>
          <p:spPr>
            <a:xfrm>
              <a:off x="8052706" y="2010971"/>
              <a:ext cx="76526" cy="211026"/>
            </a:xfrm>
            <a:custGeom>
              <a:avLst/>
              <a:gdLst/>
              <a:ahLst/>
              <a:cxnLst/>
              <a:rect l="l" t="t" r="r" b="b"/>
              <a:pathLst>
                <a:path w="108548" h="299327" extrusionOk="0">
                  <a:moveTo>
                    <a:pt x="103950" y="32244"/>
                  </a:moveTo>
                  <a:lnTo>
                    <a:pt x="61819" y="4435"/>
                  </a:lnTo>
                  <a:cubicBezTo>
                    <a:pt x="57436" y="1543"/>
                    <a:pt x="52300" y="0"/>
                    <a:pt x="47049" y="0"/>
                  </a:cubicBezTo>
                  <a:lnTo>
                    <a:pt x="18631" y="0"/>
                  </a:lnTo>
                  <a:cubicBezTo>
                    <a:pt x="23883" y="0"/>
                    <a:pt x="29019" y="1542"/>
                    <a:pt x="33401" y="4435"/>
                  </a:cubicBezTo>
                  <a:lnTo>
                    <a:pt x="75531" y="32244"/>
                  </a:lnTo>
                  <a:cubicBezTo>
                    <a:pt x="77621" y="33622"/>
                    <a:pt x="79055" y="35820"/>
                    <a:pt x="79396" y="38300"/>
                  </a:cubicBezTo>
                  <a:cubicBezTo>
                    <a:pt x="80777" y="48331"/>
                    <a:pt x="80283" y="59530"/>
                    <a:pt x="77281" y="72038"/>
                  </a:cubicBezTo>
                  <a:cubicBezTo>
                    <a:pt x="61921" y="136030"/>
                    <a:pt x="-37524" y="132537"/>
                    <a:pt x="15353" y="252060"/>
                  </a:cubicBezTo>
                  <a:cubicBezTo>
                    <a:pt x="21262" y="265417"/>
                    <a:pt x="25055" y="277769"/>
                    <a:pt x="27203" y="289152"/>
                  </a:cubicBezTo>
                  <a:cubicBezTo>
                    <a:pt x="28201" y="294437"/>
                    <a:pt x="24112" y="299317"/>
                    <a:pt x="18734" y="299327"/>
                  </a:cubicBezTo>
                  <a:lnTo>
                    <a:pt x="18632" y="299327"/>
                  </a:lnTo>
                  <a:lnTo>
                    <a:pt x="47051" y="299327"/>
                  </a:lnTo>
                  <a:lnTo>
                    <a:pt x="47152" y="299327"/>
                  </a:lnTo>
                  <a:cubicBezTo>
                    <a:pt x="52596" y="299307"/>
                    <a:pt x="56584" y="294182"/>
                    <a:pt x="55562" y="288834"/>
                  </a:cubicBezTo>
                  <a:cubicBezTo>
                    <a:pt x="53404" y="277540"/>
                    <a:pt x="49627" y="265293"/>
                    <a:pt x="43773" y="252059"/>
                  </a:cubicBezTo>
                  <a:cubicBezTo>
                    <a:pt x="-9105" y="132535"/>
                    <a:pt x="90340" y="136028"/>
                    <a:pt x="105700" y="72037"/>
                  </a:cubicBezTo>
                  <a:cubicBezTo>
                    <a:pt x="108702" y="59529"/>
                    <a:pt x="109196" y="48329"/>
                    <a:pt x="107815" y="38299"/>
                  </a:cubicBezTo>
                  <a:cubicBezTo>
                    <a:pt x="107473" y="35820"/>
                    <a:pt x="106039" y="33622"/>
                    <a:pt x="103950" y="32244"/>
                  </a:cubicBez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3378;p70">
              <a:extLst>
                <a:ext uri="{FF2B5EF4-FFF2-40B4-BE49-F238E27FC236}">
                  <a16:creationId xmlns:a16="http://schemas.microsoft.com/office/drawing/2014/main" id="{D330CA0D-A450-BA14-E652-939CDB58F425}"/>
                </a:ext>
              </a:extLst>
            </p:cNvPr>
            <p:cNvSpPr/>
            <p:nvPr/>
          </p:nvSpPr>
          <p:spPr>
            <a:xfrm>
              <a:off x="7890913" y="2052396"/>
              <a:ext cx="12240" cy="18403"/>
            </a:xfrm>
            <a:custGeom>
              <a:avLst/>
              <a:gdLst/>
              <a:ahLst/>
              <a:cxnLst/>
              <a:rect l="l" t="t" r="r" b="b"/>
              <a:pathLst>
                <a:path w="17362" h="26104" extrusionOk="0">
                  <a:moveTo>
                    <a:pt x="8680" y="26104"/>
                  </a:moveTo>
                  <a:cubicBezTo>
                    <a:pt x="3886" y="26104"/>
                    <a:pt x="0" y="22218"/>
                    <a:pt x="0" y="17424"/>
                  </a:cubicBezTo>
                  <a:lnTo>
                    <a:pt x="0" y="8680"/>
                  </a:lnTo>
                  <a:cubicBezTo>
                    <a:pt x="0" y="3886"/>
                    <a:pt x="3886" y="0"/>
                    <a:pt x="8680" y="0"/>
                  </a:cubicBezTo>
                  <a:cubicBezTo>
                    <a:pt x="13475" y="0"/>
                    <a:pt x="17362" y="3886"/>
                    <a:pt x="17362" y="8680"/>
                  </a:cubicBezTo>
                  <a:lnTo>
                    <a:pt x="17362" y="17424"/>
                  </a:lnTo>
                  <a:cubicBezTo>
                    <a:pt x="17362" y="22217"/>
                    <a:pt x="13475" y="26104"/>
                    <a:pt x="8680" y="261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3379;p70">
              <a:extLst>
                <a:ext uri="{FF2B5EF4-FFF2-40B4-BE49-F238E27FC236}">
                  <a16:creationId xmlns:a16="http://schemas.microsoft.com/office/drawing/2014/main" id="{D9167FA4-57B4-9826-6B3A-DFA0E4F52847}"/>
                </a:ext>
              </a:extLst>
            </p:cNvPr>
            <p:cNvSpPr/>
            <p:nvPr/>
          </p:nvSpPr>
          <p:spPr>
            <a:xfrm>
              <a:off x="8095662" y="2041534"/>
              <a:ext cx="80104" cy="181384"/>
            </a:xfrm>
            <a:custGeom>
              <a:avLst/>
              <a:gdLst/>
              <a:ahLst/>
              <a:cxnLst/>
              <a:rect l="l" t="t" r="r" b="b"/>
              <a:pathLst>
                <a:path w="113622" h="257282" extrusionOk="0">
                  <a:moveTo>
                    <a:pt x="101583" y="11216"/>
                  </a:moveTo>
                  <a:lnTo>
                    <a:pt x="85528" y="618"/>
                  </a:lnTo>
                  <a:cubicBezTo>
                    <a:pt x="82951" y="-1083"/>
                    <a:pt x="79572" y="947"/>
                    <a:pt x="79836" y="4024"/>
                  </a:cubicBezTo>
                  <a:cubicBezTo>
                    <a:pt x="80607" y="13024"/>
                    <a:pt x="79896" y="22924"/>
                    <a:pt x="77281" y="33815"/>
                  </a:cubicBezTo>
                  <a:cubicBezTo>
                    <a:pt x="61921" y="97808"/>
                    <a:pt x="-37524" y="94314"/>
                    <a:pt x="15353" y="213837"/>
                  </a:cubicBezTo>
                  <a:cubicBezTo>
                    <a:pt x="21822" y="228459"/>
                    <a:pt x="25754" y="241876"/>
                    <a:pt x="27769" y="254136"/>
                  </a:cubicBezTo>
                  <a:cubicBezTo>
                    <a:pt x="28198" y="256742"/>
                    <a:pt x="31147" y="258150"/>
                    <a:pt x="33354" y="256700"/>
                  </a:cubicBezTo>
                  <a:cubicBezTo>
                    <a:pt x="33370" y="256689"/>
                    <a:pt x="33385" y="256679"/>
                    <a:pt x="33401" y="256669"/>
                  </a:cubicBezTo>
                  <a:lnTo>
                    <a:pt x="101581" y="211665"/>
                  </a:lnTo>
                  <a:cubicBezTo>
                    <a:pt x="109099" y="206703"/>
                    <a:pt x="113622" y="198296"/>
                    <a:pt x="113622" y="189288"/>
                  </a:cubicBezTo>
                  <a:lnTo>
                    <a:pt x="113622" y="33593"/>
                  </a:lnTo>
                  <a:cubicBezTo>
                    <a:pt x="113626" y="24584"/>
                    <a:pt x="109101" y="16179"/>
                    <a:pt x="101583" y="1121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3380;p70">
              <a:extLst>
                <a:ext uri="{FF2B5EF4-FFF2-40B4-BE49-F238E27FC236}">
                  <a16:creationId xmlns:a16="http://schemas.microsoft.com/office/drawing/2014/main" id="{55E7B3E9-B23C-F7B8-C8D3-589E8C5AAFAA}"/>
                </a:ext>
              </a:extLst>
            </p:cNvPr>
            <p:cNvSpPr/>
            <p:nvPr/>
          </p:nvSpPr>
          <p:spPr>
            <a:xfrm>
              <a:off x="8149692" y="2041534"/>
              <a:ext cx="26094" cy="155279"/>
            </a:xfrm>
            <a:custGeom>
              <a:avLst/>
              <a:gdLst/>
              <a:ahLst/>
              <a:cxnLst/>
              <a:rect l="l" t="t" r="r" b="b"/>
              <a:pathLst>
                <a:path w="37013" h="220254" extrusionOk="0">
                  <a:moveTo>
                    <a:pt x="24973" y="11216"/>
                  </a:moveTo>
                  <a:lnTo>
                    <a:pt x="8918" y="618"/>
                  </a:lnTo>
                  <a:cubicBezTo>
                    <a:pt x="6340" y="-1083"/>
                    <a:pt x="2962" y="947"/>
                    <a:pt x="3225" y="4024"/>
                  </a:cubicBezTo>
                  <a:cubicBezTo>
                    <a:pt x="3996" y="13024"/>
                    <a:pt x="3286" y="22924"/>
                    <a:pt x="671" y="33815"/>
                  </a:cubicBezTo>
                  <a:cubicBezTo>
                    <a:pt x="464" y="34674"/>
                    <a:pt x="236" y="35515"/>
                    <a:pt x="0" y="36350"/>
                  </a:cubicBezTo>
                  <a:lnTo>
                    <a:pt x="494" y="36676"/>
                  </a:lnTo>
                  <a:cubicBezTo>
                    <a:pt x="8016" y="41638"/>
                    <a:pt x="12542" y="50046"/>
                    <a:pt x="12542" y="59057"/>
                  </a:cubicBezTo>
                  <a:lnTo>
                    <a:pt x="12542" y="214754"/>
                  </a:lnTo>
                  <a:cubicBezTo>
                    <a:pt x="12542" y="216623"/>
                    <a:pt x="12337" y="218463"/>
                    <a:pt x="11961" y="220254"/>
                  </a:cubicBezTo>
                  <a:lnTo>
                    <a:pt x="24972" y="211666"/>
                  </a:lnTo>
                  <a:cubicBezTo>
                    <a:pt x="32490" y="206704"/>
                    <a:pt x="37013" y="198297"/>
                    <a:pt x="37013" y="189289"/>
                  </a:cubicBezTo>
                  <a:lnTo>
                    <a:pt x="37013" y="33593"/>
                  </a:lnTo>
                  <a:cubicBezTo>
                    <a:pt x="37015" y="24584"/>
                    <a:pt x="32491" y="16179"/>
                    <a:pt x="24973" y="11216"/>
                  </a:cubicBez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00" name="Google Shape;3381;p70">
              <a:extLst>
                <a:ext uri="{FF2B5EF4-FFF2-40B4-BE49-F238E27FC236}">
                  <a16:creationId xmlns:a16="http://schemas.microsoft.com/office/drawing/2014/main" id="{B68D4A6E-8D13-039A-98C9-F766EC6D901C}"/>
                </a:ext>
              </a:extLst>
            </p:cNvPr>
            <p:cNvGrpSpPr/>
            <p:nvPr/>
          </p:nvGrpSpPr>
          <p:grpSpPr>
            <a:xfrm>
              <a:off x="8115993" y="2121641"/>
              <a:ext cx="46679" cy="45808"/>
              <a:chOff x="11177528" y="2071049"/>
              <a:chExt cx="66183" cy="64948"/>
            </a:xfrm>
          </p:grpSpPr>
          <p:sp>
            <p:nvSpPr>
              <p:cNvPr id="1104" name="Google Shape;3382;p70">
                <a:extLst>
                  <a:ext uri="{FF2B5EF4-FFF2-40B4-BE49-F238E27FC236}">
                    <a16:creationId xmlns:a16="http://schemas.microsoft.com/office/drawing/2014/main" id="{54320CEE-1191-B0E3-A5AD-FDAF094B55C9}"/>
                  </a:ext>
                </a:extLst>
              </p:cNvPr>
              <p:cNvSpPr/>
              <p:nvPr/>
            </p:nvSpPr>
            <p:spPr>
              <a:xfrm>
                <a:off x="11189317" y="2071049"/>
                <a:ext cx="42605" cy="64948"/>
              </a:xfrm>
              <a:custGeom>
                <a:avLst/>
                <a:gdLst/>
                <a:ahLst/>
                <a:cxnLst/>
                <a:rect l="l" t="t" r="r" b="b"/>
                <a:pathLst>
                  <a:path w="42605" h="64948" extrusionOk="0">
                    <a:moveTo>
                      <a:pt x="8675" y="64949"/>
                    </a:moveTo>
                    <a:cubicBezTo>
                      <a:pt x="7303" y="64949"/>
                      <a:pt x="5912" y="64623"/>
                      <a:pt x="4615" y="63935"/>
                    </a:cubicBezTo>
                    <a:cubicBezTo>
                      <a:pt x="379" y="61688"/>
                      <a:pt x="-1232" y="56433"/>
                      <a:pt x="1013" y="52198"/>
                    </a:cubicBezTo>
                    <a:lnTo>
                      <a:pt x="26253" y="4615"/>
                    </a:lnTo>
                    <a:cubicBezTo>
                      <a:pt x="28499" y="379"/>
                      <a:pt x="33754" y="-1232"/>
                      <a:pt x="37990" y="1013"/>
                    </a:cubicBezTo>
                    <a:cubicBezTo>
                      <a:pt x="42226" y="3260"/>
                      <a:pt x="43837" y="8515"/>
                      <a:pt x="41592" y="12750"/>
                    </a:cubicBezTo>
                    <a:lnTo>
                      <a:pt x="16352" y="60333"/>
                    </a:lnTo>
                    <a:cubicBezTo>
                      <a:pt x="14793" y="63274"/>
                      <a:pt x="11786" y="64949"/>
                      <a:pt x="8675" y="6494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05" name="Google Shape;3383;p70">
                <a:extLst>
                  <a:ext uri="{FF2B5EF4-FFF2-40B4-BE49-F238E27FC236}">
                    <a16:creationId xmlns:a16="http://schemas.microsoft.com/office/drawing/2014/main" id="{2B54CB17-9120-4F29-CD0F-CFE67C5B50DD}"/>
                  </a:ext>
                </a:extLst>
              </p:cNvPr>
              <p:cNvGrpSpPr/>
              <p:nvPr/>
            </p:nvGrpSpPr>
            <p:grpSpPr>
              <a:xfrm>
                <a:off x="11177528" y="2078706"/>
                <a:ext cx="66183" cy="49635"/>
                <a:chOff x="11177528" y="2078706"/>
                <a:chExt cx="66183" cy="49635"/>
              </a:xfrm>
            </p:grpSpPr>
            <p:sp>
              <p:nvSpPr>
                <p:cNvPr id="1106" name="Google Shape;3384;p70">
                  <a:extLst>
                    <a:ext uri="{FF2B5EF4-FFF2-40B4-BE49-F238E27FC236}">
                      <a16:creationId xmlns:a16="http://schemas.microsoft.com/office/drawing/2014/main" id="{CDC83862-F27D-EF38-3148-6664016126B0}"/>
                    </a:ext>
                  </a:extLst>
                </p:cNvPr>
                <p:cNvSpPr/>
                <p:nvPr/>
              </p:nvSpPr>
              <p:spPr>
                <a:xfrm>
                  <a:off x="11177528" y="2078706"/>
                  <a:ext cx="23073" cy="17362"/>
                </a:xfrm>
                <a:custGeom>
                  <a:avLst/>
                  <a:gdLst/>
                  <a:ahLst/>
                  <a:cxnLst/>
                  <a:rect l="l" t="t" r="r" b="b"/>
                  <a:pathLst>
                    <a:path w="23073" h="17362" extrusionOk="0">
                      <a:moveTo>
                        <a:pt x="14393" y="17362"/>
                      </a:moveTo>
                      <a:lnTo>
                        <a:pt x="8680" y="17362"/>
                      </a:lnTo>
                      <a:cubicBezTo>
                        <a:pt x="3886" y="17362"/>
                        <a:pt x="0" y="13476"/>
                        <a:pt x="0" y="8680"/>
                      </a:cubicBezTo>
                      <a:cubicBezTo>
                        <a:pt x="0" y="3885"/>
                        <a:pt x="3886" y="0"/>
                        <a:pt x="8680" y="0"/>
                      </a:cubicBezTo>
                      <a:lnTo>
                        <a:pt x="14393" y="0"/>
                      </a:lnTo>
                      <a:cubicBezTo>
                        <a:pt x="19188" y="0"/>
                        <a:pt x="23074" y="3886"/>
                        <a:pt x="23074" y="8680"/>
                      </a:cubicBezTo>
                      <a:cubicBezTo>
                        <a:pt x="23074" y="13475"/>
                        <a:pt x="19188" y="17362"/>
                        <a:pt x="14393" y="173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3385;p70">
                  <a:extLst>
                    <a:ext uri="{FF2B5EF4-FFF2-40B4-BE49-F238E27FC236}">
                      <a16:creationId xmlns:a16="http://schemas.microsoft.com/office/drawing/2014/main" id="{AF93CEB4-A2A4-7DBA-2C42-49929F20636E}"/>
                    </a:ext>
                  </a:extLst>
                </p:cNvPr>
                <p:cNvSpPr/>
                <p:nvPr/>
              </p:nvSpPr>
              <p:spPr>
                <a:xfrm>
                  <a:off x="11220639" y="2110979"/>
                  <a:ext cx="23072" cy="17362"/>
                </a:xfrm>
                <a:custGeom>
                  <a:avLst/>
                  <a:gdLst/>
                  <a:ahLst/>
                  <a:cxnLst/>
                  <a:rect l="l" t="t" r="r" b="b"/>
                  <a:pathLst>
                    <a:path w="23072" h="17362" extrusionOk="0">
                      <a:moveTo>
                        <a:pt x="14392" y="17362"/>
                      </a:moveTo>
                      <a:lnTo>
                        <a:pt x="8680" y="17362"/>
                      </a:lnTo>
                      <a:cubicBezTo>
                        <a:pt x="3886" y="17362"/>
                        <a:pt x="0" y="13476"/>
                        <a:pt x="0" y="8680"/>
                      </a:cubicBezTo>
                      <a:cubicBezTo>
                        <a:pt x="0" y="3885"/>
                        <a:pt x="3886" y="0"/>
                        <a:pt x="8680" y="0"/>
                      </a:cubicBezTo>
                      <a:lnTo>
                        <a:pt x="14392" y="0"/>
                      </a:lnTo>
                      <a:cubicBezTo>
                        <a:pt x="19187" y="0"/>
                        <a:pt x="23073" y="3886"/>
                        <a:pt x="23073" y="8680"/>
                      </a:cubicBezTo>
                      <a:cubicBezTo>
                        <a:pt x="23073" y="13475"/>
                        <a:pt x="19188" y="17362"/>
                        <a:pt x="14392" y="173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101" name="Google Shape;3386;p70">
              <a:extLst>
                <a:ext uri="{FF2B5EF4-FFF2-40B4-BE49-F238E27FC236}">
                  <a16:creationId xmlns:a16="http://schemas.microsoft.com/office/drawing/2014/main" id="{D6220EA8-57E5-1275-84A8-CC0767685E92}"/>
                </a:ext>
              </a:extLst>
            </p:cNvPr>
            <p:cNvSpPr/>
            <p:nvPr/>
          </p:nvSpPr>
          <p:spPr>
            <a:xfrm>
              <a:off x="7965484" y="1949672"/>
              <a:ext cx="91902" cy="91902"/>
            </a:xfrm>
            <a:custGeom>
              <a:avLst/>
              <a:gdLst/>
              <a:ahLst/>
              <a:cxnLst/>
              <a:rect l="l" t="t" r="r" b="b"/>
              <a:pathLst>
                <a:path w="130358" h="130358" extrusionOk="0">
                  <a:moveTo>
                    <a:pt x="130359" y="65179"/>
                  </a:moveTo>
                  <a:cubicBezTo>
                    <a:pt x="130359" y="101177"/>
                    <a:pt x="101177" y="130359"/>
                    <a:pt x="65179" y="130359"/>
                  </a:cubicBezTo>
                  <a:cubicBezTo>
                    <a:pt x="29182" y="130359"/>
                    <a:pt x="0" y="101177"/>
                    <a:pt x="0" y="65179"/>
                  </a:cubicBezTo>
                  <a:cubicBezTo>
                    <a:pt x="0" y="29182"/>
                    <a:pt x="29182" y="0"/>
                    <a:pt x="65179" y="0"/>
                  </a:cubicBezTo>
                  <a:cubicBezTo>
                    <a:pt x="101177" y="0"/>
                    <a:pt x="130359" y="29182"/>
                    <a:pt x="130359" y="6517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3387;p70">
              <a:extLst>
                <a:ext uri="{FF2B5EF4-FFF2-40B4-BE49-F238E27FC236}">
                  <a16:creationId xmlns:a16="http://schemas.microsoft.com/office/drawing/2014/main" id="{AA545554-9A50-1B55-E563-21B89386C718}"/>
                </a:ext>
              </a:extLst>
            </p:cNvPr>
            <p:cNvSpPr/>
            <p:nvPr/>
          </p:nvSpPr>
          <p:spPr>
            <a:xfrm>
              <a:off x="8002544" y="1949672"/>
              <a:ext cx="54856" cy="91902"/>
            </a:xfrm>
            <a:custGeom>
              <a:avLst/>
              <a:gdLst/>
              <a:ahLst/>
              <a:cxnLst/>
              <a:rect l="l" t="t" r="r" b="b"/>
              <a:pathLst>
                <a:path w="77810" h="130358" extrusionOk="0">
                  <a:moveTo>
                    <a:pt x="12631" y="0"/>
                  </a:moveTo>
                  <a:cubicBezTo>
                    <a:pt x="8309" y="0"/>
                    <a:pt x="4088" y="431"/>
                    <a:pt x="0" y="1234"/>
                  </a:cubicBezTo>
                  <a:cubicBezTo>
                    <a:pt x="29950" y="7117"/>
                    <a:pt x="52548" y="33505"/>
                    <a:pt x="52548" y="65179"/>
                  </a:cubicBezTo>
                  <a:cubicBezTo>
                    <a:pt x="52548" y="96854"/>
                    <a:pt x="29951" y="123242"/>
                    <a:pt x="0" y="129125"/>
                  </a:cubicBezTo>
                  <a:cubicBezTo>
                    <a:pt x="4088" y="129928"/>
                    <a:pt x="8309" y="130359"/>
                    <a:pt x="12631" y="130359"/>
                  </a:cubicBezTo>
                  <a:cubicBezTo>
                    <a:pt x="48629" y="130359"/>
                    <a:pt x="77811" y="101177"/>
                    <a:pt x="77811" y="65179"/>
                  </a:cubicBezTo>
                  <a:cubicBezTo>
                    <a:pt x="77811" y="29181"/>
                    <a:pt x="48629" y="0"/>
                    <a:pt x="12631" y="0"/>
                  </a:cubicBez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3388;p70">
              <a:extLst>
                <a:ext uri="{FF2B5EF4-FFF2-40B4-BE49-F238E27FC236}">
                  <a16:creationId xmlns:a16="http://schemas.microsoft.com/office/drawing/2014/main" id="{A60532B6-DD55-3A59-1274-D209F89DD920}"/>
                </a:ext>
              </a:extLst>
            </p:cNvPr>
            <p:cNvSpPr/>
            <p:nvPr/>
          </p:nvSpPr>
          <p:spPr>
            <a:xfrm>
              <a:off x="7972957" y="2059820"/>
              <a:ext cx="76962" cy="12239"/>
            </a:xfrm>
            <a:custGeom>
              <a:avLst/>
              <a:gdLst/>
              <a:ahLst/>
              <a:cxnLst/>
              <a:rect l="l" t="t" r="r" b="b"/>
              <a:pathLst>
                <a:path w="109166" h="17360" extrusionOk="0">
                  <a:moveTo>
                    <a:pt x="100486" y="17361"/>
                  </a:moveTo>
                  <a:lnTo>
                    <a:pt x="8680" y="17361"/>
                  </a:lnTo>
                  <a:cubicBezTo>
                    <a:pt x="3886" y="17361"/>
                    <a:pt x="0" y="13475"/>
                    <a:pt x="0" y="8680"/>
                  </a:cubicBezTo>
                  <a:cubicBezTo>
                    <a:pt x="0" y="3886"/>
                    <a:pt x="3886" y="0"/>
                    <a:pt x="8680" y="0"/>
                  </a:cubicBezTo>
                  <a:lnTo>
                    <a:pt x="100486" y="0"/>
                  </a:lnTo>
                  <a:cubicBezTo>
                    <a:pt x="105281" y="0"/>
                    <a:pt x="109167" y="3886"/>
                    <a:pt x="109167" y="8680"/>
                  </a:cubicBezTo>
                  <a:cubicBezTo>
                    <a:pt x="109167" y="13475"/>
                    <a:pt x="105281" y="17361"/>
                    <a:pt x="100486" y="173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11" name="Google Shape;1242;p47">
            <a:extLst>
              <a:ext uri="{FF2B5EF4-FFF2-40B4-BE49-F238E27FC236}">
                <a16:creationId xmlns:a16="http://schemas.microsoft.com/office/drawing/2014/main" id="{127EEC3D-CD87-8DA5-1B55-1CA4BBD2B2DF}"/>
              </a:ext>
            </a:extLst>
          </p:cNvPr>
          <p:cNvGrpSpPr/>
          <p:nvPr/>
        </p:nvGrpSpPr>
        <p:grpSpPr>
          <a:xfrm>
            <a:off x="6403781" y="3729749"/>
            <a:ext cx="1585974" cy="863146"/>
            <a:chOff x="4831964" y="1178586"/>
            <a:chExt cx="3485083" cy="2672639"/>
          </a:xfrm>
        </p:grpSpPr>
        <p:grpSp>
          <p:nvGrpSpPr>
            <p:cNvPr id="1112" name="Google Shape;1243;p47">
              <a:extLst>
                <a:ext uri="{FF2B5EF4-FFF2-40B4-BE49-F238E27FC236}">
                  <a16:creationId xmlns:a16="http://schemas.microsoft.com/office/drawing/2014/main" id="{33EFF28D-3BB8-BF0C-16CD-6F1AED739A13}"/>
                </a:ext>
              </a:extLst>
            </p:cNvPr>
            <p:cNvGrpSpPr/>
            <p:nvPr/>
          </p:nvGrpSpPr>
          <p:grpSpPr>
            <a:xfrm>
              <a:off x="4831964" y="1777138"/>
              <a:ext cx="3485083" cy="1710690"/>
              <a:chOff x="4932614" y="1738438"/>
              <a:chExt cx="3485083" cy="1710690"/>
            </a:xfrm>
          </p:grpSpPr>
          <p:grpSp>
            <p:nvGrpSpPr>
              <p:cNvPr id="1163" name="Google Shape;1244;p47">
                <a:extLst>
                  <a:ext uri="{FF2B5EF4-FFF2-40B4-BE49-F238E27FC236}">
                    <a16:creationId xmlns:a16="http://schemas.microsoft.com/office/drawing/2014/main" id="{F086F4FD-2F2C-A08C-6882-BA2AD4CDD1FA}"/>
                  </a:ext>
                </a:extLst>
              </p:cNvPr>
              <p:cNvGrpSpPr/>
              <p:nvPr/>
            </p:nvGrpSpPr>
            <p:grpSpPr>
              <a:xfrm rot="-2070756">
                <a:off x="4932614" y="2649422"/>
                <a:ext cx="1354455" cy="799706"/>
                <a:chOff x="4778337" y="5141250"/>
                <a:chExt cx="1335335" cy="788417"/>
              </a:xfrm>
            </p:grpSpPr>
            <p:sp>
              <p:nvSpPr>
                <p:cNvPr id="1183" name="Google Shape;1245;p47">
                  <a:extLst>
                    <a:ext uri="{FF2B5EF4-FFF2-40B4-BE49-F238E27FC236}">
                      <a16:creationId xmlns:a16="http://schemas.microsoft.com/office/drawing/2014/main" id="{E21CFD3E-799A-29DB-01B7-020C526FA24A}"/>
                    </a:ext>
                  </a:extLst>
                </p:cNvPr>
                <p:cNvSpPr/>
                <p:nvPr/>
              </p:nvSpPr>
              <p:spPr>
                <a:xfrm>
                  <a:off x="4778337" y="5141250"/>
                  <a:ext cx="1335334" cy="787760"/>
                </a:xfrm>
                <a:custGeom>
                  <a:avLst/>
                  <a:gdLst/>
                  <a:ahLst/>
                  <a:cxnLst/>
                  <a:rect l="l" t="t" r="r" b="b"/>
                  <a:pathLst>
                    <a:path w="1745534" h="1029752" extrusionOk="0">
                      <a:moveTo>
                        <a:pt x="5103" y="167486"/>
                      </a:moveTo>
                      <a:cubicBezTo>
                        <a:pt x="-86406" y="691790"/>
                        <a:pt x="1052911" y="1396174"/>
                        <a:pt x="1745445" y="803631"/>
                      </a:cubicBezTo>
                      <a:cubicBezTo>
                        <a:pt x="1467424" y="94438"/>
                        <a:pt x="387793" y="-221495"/>
                        <a:pt x="5103" y="1674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246;p47">
                  <a:extLst>
                    <a:ext uri="{FF2B5EF4-FFF2-40B4-BE49-F238E27FC236}">
                      <a16:creationId xmlns:a16="http://schemas.microsoft.com/office/drawing/2014/main" id="{309FD592-FA6C-1EDA-C265-A47F9161CA94}"/>
                    </a:ext>
                  </a:extLst>
                </p:cNvPr>
                <p:cNvSpPr/>
                <p:nvPr/>
              </p:nvSpPr>
              <p:spPr>
                <a:xfrm>
                  <a:off x="5204163" y="5142875"/>
                  <a:ext cx="102221" cy="324991"/>
                </a:xfrm>
                <a:custGeom>
                  <a:avLst/>
                  <a:gdLst/>
                  <a:ahLst/>
                  <a:cxnLst/>
                  <a:rect l="l" t="t" r="r" b="b"/>
                  <a:pathLst>
                    <a:path w="133622" h="424825" extrusionOk="0">
                      <a:moveTo>
                        <a:pt x="133534" y="418484"/>
                      </a:moveTo>
                      <a:lnTo>
                        <a:pt x="23088" y="953"/>
                      </a:lnTo>
                      <a:cubicBezTo>
                        <a:pt x="15344" y="333"/>
                        <a:pt x="7606" y="-262"/>
                        <a:pt x="-89" y="-728"/>
                      </a:cubicBezTo>
                      <a:lnTo>
                        <a:pt x="112286" y="4240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247;p47">
                  <a:extLst>
                    <a:ext uri="{FF2B5EF4-FFF2-40B4-BE49-F238E27FC236}">
                      <a16:creationId xmlns:a16="http://schemas.microsoft.com/office/drawing/2014/main" id="{32D653BF-0059-7C10-0834-3A19616230D7}"/>
                    </a:ext>
                  </a:extLst>
                </p:cNvPr>
                <p:cNvSpPr/>
                <p:nvPr/>
              </p:nvSpPr>
              <p:spPr>
                <a:xfrm>
                  <a:off x="4817422" y="5352727"/>
                  <a:ext cx="187330" cy="134330"/>
                </a:xfrm>
                <a:custGeom>
                  <a:avLst/>
                  <a:gdLst/>
                  <a:ahLst/>
                  <a:cxnLst/>
                  <a:rect l="l" t="t" r="r" b="b"/>
                  <a:pathLst>
                    <a:path w="244876" h="175595" extrusionOk="0">
                      <a:moveTo>
                        <a:pt x="232548" y="-728"/>
                      </a:moveTo>
                      <a:lnTo>
                        <a:pt x="-89" y="155148"/>
                      </a:lnTo>
                      <a:cubicBezTo>
                        <a:pt x="3113" y="161731"/>
                        <a:pt x="6459" y="168305"/>
                        <a:pt x="9948" y="174867"/>
                      </a:cubicBezTo>
                      <a:lnTo>
                        <a:pt x="244788" y="17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248;p47">
                  <a:extLst>
                    <a:ext uri="{FF2B5EF4-FFF2-40B4-BE49-F238E27FC236}">
                      <a16:creationId xmlns:a16="http://schemas.microsoft.com/office/drawing/2014/main" id="{72261255-98E5-1425-A4F4-E1CA027AE5C5}"/>
                    </a:ext>
                  </a:extLst>
                </p:cNvPr>
                <p:cNvSpPr/>
                <p:nvPr/>
              </p:nvSpPr>
              <p:spPr>
                <a:xfrm>
                  <a:off x="5205180" y="5554833"/>
                  <a:ext cx="365072" cy="278678"/>
                </a:xfrm>
                <a:custGeom>
                  <a:avLst/>
                  <a:gdLst/>
                  <a:ahLst/>
                  <a:cxnLst/>
                  <a:rect l="l" t="t" r="r" b="b"/>
                  <a:pathLst>
                    <a:path w="477218" h="364285" extrusionOk="0">
                      <a:moveTo>
                        <a:pt x="463799" y="-728"/>
                      </a:moveTo>
                      <a:lnTo>
                        <a:pt x="-89" y="352899"/>
                      </a:lnTo>
                      <a:cubicBezTo>
                        <a:pt x="7290" y="356507"/>
                        <a:pt x="14709" y="360060"/>
                        <a:pt x="22169" y="363558"/>
                      </a:cubicBezTo>
                      <a:lnTo>
                        <a:pt x="477129" y="167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249;p47">
                  <a:extLst>
                    <a:ext uri="{FF2B5EF4-FFF2-40B4-BE49-F238E27FC236}">
                      <a16:creationId xmlns:a16="http://schemas.microsoft.com/office/drawing/2014/main" id="{6A51622E-B80A-FBDB-044F-99268431071F}"/>
                    </a:ext>
                  </a:extLst>
                </p:cNvPr>
                <p:cNvSpPr/>
                <p:nvPr/>
              </p:nvSpPr>
              <p:spPr>
                <a:xfrm>
                  <a:off x="5728282" y="5315912"/>
                  <a:ext cx="66602" cy="325390"/>
                </a:xfrm>
                <a:custGeom>
                  <a:avLst/>
                  <a:gdLst/>
                  <a:ahLst/>
                  <a:cxnLst/>
                  <a:rect l="l" t="t" r="r" b="b"/>
                  <a:pathLst>
                    <a:path w="87062" h="425347" extrusionOk="0">
                      <a:moveTo>
                        <a:pt x="86974" y="421286"/>
                      </a:moveTo>
                      <a:lnTo>
                        <a:pt x="24541" y="14862"/>
                      </a:lnTo>
                      <a:cubicBezTo>
                        <a:pt x="16387" y="9574"/>
                        <a:pt x="8162" y="4400"/>
                        <a:pt x="-89" y="-728"/>
                      </a:cubicBezTo>
                      <a:lnTo>
                        <a:pt x="65250" y="42462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250;p47">
                  <a:extLst>
                    <a:ext uri="{FF2B5EF4-FFF2-40B4-BE49-F238E27FC236}">
                      <a16:creationId xmlns:a16="http://schemas.microsoft.com/office/drawing/2014/main" id="{BE4D5870-6FDC-4888-80F5-1F4C1A318BC4}"/>
                    </a:ext>
                  </a:extLst>
                </p:cNvPr>
                <p:cNvSpPr/>
                <p:nvPr/>
              </p:nvSpPr>
              <p:spPr>
                <a:xfrm>
                  <a:off x="5642170" y="5695733"/>
                  <a:ext cx="322891" cy="233935"/>
                </a:xfrm>
                <a:custGeom>
                  <a:avLst/>
                  <a:gdLst/>
                  <a:ahLst/>
                  <a:cxnLst/>
                  <a:rect l="l" t="t" r="r" b="b"/>
                  <a:pathLst>
                    <a:path w="422080" h="305797" extrusionOk="0">
                      <a:moveTo>
                        <a:pt x="421991" y="16860"/>
                      </a:moveTo>
                      <a:lnTo>
                        <a:pt x="408822" y="-728"/>
                      </a:lnTo>
                      <a:lnTo>
                        <a:pt x="-89" y="305069"/>
                      </a:lnTo>
                      <a:cubicBezTo>
                        <a:pt x="12556" y="304979"/>
                        <a:pt x="25200" y="304669"/>
                        <a:pt x="37842" y="3041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251;p47">
                  <a:extLst>
                    <a:ext uri="{FF2B5EF4-FFF2-40B4-BE49-F238E27FC236}">
                      <a16:creationId xmlns:a16="http://schemas.microsoft.com/office/drawing/2014/main" id="{0BE8B56F-0EAA-A26A-5BA7-010190F85002}"/>
                    </a:ext>
                  </a:extLst>
                </p:cNvPr>
                <p:cNvSpPr/>
                <p:nvPr/>
              </p:nvSpPr>
              <p:spPr>
                <a:xfrm>
                  <a:off x="4779643" y="5272811"/>
                  <a:ext cx="1334029" cy="490484"/>
                </a:xfrm>
                <a:custGeom>
                  <a:avLst/>
                  <a:gdLst/>
                  <a:ahLst/>
                  <a:cxnLst/>
                  <a:rect l="l" t="t" r="r" b="b"/>
                  <a:pathLst>
                    <a:path w="1743829" h="641156" extrusionOk="0">
                      <a:moveTo>
                        <a:pt x="1738354" y="618832"/>
                      </a:moveTo>
                      <a:lnTo>
                        <a:pt x="2846" y="-728"/>
                      </a:lnTo>
                      <a:cubicBezTo>
                        <a:pt x="1635" y="6666"/>
                        <a:pt x="639" y="14090"/>
                        <a:pt x="-89" y="21550"/>
                      </a:cubicBezTo>
                      <a:lnTo>
                        <a:pt x="1733514" y="640429"/>
                      </a:lnTo>
                      <a:cubicBezTo>
                        <a:pt x="1736927" y="637589"/>
                        <a:pt x="1740349" y="634773"/>
                        <a:pt x="1743740" y="631872"/>
                      </a:cubicBezTo>
                      <a:cubicBezTo>
                        <a:pt x="1742022" y="627487"/>
                        <a:pt x="1740133" y="623186"/>
                        <a:pt x="1738354" y="6188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4" name="Google Shape;1252;p47">
                <a:extLst>
                  <a:ext uri="{FF2B5EF4-FFF2-40B4-BE49-F238E27FC236}">
                    <a16:creationId xmlns:a16="http://schemas.microsoft.com/office/drawing/2014/main" id="{FEF1127D-0CCF-0409-073A-E5888D3A65A5}"/>
                  </a:ext>
                </a:extLst>
              </p:cNvPr>
              <p:cNvGrpSpPr/>
              <p:nvPr/>
            </p:nvGrpSpPr>
            <p:grpSpPr>
              <a:xfrm rot="736030">
                <a:off x="5077946" y="1738438"/>
                <a:ext cx="1063783" cy="1148535"/>
                <a:chOff x="4921769" y="3642162"/>
                <a:chExt cx="1048829" cy="1132389"/>
              </a:xfrm>
            </p:grpSpPr>
            <p:sp>
              <p:nvSpPr>
                <p:cNvPr id="1176" name="Google Shape;1253;p47">
                  <a:extLst>
                    <a:ext uri="{FF2B5EF4-FFF2-40B4-BE49-F238E27FC236}">
                      <a16:creationId xmlns:a16="http://schemas.microsoft.com/office/drawing/2014/main" id="{A9A60731-9C1B-9B28-AFA2-53F8827AA4F4}"/>
                    </a:ext>
                  </a:extLst>
                </p:cNvPr>
                <p:cNvSpPr/>
                <p:nvPr/>
              </p:nvSpPr>
              <p:spPr>
                <a:xfrm>
                  <a:off x="4921769" y="3642162"/>
                  <a:ext cx="1048829" cy="1132378"/>
                </a:xfrm>
                <a:custGeom>
                  <a:avLst/>
                  <a:gdLst/>
                  <a:ahLst/>
                  <a:cxnLst/>
                  <a:rect l="l" t="t" r="r" b="b"/>
                  <a:pathLst>
                    <a:path w="1371018" h="1480233" extrusionOk="0">
                      <a:moveTo>
                        <a:pt x="24217" y="13961"/>
                      </a:moveTo>
                      <a:cubicBezTo>
                        <a:pt x="-94878" y="497744"/>
                        <a:pt x="207410" y="1383284"/>
                        <a:pt x="1293296" y="1479506"/>
                      </a:cubicBezTo>
                      <a:cubicBezTo>
                        <a:pt x="1574677" y="888315"/>
                        <a:pt x="1077452" y="-135295"/>
                        <a:pt x="24217" y="139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7" name="Google Shape;1254;p47">
                  <a:extLst>
                    <a:ext uri="{FF2B5EF4-FFF2-40B4-BE49-F238E27FC236}">
                      <a16:creationId xmlns:a16="http://schemas.microsoft.com/office/drawing/2014/main" id="{42B9E8F9-8451-8FED-7823-88CA60B8E2C1}"/>
                    </a:ext>
                  </a:extLst>
                </p:cNvPr>
                <p:cNvSpPr/>
                <p:nvPr/>
              </p:nvSpPr>
              <p:spPr>
                <a:xfrm>
                  <a:off x="4938097" y="3651132"/>
                  <a:ext cx="976193" cy="1123419"/>
                </a:xfrm>
                <a:custGeom>
                  <a:avLst/>
                  <a:gdLst/>
                  <a:ahLst/>
                  <a:cxnLst/>
                  <a:rect l="l" t="t" r="r" b="b"/>
                  <a:pathLst>
                    <a:path w="1276069" h="1468522" extrusionOk="0">
                      <a:moveTo>
                        <a:pt x="1275980" y="1459154"/>
                      </a:moveTo>
                      <a:lnTo>
                        <a:pt x="25185" y="-728"/>
                      </a:lnTo>
                      <a:cubicBezTo>
                        <a:pt x="17782" y="212"/>
                        <a:pt x="10353" y="1204"/>
                        <a:pt x="2899" y="2249"/>
                      </a:cubicBezTo>
                      <a:cubicBezTo>
                        <a:pt x="1845" y="6533"/>
                        <a:pt x="899" y="10919"/>
                        <a:pt x="-89" y="15265"/>
                      </a:cubicBezTo>
                      <a:lnTo>
                        <a:pt x="1241796" y="1464746"/>
                      </a:lnTo>
                      <a:cubicBezTo>
                        <a:pt x="1251834" y="1465785"/>
                        <a:pt x="1261804" y="1466893"/>
                        <a:pt x="1271979" y="1467795"/>
                      </a:cubicBezTo>
                      <a:cubicBezTo>
                        <a:pt x="1273342" y="1464931"/>
                        <a:pt x="1274653" y="1462037"/>
                        <a:pt x="1275980" y="14591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255;p47">
                  <a:extLst>
                    <a:ext uri="{FF2B5EF4-FFF2-40B4-BE49-F238E27FC236}">
                      <a16:creationId xmlns:a16="http://schemas.microsoft.com/office/drawing/2014/main" id="{3740069E-DC47-3ADC-0907-E58667E4F29D}"/>
                    </a:ext>
                  </a:extLst>
                </p:cNvPr>
                <p:cNvSpPr/>
                <p:nvPr/>
              </p:nvSpPr>
              <p:spPr>
                <a:xfrm>
                  <a:off x="4965616" y="4023850"/>
                  <a:ext cx="307717" cy="85969"/>
                </a:xfrm>
                <a:custGeom>
                  <a:avLst/>
                  <a:gdLst/>
                  <a:ahLst/>
                  <a:cxnLst/>
                  <a:rect l="l" t="t" r="r" b="b"/>
                  <a:pathLst>
                    <a:path w="402245" h="112378" extrusionOk="0">
                      <a:moveTo>
                        <a:pt x="396002" y="-728"/>
                      </a:moveTo>
                      <a:lnTo>
                        <a:pt x="-89" y="83401"/>
                      </a:lnTo>
                      <a:cubicBezTo>
                        <a:pt x="2932" y="92818"/>
                        <a:pt x="6076" y="102234"/>
                        <a:pt x="9343" y="111651"/>
                      </a:cubicBezTo>
                      <a:lnTo>
                        <a:pt x="402156" y="282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256;p47">
                  <a:extLst>
                    <a:ext uri="{FF2B5EF4-FFF2-40B4-BE49-F238E27FC236}">
                      <a16:creationId xmlns:a16="http://schemas.microsoft.com/office/drawing/2014/main" id="{FB0DCCB6-F01F-73BE-5251-9D277AA18FF4}"/>
                    </a:ext>
                  </a:extLst>
                </p:cNvPr>
                <p:cNvSpPr/>
                <p:nvPr/>
              </p:nvSpPr>
              <p:spPr>
                <a:xfrm>
                  <a:off x="5461021" y="3802587"/>
                  <a:ext cx="170353" cy="469223"/>
                </a:xfrm>
                <a:custGeom>
                  <a:avLst/>
                  <a:gdLst/>
                  <a:ahLst/>
                  <a:cxnLst/>
                  <a:rect l="l" t="t" r="r" b="b"/>
                  <a:pathLst>
                    <a:path w="222684" h="613364" extrusionOk="0">
                      <a:moveTo>
                        <a:pt x="28049" y="612637"/>
                      </a:moveTo>
                      <a:lnTo>
                        <a:pt x="222595" y="17894"/>
                      </a:lnTo>
                      <a:cubicBezTo>
                        <a:pt x="214348" y="11586"/>
                        <a:pt x="205997" y="5379"/>
                        <a:pt x="197541" y="-728"/>
                      </a:cubicBezTo>
                      <a:lnTo>
                        <a:pt x="-89" y="6034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80" name="Google Shape;1257;p47">
                  <a:extLst>
                    <a:ext uri="{FF2B5EF4-FFF2-40B4-BE49-F238E27FC236}">
                      <a16:creationId xmlns:a16="http://schemas.microsoft.com/office/drawing/2014/main" id="{32B3F479-647E-4228-9B8A-5FB2C222B992}"/>
                    </a:ext>
                  </a:extLst>
                </p:cNvPr>
                <p:cNvGrpSpPr/>
                <p:nvPr/>
              </p:nvGrpSpPr>
              <p:grpSpPr>
                <a:xfrm>
                  <a:off x="5242608" y="4480691"/>
                  <a:ext cx="420919" cy="42073"/>
                  <a:chOff x="2422386" y="2810148"/>
                  <a:chExt cx="549503" cy="54926"/>
                </a:xfrm>
              </p:grpSpPr>
              <p:sp>
                <p:nvSpPr>
                  <p:cNvPr id="1181" name="Google Shape;1258;p47">
                    <a:extLst>
                      <a:ext uri="{FF2B5EF4-FFF2-40B4-BE49-F238E27FC236}">
                        <a16:creationId xmlns:a16="http://schemas.microsoft.com/office/drawing/2014/main" id="{343D8BC0-D907-2EA9-BF54-61DFF675B61D}"/>
                      </a:ext>
                    </a:extLst>
                  </p:cNvPr>
                  <p:cNvSpPr/>
                  <p:nvPr/>
                </p:nvSpPr>
                <p:spPr>
                  <a:xfrm>
                    <a:off x="2423063" y="2850164"/>
                    <a:ext cx="16318" cy="14910"/>
                  </a:xfrm>
                  <a:custGeom>
                    <a:avLst/>
                    <a:gdLst/>
                    <a:ahLst/>
                    <a:cxnLst/>
                    <a:rect l="l" t="t" r="r" b="b"/>
                    <a:pathLst>
                      <a:path w="16318" h="14910" extrusionOk="0">
                        <a:moveTo>
                          <a:pt x="600" y="14183"/>
                        </a:moveTo>
                        <a:lnTo>
                          <a:pt x="16230" y="13459"/>
                        </a:lnTo>
                        <a:cubicBezTo>
                          <a:pt x="10700" y="8781"/>
                          <a:pt x="5325" y="4016"/>
                          <a:pt x="-89" y="-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259;p47">
                    <a:extLst>
                      <a:ext uri="{FF2B5EF4-FFF2-40B4-BE49-F238E27FC236}">
                        <a16:creationId xmlns:a16="http://schemas.microsoft.com/office/drawing/2014/main" id="{1525EA3C-A564-6114-383F-7FA028F6130D}"/>
                      </a:ext>
                    </a:extLst>
                  </p:cNvPr>
                  <p:cNvSpPr/>
                  <p:nvPr/>
                </p:nvSpPr>
                <p:spPr>
                  <a:xfrm>
                    <a:off x="2422386" y="2810148"/>
                    <a:ext cx="549503" cy="54203"/>
                  </a:xfrm>
                  <a:custGeom>
                    <a:avLst/>
                    <a:gdLst/>
                    <a:ahLst/>
                    <a:cxnLst/>
                    <a:rect l="l" t="t" r="r" b="b"/>
                    <a:pathLst>
                      <a:path w="549503" h="54203" extrusionOk="0">
                        <a:moveTo>
                          <a:pt x="548046" y="-728"/>
                        </a:moveTo>
                        <a:lnTo>
                          <a:pt x="-89" y="24642"/>
                        </a:lnTo>
                        <a:lnTo>
                          <a:pt x="589" y="39288"/>
                        </a:lnTo>
                        <a:cubicBezTo>
                          <a:pt x="6002" y="44032"/>
                          <a:pt x="11378" y="48797"/>
                          <a:pt x="16907" y="53475"/>
                        </a:cubicBezTo>
                        <a:lnTo>
                          <a:pt x="549414" y="288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65" name="Google Shape;1260;p47">
                <a:extLst>
                  <a:ext uri="{FF2B5EF4-FFF2-40B4-BE49-F238E27FC236}">
                    <a16:creationId xmlns:a16="http://schemas.microsoft.com/office/drawing/2014/main" id="{F2728063-5920-3EFB-0AB6-09A66241D8FC}"/>
                  </a:ext>
                </a:extLst>
              </p:cNvPr>
              <p:cNvGrpSpPr/>
              <p:nvPr/>
            </p:nvGrpSpPr>
            <p:grpSpPr>
              <a:xfrm rot="-647153" flipH="1">
                <a:off x="7281949" y="1743677"/>
                <a:ext cx="990072" cy="1139392"/>
                <a:chOff x="4938097" y="3651132"/>
                <a:chExt cx="976193" cy="1123419"/>
              </a:xfrm>
            </p:grpSpPr>
            <p:sp>
              <p:nvSpPr>
                <p:cNvPr id="1170" name="Google Shape;1262;p47">
                  <a:extLst>
                    <a:ext uri="{FF2B5EF4-FFF2-40B4-BE49-F238E27FC236}">
                      <a16:creationId xmlns:a16="http://schemas.microsoft.com/office/drawing/2014/main" id="{1BA9E45F-2D68-0956-54DF-079F67E047CF}"/>
                    </a:ext>
                  </a:extLst>
                </p:cNvPr>
                <p:cNvSpPr/>
                <p:nvPr/>
              </p:nvSpPr>
              <p:spPr>
                <a:xfrm>
                  <a:off x="4938097" y="3651132"/>
                  <a:ext cx="976193" cy="1123419"/>
                </a:xfrm>
                <a:custGeom>
                  <a:avLst/>
                  <a:gdLst/>
                  <a:ahLst/>
                  <a:cxnLst/>
                  <a:rect l="l" t="t" r="r" b="b"/>
                  <a:pathLst>
                    <a:path w="1276069" h="1468522" extrusionOk="0">
                      <a:moveTo>
                        <a:pt x="1275980" y="1459154"/>
                      </a:moveTo>
                      <a:lnTo>
                        <a:pt x="25185" y="-728"/>
                      </a:lnTo>
                      <a:cubicBezTo>
                        <a:pt x="17782" y="212"/>
                        <a:pt x="10353" y="1204"/>
                        <a:pt x="2899" y="2249"/>
                      </a:cubicBezTo>
                      <a:cubicBezTo>
                        <a:pt x="1845" y="6533"/>
                        <a:pt x="899" y="10919"/>
                        <a:pt x="-89" y="15265"/>
                      </a:cubicBezTo>
                      <a:lnTo>
                        <a:pt x="1241796" y="1464746"/>
                      </a:lnTo>
                      <a:cubicBezTo>
                        <a:pt x="1251834" y="1465785"/>
                        <a:pt x="1261804" y="1466893"/>
                        <a:pt x="1271979" y="1467795"/>
                      </a:cubicBezTo>
                      <a:cubicBezTo>
                        <a:pt x="1273342" y="1464931"/>
                        <a:pt x="1274653" y="1462037"/>
                        <a:pt x="1275980" y="14591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263;p47">
                  <a:extLst>
                    <a:ext uri="{FF2B5EF4-FFF2-40B4-BE49-F238E27FC236}">
                      <a16:creationId xmlns:a16="http://schemas.microsoft.com/office/drawing/2014/main" id="{9CA993E3-A06C-82BA-8C00-E679060D0103}"/>
                    </a:ext>
                  </a:extLst>
                </p:cNvPr>
                <p:cNvSpPr/>
                <p:nvPr/>
              </p:nvSpPr>
              <p:spPr>
                <a:xfrm>
                  <a:off x="4965616" y="4023850"/>
                  <a:ext cx="307717" cy="85969"/>
                </a:xfrm>
                <a:custGeom>
                  <a:avLst/>
                  <a:gdLst/>
                  <a:ahLst/>
                  <a:cxnLst/>
                  <a:rect l="l" t="t" r="r" b="b"/>
                  <a:pathLst>
                    <a:path w="402245" h="112378" extrusionOk="0">
                      <a:moveTo>
                        <a:pt x="396002" y="-728"/>
                      </a:moveTo>
                      <a:lnTo>
                        <a:pt x="-89" y="83401"/>
                      </a:lnTo>
                      <a:cubicBezTo>
                        <a:pt x="2932" y="92818"/>
                        <a:pt x="6076" y="102234"/>
                        <a:pt x="9343" y="111651"/>
                      </a:cubicBezTo>
                      <a:lnTo>
                        <a:pt x="402156" y="282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264;p47">
                  <a:extLst>
                    <a:ext uri="{FF2B5EF4-FFF2-40B4-BE49-F238E27FC236}">
                      <a16:creationId xmlns:a16="http://schemas.microsoft.com/office/drawing/2014/main" id="{3507AF1F-E7EC-F77E-DAEE-B2CF78F1E5A0}"/>
                    </a:ext>
                  </a:extLst>
                </p:cNvPr>
                <p:cNvSpPr/>
                <p:nvPr/>
              </p:nvSpPr>
              <p:spPr>
                <a:xfrm>
                  <a:off x="5461021" y="3802587"/>
                  <a:ext cx="170353" cy="469223"/>
                </a:xfrm>
                <a:custGeom>
                  <a:avLst/>
                  <a:gdLst/>
                  <a:ahLst/>
                  <a:cxnLst/>
                  <a:rect l="l" t="t" r="r" b="b"/>
                  <a:pathLst>
                    <a:path w="222684" h="613364" extrusionOk="0">
                      <a:moveTo>
                        <a:pt x="28049" y="612637"/>
                      </a:moveTo>
                      <a:lnTo>
                        <a:pt x="222595" y="17894"/>
                      </a:lnTo>
                      <a:cubicBezTo>
                        <a:pt x="214348" y="11586"/>
                        <a:pt x="205997" y="5379"/>
                        <a:pt x="197541" y="-728"/>
                      </a:cubicBezTo>
                      <a:lnTo>
                        <a:pt x="-89" y="6034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73" name="Google Shape;1265;p47">
                  <a:extLst>
                    <a:ext uri="{FF2B5EF4-FFF2-40B4-BE49-F238E27FC236}">
                      <a16:creationId xmlns:a16="http://schemas.microsoft.com/office/drawing/2014/main" id="{1529EA98-4E37-CF6D-6D4B-8C6467B019EA}"/>
                    </a:ext>
                  </a:extLst>
                </p:cNvPr>
                <p:cNvGrpSpPr/>
                <p:nvPr/>
              </p:nvGrpSpPr>
              <p:grpSpPr>
                <a:xfrm>
                  <a:off x="5242608" y="4480691"/>
                  <a:ext cx="420919" cy="42073"/>
                  <a:chOff x="2422386" y="2810148"/>
                  <a:chExt cx="549503" cy="54926"/>
                </a:xfrm>
              </p:grpSpPr>
              <p:sp>
                <p:nvSpPr>
                  <p:cNvPr id="1174" name="Google Shape;1266;p47">
                    <a:extLst>
                      <a:ext uri="{FF2B5EF4-FFF2-40B4-BE49-F238E27FC236}">
                        <a16:creationId xmlns:a16="http://schemas.microsoft.com/office/drawing/2014/main" id="{506FA7C7-4F8A-8194-A34A-C3C29F0CF74A}"/>
                      </a:ext>
                    </a:extLst>
                  </p:cNvPr>
                  <p:cNvSpPr/>
                  <p:nvPr/>
                </p:nvSpPr>
                <p:spPr>
                  <a:xfrm>
                    <a:off x="2423063" y="2850164"/>
                    <a:ext cx="16318" cy="14910"/>
                  </a:xfrm>
                  <a:custGeom>
                    <a:avLst/>
                    <a:gdLst/>
                    <a:ahLst/>
                    <a:cxnLst/>
                    <a:rect l="l" t="t" r="r" b="b"/>
                    <a:pathLst>
                      <a:path w="16318" h="14910" extrusionOk="0">
                        <a:moveTo>
                          <a:pt x="600" y="14183"/>
                        </a:moveTo>
                        <a:lnTo>
                          <a:pt x="16230" y="13459"/>
                        </a:lnTo>
                        <a:cubicBezTo>
                          <a:pt x="10700" y="8781"/>
                          <a:pt x="5325" y="4016"/>
                          <a:pt x="-89" y="-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267;p47">
                    <a:extLst>
                      <a:ext uri="{FF2B5EF4-FFF2-40B4-BE49-F238E27FC236}">
                        <a16:creationId xmlns:a16="http://schemas.microsoft.com/office/drawing/2014/main" id="{21925851-AB78-1E6E-8B46-420AF12084BB}"/>
                      </a:ext>
                    </a:extLst>
                  </p:cNvPr>
                  <p:cNvSpPr/>
                  <p:nvPr/>
                </p:nvSpPr>
                <p:spPr>
                  <a:xfrm>
                    <a:off x="2422386" y="2810148"/>
                    <a:ext cx="549503" cy="54203"/>
                  </a:xfrm>
                  <a:custGeom>
                    <a:avLst/>
                    <a:gdLst/>
                    <a:ahLst/>
                    <a:cxnLst/>
                    <a:rect l="l" t="t" r="r" b="b"/>
                    <a:pathLst>
                      <a:path w="549503" h="54203" extrusionOk="0">
                        <a:moveTo>
                          <a:pt x="548046" y="-728"/>
                        </a:moveTo>
                        <a:lnTo>
                          <a:pt x="-89" y="24642"/>
                        </a:lnTo>
                        <a:lnTo>
                          <a:pt x="589" y="39288"/>
                        </a:lnTo>
                        <a:cubicBezTo>
                          <a:pt x="6002" y="44032"/>
                          <a:pt x="11378" y="48797"/>
                          <a:pt x="16907" y="53475"/>
                        </a:cubicBezTo>
                        <a:lnTo>
                          <a:pt x="549414" y="288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168" name="Google Shape;1270;p47">
                <a:extLst>
                  <a:ext uri="{FF2B5EF4-FFF2-40B4-BE49-F238E27FC236}">
                    <a16:creationId xmlns:a16="http://schemas.microsoft.com/office/drawing/2014/main" id="{4B63DC9E-A0AD-30D1-47A2-B918EB947A26}"/>
                  </a:ext>
                </a:extLst>
              </p:cNvPr>
              <p:cNvSpPr/>
              <p:nvPr/>
            </p:nvSpPr>
            <p:spPr>
              <a:xfrm rot="4551691" flipH="1">
                <a:off x="7496604" y="2347832"/>
                <a:ext cx="509447" cy="1332739"/>
              </a:xfrm>
              <a:custGeom>
                <a:avLst/>
                <a:gdLst/>
                <a:ahLst/>
                <a:cxnLst/>
                <a:rect l="l" t="t" r="r" b="b"/>
                <a:pathLst>
                  <a:path w="653283" h="1717523" extrusionOk="0">
                    <a:moveTo>
                      <a:pt x="653195" y="1706248"/>
                    </a:moveTo>
                    <a:lnTo>
                      <a:pt x="32013" y="11941"/>
                    </a:lnTo>
                    <a:cubicBezTo>
                      <a:pt x="23462" y="7705"/>
                      <a:pt x="14995" y="3431"/>
                      <a:pt x="6276" y="-728"/>
                    </a:cubicBezTo>
                    <a:cubicBezTo>
                      <a:pt x="4113" y="1368"/>
                      <a:pt x="2049" y="3579"/>
                      <a:pt x="-89" y="5705"/>
                    </a:cubicBezTo>
                    <a:lnTo>
                      <a:pt x="625444" y="1711884"/>
                    </a:lnTo>
                    <a:cubicBezTo>
                      <a:pt x="632385" y="1713514"/>
                      <a:pt x="639212" y="1715253"/>
                      <a:pt x="646243" y="1716796"/>
                    </a:cubicBezTo>
                    <a:cubicBezTo>
                      <a:pt x="648594" y="1713348"/>
                      <a:pt x="650882" y="1709773"/>
                      <a:pt x="653195" y="170624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3" name="Google Shape;1271;p47">
              <a:extLst>
                <a:ext uri="{FF2B5EF4-FFF2-40B4-BE49-F238E27FC236}">
                  <a16:creationId xmlns:a16="http://schemas.microsoft.com/office/drawing/2014/main" id="{BA970754-1209-6BF3-20DF-E8C6F8D3BEC1}"/>
                </a:ext>
              </a:extLst>
            </p:cNvPr>
            <p:cNvSpPr/>
            <p:nvPr/>
          </p:nvSpPr>
          <p:spPr>
            <a:xfrm rot="-383411">
              <a:off x="5548801" y="1340225"/>
              <a:ext cx="2059527" cy="2025926"/>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nvGrpSpPr>
            <p:cNvPr id="1114" name="Google Shape;1272;p47">
              <a:extLst>
                <a:ext uri="{FF2B5EF4-FFF2-40B4-BE49-F238E27FC236}">
                  <a16:creationId xmlns:a16="http://schemas.microsoft.com/office/drawing/2014/main" id="{FE9CDC83-3446-4399-A443-11C53EDD94B0}"/>
                </a:ext>
              </a:extLst>
            </p:cNvPr>
            <p:cNvGrpSpPr/>
            <p:nvPr/>
          </p:nvGrpSpPr>
          <p:grpSpPr>
            <a:xfrm rot="665186">
              <a:off x="5397882" y="1178586"/>
              <a:ext cx="2345941" cy="2345804"/>
              <a:chOff x="6210529" y="1881600"/>
              <a:chExt cx="474193" cy="474166"/>
            </a:xfrm>
          </p:grpSpPr>
          <p:grpSp>
            <p:nvGrpSpPr>
              <p:cNvPr id="1131" name="Google Shape;1273;p47">
                <a:extLst>
                  <a:ext uri="{FF2B5EF4-FFF2-40B4-BE49-F238E27FC236}">
                    <a16:creationId xmlns:a16="http://schemas.microsoft.com/office/drawing/2014/main" id="{BFCE605E-11C0-D0FA-3F78-548F8A69EFCB}"/>
                  </a:ext>
                </a:extLst>
              </p:cNvPr>
              <p:cNvGrpSpPr/>
              <p:nvPr/>
            </p:nvGrpSpPr>
            <p:grpSpPr>
              <a:xfrm>
                <a:off x="6225262" y="1881600"/>
                <a:ext cx="444028" cy="474166"/>
                <a:chOff x="6225262" y="1881600"/>
                <a:chExt cx="444028" cy="474166"/>
              </a:xfrm>
            </p:grpSpPr>
            <p:grpSp>
              <p:nvGrpSpPr>
                <p:cNvPr id="1148" name="Google Shape;1274;p47">
                  <a:extLst>
                    <a:ext uri="{FF2B5EF4-FFF2-40B4-BE49-F238E27FC236}">
                      <a16:creationId xmlns:a16="http://schemas.microsoft.com/office/drawing/2014/main" id="{F4A2CDA0-2339-E6B4-13E6-593644762F0D}"/>
                    </a:ext>
                  </a:extLst>
                </p:cNvPr>
                <p:cNvGrpSpPr/>
                <p:nvPr/>
              </p:nvGrpSpPr>
              <p:grpSpPr>
                <a:xfrm>
                  <a:off x="6549567" y="1881600"/>
                  <a:ext cx="119723" cy="369879"/>
                  <a:chOff x="6549567" y="1881600"/>
                  <a:chExt cx="119723" cy="369879"/>
                </a:xfrm>
              </p:grpSpPr>
              <p:sp>
                <p:nvSpPr>
                  <p:cNvPr id="1161" name="Google Shape;1275;p47">
                    <a:extLst>
                      <a:ext uri="{FF2B5EF4-FFF2-40B4-BE49-F238E27FC236}">
                        <a16:creationId xmlns:a16="http://schemas.microsoft.com/office/drawing/2014/main" id="{6E78B641-7D7D-46EF-47CD-170EA103872D}"/>
                      </a:ext>
                    </a:extLst>
                  </p:cNvPr>
                  <p:cNvSpPr/>
                  <p:nvPr/>
                </p:nvSpPr>
                <p:spPr>
                  <a:xfrm>
                    <a:off x="6550276" y="1881828"/>
                    <a:ext cx="118751" cy="369219"/>
                  </a:xfrm>
                  <a:custGeom>
                    <a:avLst/>
                    <a:gdLst/>
                    <a:ahLst/>
                    <a:cxnLst/>
                    <a:rect l="l" t="t" r="r" b="b"/>
                    <a:pathLst>
                      <a:path w="118751" h="369219" extrusionOk="0">
                        <a:moveTo>
                          <a:pt x="0" y="0"/>
                        </a:moveTo>
                        <a:lnTo>
                          <a:pt x="118752" y="369220"/>
                        </a:ln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276;p47">
                    <a:extLst>
                      <a:ext uri="{FF2B5EF4-FFF2-40B4-BE49-F238E27FC236}">
                        <a16:creationId xmlns:a16="http://schemas.microsoft.com/office/drawing/2014/main" id="{62B499DC-FBA9-B49A-5B3F-C05DD9DC87C0}"/>
                      </a:ext>
                    </a:extLst>
                  </p:cNvPr>
                  <p:cNvSpPr/>
                  <p:nvPr/>
                </p:nvSpPr>
                <p:spPr>
                  <a:xfrm rot="-1065335">
                    <a:off x="6608677" y="1872590"/>
                    <a:ext cx="1502" cy="387898"/>
                  </a:xfrm>
                  <a:custGeom>
                    <a:avLst/>
                    <a:gdLst/>
                    <a:ahLst/>
                    <a:cxnLst/>
                    <a:rect l="l" t="t" r="r" b="b"/>
                    <a:pathLst>
                      <a:path w="1502" h="387843" extrusionOk="0">
                        <a:moveTo>
                          <a:pt x="762" y="131"/>
                        </a:moveTo>
                        <a:lnTo>
                          <a:pt x="2265" y="131"/>
                        </a:lnTo>
                        <a:lnTo>
                          <a:pt x="2265" y="387975"/>
                        </a:lnTo>
                        <a:lnTo>
                          <a:pt x="762" y="38797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9" name="Google Shape;1277;p47">
                  <a:extLst>
                    <a:ext uri="{FF2B5EF4-FFF2-40B4-BE49-F238E27FC236}">
                      <a16:creationId xmlns:a16="http://schemas.microsoft.com/office/drawing/2014/main" id="{8855C880-ED84-70F3-87D0-C46D5FD2A118}"/>
                    </a:ext>
                  </a:extLst>
                </p:cNvPr>
                <p:cNvGrpSpPr/>
                <p:nvPr/>
              </p:nvGrpSpPr>
              <p:grpSpPr>
                <a:xfrm>
                  <a:off x="6468491" y="1907671"/>
                  <a:ext cx="119723" cy="369879"/>
                  <a:chOff x="6468491" y="1907671"/>
                  <a:chExt cx="119723" cy="369879"/>
                </a:xfrm>
              </p:grpSpPr>
              <p:sp>
                <p:nvSpPr>
                  <p:cNvPr id="1159" name="Google Shape;1278;p47">
                    <a:extLst>
                      <a:ext uri="{FF2B5EF4-FFF2-40B4-BE49-F238E27FC236}">
                        <a16:creationId xmlns:a16="http://schemas.microsoft.com/office/drawing/2014/main" id="{D3C73AEE-624B-C912-5E4F-C90BFF3BB64B}"/>
                      </a:ext>
                    </a:extLst>
                  </p:cNvPr>
                  <p:cNvSpPr/>
                  <p:nvPr/>
                </p:nvSpPr>
                <p:spPr>
                  <a:xfrm>
                    <a:off x="6469200" y="1907899"/>
                    <a:ext cx="118751" cy="369219"/>
                  </a:xfrm>
                  <a:custGeom>
                    <a:avLst/>
                    <a:gdLst/>
                    <a:ahLst/>
                    <a:cxnLst/>
                    <a:rect l="l" t="t" r="r" b="b"/>
                    <a:pathLst>
                      <a:path w="118751" h="369219" extrusionOk="0">
                        <a:moveTo>
                          <a:pt x="0" y="0"/>
                        </a:moveTo>
                        <a:lnTo>
                          <a:pt x="118751" y="369220"/>
                        </a:ln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279;p47">
                    <a:extLst>
                      <a:ext uri="{FF2B5EF4-FFF2-40B4-BE49-F238E27FC236}">
                        <a16:creationId xmlns:a16="http://schemas.microsoft.com/office/drawing/2014/main" id="{03C98EE6-F016-CD5B-AD88-8C5FA8E022B2}"/>
                      </a:ext>
                    </a:extLst>
                  </p:cNvPr>
                  <p:cNvSpPr/>
                  <p:nvPr/>
                </p:nvSpPr>
                <p:spPr>
                  <a:xfrm rot="-1065335">
                    <a:off x="6527601" y="1898661"/>
                    <a:ext cx="1502" cy="387898"/>
                  </a:xfrm>
                  <a:custGeom>
                    <a:avLst/>
                    <a:gdLst/>
                    <a:ahLst/>
                    <a:cxnLst/>
                    <a:rect l="l" t="t" r="r" b="b"/>
                    <a:pathLst>
                      <a:path w="1502" h="387843" extrusionOk="0">
                        <a:moveTo>
                          <a:pt x="762" y="131"/>
                        </a:moveTo>
                        <a:lnTo>
                          <a:pt x="2265" y="131"/>
                        </a:lnTo>
                        <a:lnTo>
                          <a:pt x="2265" y="387975"/>
                        </a:lnTo>
                        <a:lnTo>
                          <a:pt x="762" y="38797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50" name="Google Shape;1280;p47">
                  <a:extLst>
                    <a:ext uri="{FF2B5EF4-FFF2-40B4-BE49-F238E27FC236}">
                      <a16:creationId xmlns:a16="http://schemas.microsoft.com/office/drawing/2014/main" id="{2D67818C-2FE2-3D11-7AB2-E7E06B95B4E5}"/>
                    </a:ext>
                  </a:extLst>
                </p:cNvPr>
                <p:cNvGrpSpPr/>
                <p:nvPr/>
              </p:nvGrpSpPr>
              <p:grpSpPr>
                <a:xfrm>
                  <a:off x="6387414" y="1933743"/>
                  <a:ext cx="119723" cy="369879"/>
                  <a:chOff x="6387414" y="1933743"/>
                  <a:chExt cx="119723" cy="369879"/>
                </a:xfrm>
              </p:grpSpPr>
              <p:sp>
                <p:nvSpPr>
                  <p:cNvPr id="1157" name="Google Shape;1281;p47">
                    <a:extLst>
                      <a:ext uri="{FF2B5EF4-FFF2-40B4-BE49-F238E27FC236}">
                        <a16:creationId xmlns:a16="http://schemas.microsoft.com/office/drawing/2014/main" id="{349EFA33-3B57-67ED-9185-D475BBEF350B}"/>
                      </a:ext>
                    </a:extLst>
                  </p:cNvPr>
                  <p:cNvSpPr/>
                  <p:nvPr/>
                </p:nvSpPr>
                <p:spPr>
                  <a:xfrm>
                    <a:off x="6388124" y="1933971"/>
                    <a:ext cx="118751" cy="369219"/>
                  </a:xfrm>
                  <a:custGeom>
                    <a:avLst/>
                    <a:gdLst/>
                    <a:ahLst/>
                    <a:cxnLst/>
                    <a:rect l="l" t="t" r="r" b="b"/>
                    <a:pathLst>
                      <a:path w="118751" h="369219" extrusionOk="0">
                        <a:moveTo>
                          <a:pt x="0" y="0"/>
                        </a:moveTo>
                        <a:lnTo>
                          <a:pt x="118751" y="369220"/>
                        </a:ln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282;p47">
                    <a:extLst>
                      <a:ext uri="{FF2B5EF4-FFF2-40B4-BE49-F238E27FC236}">
                        <a16:creationId xmlns:a16="http://schemas.microsoft.com/office/drawing/2014/main" id="{F8A2CC50-B23A-5524-4D7F-DC659EA990D0}"/>
                      </a:ext>
                    </a:extLst>
                  </p:cNvPr>
                  <p:cNvSpPr/>
                  <p:nvPr/>
                </p:nvSpPr>
                <p:spPr>
                  <a:xfrm rot="-1065335">
                    <a:off x="6446524" y="1924733"/>
                    <a:ext cx="1502" cy="387898"/>
                  </a:xfrm>
                  <a:custGeom>
                    <a:avLst/>
                    <a:gdLst/>
                    <a:ahLst/>
                    <a:cxnLst/>
                    <a:rect l="l" t="t" r="r" b="b"/>
                    <a:pathLst>
                      <a:path w="1502" h="387843" extrusionOk="0">
                        <a:moveTo>
                          <a:pt x="762" y="131"/>
                        </a:moveTo>
                        <a:lnTo>
                          <a:pt x="2265" y="131"/>
                        </a:lnTo>
                        <a:lnTo>
                          <a:pt x="2265" y="387974"/>
                        </a:lnTo>
                        <a:lnTo>
                          <a:pt x="762" y="3879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51" name="Google Shape;1283;p47">
                  <a:extLst>
                    <a:ext uri="{FF2B5EF4-FFF2-40B4-BE49-F238E27FC236}">
                      <a16:creationId xmlns:a16="http://schemas.microsoft.com/office/drawing/2014/main" id="{B38FC04A-1341-DBE7-A03E-61C0B568EE15}"/>
                    </a:ext>
                  </a:extLst>
                </p:cNvPr>
                <p:cNvGrpSpPr/>
                <p:nvPr/>
              </p:nvGrpSpPr>
              <p:grpSpPr>
                <a:xfrm>
                  <a:off x="6306338" y="1959815"/>
                  <a:ext cx="119723" cy="369879"/>
                  <a:chOff x="6306338" y="1959815"/>
                  <a:chExt cx="119723" cy="369879"/>
                </a:xfrm>
              </p:grpSpPr>
              <p:sp>
                <p:nvSpPr>
                  <p:cNvPr id="1155" name="Google Shape;1284;p47">
                    <a:extLst>
                      <a:ext uri="{FF2B5EF4-FFF2-40B4-BE49-F238E27FC236}">
                        <a16:creationId xmlns:a16="http://schemas.microsoft.com/office/drawing/2014/main" id="{629A60DF-2A78-04F0-55DE-BEB2AC34F229}"/>
                      </a:ext>
                    </a:extLst>
                  </p:cNvPr>
                  <p:cNvSpPr/>
                  <p:nvPr/>
                </p:nvSpPr>
                <p:spPr>
                  <a:xfrm>
                    <a:off x="6307048" y="1960042"/>
                    <a:ext cx="118751" cy="369219"/>
                  </a:xfrm>
                  <a:custGeom>
                    <a:avLst/>
                    <a:gdLst/>
                    <a:ahLst/>
                    <a:cxnLst/>
                    <a:rect l="l" t="t" r="r" b="b"/>
                    <a:pathLst>
                      <a:path w="118751" h="369219" extrusionOk="0">
                        <a:moveTo>
                          <a:pt x="0" y="0"/>
                        </a:moveTo>
                        <a:lnTo>
                          <a:pt x="118751" y="369220"/>
                        </a:ln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285;p47">
                    <a:extLst>
                      <a:ext uri="{FF2B5EF4-FFF2-40B4-BE49-F238E27FC236}">
                        <a16:creationId xmlns:a16="http://schemas.microsoft.com/office/drawing/2014/main" id="{A270EA57-10F4-7E30-7C79-8302071D91B3}"/>
                      </a:ext>
                    </a:extLst>
                  </p:cNvPr>
                  <p:cNvSpPr/>
                  <p:nvPr/>
                </p:nvSpPr>
                <p:spPr>
                  <a:xfrm rot="-1065335">
                    <a:off x="6365448" y="1950805"/>
                    <a:ext cx="1502" cy="387898"/>
                  </a:xfrm>
                  <a:custGeom>
                    <a:avLst/>
                    <a:gdLst/>
                    <a:ahLst/>
                    <a:cxnLst/>
                    <a:rect l="l" t="t" r="r" b="b"/>
                    <a:pathLst>
                      <a:path w="1502" h="387843" extrusionOk="0">
                        <a:moveTo>
                          <a:pt x="762" y="131"/>
                        </a:moveTo>
                        <a:lnTo>
                          <a:pt x="2265" y="131"/>
                        </a:lnTo>
                        <a:lnTo>
                          <a:pt x="2265" y="387975"/>
                        </a:lnTo>
                        <a:lnTo>
                          <a:pt x="762" y="38797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52" name="Google Shape;1286;p47">
                  <a:extLst>
                    <a:ext uri="{FF2B5EF4-FFF2-40B4-BE49-F238E27FC236}">
                      <a16:creationId xmlns:a16="http://schemas.microsoft.com/office/drawing/2014/main" id="{33DA40B5-B7C8-630A-1181-57A75D0008C0}"/>
                    </a:ext>
                  </a:extLst>
                </p:cNvPr>
                <p:cNvGrpSpPr/>
                <p:nvPr/>
              </p:nvGrpSpPr>
              <p:grpSpPr>
                <a:xfrm>
                  <a:off x="6225262" y="1985887"/>
                  <a:ext cx="119724" cy="369879"/>
                  <a:chOff x="6225262" y="1985887"/>
                  <a:chExt cx="119724" cy="369879"/>
                </a:xfrm>
              </p:grpSpPr>
              <p:sp>
                <p:nvSpPr>
                  <p:cNvPr id="1153" name="Google Shape;1287;p47">
                    <a:extLst>
                      <a:ext uri="{FF2B5EF4-FFF2-40B4-BE49-F238E27FC236}">
                        <a16:creationId xmlns:a16="http://schemas.microsoft.com/office/drawing/2014/main" id="{B39E7460-2D4E-8B30-5A4C-44E9C9B8314C}"/>
                      </a:ext>
                    </a:extLst>
                  </p:cNvPr>
                  <p:cNvSpPr/>
                  <p:nvPr/>
                </p:nvSpPr>
                <p:spPr>
                  <a:xfrm>
                    <a:off x="6225972" y="1986114"/>
                    <a:ext cx="118751" cy="369219"/>
                  </a:xfrm>
                  <a:custGeom>
                    <a:avLst/>
                    <a:gdLst/>
                    <a:ahLst/>
                    <a:cxnLst/>
                    <a:rect l="l" t="t" r="r" b="b"/>
                    <a:pathLst>
                      <a:path w="118751" h="369219" extrusionOk="0">
                        <a:moveTo>
                          <a:pt x="0" y="0"/>
                        </a:moveTo>
                        <a:lnTo>
                          <a:pt x="118751" y="369220"/>
                        </a:ln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288;p47">
                    <a:extLst>
                      <a:ext uri="{FF2B5EF4-FFF2-40B4-BE49-F238E27FC236}">
                        <a16:creationId xmlns:a16="http://schemas.microsoft.com/office/drawing/2014/main" id="{5F90E43C-15F9-4B8D-D015-B13E72FB866E}"/>
                      </a:ext>
                    </a:extLst>
                  </p:cNvPr>
                  <p:cNvSpPr/>
                  <p:nvPr/>
                </p:nvSpPr>
                <p:spPr>
                  <a:xfrm rot="-1065335">
                    <a:off x="6284372" y="1976877"/>
                    <a:ext cx="1503" cy="387898"/>
                  </a:xfrm>
                  <a:custGeom>
                    <a:avLst/>
                    <a:gdLst/>
                    <a:ahLst/>
                    <a:cxnLst/>
                    <a:rect l="l" t="t" r="r" b="b"/>
                    <a:pathLst>
                      <a:path w="1503" h="387843" extrusionOk="0">
                        <a:moveTo>
                          <a:pt x="762" y="131"/>
                        </a:moveTo>
                        <a:lnTo>
                          <a:pt x="2265" y="131"/>
                        </a:lnTo>
                        <a:lnTo>
                          <a:pt x="2265" y="387975"/>
                        </a:lnTo>
                        <a:lnTo>
                          <a:pt x="762" y="38797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32" name="Google Shape;1289;p47">
                <a:extLst>
                  <a:ext uri="{FF2B5EF4-FFF2-40B4-BE49-F238E27FC236}">
                    <a16:creationId xmlns:a16="http://schemas.microsoft.com/office/drawing/2014/main" id="{D16A167E-BD3B-F7DD-CC9B-18648E5FD92E}"/>
                  </a:ext>
                </a:extLst>
              </p:cNvPr>
              <p:cNvGrpSpPr/>
              <p:nvPr/>
            </p:nvGrpSpPr>
            <p:grpSpPr>
              <a:xfrm>
                <a:off x="6210529" y="1895940"/>
                <a:ext cx="474193" cy="444921"/>
                <a:chOff x="6210529" y="1895940"/>
                <a:chExt cx="474193" cy="444921"/>
              </a:xfrm>
            </p:grpSpPr>
            <p:grpSp>
              <p:nvGrpSpPr>
                <p:cNvPr id="1133" name="Google Shape;1290;p47">
                  <a:extLst>
                    <a:ext uri="{FF2B5EF4-FFF2-40B4-BE49-F238E27FC236}">
                      <a16:creationId xmlns:a16="http://schemas.microsoft.com/office/drawing/2014/main" id="{F277CFFC-E098-B452-F3CF-730CD854EFC3}"/>
                    </a:ext>
                  </a:extLst>
                </p:cNvPr>
                <p:cNvGrpSpPr/>
                <p:nvPr/>
              </p:nvGrpSpPr>
              <p:grpSpPr>
                <a:xfrm>
                  <a:off x="6210529" y="1895940"/>
                  <a:ext cx="369917" cy="120703"/>
                  <a:chOff x="6210529" y="1895940"/>
                  <a:chExt cx="369917" cy="120703"/>
                </a:xfrm>
              </p:grpSpPr>
              <p:sp>
                <p:nvSpPr>
                  <p:cNvPr id="1146" name="Google Shape;1291;p47">
                    <a:extLst>
                      <a:ext uri="{FF2B5EF4-FFF2-40B4-BE49-F238E27FC236}">
                        <a16:creationId xmlns:a16="http://schemas.microsoft.com/office/drawing/2014/main" id="{F2B790B3-E194-F5F3-668E-E9B4B8483CA4}"/>
                      </a:ext>
                    </a:extLst>
                  </p:cNvPr>
                  <p:cNvSpPr/>
                  <p:nvPr/>
                </p:nvSpPr>
                <p:spPr>
                  <a:xfrm>
                    <a:off x="6210725" y="1897073"/>
                    <a:ext cx="369253" cy="118740"/>
                  </a:xfrm>
                  <a:custGeom>
                    <a:avLst/>
                    <a:gdLst/>
                    <a:ahLst/>
                    <a:cxnLst/>
                    <a:rect l="l" t="t" r="r" b="b"/>
                    <a:pathLst>
                      <a:path w="369253" h="118740" extrusionOk="0">
                        <a:moveTo>
                          <a:pt x="0" y="118740"/>
                        </a:moveTo>
                        <a:lnTo>
                          <a:pt x="369254" y="0"/>
                        </a:ln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292;p47">
                    <a:extLst>
                      <a:ext uri="{FF2B5EF4-FFF2-40B4-BE49-F238E27FC236}">
                        <a16:creationId xmlns:a16="http://schemas.microsoft.com/office/drawing/2014/main" id="{11A53F20-361A-AA36-40DF-69DDE71886BC}"/>
                      </a:ext>
                    </a:extLst>
                  </p:cNvPr>
                  <p:cNvSpPr/>
                  <p:nvPr/>
                </p:nvSpPr>
                <p:spPr>
                  <a:xfrm rot="-1073513">
                    <a:off x="6201373" y="1955540"/>
                    <a:ext cx="388230" cy="1503"/>
                  </a:xfrm>
                  <a:custGeom>
                    <a:avLst/>
                    <a:gdLst/>
                    <a:ahLst/>
                    <a:cxnLst/>
                    <a:rect l="l" t="t" r="r" b="b"/>
                    <a:pathLst>
                      <a:path w="387879" h="1502" extrusionOk="0">
                        <a:moveTo>
                          <a:pt x="762" y="131"/>
                        </a:moveTo>
                        <a:lnTo>
                          <a:pt x="388641" y="131"/>
                        </a:lnTo>
                        <a:lnTo>
                          <a:pt x="388641" y="1634"/>
                        </a:lnTo>
                        <a:lnTo>
                          <a:pt x="762" y="163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4" name="Google Shape;1293;p47">
                  <a:extLst>
                    <a:ext uri="{FF2B5EF4-FFF2-40B4-BE49-F238E27FC236}">
                      <a16:creationId xmlns:a16="http://schemas.microsoft.com/office/drawing/2014/main" id="{8F682E8D-6277-E3D5-BBE2-204CC2F5AA93}"/>
                    </a:ext>
                  </a:extLst>
                </p:cNvPr>
                <p:cNvGrpSpPr/>
                <p:nvPr/>
              </p:nvGrpSpPr>
              <p:grpSpPr>
                <a:xfrm>
                  <a:off x="6236607" y="1977018"/>
                  <a:ext cx="369916" cy="120703"/>
                  <a:chOff x="6236607" y="1977018"/>
                  <a:chExt cx="369916" cy="120703"/>
                </a:xfrm>
              </p:grpSpPr>
              <p:sp>
                <p:nvSpPr>
                  <p:cNvPr id="1144" name="Google Shape;1294;p47">
                    <a:extLst>
                      <a:ext uri="{FF2B5EF4-FFF2-40B4-BE49-F238E27FC236}">
                        <a16:creationId xmlns:a16="http://schemas.microsoft.com/office/drawing/2014/main" id="{EAA1E24C-C2B2-1E9D-AF51-41525852CD1C}"/>
                      </a:ext>
                    </a:extLst>
                  </p:cNvPr>
                  <p:cNvSpPr/>
                  <p:nvPr/>
                </p:nvSpPr>
                <p:spPr>
                  <a:xfrm>
                    <a:off x="6236799" y="1978142"/>
                    <a:ext cx="369252" cy="118740"/>
                  </a:xfrm>
                  <a:custGeom>
                    <a:avLst/>
                    <a:gdLst/>
                    <a:ahLst/>
                    <a:cxnLst/>
                    <a:rect l="l" t="t" r="r" b="b"/>
                    <a:pathLst>
                      <a:path w="369252" h="118740" extrusionOk="0">
                        <a:moveTo>
                          <a:pt x="0" y="118740"/>
                        </a:moveTo>
                        <a:lnTo>
                          <a:pt x="369253" y="0"/>
                        </a:ln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295;p47">
                    <a:extLst>
                      <a:ext uri="{FF2B5EF4-FFF2-40B4-BE49-F238E27FC236}">
                        <a16:creationId xmlns:a16="http://schemas.microsoft.com/office/drawing/2014/main" id="{7A73E19E-C71D-96D9-4F86-9C56F350F32C}"/>
                      </a:ext>
                    </a:extLst>
                  </p:cNvPr>
                  <p:cNvSpPr/>
                  <p:nvPr/>
                </p:nvSpPr>
                <p:spPr>
                  <a:xfrm rot="-1073513">
                    <a:off x="6227450" y="2036618"/>
                    <a:ext cx="388229" cy="1503"/>
                  </a:xfrm>
                  <a:custGeom>
                    <a:avLst/>
                    <a:gdLst/>
                    <a:ahLst/>
                    <a:cxnLst/>
                    <a:rect l="l" t="t" r="r" b="b"/>
                    <a:pathLst>
                      <a:path w="387878" h="1502" extrusionOk="0">
                        <a:moveTo>
                          <a:pt x="762" y="131"/>
                        </a:moveTo>
                        <a:lnTo>
                          <a:pt x="388641" y="131"/>
                        </a:lnTo>
                        <a:lnTo>
                          <a:pt x="388641" y="1634"/>
                        </a:lnTo>
                        <a:lnTo>
                          <a:pt x="762" y="163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5" name="Google Shape;1296;p47">
                  <a:extLst>
                    <a:ext uri="{FF2B5EF4-FFF2-40B4-BE49-F238E27FC236}">
                      <a16:creationId xmlns:a16="http://schemas.microsoft.com/office/drawing/2014/main" id="{0C9E7BFB-117D-5377-14C3-0325162B59EF}"/>
                    </a:ext>
                  </a:extLst>
                </p:cNvPr>
                <p:cNvGrpSpPr/>
                <p:nvPr/>
              </p:nvGrpSpPr>
              <p:grpSpPr>
                <a:xfrm>
                  <a:off x="6262660" y="2058020"/>
                  <a:ext cx="369916" cy="120703"/>
                  <a:chOff x="6262660" y="2058020"/>
                  <a:chExt cx="369916" cy="120703"/>
                </a:xfrm>
              </p:grpSpPr>
              <p:sp>
                <p:nvSpPr>
                  <p:cNvPr id="1142" name="Google Shape;1297;p47">
                    <a:extLst>
                      <a:ext uri="{FF2B5EF4-FFF2-40B4-BE49-F238E27FC236}">
                        <a16:creationId xmlns:a16="http://schemas.microsoft.com/office/drawing/2014/main" id="{D3BA60EA-264B-171F-9096-6F1D593EC71B}"/>
                      </a:ext>
                    </a:extLst>
                  </p:cNvPr>
                  <p:cNvSpPr/>
                  <p:nvPr/>
                </p:nvSpPr>
                <p:spPr>
                  <a:xfrm>
                    <a:off x="6262873" y="2059210"/>
                    <a:ext cx="369253" cy="118740"/>
                  </a:xfrm>
                  <a:custGeom>
                    <a:avLst/>
                    <a:gdLst/>
                    <a:ahLst/>
                    <a:cxnLst/>
                    <a:rect l="l" t="t" r="r" b="b"/>
                    <a:pathLst>
                      <a:path w="369253" h="118740" extrusionOk="0">
                        <a:moveTo>
                          <a:pt x="0" y="118740"/>
                        </a:moveTo>
                        <a:lnTo>
                          <a:pt x="369253" y="0"/>
                        </a:ln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298;p47">
                    <a:extLst>
                      <a:ext uri="{FF2B5EF4-FFF2-40B4-BE49-F238E27FC236}">
                        <a16:creationId xmlns:a16="http://schemas.microsoft.com/office/drawing/2014/main" id="{780A388B-6BAE-564A-163F-04C32E1B93E0}"/>
                      </a:ext>
                    </a:extLst>
                  </p:cNvPr>
                  <p:cNvSpPr/>
                  <p:nvPr/>
                </p:nvSpPr>
                <p:spPr>
                  <a:xfrm rot="-1073513">
                    <a:off x="6253503" y="2117620"/>
                    <a:ext cx="388229" cy="1503"/>
                  </a:xfrm>
                  <a:custGeom>
                    <a:avLst/>
                    <a:gdLst/>
                    <a:ahLst/>
                    <a:cxnLst/>
                    <a:rect l="l" t="t" r="r" b="b"/>
                    <a:pathLst>
                      <a:path w="387878" h="1502" extrusionOk="0">
                        <a:moveTo>
                          <a:pt x="762" y="131"/>
                        </a:moveTo>
                        <a:lnTo>
                          <a:pt x="388641" y="131"/>
                        </a:lnTo>
                        <a:lnTo>
                          <a:pt x="388641" y="1634"/>
                        </a:lnTo>
                        <a:lnTo>
                          <a:pt x="762" y="163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6" name="Google Shape;1299;p47">
                  <a:extLst>
                    <a:ext uri="{FF2B5EF4-FFF2-40B4-BE49-F238E27FC236}">
                      <a16:creationId xmlns:a16="http://schemas.microsoft.com/office/drawing/2014/main" id="{07F7CE37-5EC4-DAD1-35EA-EBF4F15401F9}"/>
                    </a:ext>
                  </a:extLst>
                </p:cNvPr>
                <p:cNvGrpSpPr/>
                <p:nvPr/>
              </p:nvGrpSpPr>
              <p:grpSpPr>
                <a:xfrm>
                  <a:off x="6288738" y="2139105"/>
                  <a:ext cx="369917" cy="120703"/>
                  <a:chOff x="6288738" y="2139105"/>
                  <a:chExt cx="369917" cy="120703"/>
                </a:xfrm>
              </p:grpSpPr>
              <p:sp>
                <p:nvSpPr>
                  <p:cNvPr id="1140" name="Google Shape;1300;p47">
                    <a:extLst>
                      <a:ext uri="{FF2B5EF4-FFF2-40B4-BE49-F238E27FC236}">
                        <a16:creationId xmlns:a16="http://schemas.microsoft.com/office/drawing/2014/main" id="{ADB29AA9-8D32-D6B1-0884-6B1A62C7F4D8}"/>
                      </a:ext>
                    </a:extLst>
                  </p:cNvPr>
                  <p:cNvSpPr/>
                  <p:nvPr/>
                </p:nvSpPr>
                <p:spPr>
                  <a:xfrm>
                    <a:off x="6288947" y="2140279"/>
                    <a:ext cx="369253" cy="118740"/>
                  </a:xfrm>
                  <a:custGeom>
                    <a:avLst/>
                    <a:gdLst/>
                    <a:ahLst/>
                    <a:cxnLst/>
                    <a:rect l="l" t="t" r="r" b="b"/>
                    <a:pathLst>
                      <a:path w="369253" h="118740" extrusionOk="0">
                        <a:moveTo>
                          <a:pt x="0" y="118740"/>
                        </a:moveTo>
                        <a:lnTo>
                          <a:pt x="369254" y="0"/>
                        </a:ln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301;p47">
                    <a:extLst>
                      <a:ext uri="{FF2B5EF4-FFF2-40B4-BE49-F238E27FC236}">
                        <a16:creationId xmlns:a16="http://schemas.microsoft.com/office/drawing/2014/main" id="{06413365-5470-9893-83CA-F2DCAE3F8866}"/>
                      </a:ext>
                    </a:extLst>
                  </p:cNvPr>
                  <p:cNvSpPr/>
                  <p:nvPr/>
                </p:nvSpPr>
                <p:spPr>
                  <a:xfrm rot="-1073513">
                    <a:off x="6279581" y="2198705"/>
                    <a:ext cx="388230" cy="1503"/>
                  </a:xfrm>
                  <a:custGeom>
                    <a:avLst/>
                    <a:gdLst/>
                    <a:ahLst/>
                    <a:cxnLst/>
                    <a:rect l="l" t="t" r="r" b="b"/>
                    <a:pathLst>
                      <a:path w="387879" h="1502" extrusionOk="0">
                        <a:moveTo>
                          <a:pt x="762" y="131"/>
                        </a:moveTo>
                        <a:lnTo>
                          <a:pt x="388641" y="131"/>
                        </a:lnTo>
                        <a:lnTo>
                          <a:pt x="388641" y="1634"/>
                        </a:lnTo>
                        <a:lnTo>
                          <a:pt x="762" y="163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7" name="Google Shape;1302;p47">
                  <a:extLst>
                    <a:ext uri="{FF2B5EF4-FFF2-40B4-BE49-F238E27FC236}">
                      <a16:creationId xmlns:a16="http://schemas.microsoft.com/office/drawing/2014/main" id="{CBAAE005-681A-9280-3BF2-9AF497FFC100}"/>
                    </a:ext>
                  </a:extLst>
                </p:cNvPr>
                <p:cNvGrpSpPr/>
                <p:nvPr/>
              </p:nvGrpSpPr>
              <p:grpSpPr>
                <a:xfrm>
                  <a:off x="6314807" y="2220158"/>
                  <a:ext cx="369916" cy="120703"/>
                  <a:chOff x="6314807" y="2220158"/>
                  <a:chExt cx="369916" cy="120703"/>
                </a:xfrm>
              </p:grpSpPr>
              <p:sp>
                <p:nvSpPr>
                  <p:cNvPr id="1138" name="Google Shape;1303;p47">
                    <a:extLst>
                      <a:ext uri="{FF2B5EF4-FFF2-40B4-BE49-F238E27FC236}">
                        <a16:creationId xmlns:a16="http://schemas.microsoft.com/office/drawing/2014/main" id="{09D10E77-CA47-87A4-7A14-5F3C55FD8E61}"/>
                      </a:ext>
                    </a:extLst>
                  </p:cNvPr>
                  <p:cNvSpPr/>
                  <p:nvPr/>
                </p:nvSpPr>
                <p:spPr>
                  <a:xfrm>
                    <a:off x="6315021" y="2221348"/>
                    <a:ext cx="369253" cy="118740"/>
                  </a:xfrm>
                  <a:custGeom>
                    <a:avLst/>
                    <a:gdLst/>
                    <a:ahLst/>
                    <a:cxnLst/>
                    <a:rect l="l" t="t" r="r" b="b"/>
                    <a:pathLst>
                      <a:path w="369253" h="118740" extrusionOk="0">
                        <a:moveTo>
                          <a:pt x="0" y="118740"/>
                        </a:moveTo>
                        <a:lnTo>
                          <a:pt x="369253" y="0"/>
                        </a:ln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304;p47">
                    <a:extLst>
                      <a:ext uri="{FF2B5EF4-FFF2-40B4-BE49-F238E27FC236}">
                        <a16:creationId xmlns:a16="http://schemas.microsoft.com/office/drawing/2014/main" id="{3D559D70-9E29-0AB3-41F3-0D6A628E38FC}"/>
                      </a:ext>
                    </a:extLst>
                  </p:cNvPr>
                  <p:cNvSpPr/>
                  <p:nvPr/>
                </p:nvSpPr>
                <p:spPr>
                  <a:xfrm rot="-1073513">
                    <a:off x="6305650" y="2279758"/>
                    <a:ext cx="388229" cy="1503"/>
                  </a:xfrm>
                  <a:custGeom>
                    <a:avLst/>
                    <a:gdLst/>
                    <a:ahLst/>
                    <a:cxnLst/>
                    <a:rect l="l" t="t" r="r" b="b"/>
                    <a:pathLst>
                      <a:path w="387878" h="1502" extrusionOk="0">
                        <a:moveTo>
                          <a:pt x="762" y="131"/>
                        </a:moveTo>
                        <a:lnTo>
                          <a:pt x="388641" y="131"/>
                        </a:lnTo>
                        <a:lnTo>
                          <a:pt x="388641" y="1634"/>
                        </a:lnTo>
                        <a:lnTo>
                          <a:pt x="762" y="163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115" name="Google Shape;1305;p47">
              <a:extLst>
                <a:ext uri="{FF2B5EF4-FFF2-40B4-BE49-F238E27FC236}">
                  <a16:creationId xmlns:a16="http://schemas.microsoft.com/office/drawing/2014/main" id="{E5E88F1F-B2FE-2F23-7B34-6F66817625D0}"/>
                </a:ext>
              </a:extLst>
            </p:cNvPr>
            <p:cNvGrpSpPr/>
            <p:nvPr/>
          </p:nvGrpSpPr>
          <p:grpSpPr>
            <a:xfrm rot="665177">
              <a:off x="5610098" y="1600681"/>
              <a:ext cx="1749145" cy="1081958"/>
              <a:chOff x="6245590" y="1971079"/>
              <a:chExt cx="353561" cy="218700"/>
            </a:xfrm>
          </p:grpSpPr>
          <p:sp>
            <p:nvSpPr>
              <p:cNvPr id="1125" name="Google Shape;1306;p47">
                <a:extLst>
                  <a:ext uri="{FF2B5EF4-FFF2-40B4-BE49-F238E27FC236}">
                    <a16:creationId xmlns:a16="http://schemas.microsoft.com/office/drawing/2014/main" id="{C78B358D-209A-9332-9853-5CD681377712}"/>
                  </a:ext>
                </a:extLst>
              </p:cNvPr>
              <p:cNvSpPr/>
              <p:nvPr/>
            </p:nvSpPr>
            <p:spPr>
              <a:xfrm>
                <a:off x="6255394" y="1980874"/>
                <a:ext cx="333965" cy="199115"/>
              </a:xfrm>
              <a:custGeom>
                <a:avLst/>
                <a:gdLst/>
                <a:ahLst/>
                <a:cxnLst/>
                <a:rect l="l" t="t" r="r" b="b"/>
                <a:pathLst>
                  <a:path w="333965" h="199115" extrusionOk="0">
                    <a:moveTo>
                      <a:pt x="302174" y="199050"/>
                    </a:moveTo>
                    <a:cubicBezTo>
                      <a:pt x="302332" y="199000"/>
                      <a:pt x="302487" y="198939"/>
                      <a:pt x="302637" y="198869"/>
                    </a:cubicBezTo>
                    <a:cubicBezTo>
                      <a:pt x="305060" y="197713"/>
                      <a:pt x="308724" y="195965"/>
                      <a:pt x="334692" y="4541"/>
                    </a:cubicBezTo>
                    <a:cubicBezTo>
                      <a:pt x="334980" y="2413"/>
                      <a:pt x="333488" y="455"/>
                      <a:pt x="331360" y="167"/>
                    </a:cubicBezTo>
                    <a:cubicBezTo>
                      <a:pt x="329231" y="-121"/>
                      <a:pt x="327273" y="1371"/>
                      <a:pt x="326985" y="3499"/>
                    </a:cubicBezTo>
                    <a:cubicBezTo>
                      <a:pt x="318125" y="68817"/>
                      <a:pt x="304294" y="165214"/>
                      <a:pt x="299119" y="188444"/>
                    </a:cubicBezTo>
                    <a:cubicBezTo>
                      <a:pt x="282358" y="171720"/>
                      <a:pt x="215361" y="101953"/>
                      <a:pt x="169605" y="54086"/>
                    </a:cubicBezTo>
                    <a:cubicBezTo>
                      <a:pt x="168732" y="53172"/>
                      <a:pt x="167469" y="52739"/>
                      <a:pt x="166219" y="52925"/>
                    </a:cubicBezTo>
                    <a:cubicBezTo>
                      <a:pt x="164966" y="53102"/>
                      <a:pt x="163880" y="53887"/>
                      <a:pt x="163319" y="55022"/>
                    </a:cubicBezTo>
                    <a:lnTo>
                      <a:pt x="110506" y="159912"/>
                    </a:lnTo>
                    <a:lnTo>
                      <a:pt x="6445" y="105468"/>
                    </a:lnTo>
                    <a:cubicBezTo>
                      <a:pt x="4538" y="104479"/>
                      <a:pt x="2190" y="105222"/>
                      <a:pt x="1200" y="107128"/>
                    </a:cubicBezTo>
                    <a:cubicBezTo>
                      <a:pt x="215" y="109026"/>
                      <a:pt x="947" y="111363"/>
                      <a:pt x="2838" y="112361"/>
                    </a:cubicBezTo>
                    <a:lnTo>
                      <a:pt x="110400" y="168636"/>
                    </a:lnTo>
                    <a:cubicBezTo>
                      <a:pt x="112331" y="169569"/>
                      <a:pt x="114653" y="168822"/>
                      <a:pt x="115679" y="166939"/>
                    </a:cubicBezTo>
                    <a:lnTo>
                      <a:pt x="167790" y="63440"/>
                    </a:lnTo>
                    <a:cubicBezTo>
                      <a:pt x="208879" y="106415"/>
                      <a:pt x="295152" y="196458"/>
                      <a:pt x="298811" y="198680"/>
                    </a:cubicBezTo>
                    <a:cubicBezTo>
                      <a:pt x="299830" y="199273"/>
                      <a:pt x="301051" y="199407"/>
                      <a:pt x="302174" y="1990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307;p47">
                <a:extLst>
                  <a:ext uri="{FF2B5EF4-FFF2-40B4-BE49-F238E27FC236}">
                    <a16:creationId xmlns:a16="http://schemas.microsoft.com/office/drawing/2014/main" id="{9B2AC713-FC33-14DD-98B8-AAFC489027AF}"/>
                  </a:ext>
                </a:extLst>
              </p:cNvPr>
              <p:cNvSpPr/>
              <p:nvPr/>
            </p:nvSpPr>
            <p:spPr>
              <a:xfrm>
                <a:off x="6571785" y="1971079"/>
                <a:ext cx="27366" cy="27363"/>
              </a:xfrm>
              <a:custGeom>
                <a:avLst/>
                <a:gdLst/>
                <a:ahLst/>
                <a:cxnLst/>
                <a:rect l="l" t="t" r="r" b="b"/>
                <a:pathLst>
                  <a:path w="27366" h="27363" extrusionOk="0">
                    <a:moveTo>
                      <a:pt x="1423" y="18002"/>
                    </a:moveTo>
                    <a:cubicBezTo>
                      <a:pt x="3736" y="25193"/>
                      <a:pt x="11442" y="29147"/>
                      <a:pt x="18634" y="26834"/>
                    </a:cubicBezTo>
                    <a:cubicBezTo>
                      <a:pt x="25826" y="24521"/>
                      <a:pt x="29781" y="16816"/>
                      <a:pt x="27467" y="9625"/>
                    </a:cubicBezTo>
                    <a:cubicBezTo>
                      <a:pt x="25154" y="2434"/>
                      <a:pt x="17449" y="-1521"/>
                      <a:pt x="10257" y="792"/>
                    </a:cubicBezTo>
                    <a:cubicBezTo>
                      <a:pt x="3065" y="3104"/>
                      <a:pt x="-890" y="10809"/>
                      <a:pt x="1422" y="18000"/>
                    </a:cubicBezTo>
                    <a:cubicBezTo>
                      <a:pt x="1423" y="18001"/>
                      <a:pt x="1423" y="18001"/>
                      <a:pt x="1423" y="180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308;p47">
                <a:extLst>
                  <a:ext uri="{FF2B5EF4-FFF2-40B4-BE49-F238E27FC236}">
                    <a16:creationId xmlns:a16="http://schemas.microsoft.com/office/drawing/2014/main" id="{4052EAD8-96A4-6FE1-BD9D-34EEA3B10ED9}"/>
                  </a:ext>
                </a:extLst>
              </p:cNvPr>
              <p:cNvSpPr/>
              <p:nvPr/>
            </p:nvSpPr>
            <p:spPr>
              <a:xfrm>
                <a:off x="6541777" y="2162416"/>
                <a:ext cx="27365" cy="27363"/>
              </a:xfrm>
              <a:custGeom>
                <a:avLst/>
                <a:gdLst/>
                <a:ahLst/>
                <a:cxnLst/>
                <a:rect l="l" t="t" r="r" b="b"/>
                <a:pathLst>
                  <a:path w="27365" h="27363" extrusionOk="0">
                    <a:moveTo>
                      <a:pt x="1423" y="18001"/>
                    </a:moveTo>
                    <a:cubicBezTo>
                      <a:pt x="3736" y="25192"/>
                      <a:pt x="11442" y="29147"/>
                      <a:pt x="18633" y="26834"/>
                    </a:cubicBezTo>
                    <a:cubicBezTo>
                      <a:pt x="25825" y="24521"/>
                      <a:pt x="29780" y="16816"/>
                      <a:pt x="27467" y="9625"/>
                    </a:cubicBezTo>
                    <a:cubicBezTo>
                      <a:pt x="25154" y="2434"/>
                      <a:pt x="17449" y="-1521"/>
                      <a:pt x="10257" y="792"/>
                    </a:cubicBezTo>
                    <a:cubicBezTo>
                      <a:pt x="3065" y="3104"/>
                      <a:pt x="-890" y="10808"/>
                      <a:pt x="1422" y="17999"/>
                    </a:cubicBezTo>
                    <a:cubicBezTo>
                      <a:pt x="1423" y="18000"/>
                      <a:pt x="1423" y="18001"/>
                      <a:pt x="1423" y="180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309;p47">
                <a:extLst>
                  <a:ext uri="{FF2B5EF4-FFF2-40B4-BE49-F238E27FC236}">
                    <a16:creationId xmlns:a16="http://schemas.microsoft.com/office/drawing/2014/main" id="{3F8F3DD8-98E4-2748-A23E-F54D777112A5}"/>
                  </a:ext>
                </a:extLst>
              </p:cNvPr>
              <p:cNvSpPr/>
              <p:nvPr/>
            </p:nvSpPr>
            <p:spPr>
              <a:xfrm>
                <a:off x="6407742" y="2023830"/>
                <a:ext cx="27366" cy="27363"/>
              </a:xfrm>
              <a:custGeom>
                <a:avLst/>
                <a:gdLst/>
                <a:ahLst/>
                <a:cxnLst/>
                <a:rect l="l" t="t" r="r" b="b"/>
                <a:pathLst>
                  <a:path w="27366" h="27363" extrusionOk="0">
                    <a:moveTo>
                      <a:pt x="1423" y="18001"/>
                    </a:moveTo>
                    <a:cubicBezTo>
                      <a:pt x="3736" y="25193"/>
                      <a:pt x="11441" y="29147"/>
                      <a:pt x="18633" y="26835"/>
                    </a:cubicBezTo>
                    <a:cubicBezTo>
                      <a:pt x="25826" y="24522"/>
                      <a:pt x="29781" y="16817"/>
                      <a:pt x="27468" y="9625"/>
                    </a:cubicBezTo>
                    <a:cubicBezTo>
                      <a:pt x="25155" y="2434"/>
                      <a:pt x="17449" y="-1521"/>
                      <a:pt x="10257" y="792"/>
                    </a:cubicBezTo>
                    <a:cubicBezTo>
                      <a:pt x="3065" y="3105"/>
                      <a:pt x="-891" y="10810"/>
                      <a:pt x="1423" y="180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310;p47">
                <a:extLst>
                  <a:ext uri="{FF2B5EF4-FFF2-40B4-BE49-F238E27FC236}">
                    <a16:creationId xmlns:a16="http://schemas.microsoft.com/office/drawing/2014/main" id="{F5F83E35-F911-77FF-1C55-58CFF4DDC101}"/>
                  </a:ext>
                </a:extLst>
              </p:cNvPr>
              <p:cNvSpPr/>
              <p:nvPr/>
            </p:nvSpPr>
            <p:spPr>
              <a:xfrm>
                <a:off x="6352740" y="2130970"/>
                <a:ext cx="27366" cy="27363"/>
              </a:xfrm>
              <a:custGeom>
                <a:avLst/>
                <a:gdLst/>
                <a:ahLst/>
                <a:cxnLst/>
                <a:rect l="l" t="t" r="r" b="b"/>
                <a:pathLst>
                  <a:path w="27366" h="27363" extrusionOk="0">
                    <a:moveTo>
                      <a:pt x="1423" y="18001"/>
                    </a:moveTo>
                    <a:cubicBezTo>
                      <a:pt x="3736" y="25193"/>
                      <a:pt x="11441" y="29147"/>
                      <a:pt x="18633" y="26834"/>
                    </a:cubicBezTo>
                    <a:cubicBezTo>
                      <a:pt x="25826" y="24522"/>
                      <a:pt x="29781" y="16817"/>
                      <a:pt x="27468" y="9625"/>
                    </a:cubicBezTo>
                    <a:cubicBezTo>
                      <a:pt x="25155" y="2434"/>
                      <a:pt x="17449" y="-1521"/>
                      <a:pt x="10257" y="792"/>
                    </a:cubicBezTo>
                    <a:cubicBezTo>
                      <a:pt x="3065" y="3105"/>
                      <a:pt x="-891" y="10809"/>
                      <a:pt x="1423" y="18001"/>
                    </a:cubicBezTo>
                    <a:cubicBezTo>
                      <a:pt x="1423" y="18001"/>
                      <a:pt x="1423" y="18001"/>
                      <a:pt x="1423" y="180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311;p47">
                <a:extLst>
                  <a:ext uri="{FF2B5EF4-FFF2-40B4-BE49-F238E27FC236}">
                    <a16:creationId xmlns:a16="http://schemas.microsoft.com/office/drawing/2014/main" id="{134EE7D1-28CC-6B98-35F7-50ACE9E21CA2}"/>
                  </a:ext>
                </a:extLst>
              </p:cNvPr>
              <p:cNvSpPr/>
              <p:nvPr/>
            </p:nvSpPr>
            <p:spPr>
              <a:xfrm>
                <a:off x="6245590" y="2075973"/>
                <a:ext cx="27366" cy="27363"/>
              </a:xfrm>
              <a:custGeom>
                <a:avLst/>
                <a:gdLst/>
                <a:ahLst/>
                <a:cxnLst/>
                <a:rect l="l" t="t" r="r" b="b"/>
                <a:pathLst>
                  <a:path w="27366" h="27363" extrusionOk="0">
                    <a:moveTo>
                      <a:pt x="1423" y="18001"/>
                    </a:moveTo>
                    <a:cubicBezTo>
                      <a:pt x="3736" y="25193"/>
                      <a:pt x="11441" y="29148"/>
                      <a:pt x="18633" y="26835"/>
                    </a:cubicBezTo>
                    <a:cubicBezTo>
                      <a:pt x="25826" y="24522"/>
                      <a:pt x="29781" y="16817"/>
                      <a:pt x="27468" y="9626"/>
                    </a:cubicBezTo>
                    <a:cubicBezTo>
                      <a:pt x="25155" y="2434"/>
                      <a:pt x="17449" y="-1521"/>
                      <a:pt x="10257" y="792"/>
                    </a:cubicBezTo>
                    <a:cubicBezTo>
                      <a:pt x="3065" y="3105"/>
                      <a:pt x="-891" y="10809"/>
                      <a:pt x="1423" y="18001"/>
                    </a:cubicBezTo>
                    <a:cubicBezTo>
                      <a:pt x="1423" y="18001"/>
                      <a:pt x="1423" y="18001"/>
                      <a:pt x="1423" y="180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16" name="Google Shape;1312;p47">
              <a:extLst>
                <a:ext uri="{FF2B5EF4-FFF2-40B4-BE49-F238E27FC236}">
                  <a16:creationId xmlns:a16="http://schemas.microsoft.com/office/drawing/2014/main" id="{3A5F23D3-BF94-1AD6-C227-FABD827C8104}"/>
                </a:ext>
              </a:extLst>
            </p:cNvPr>
            <p:cNvGrpSpPr/>
            <p:nvPr/>
          </p:nvGrpSpPr>
          <p:grpSpPr>
            <a:xfrm rot="-198508">
              <a:off x="5506586" y="2692556"/>
              <a:ext cx="988248" cy="1158669"/>
              <a:chOff x="7027288" y="4687856"/>
              <a:chExt cx="336678" cy="394710"/>
            </a:xfrm>
          </p:grpSpPr>
          <p:sp>
            <p:nvSpPr>
              <p:cNvPr id="1117" name="Google Shape;1313;p47">
                <a:extLst>
                  <a:ext uri="{FF2B5EF4-FFF2-40B4-BE49-F238E27FC236}">
                    <a16:creationId xmlns:a16="http://schemas.microsoft.com/office/drawing/2014/main" id="{F96B2B2D-15CE-D371-DAEF-E55E84E53BBC}"/>
                  </a:ext>
                </a:extLst>
              </p:cNvPr>
              <p:cNvSpPr/>
              <p:nvPr/>
            </p:nvSpPr>
            <p:spPr>
              <a:xfrm rot="-154594">
                <a:off x="7180653" y="4688507"/>
                <a:ext cx="31271" cy="101655"/>
              </a:xfrm>
              <a:custGeom>
                <a:avLst/>
                <a:gdLst/>
                <a:ahLst/>
                <a:cxnLst/>
                <a:rect l="l" t="t" r="r" b="b"/>
                <a:pathLst>
                  <a:path w="31239" h="101552" extrusionOk="0">
                    <a:moveTo>
                      <a:pt x="31431" y="13093"/>
                    </a:moveTo>
                    <a:lnTo>
                      <a:pt x="23706" y="91127"/>
                    </a:lnTo>
                    <a:cubicBezTo>
                      <a:pt x="23076" y="97586"/>
                      <a:pt x="17326" y="102311"/>
                      <a:pt x="10864" y="101680"/>
                    </a:cubicBezTo>
                    <a:cubicBezTo>
                      <a:pt x="4402" y="101050"/>
                      <a:pt x="-325" y="95303"/>
                      <a:pt x="305" y="88844"/>
                    </a:cubicBezTo>
                    <a:cubicBezTo>
                      <a:pt x="307" y="88833"/>
                      <a:pt x="308" y="88823"/>
                      <a:pt x="309" y="88813"/>
                    </a:cubicBezTo>
                    <a:lnTo>
                      <a:pt x="8033" y="10779"/>
                    </a:lnTo>
                    <a:cubicBezTo>
                      <a:pt x="8672" y="4321"/>
                      <a:pt x="14428" y="-397"/>
                      <a:pt x="20889" y="242"/>
                    </a:cubicBezTo>
                    <a:cubicBezTo>
                      <a:pt x="27350" y="881"/>
                      <a:pt x="32070" y="6634"/>
                      <a:pt x="31431" y="1309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314;p47">
                <a:extLst>
                  <a:ext uri="{FF2B5EF4-FFF2-40B4-BE49-F238E27FC236}">
                    <a16:creationId xmlns:a16="http://schemas.microsoft.com/office/drawing/2014/main" id="{DBFFCBCC-0140-CDE6-8F12-369E1C77ADD3}"/>
                  </a:ext>
                </a:extLst>
              </p:cNvPr>
              <p:cNvSpPr/>
              <p:nvPr/>
            </p:nvSpPr>
            <p:spPr>
              <a:xfrm>
                <a:off x="7282433" y="4766396"/>
                <a:ext cx="81533" cy="76249"/>
              </a:xfrm>
              <a:custGeom>
                <a:avLst/>
                <a:gdLst/>
                <a:ahLst/>
                <a:cxnLst/>
                <a:rect l="l" t="t" r="r" b="b"/>
                <a:pathLst>
                  <a:path w="81533" h="76249" extrusionOk="0">
                    <a:moveTo>
                      <a:pt x="77944" y="20622"/>
                    </a:moveTo>
                    <a:lnTo>
                      <a:pt x="19908" y="73382"/>
                    </a:lnTo>
                    <a:cubicBezTo>
                      <a:pt x="15101" y="77745"/>
                      <a:pt x="7666" y="77386"/>
                      <a:pt x="3302" y="72582"/>
                    </a:cubicBezTo>
                    <a:cubicBezTo>
                      <a:pt x="-1058" y="67783"/>
                      <a:pt x="-706" y="60362"/>
                      <a:pt x="4088" y="55996"/>
                    </a:cubicBezTo>
                    <a:lnTo>
                      <a:pt x="62124" y="3235"/>
                    </a:lnTo>
                    <a:cubicBezTo>
                      <a:pt x="66931" y="-1127"/>
                      <a:pt x="74366" y="-769"/>
                      <a:pt x="78730" y="4036"/>
                    </a:cubicBezTo>
                    <a:cubicBezTo>
                      <a:pt x="83090" y="8835"/>
                      <a:pt x="82738" y="16256"/>
                      <a:pt x="77944" y="206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315;p47">
                <a:extLst>
                  <a:ext uri="{FF2B5EF4-FFF2-40B4-BE49-F238E27FC236}">
                    <a16:creationId xmlns:a16="http://schemas.microsoft.com/office/drawing/2014/main" id="{07B1C15E-441B-CBB8-5150-148CBBB8DDF1}"/>
                  </a:ext>
                </a:extLst>
              </p:cNvPr>
              <p:cNvSpPr/>
              <p:nvPr/>
            </p:nvSpPr>
            <p:spPr>
              <a:xfrm rot="-1293721">
                <a:off x="7043296" y="4741387"/>
                <a:ext cx="51223" cy="96867"/>
              </a:xfrm>
              <a:custGeom>
                <a:avLst/>
                <a:gdLst/>
                <a:ahLst/>
                <a:cxnLst/>
                <a:rect l="l" t="t" r="r" b="b"/>
                <a:pathLst>
                  <a:path w="51224" h="96869" extrusionOk="0">
                    <a:moveTo>
                      <a:pt x="23006" y="7787"/>
                    </a:moveTo>
                    <a:lnTo>
                      <a:pt x="50713" y="81149"/>
                    </a:lnTo>
                    <a:cubicBezTo>
                      <a:pt x="53006" y="87221"/>
                      <a:pt x="49941" y="94001"/>
                      <a:pt x="43867" y="96293"/>
                    </a:cubicBezTo>
                    <a:cubicBezTo>
                      <a:pt x="37793" y="98585"/>
                      <a:pt x="31010" y="95521"/>
                      <a:pt x="28717" y="89450"/>
                    </a:cubicBezTo>
                    <a:lnTo>
                      <a:pt x="1010" y="16088"/>
                    </a:lnTo>
                    <a:cubicBezTo>
                      <a:pt x="-1283" y="10017"/>
                      <a:pt x="1782" y="3237"/>
                      <a:pt x="7856" y="945"/>
                    </a:cubicBezTo>
                    <a:cubicBezTo>
                      <a:pt x="13930" y="-1348"/>
                      <a:pt x="20713" y="1716"/>
                      <a:pt x="23006" y="778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316;p47">
                <a:extLst>
                  <a:ext uri="{FF2B5EF4-FFF2-40B4-BE49-F238E27FC236}">
                    <a16:creationId xmlns:a16="http://schemas.microsoft.com/office/drawing/2014/main" id="{1023B18D-2AA1-2487-1C2A-FC051438E1EE}"/>
                  </a:ext>
                </a:extLst>
              </p:cNvPr>
              <p:cNvSpPr/>
              <p:nvPr/>
            </p:nvSpPr>
            <p:spPr>
              <a:xfrm>
                <a:off x="7168557" y="5051205"/>
                <a:ext cx="31375" cy="31361"/>
              </a:xfrm>
              <a:custGeom>
                <a:avLst/>
                <a:gdLst/>
                <a:ahLst/>
                <a:cxnLst/>
                <a:rect l="l" t="t" r="r" b="b"/>
                <a:pathLst>
                  <a:path w="31375" h="31361" extrusionOk="0">
                    <a:moveTo>
                      <a:pt x="31601" y="16713"/>
                    </a:moveTo>
                    <a:cubicBezTo>
                      <a:pt x="31132" y="25360"/>
                      <a:pt x="23739" y="31990"/>
                      <a:pt x="15088" y="31522"/>
                    </a:cubicBezTo>
                    <a:cubicBezTo>
                      <a:pt x="6437" y="31053"/>
                      <a:pt x="-196" y="23664"/>
                      <a:pt x="272" y="15017"/>
                    </a:cubicBezTo>
                    <a:cubicBezTo>
                      <a:pt x="741" y="6369"/>
                      <a:pt x="8134" y="-261"/>
                      <a:pt x="16785" y="207"/>
                    </a:cubicBezTo>
                    <a:cubicBezTo>
                      <a:pt x="25436" y="675"/>
                      <a:pt x="32069" y="8064"/>
                      <a:pt x="31601" y="16711"/>
                    </a:cubicBezTo>
                    <a:cubicBezTo>
                      <a:pt x="31601" y="16712"/>
                      <a:pt x="31601" y="16712"/>
                      <a:pt x="31601" y="167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317;p47">
                <a:extLst>
                  <a:ext uri="{FF2B5EF4-FFF2-40B4-BE49-F238E27FC236}">
                    <a16:creationId xmlns:a16="http://schemas.microsoft.com/office/drawing/2014/main" id="{26F32D68-2B22-8F3A-6582-9C38E1CB2B7B}"/>
                  </a:ext>
                </a:extLst>
              </p:cNvPr>
              <p:cNvSpPr/>
              <p:nvPr/>
            </p:nvSpPr>
            <p:spPr>
              <a:xfrm>
                <a:off x="7117980" y="4814825"/>
                <a:ext cx="150869" cy="211983"/>
              </a:xfrm>
              <a:custGeom>
                <a:avLst/>
                <a:gdLst/>
                <a:ahLst/>
                <a:cxnLst/>
                <a:rect l="l" t="t" r="r" b="b"/>
                <a:pathLst>
                  <a:path w="150869" h="211983" extrusionOk="0">
                    <a:moveTo>
                      <a:pt x="151007" y="79643"/>
                    </a:moveTo>
                    <a:cubicBezTo>
                      <a:pt x="153258" y="38072"/>
                      <a:pt x="121369" y="2547"/>
                      <a:pt x="79779" y="296"/>
                    </a:cubicBezTo>
                    <a:cubicBezTo>
                      <a:pt x="38189" y="-1954"/>
                      <a:pt x="2649" y="29921"/>
                      <a:pt x="398" y="71493"/>
                    </a:cubicBezTo>
                    <a:cubicBezTo>
                      <a:pt x="-762" y="92894"/>
                      <a:pt x="4821" y="175098"/>
                      <a:pt x="18424" y="189579"/>
                    </a:cubicBezTo>
                    <a:lnTo>
                      <a:pt x="17650" y="196622"/>
                    </a:lnTo>
                    <a:cubicBezTo>
                      <a:pt x="17336" y="202405"/>
                      <a:pt x="21773" y="207347"/>
                      <a:pt x="27559" y="207660"/>
                    </a:cubicBezTo>
                    <a:lnTo>
                      <a:pt x="110573" y="212152"/>
                    </a:lnTo>
                    <a:cubicBezTo>
                      <a:pt x="116358" y="212465"/>
                      <a:pt x="121301" y="208031"/>
                      <a:pt x="121615" y="202248"/>
                    </a:cubicBezTo>
                    <a:cubicBezTo>
                      <a:pt x="121615" y="202248"/>
                      <a:pt x="121615" y="202248"/>
                      <a:pt x="121615" y="202248"/>
                    </a:cubicBezTo>
                    <a:lnTo>
                      <a:pt x="122389" y="195206"/>
                    </a:lnTo>
                    <a:cubicBezTo>
                      <a:pt x="137477" y="182277"/>
                      <a:pt x="149848" y="101044"/>
                      <a:pt x="151007" y="7964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318;p47">
                <a:extLst>
                  <a:ext uri="{FF2B5EF4-FFF2-40B4-BE49-F238E27FC236}">
                    <a16:creationId xmlns:a16="http://schemas.microsoft.com/office/drawing/2014/main" id="{CBCA6C49-9763-1571-E33F-01AC7B907EBD}"/>
                  </a:ext>
                </a:extLst>
              </p:cNvPr>
              <p:cNvSpPr/>
              <p:nvPr/>
            </p:nvSpPr>
            <p:spPr>
              <a:xfrm>
                <a:off x="7128277" y="5017711"/>
                <a:ext cx="116236" cy="17144"/>
              </a:xfrm>
              <a:custGeom>
                <a:avLst/>
                <a:gdLst/>
                <a:ahLst/>
                <a:cxnLst/>
                <a:rect l="l" t="t" r="r" b="b"/>
                <a:pathLst>
                  <a:path w="116236" h="17144" extrusionOk="0">
                    <a:moveTo>
                      <a:pt x="110434" y="17320"/>
                    </a:moveTo>
                    <a:lnTo>
                      <a:pt x="5679" y="11651"/>
                    </a:lnTo>
                    <a:cubicBezTo>
                      <a:pt x="2513" y="11480"/>
                      <a:pt x="86" y="8776"/>
                      <a:pt x="258" y="5612"/>
                    </a:cubicBezTo>
                    <a:lnTo>
                      <a:pt x="258" y="5612"/>
                    </a:lnTo>
                    <a:cubicBezTo>
                      <a:pt x="429" y="2448"/>
                      <a:pt x="3134" y="21"/>
                      <a:pt x="6299" y="193"/>
                    </a:cubicBezTo>
                    <a:cubicBezTo>
                      <a:pt x="6299" y="193"/>
                      <a:pt x="6300" y="193"/>
                      <a:pt x="6300" y="193"/>
                    </a:cubicBezTo>
                    <a:lnTo>
                      <a:pt x="111055" y="5861"/>
                    </a:lnTo>
                    <a:cubicBezTo>
                      <a:pt x="114220" y="6032"/>
                      <a:pt x="116648" y="8736"/>
                      <a:pt x="116477" y="11900"/>
                    </a:cubicBezTo>
                    <a:cubicBezTo>
                      <a:pt x="116477" y="11900"/>
                      <a:pt x="116477" y="11900"/>
                      <a:pt x="116477" y="11901"/>
                    </a:cubicBezTo>
                    <a:lnTo>
                      <a:pt x="116477" y="11901"/>
                    </a:lnTo>
                    <a:cubicBezTo>
                      <a:pt x="116305" y="15065"/>
                      <a:pt x="113601" y="17491"/>
                      <a:pt x="110435" y="17320"/>
                    </a:cubicBezTo>
                    <a:cubicBezTo>
                      <a:pt x="110435" y="17320"/>
                      <a:pt x="110434" y="17320"/>
                      <a:pt x="110434" y="1732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319;p47">
                <a:extLst>
                  <a:ext uri="{FF2B5EF4-FFF2-40B4-BE49-F238E27FC236}">
                    <a16:creationId xmlns:a16="http://schemas.microsoft.com/office/drawing/2014/main" id="{6074FC6C-1E15-78C2-A236-544798699404}"/>
                  </a:ext>
                </a:extLst>
              </p:cNvPr>
              <p:cNvSpPr/>
              <p:nvPr/>
            </p:nvSpPr>
            <p:spPr>
              <a:xfrm>
                <a:off x="7136155" y="5029357"/>
                <a:ext cx="99008" cy="39144"/>
              </a:xfrm>
              <a:custGeom>
                <a:avLst/>
                <a:gdLst/>
                <a:ahLst/>
                <a:cxnLst/>
                <a:rect l="l" t="t" r="r" b="b"/>
                <a:pathLst>
                  <a:path w="99008" h="39144" extrusionOk="0">
                    <a:moveTo>
                      <a:pt x="1099" y="184"/>
                    </a:moveTo>
                    <a:lnTo>
                      <a:pt x="278" y="15345"/>
                    </a:lnTo>
                    <a:cubicBezTo>
                      <a:pt x="-311" y="26230"/>
                      <a:pt x="8040" y="35532"/>
                      <a:pt x="18930" y="36121"/>
                    </a:cubicBezTo>
                    <a:lnTo>
                      <a:pt x="77650" y="39299"/>
                    </a:lnTo>
                    <a:cubicBezTo>
                      <a:pt x="88540" y="39888"/>
                      <a:pt x="97846" y="31542"/>
                      <a:pt x="98436" y="20657"/>
                    </a:cubicBezTo>
                    <a:lnTo>
                      <a:pt x="99258" y="549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320;p47">
                <a:extLst>
                  <a:ext uri="{FF2B5EF4-FFF2-40B4-BE49-F238E27FC236}">
                    <a16:creationId xmlns:a16="http://schemas.microsoft.com/office/drawing/2014/main" id="{7F450623-E6AE-B31B-A8DB-298EF56225AB}"/>
                  </a:ext>
                </a:extLst>
              </p:cNvPr>
              <p:cNvSpPr/>
              <p:nvPr/>
            </p:nvSpPr>
            <p:spPr>
              <a:xfrm>
                <a:off x="7139778" y="4831672"/>
                <a:ext cx="53643" cy="59002"/>
              </a:xfrm>
              <a:custGeom>
                <a:avLst/>
                <a:gdLst/>
                <a:ahLst/>
                <a:cxnLst/>
                <a:rect l="l" t="t" r="r" b="b"/>
                <a:pathLst>
                  <a:path w="53643" h="59002" extrusionOk="0">
                    <a:moveTo>
                      <a:pt x="41976" y="42094"/>
                    </a:moveTo>
                    <a:cubicBezTo>
                      <a:pt x="29663" y="56872"/>
                      <a:pt x="13007" y="63295"/>
                      <a:pt x="4775" y="56442"/>
                    </a:cubicBezTo>
                    <a:cubicBezTo>
                      <a:pt x="-3457" y="49589"/>
                      <a:pt x="-148" y="32054"/>
                      <a:pt x="12166" y="17276"/>
                    </a:cubicBezTo>
                    <a:cubicBezTo>
                      <a:pt x="24480" y="2499"/>
                      <a:pt x="41135" y="-3925"/>
                      <a:pt x="49367" y="2929"/>
                    </a:cubicBezTo>
                    <a:cubicBezTo>
                      <a:pt x="57598" y="9782"/>
                      <a:pt x="54290" y="27317"/>
                      <a:pt x="41976" y="4209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41"/>
          <p:cNvSpPr txBox="1">
            <a:spLocks noGrp="1"/>
          </p:cNvSpPr>
          <p:nvPr>
            <p:ph type="title"/>
          </p:nvPr>
        </p:nvSpPr>
        <p:spPr>
          <a:xfrm>
            <a:off x="880658" y="224648"/>
            <a:ext cx="5118925" cy="117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Objectives and </a:t>
            </a:r>
            <a:br>
              <a:rPr lang="en-US" dirty="0"/>
            </a:br>
            <a:r>
              <a:rPr lang="en-US" dirty="0"/>
              <a:t>Key Performance Index</a:t>
            </a:r>
            <a:endParaRPr dirty="0"/>
          </a:p>
        </p:txBody>
      </p:sp>
      <p:sp>
        <p:nvSpPr>
          <p:cNvPr id="862" name="Google Shape;862;p41"/>
          <p:cNvSpPr txBox="1">
            <a:spLocks noGrp="1"/>
          </p:cNvSpPr>
          <p:nvPr>
            <p:ph type="subTitle" idx="1"/>
          </p:nvPr>
        </p:nvSpPr>
        <p:spPr>
          <a:xfrm>
            <a:off x="678260" y="1400348"/>
            <a:ext cx="7787480" cy="1171402"/>
          </a:xfrm>
          <a:prstGeom prst="rect">
            <a:avLst/>
          </a:prstGeom>
        </p:spPr>
        <p:txBody>
          <a:bodyPr spcFirstLastPara="1" wrap="square" lIns="91425" tIns="91425" rIns="91425" bIns="91425" anchor="t" anchorCtr="0">
            <a:noAutofit/>
          </a:bodyPr>
          <a:lstStyle/>
          <a:p>
            <a:pPr marL="152400" indent="0">
              <a:buNone/>
            </a:pPr>
            <a:r>
              <a:rPr lang="en-IN" sz="1600" b="1" dirty="0"/>
              <a:t>General Goal:</a:t>
            </a:r>
          </a:p>
          <a:p>
            <a:pPr marL="152400" indent="0" algn="just">
              <a:buNone/>
            </a:pPr>
            <a:r>
              <a:rPr lang="en-IN" sz="1600" dirty="0"/>
              <a:t>To enhance understanding of the impact of BNPL models on customer </a:t>
            </a:r>
            <a:r>
              <a:rPr lang="en-IN" sz="1600" dirty="0" err="1"/>
              <a:t>behavior</a:t>
            </a:r>
            <a:r>
              <a:rPr lang="en-IN" sz="1600" dirty="0"/>
              <a:t> and financial performance in e-commerce, enabling stakeholders to make informed decisions regarding credit offerings and risk management.</a:t>
            </a:r>
          </a:p>
        </p:txBody>
      </p:sp>
      <p:sp>
        <p:nvSpPr>
          <p:cNvPr id="4" name="Google Shape;862;p41">
            <a:extLst>
              <a:ext uri="{FF2B5EF4-FFF2-40B4-BE49-F238E27FC236}">
                <a16:creationId xmlns:a16="http://schemas.microsoft.com/office/drawing/2014/main" id="{8D043380-5FD8-C28F-19F4-49DF53907460}"/>
              </a:ext>
            </a:extLst>
          </p:cNvPr>
          <p:cNvSpPr txBox="1">
            <a:spLocks/>
          </p:cNvSpPr>
          <p:nvPr/>
        </p:nvSpPr>
        <p:spPr>
          <a:xfrm>
            <a:off x="678260" y="2576048"/>
            <a:ext cx="7787480" cy="11714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5"/>
              </a:buClr>
              <a:buSzPts val="1600"/>
              <a:buFont typeface="Nunito Light"/>
              <a:buChar char="●"/>
              <a:defRPr sz="12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Roboto"/>
                <a:ea typeface="Roboto"/>
                <a:cs typeface="Roboto"/>
                <a:sym typeface="Roboto"/>
              </a:defRPr>
            </a:lvl9pPr>
          </a:lstStyle>
          <a:p>
            <a:pPr marL="152400" indent="0">
              <a:buNone/>
            </a:pPr>
            <a:r>
              <a:rPr lang="en-IN" sz="1600" b="1" dirty="0"/>
              <a:t>Key Performance Indicators (KPIs):</a:t>
            </a:r>
          </a:p>
          <a:p>
            <a:r>
              <a:rPr lang="en-IN" sz="1600" b="1" dirty="0"/>
              <a:t>Loan Default Rate: </a:t>
            </a:r>
            <a:r>
              <a:rPr lang="en-IN" sz="1600" dirty="0"/>
              <a:t>Percentage of loans that default.</a:t>
            </a:r>
          </a:p>
          <a:p>
            <a:r>
              <a:rPr lang="en-IN" sz="1600" b="1" dirty="0"/>
              <a:t>Customer Adoption Rate: </a:t>
            </a:r>
            <a:r>
              <a:rPr lang="en-IN" sz="1600" dirty="0"/>
              <a:t>Increase in customers using BNPL.</a:t>
            </a:r>
          </a:p>
          <a:p>
            <a:r>
              <a:rPr lang="en-IN" sz="1600" b="1" dirty="0"/>
              <a:t>Average Loan Size: </a:t>
            </a:r>
            <a:r>
              <a:rPr lang="en-IN" sz="1600" dirty="0"/>
              <a:t>Mean value of loans issued.</a:t>
            </a:r>
          </a:p>
          <a:p>
            <a:r>
              <a:rPr lang="en-IN" sz="1600" b="1" dirty="0"/>
              <a:t>Repayment Rate: </a:t>
            </a:r>
            <a:r>
              <a:rPr lang="en-IN" sz="1600" dirty="0"/>
              <a:t>Percentage of loans repaid on time.</a:t>
            </a:r>
          </a:p>
        </p:txBody>
      </p:sp>
      <p:grpSp>
        <p:nvGrpSpPr>
          <p:cNvPr id="5" name="Google Shape;1242;p47">
            <a:extLst>
              <a:ext uri="{FF2B5EF4-FFF2-40B4-BE49-F238E27FC236}">
                <a16:creationId xmlns:a16="http://schemas.microsoft.com/office/drawing/2014/main" id="{FCDC139E-4584-C575-658C-806D015C8215}"/>
              </a:ext>
            </a:extLst>
          </p:cNvPr>
          <p:cNvGrpSpPr/>
          <p:nvPr/>
        </p:nvGrpSpPr>
        <p:grpSpPr>
          <a:xfrm>
            <a:off x="6838215" y="3745862"/>
            <a:ext cx="1627525" cy="864988"/>
            <a:chOff x="4724603" y="974924"/>
            <a:chExt cx="3760922" cy="2903852"/>
          </a:xfrm>
        </p:grpSpPr>
        <p:grpSp>
          <p:nvGrpSpPr>
            <p:cNvPr id="6" name="Google Shape;1243;p47">
              <a:extLst>
                <a:ext uri="{FF2B5EF4-FFF2-40B4-BE49-F238E27FC236}">
                  <a16:creationId xmlns:a16="http://schemas.microsoft.com/office/drawing/2014/main" id="{FEB0AFF2-3B29-BC93-5E23-BD32F6F46352}"/>
                </a:ext>
              </a:extLst>
            </p:cNvPr>
            <p:cNvGrpSpPr/>
            <p:nvPr/>
          </p:nvGrpSpPr>
          <p:grpSpPr>
            <a:xfrm>
              <a:off x="4724603" y="1677238"/>
              <a:ext cx="3760922" cy="2123925"/>
              <a:chOff x="4825253" y="1638538"/>
              <a:chExt cx="3760922" cy="2123925"/>
            </a:xfrm>
          </p:grpSpPr>
          <p:grpSp>
            <p:nvGrpSpPr>
              <p:cNvPr id="57" name="Google Shape;1244;p47">
                <a:extLst>
                  <a:ext uri="{FF2B5EF4-FFF2-40B4-BE49-F238E27FC236}">
                    <a16:creationId xmlns:a16="http://schemas.microsoft.com/office/drawing/2014/main" id="{C75A2E5D-18F8-B2C9-9FD8-15AAE3485328}"/>
                  </a:ext>
                </a:extLst>
              </p:cNvPr>
              <p:cNvGrpSpPr/>
              <p:nvPr/>
            </p:nvGrpSpPr>
            <p:grpSpPr>
              <a:xfrm rot="-2070756">
                <a:off x="4932614" y="2649422"/>
                <a:ext cx="1354455" cy="799706"/>
                <a:chOff x="4778337" y="5141250"/>
                <a:chExt cx="1335335" cy="788417"/>
              </a:xfrm>
            </p:grpSpPr>
            <p:sp>
              <p:nvSpPr>
                <p:cNvPr id="845" name="Google Shape;1245;p47">
                  <a:extLst>
                    <a:ext uri="{FF2B5EF4-FFF2-40B4-BE49-F238E27FC236}">
                      <a16:creationId xmlns:a16="http://schemas.microsoft.com/office/drawing/2014/main" id="{4F1BB034-0E3A-A923-A67F-4F2CBDC86F8A}"/>
                    </a:ext>
                  </a:extLst>
                </p:cNvPr>
                <p:cNvSpPr/>
                <p:nvPr/>
              </p:nvSpPr>
              <p:spPr>
                <a:xfrm>
                  <a:off x="4778337" y="5141250"/>
                  <a:ext cx="1335334" cy="787760"/>
                </a:xfrm>
                <a:custGeom>
                  <a:avLst/>
                  <a:gdLst/>
                  <a:ahLst/>
                  <a:cxnLst/>
                  <a:rect l="l" t="t" r="r" b="b"/>
                  <a:pathLst>
                    <a:path w="1745534" h="1029752" extrusionOk="0">
                      <a:moveTo>
                        <a:pt x="5103" y="167486"/>
                      </a:moveTo>
                      <a:cubicBezTo>
                        <a:pt x="-86406" y="691790"/>
                        <a:pt x="1052911" y="1396174"/>
                        <a:pt x="1745445" y="803631"/>
                      </a:cubicBezTo>
                      <a:cubicBezTo>
                        <a:pt x="1467424" y="94438"/>
                        <a:pt x="387793" y="-221495"/>
                        <a:pt x="5103" y="1674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1246;p47">
                  <a:extLst>
                    <a:ext uri="{FF2B5EF4-FFF2-40B4-BE49-F238E27FC236}">
                      <a16:creationId xmlns:a16="http://schemas.microsoft.com/office/drawing/2014/main" id="{06928408-9085-93C0-4408-5049EF9A200C}"/>
                    </a:ext>
                  </a:extLst>
                </p:cNvPr>
                <p:cNvSpPr/>
                <p:nvPr/>
              </p:nvSpPr>
              <p:spPr>
                <a:xfrm>
                  <a:off x="5204163" y="5142875"/>
                  <a:ext cx="102221" cy="324991"/>
                </a:xfrm>
                <a:custGeom>
                  <a:avLst/>
                  <a:gdLst/>
                  <a:ahLst/>
                  <a:cxnLst/>
                  <a:rect l="l" t="t" r="r" b="b"/>
                  <a:pathLst>
                    <a:path w="133622" h="424825" extrusionOk="0">
                      <a:moveTo>
                        <a:pt x="133534" y="418484"/>
                      </a:moveTo>
                      <a:lnTo>
                        <a:pt x="23088" y="953"/>
                      </a:lnTo>
                      <a:cubicBezTo>
                        <a:pt x="15344" y="333"/>
                        <a:pt x="7606" y="-262"/>
                        <a:pt x="-89" y="-728"/>
                      </a:cubicBezTo>
                      <a:lnTo>
                        <a:pt x="112286" y="4240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1247;p47">
                  <a:extLst>
                    <a:ext uri="{FF2B5EF4-FFF2-40B4-BE49-F238E27FC236}">
                      <a16:creationId xmlns:a16="http://schemas.microsoft.com/office/drawing/2014/main" id="{917D2681-DF6E-653E-EA1A-1DE85C6BFAC5}"/>
                    </a:ext>
                  </a:extLst>
                </p:cNvPr>
                <p:cNvSpPr/>
                <p:nvPr/>
              </p:nvSpPr>
              <p:spPr>
                <a:xfrm>
                  <a:off x="4817422" y="5352727"/>
                  <a:ext cx="187330" cy="134330"/>
                </a:xfrm>
                <a:custGeom>
                  <a:avLst/>
                  <a:gdLst/>
                  <a:ahLst/>
                  <a:cxnLst/>
                  <a:rect l="l" t="t" r="r" b="b"/>
                  <a:pathLst>
                    <a:path w="244876" h="175595" extrusionOk="0">
                      <a:moveTo>
                        <a:pt x="232548" y="-728"/>
                      </a:moveTo>
                      <a:lnTo>
                        <a:pt x="-89" y="155148"/>
                      </a:lnTo>
                      <a:cubicBezTo>
                        <a:pt x="3113" y="161731"/>
                        <a:pt x="6459" y="168305"/>
                        <a:pt x="9948" y="174867"/>
                      </a:cubicBezTo>
                      <a:lnTo>
                        <a:pt x="244788" y="17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1248;p47">
                  <a:extLst>
                    <a:ext uri="{FF2B5EF4-FFF2-40B4-BE49-F238E27FC236}">
                      <a16:creationId xmlns:a16="http://schemas.microsoft.com/office/drawing/2014/main" id="{2D6ED52E-537F-5BBA-A1DF-50FAD2765D30}"/>
                    </a:ext>
                  </a:extLst>
                </p:cNvPr>
                <p:cNvSpPr/>
                <p:nvPr/>
              </p:nvSpPr>
              <p:spPr>
                <a:xfrm>
                  <a:off x="5205180" y="5554833"/>
                  <a:ext cx="365072" cy="278678"/>
                </a:xfrm>
                <a:custGeom>
                  <a:avLst/>
                  <a:gdLst/>
                  <a:ahLst/>
                  <a:cxnLst/>
                  <a:rect l="l" t="t" r="r" b="b"/>
                  <a:pathLst>
                    <a:path w="477218" h="364285" extrusionOk="0">
                      <a:moveTo>
                        <a:pt x="463799" y="-728"/>
                      </a:moveTo>
                      <a:lnTo>
                        <a:pt x="-89" y="352899"/>
                      </a:lnTo>
                      <a:cubicBezTo>
                        <a:pt x="7290" y="356507"/>
                        <a:pt x="14709" y="360060"/>
                        <a:pt x="22169" y="363558"/>
                      </a:cubicBezTo>
                      <a:lnTo>
                        <a:pt x="477129" y="167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1249;p47">
                  <a:extLst>
                    <a:ext uri="{FF2B5EF4-FFF2-40B4-BE49-F238E27FC236}">
                      <a16:creationId xmlns:a16="http://schemas.microsoft.com/office/drawing/2014/main" id="{C217A93E-07A5-E658-7AC9-E7EEE6C5A62C}"/>
                    </a:ext>
                  </a:extLst>
                </p:cNvPr>
                <p:cNvSpPr/>
                <p:nvPr/>
              </p:nvSpPr>
              <p:spPr>
                <a:xfrm>
                  <a:off x="5728282" y="5315912"/>
                  <a:ext cx="66602" cy="325390"/>
                </a:xfrm>
                <a:custGeom>
                  <a:avLst/>
                  <a:gdLst/>
                  <a:ahLst/>
                  <a:cxnLst/>
                  <a:rect l="l" t="t" r="r" b="b"/>
                  <a:pathLst>
                    <a:path w="87062" h="425347" extrusionOk="0">
                      <a:moveTo>
                        <a:pt x="86974" y="421286"/>
                      </a:moveTo>
                      <a:lnTo>
                        <a:pt x="24541" y="14862"/>
                      </a:lnTo>
                      <a:cubicBezTo>
                        <a:pt x="16387" y="9574"/>
                        <a:pt x="8162" y="4400"/>
                        <a:pt x="-89" y="-728"/>
                      </a:cubicBezTo>
                      <a:lnTo>
                        <a:pt x="65250" y="42462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1250;p47">
                  <a:extLst>
                    <a:ext uri="{FF2B5EF4-FFF2-40B4-BE49-F238E27FC236}">
                      <a16:creationId xmlns:a16="http://schemas.microsoft.com/office/drawing/2014/main" id="{FFADF366-083D-4323-2162-85D4EE913502}"/>
                    </a:ext>
                  </a:extLst>
                </p:cNvPr>
                <p:cNvSpPr/>
                <p:nvPr/>
              </p:nvSpPr>
              <p:spPr>
                <a:xfrm>
                  <a:off x="5642170" y="5695733"/>
                  <a:ext cx="322891" cy="233935"/>
                </a:xfrm>
                <a:custGeom>
                  <a:avLst/>
                  <a:gdLst/>
                  <a:ahLst/>
                  <a:cxnLst/>
                  <a:rect l="l" t="t" r="r" b="b"/>
                  <a:pathLst>
                    <a:path w="422080" h="305797" extrusionOk="0">
                      <a:moveTo>
                        <a:pt x="421991" y="16860"/>
                      </a:moveTo>
                      <a:lnTo>
                        <a:pt x="408822" y="-728"/>
                      </a:lnTo>
                      <a:lnTo>
                        <a:pt x="-89" y="305069"/>
                      </a:lnTo>
                      <a:cubicBezTo>
                        <a:pt x="12556" y="304979"/>
                        <a:pt x="25200" y="304669"/>
                        <a:pt x="37842" y="3041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1251;p47">
                  <a:extLst>
                    <a:ext uri="{FF2B5EF4-FFF2-40B4-BE49-F238E27FC236}">
                      <a16:creationId xmlns:a16="http://schemas.microsoft.com/office/drawing/2014/main" id="{3911D3B9-2556-ECAF-B063-DD4A8C5DAC7C}"/>
                    </a:ext>
                  </a:extLst>
                </p:cNvPr>
                <p:cNvSpPr/>
                <p:nvPr/>
              </p:nvSpPr>
              <p:spPr>
                <a:xfrm>
                  <a:off x="4779643" y="5272811"/>
                  <a:ext cx="1334029" cy="490484"/>
                </a:xfrm>
                <a:custGeom>
                  <a:avLst/>
                  <a:gdLst/>
                  <a:ahLst/>
                  <a:cxnLst/>
                  <a:rect l="l" t="t" r="r" b="b"/>
                  <a:pathLst>
                    <a:path w="1743829" h="641156" extrusionOk="0">
                      <a:moveTo>
                        <a:pt x="1738354" y="618832"/>
                      </a:moveTo>
                      <a:lnTo>
                        <a:pt x="2846" y="-728"/>
                      </a:lnTo>
                      <a:cubicBezTo>
                        <a:pt x="1635" y="6666"/>
                        <a:pt x="639" y="14090"/>
                        <a:pt x="-89" y="21550"/>
                      </a:cubicBezTo>
                      <a:lnTo>
                        <a:pt x="1733514" y="640429"/>
                      </a:lnTo>
                      <a:cubicBezTo>
                        <a:pt x="1736927" y="637589"/>
                        <a:pt x="1740349" y="634773"/>
                        <a:pt x="1743740" y="631872"/>
                      </a:cubicBezTo>
                      <a:cubicBezTo>
                        <a:pt x="1742022" y="627487"/>
                        <a:pt x="1740133" y="623186"/>
                        <a:pt x="1738354" y="6188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 name="Google Shape;1252;p47">
                <a:extLst>
                  <a:ext uri="{FF2B5EF4-FFF2-40B4-BE49-F238E27FC236}">
                    <a16:creationId xmlns:a16="http://schemas.microsoft.com/office/drawing/2014/main" id="{82953965-7028-EFA5-BA95-A68EC87DC0A6}"/>
                  </a:ext>
                </a:extLst>
              </p:cNvPr>
              <p:cNvGrpSpPr/>
              <p:nvPr/>
            </p:nvGrpSpPr>
            <p:grpSpPr>
              <a:xfrm rot="736030">
                <a:off x="5077946" y="1738438"/>
                <a:ext cx="1063783" cy="1148535"/>
                <a:chOff x="4921769" y="3642162"/>
                <a:chExt cx="1048829" cy="1132389"/>
              </a:xfrm>
            </p:grpSpPr>
            <p:sp>
              <p:nvSpPr>
                <p:cNvPr id="838" name="Google Shape;1253;p47">
                  <a:extLst>
                    <a:ext uri="{FF2B5EF4-FFF2-40B4-BE49-F238E27FC236}">
                      <a16:creationId xmlns:a16="http://schemas.microsoft.com/office/drawing/2014/main" id="{9585D110-71EB-A053-8E09-BD384F34C70E}"/>
                    </a:ext>
                  </a:extLst>
                </p:cNvPr>
                <p:cNvSpPr/>
                <p:nvPr/>
              </p:nvSpPr>
              <p:spPr>
                <a:xfrm>
                  <a:off x="4921769" y="3642162"/>
                  <a:ext cx="1048829" cy="1132378"/>
                </a:xfrm>
                <a:custGeom>
                  <a:avLst/>
                  <a:gdLst/>
                  <a:ahLst/>
                  <a:cxnLst/>
                  <a:rect l="l" t="t" r="r" b="b"/>
                  <a:pathLst>
                    <a:path w="1371018" h="1480233" extrusionOk="0">
                      <a:moveTo>
                        <a:pt x="24217" y="13961"/>
                      </a:moveTo>
                      <a:cubicBezTo>
                        <a:pt x="-94878" y="497744"/>
                        <a:pt x="207410" y="1383284"/>
                        <a:pt x="1293296" y="1479506"/>
                      </a:cubicBezTo>
                      <a:cubicBezTo>
                        <a:pt x="1574677" y="888315"/>
                        <a:pt x="1077452" y="-135295"/>
                        <a:pt x="24217" y="139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1254;p47">
                  <a:extLst>
                    <a:ext uri="{FF2B5EF4-FFF2-40B4-BE49-F238E27FC236}">
                      <a16:creationId xmlns:a16="http://schemas.microsoft.com/office/drawing/2014/main" id="{9B4BC208-1871-509F-4661-0DDF8CE7E4F3}"/>
                    </a:ext>
                  </a:extLst>
                </p:cNvPr>
                <p:cNvSpPr/>
                <p:nvPr/>
              </p:nvSpPr>
              <p:spPr>
                <a:xfrm>
                  <a:off x="4938097" y="3651132"/>
                  <a:ext cx="976193" cy="1123419"/>
                </a:xfrm>
                <a:custGeom>
                  <a:avLst/>
                  <a:gdLst/>
                  <a:ahLst/>
                  <a:cxnLst/>
                  <a:rect l="l" t="t" r="r" b="b"/>
                  <a:pathLst>
                    <a:path w="1276069" h="1468522" extrusionOk="0">
                      <a:moveTo>
                        <a:pt x="1275980" y="1459154"/>
                      </a:moveTo>
                      <a:lnTo>
                        <a:pt x="25185" y="-728"/>
                      </a:lnTo>
                      <a:cubicBezTo>
                        <a:pt x="17782" y="212"/>
                        <a:pt x="10353" y="1204"/>
                        <a:pt x="2899" y="2249"/>
                      </a:cubicBezTo>
                      <a:cubicBezTo>
                        <a:pt x="1845" y="6533"/>
                        <a:pt x="899" y="10919"/>
                        <a:pt x="-89" y="15265"/>
                      </a:cubicBezTo>
                      <a:lnTo>
                        <a:pt x="1241796" y="1464746"/>
                      </a:lnTo>
                      <a:cubicBezTo>
                        <a:pt x="1251834" y="1465785"/>
                        <a:pt x="1261804" y="1466893"/>
                        <a:pt x="1271979" y="1467795"/>
                      </a:cubicBezTo>
                      <a:cubicBezTo>
                        <a:pt x="1273342" y="1464931"/>
                        <a:pt x="1274653" y="1462037"/>
                        <a:pt x="1275980" y="14591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1255;p47">
                  <a:extLst>
                    <a:ext uri="{FF2B5EF4-FFF2-40B4-BE49-F238E27FC236}">
                      <a16:creationId xmlns:a16="http://schemas.microsoft.com/office/drawing/2014/main" id="{C9E1439B-1975-E994-38D7-A2AA73655141}"/>
                    </a:ext>
                  </a:extLst>
                </p:cNvPr>
                <p:cNvSpPr/>
                <p:nvPr/>
              </p:nvSpPr>
              <p:spPr>
                <a:xfrm>
                  <a:off x="4965616" y="4023850"/>
                  <a:ext cx="307717" cy="85969"/>
                </a:xfrm>
                <a:custGeom>
                  <a:avLst/>
                  <a:gdLst/>
                  <a:ahLst/>
                  <a:cxnLst/>
                  <a:rect l="l" t="t" r="r" b="b"/>
                  <a:pathLst>
                    <a:path w="402245" h="112378" extrusionOk="0">
                      <a:moveTo>
                        <a:pt x="396002" y="-728"/>
                      </a:moveTo>
                      <a:lnTo>
                        <a:pt x="-89" y="83401"/>
                      </a:lnTo>
                      <a:cubicBezTo>
                        <a:pt x="2932" y="92818"/>
                        <a:pt x="6076" y="102234"/>
                        <a:pt x="9343" y="111651"/>
                      </a:cubicBezTo>
                      <a:lnTo>
                        <a:pt x="402156" y="282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1256;p47">
                  <a:extLst>
                    <a:ext uri="{FF2B5EF4-FFF2-40B4-BE49-F238E27FC236}">
                      <a16:creationId xmlns:a16="http://schemas.microsoft.com/office/drawing/2014/main" id="{81301F83-0568-AEB0-8F63-17C0AEE41B07}"/>
                    </a:ext>
                  </a:extLst>
                </p:cNvPr>
                <p:cNvSpPr/>
                <p:nvPr/>
              </p:nvSpPr>
              <p:spPr>
                <a:xfrm>
                  <a:off x="5461021" y="3802587"/>
                  <a:ext cx="170353" cy="469223"/>
                </a:xfrm>
                <a:custGeom>
                  <a:avLst/>
                  <a:gdLst/>
                  <a:ahLst/>
                  <a:cxnLst/>
                  <a:rect l="l" t="t" r="r" b="b"/>
                  <a:pathLst>
                    <a:path w="222684" h="613364" extrusionOk="0">
                      <a:moveTo>
                        <a:pt x="28049" y="612637"/>
                      </a:moveTo>
                      <a:lnTo>
                        <a:pt x="222595" y="17894"/>
                      </a:lnTo>
                      <a:cubicBezTo>
                        <a:pt x="214348" y="11586"/>
                        <a:pt x="205997" y="5379"/>
                        <a:pt x="197541" y="-728"/>
                      </a:cubicBezTo>
                      <a:lnTo>
                        <a:pt x="-89" y="6034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42" name="Google Shape;1257;p47">
                  <a:extLst>
                    <a:ext uri="{FF2B5EF4-FFF2-40B4-BE49-F238E27FC236}">
                      <a16:creationId xmlns:a16="http://schemas.microsoft.com/office/drawing/2014/main" id="{2951A972-A629-0E31-8578-895447CC2875}"/>
                    </a:ext>
                  </a:extLst>
                </p:cNvPr>
                <p:cNvGrpSpPr/>
                <p:nvPr/>
              </p:nvGrpSpPr>
              <p:grpSpPr>
                <a:xfrm>
                  <a:off x="5242608" y="4480691"/>
                  <a:ext cx="420919" cy="42073"/>
                  <a:chOff x="2422386" y="2810148"/>
                  <a:chExt cx="549503" cy="54926"/>
                </a:xfrm>
              </p:grpSpPr>
              <p:sp>
                <p:nvSpPr>
                  <p:cNvPr id="843" name="Google Shape;1258;p47">
                    <a:extLst>
                      <a:ext uri="{FF2B5EF4-FFF2-40B4-BE49-F238E27FC236}">
                        <a16:creationId xmlns:a16="http://schemas.microsoft.com/office/drawing/2014/main" id="{A1D92DA2-04D0-233B-57F0-F333ACD442B1}"/>
                      </a:ext>
                    </a:extLst>
                  </p:cNvPr>
                  <p:cNvSpPr/>
                  <p:nvPr/>
                </p:nvSpPr>
                <p:spPr>
                  <a:xfrm>
                    <a:off x="2423063" y="2850164"/>
                    <a:ext cx="16318" cy="14910"/>
                  </a:xfrm>
                  <a:custGeom>
                    <a:avLst/>
                    <a:gdLst/>
                    <a:ahLst/>
                    <a:cxnLst/>
                    <a:rect l="l" t="t" r="r" b="b"/>
                    <a:pathLst>
                      <a:path w="16318" h="14910" extrusionOk="0">
                        <a:moveTo>
                          <a:pt x="600" y="14183"/>
                        </a:moveTo>
                        <a:lnTo>
                          <a:pt x="16230" y="13459"/>
                        </a:lnTo>
                        <a:cubicBezTo>
                          <a:pt x="10700" y="8781"/>
                          <a:pt x="5325" y="4016"/>
                          <a:pt x="-89" y="-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1259;p47">
                    <a:extLst>
                      <a:ext uri="{FF2B5EF4-FFF2-40B4-BE49-F238E27FC236}">
                        <a16:creationId xmlns:a16="http://schemas.microsoft.com/office/drawing/2014/main" id="{1D2A9D91-6F30-5D10-9B45-30EFEEA0F1AE}"/>
                      </a:ext>
                    </a:extLst>
                  </p:cNvPr>
                  <p:cNvSpPr/>
                  <p:nvPr/>
                </p:nvSpPr>
                <p:spPr>
                  <a:xfrm>
                    <a:off x="2422386" y="2810148"/>
                    <a:ext cx="549503" cy="54203"/>
                  </a:xfrm>
                  <a:custGeom>
                    <a:avLst/>
                    <a:gdLst/>
                    <a:ahLst/>
                    <a:cxnLst/>
                    <a:rect l="l" t="t" r="r" b="b"/>
                    <a:pathLst>
                      <a:path w="549503" h="54203" extrusionOk="0">
                        <a:moveTo>
                          <a:pt x="548046" y="-728"/>
                        </a:moveTo>
                        <a:lnTo>
                          <a:pt x="-89" y="24642"/>
                        </a:lnTo>
                        <a:lnTo>
                          <a:pt x="589" y="39288"/>
                        </a:lnTo>
                        <a:cubicBezTo>
                          <a:pt x="6002" y="44032"/>
                          <a:pt x="11378" y="48797"/>
                          <a:pt x="16907" y="53475"/>
                        </a:cubicBezTo>
                        <a:lnTo>
                          <a:pt x="549414" y="288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9" name="Google Shape;1260;p47">
                <a:extLst>
                  <a:ext uri="{FF2B5EF4-FFF2-40B4-BE49-F238E27FC236}">
                    <a16:creationId xmlns:a16="http://schemas.microsoft.com/office/drawing/2014/main" id="{49ADF50A-8114-DF33-E6F1-7B8AFCDBC58F}"/>
                  </a:ext>
                </a:extLst>
              </p:cNvPr>
              <p:cNvGrpSpPr/>
              <p:nvPr/>
            </p:nvGrpSpPr>
            <p:grpSpPr>
              <a:xfrm rot="-647153" flipH="1">
                <a:off x="7224346" y="1738456"/>
                <a:ext cx="1063741" cy="1148490"/>
                <a:chOff x="4921769" y="3642162"/>
                <a:chExt cx="1048829" cy="1132389"/>
              </a:xfrm>
            </p:grpSpPr>
            <p:sp>
              <p:nvSpPr>
                <p:cNvPr id="63" name="Google Shape;1261;p47">
                  <a:extLst>
                    <a:ext uri="{FF2B5EF4-FFF2-40B4-BE49-F238E27FC236}">
                      <a16:creationId xmlns:a16="http://schemas.microsoft.com/office/drawing/2014/main" id="{85F995FC-9E32-C6C5-B2DF-ABC76C71C0EE}"/>
                    </a:ext>
                  </a:extLst>
                </p:cNvPr>
                <p:cNvSpPr/>
                <p:nvPr/>
              </p:nvSpPr>
              <p:spPr>
                <a:xfrm>
                  <a:off x="4921769" y="3642162"/>
                  <a:ext cx="1048829" cy="1132378"/>
                </a:xfrm>
                <a:custGeom>
                  <a:avLst/>
                  <a:gdLst/>
                  <a:ahLst/>
                  <a:cxnLst/>
                  <a:rect l="l" t="t" r="r" b="b"/>
                  <a:pathLst>
                    <a:path w="1371018" h="1480233" extrusionOk="0">
                      <a:moveTo>
                        <a:pt x="24217" y="13961"/>
                      </a:moveTo>
                      <a:cubicBezTo>
                        <a:pt x="-94878" y="497744"/>
                        <a:pt x="207410" y="1383284"/>
                        <a:pt x="1293296" y="1479506"/>
                      </a:cubicBezTo>
                      <a:cubicBezTo>
                        <a:pt x="1574677" y="888315"/>
                        <a:pt x="1077452" y="-135295"/>
                        <a:pt x="24217" y="139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1262;p47">
                  <a:extLst>
                    <a:ext uri="{FF2B5EF4-FFF2-40B4-BE49-F238E27FC236}">
                      <a16:creationId xmlns:a16="http://schemas.microsoft.com/office/drawing/2014/main" id="{D0BF1BD9-9352-A123-CCC6-22A612488166}"/>
                    </a:ext>
                  </a:extLst>
                </p:cNvPr>
                <p:cNvSpPr/>
                <p:nvPr/>
              </p:nvSpPr>
              <p:spPr>
                <a:xfrm>
                  <a:off x="4938097" y="3651132"/>
                  <a:ext cx="976193" cy="1123419"/>
                </a:xfrm>
                <a:custGeom>
                  <a:avLst/>
                  <a:gdLst/>
                  <a:ahLst/>
                  <a:cxnLst/>
                  <a:rect l="l" t="t" r="r" b="b"/>
                  <a:pathLst>
                    <a:path w="1276069" h="1468522" extrusionOk="0">
                      <a:moveTo>
                        <a:pt x="1275980" y="1459154"/>
                      </a:moveTo>
                      <a:lnTo>
                        <a:pt x="25185" y="-728"/>
                      </a:lnTo>
                      <a:cubicBezTo>
                        <a:pt x="17782" y="212"/>
                        <a:pt x="10353" y="1204"/>
                        <a:pt x="2899" y="2249"/>
                      </a:cubicBezTo>
                      <a:cubicBezTo>
                        <a:pt x="1845" y="6533"/>
                        <a:pt x="899" y="10919"/>
                        <a:pt x="-89" y="15265"/>
                      </a:cubicBezTo>
                      <a:lnTo>
                        <a:pt x="1241796" y="1464746"/>
                      </a:lnTo>
                      <a:cubicBezTo>
                        <a:pt x="1251834" y="1465785"/>
                        <a:pt x="1261804" y="1466893"/>
                        <a:pt x="1271979" y="1467795"/>
                      </a:cubicBezTo>
                      <a:cubicBezTo>
                        <a:pt x="1273342" y="1464931"/>
                        <a:pt x="1274653" y="1462037"/>
                        <a:pt x="1275980" y="14591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1263;p47">
                  <a:extLst>
                    <a:ext uri="{FF2B5EF4-FFF2-40B4-BE49-F238E27FC236}">
                      <a16:creationId xmlns:a16="http://schemas.microsoft.com/office/drawing/2014/main" id="{8101814E-E6C5-FF27-7655-CE043D43995A}"/>
                    </a:ext>
                  </a:extLst>
                </p:cNvPr>
                <p:cNvSpPr/>
                <p:nvPr/>
              </p:nvSpPr>
              <p:spPr>
                <a:xfrm>
                  <a:off x="4965616" y="4023850"/>
                  <a:ext cx="307717" cy="85969"/>
                </a:xfrm>
                <a:custGeom>
                  <a:avLst/>
                  <a:gdLst/>
                  <a:ahLst/>
                  <a:cxnLst/>
                  <a:rect l="l" t="t" r="r" b="b"/>
                  <a:pathLst>
                    <a:path w="402245" h="112378" extrusionOk="0">
                      <a:moveTo>
                        <a:pt x="396002" y="-728"/>
                      </a:moveTo>
                      <a:lnTo>
                        <a:pt x="-89" y="83401"/>
                      </a:lnTo>
                      <a:cubicBezTo>
                        <a:pt x="2932" y="92818"/>
                        <a:pt x="6076" y="102234"/>
                        <a:pt x="9343" y="111651"/>
                      </a:cubicBezTo>
                      <a:lnTo>
                        <a:pt x="402156" y="282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1264;p47">
                  <a:extLst>
                    <a:ext uri="{FF2B5EF4-FFF2-40B4-BE49-F238E27FC236}">
                      <a16:creationId xmlns:a16="http://schemas.microsoft.com/office/drawing/2014/main" id="{05410A6E-7D5C-07ED-9EB1-2104794F360B}"/>
                    </a:ext>
                  </a:extLst>
                </p:cNvPr>
                <p:cNvSpPr/>
                <p:nvPr/>
              </p:nvSpPr>
              <p:spPr>
                <a:xfrm>
                  <a:off x="5461021" y="3802587"/>
                  <a:ext cx="170353" cy="469223"/>
                </a:xfrm>
                <a:custGeom>
                  <a:avLst/>
                  <a:gdLst/>
                  <a:ahLst/>
                  <a:cxnLst/>
                  <a:rect l="l" t="t" r="r" b="b"/>
                  <a:pathLst>
                    <a:path w="222684" h="613364" extrusionOk="0">
                      <a:moveTo>
                        <a:pt x="28049" y="612637"/>
                      </a:moveTo>
                      <a:lnTo>
                        <a:pt x="222595" y="17894"/>
                      </a:lnTo>
                      <a:cubicBezTo>
                        <a:pt x="214348" y="11586"/>
                        <a:pt x="205997" y="5379"/>
                        <a:pt x="197541" y="-728"/>
                      </a:cubicBezTo>
                      <a:lnTo>
                        <a:pt x="-89" y="6034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5" name="Google Shape;1265;p47">
                  <a:extLst>
                    <a:ext uri="{FF2B5EF4-FFF2-40B4-BE49-F238E27FC236}">
                      <a16:creationId xmlns:a16="http://schemas.microsoft.com/office/drawing/2014/main" id="{14F909C5-2220-1473-A05A-A994FB099628}"/>
                    </a:ext>
                  </a:extLst>
                </p:cNvPr>
                <p:cNvGrpSpPr/>
                <p:nvPr/>
              </p:nvGrpSpPr>
              <p:grpSpPr>
                <a:xfrm>
                  <a:off x="5242608" y="4480691"/>
                  <a:ext cx="420919" cy="42073"/>
                  <a:chOff x="2422386" y="2810148"/>
                  <a:chExt cx="549503" cy="54926"/>
                </a:xfrm>
              </p:grpSpPr>
              <p:sp>
                <p:nvSpPr>
                  <p:cNvPr id="836" name="Google Shape;1266;p47">
                    <a:extLst>
                      <a:ext uri="{FF2B5EF4-FFF2-40B4-BE49-F238E27FC236}">
                        <a16:creationId xmlns:a16="http://schemas.microsoft.com/office/drawing/2014/main" id="{200B124B-CF8E-1F93-3CDC-9BD28E30D766}"/>
                      </a:ext>
                    </a:extLst>
                  </p:cNvPr>
                  <p:cNvSpPr/>
                  <p:nvPr/>
                </p:nvSpPr>
                <p:spPr>
                  <a:xfrm>
                    <a:off x="2423063" y="2850164"/>
                    <a:ext cx="16318" cy="14910"/>
                  </a:xfrm>
                  <a:custGeom>
                    <a:avLst/>
                    <a:gdLst/>
                    <a:ahLst/>
                    <a:cxnLst/>
                    <a:rect l="l" t="t" r="r" b="b"/>
                    <a:pathLst>
                      <a:path w="16318" h="14910" extrusionOk="0">
                        <a:moveTo>
                          <a:pt x="600" y="14183"/>
                        </a:moveTo>
                        <a:lnTo>
                          <a:pt x="16230" y="13459"/>
                        </a:lnTo>
                        <a:cubicBezTo>
                          <a:pt x="10700" y="8781"/>
                          <a:pt x="5325" y="4016"/>
                          <a:pt x="-89" y="-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1267;p47">
                    <a:extLst>
                      <a:ext uri="{FF2B5EF4-FFF2-40B4-BE49-F238E27FC236}">
                        <a16:creationId xmlns:a16="http://schemas.microsoft.com/office/drawing/2014/main" id="{C47F7D26-285E-6725-6D86-8CAF89AF46F0}"/>
                      </a:ext>
                    </a:extLst>
                  </p:cNvPr>
                  <p:cNvSpPr/>
                  <p:nvPr/>
                </p:nvSpPr>
                <p:spPr>
                  <a:xfrm>
                    <a:off x="2422386" y="2810148"/>
                    <a:ext cx="549503" cy="54203"/>
                  </a:xfrm>
                  <a:custGeom>
                    <a:avLst/>
                    <a:gdLst/>
                    <a:ahLst/>
                    <a:cxnLst/>
                    <a:rect l="l" t="t" r="r" b="b"/>
                    <a:pathLst>
                      <a:path w="549503" h="54203" extrusionOk="0">
                        <a:moveTo>
                          <a:pt x="548046" y="-728"/>
                        </a:moveTo>
                        <a:lnTo>
                          <a:pt x="-89" y="24642"/>
                        </a:lnTo>
                        <a:lnTo>
                          <a:pt x="589" y="39288"/>
                        </a:lnTo>
                        <a:cubicBezTo>
                          <a:pt x="6002" y="44032"/>
                          <a:pt x="11378" y="48797"/>
                          <a:pt x="16907" y="53475"/>
                        </a:cubicBezTo>
                        <a:lnTo>
                          <a:pt x="549414" y="288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0" name="Google Shape;1268;p47">
                <a:extLst>
                  <a:ext uri="{FF2B5EF4-FFF2-40B4-BE49-F238E27FC236}">
                    <a16:creationId xmlns:a16="http://schemas.microsoft.com/office/drawing/2014/main" id="{4760EAA0-9C4A-9811-5347-064EE430F59B}"/>
                  </a:ext>
                </a:extLst>
              </p:cNvPr>
              <p:cNvGrpSpPr/>
              <p:nvPr/>
            </p:nvGrpSpPr>
            <p:grpSpPr>
              <a:xfrm rot="4551691" flipH="1">
                <a:off x="7239919" y="2323748"/>
                <a:ext cx="1032838" cy="1451363"/>
                <a:chOff x="6331188" y="3040718"/>
                <a:chExt cx="1013203" cy="1430853"/>
              </a:xfrm>
            </p:grpSpPr>
            <p:sp>
              <p:nvSpPr>
                <p:cNvPr id="61" name="Google Shape;1269;p47">
                  <a:extLst>
                    <a:ext uri="{FF2B5EF4-FFF2-40B4-BE49-F238E27FC236}">
                      <a16:creationId xmlns:a16="http://schemas.microsoft.com/office/drawing/2014/main" id="{48F05F74-C1FE-3FB0-AF80-E76F36C9A7AC}"/>
                    </a:ext>
                  </a:extLst>
                </p:cNvPr>
                <p:cNvSpPr/>
                <p:nvPr/>
              </p:nvSpPr>
              <p:spPr>
                <a:xfrm rot="-575120">
                  <a:off x="6435057" y="3098599"/>
                  <a:ext cx="805465" cy="1315090"/>
                </a:xfrm>
                <a:custGeom>
                  <a:avLst/>
                  <a:gdLst/>
                  <a:ahLst/>
                  <a:cxnLst/>
                  <a:rect l="l" t="t" r="r" b="b"/>
                  <a:pathLst>
                    <a:path w="1051946" h="1717523" extrusionOk="0">
                      <a:moveTo>
                        <a:pt x="252087" y="-728"/>
                      </a:moveTo>
                      <a:cubicBezTo>
                        <a:pt x="-192638" y="430159"/>
                        <a:pt x="-90454" y="1501261"/>
                        <a:pt x="892054" y="1716796"/>
                      </a:cubicBezTo>
                      <a:cubicBezTo>
                        <a:pt x="1157488" y="1327487"/>
                        <a:pt x="1182379" y="443081"/>
                        <a:pt x="252087" y="-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270;p47">
                  <a:extLst>
                    <a:ext uri="{FF2B5EF4-FFF2-40B4-BE49-F238E27FC236}">
                      <a16:creationId xmlns:a16="http://schemas.microsoft.com/office/drawing/2014/main" id="{750BC05F-C739-114B-6434-C65359A55083}"/>
                    </a:ext>
                  </a:extLst>
                </p:cNvPr>
                <p:cNvSpPr/>
                <p:nvPr/>
              </p:nvSpPr>
              <p:spPr>
                <a:xfrm>
                  <a:off x="6623112" y="3097962"/>
                  <a:ext cx="499761" cy="1313905"/>
                </a:xfrm>
                <a:custGeom>
                  <a:avLst/>
                  <a:gdLst/>
                  <a:ahLst/>
                  <a:cxnLst/>
                  <a:rect l="l" t="t" r="r" b="b"/>
                  <a:pathLst>
                    <a:path w="653283" h="1717523" extrusionOk="0">
                      <a:moveTo>
                        <a:pt x="653195" y="1706248"/>
                      </a:moveTo>
                      <a:lnTo>
                        <a:pt x="32013" y="11941"/>
                      </a:lnTo>
                      <a:cubicBezTo>
                        <a:pt x="23462" y="7705"/>
                        <a:pt x="14995" y="3431"/>
                        <a:pt x="6276" y="-728"/>
                      </a:cubicBezTo>
                      <a:cubicBezTo>
                        <a:pt x="4113" y="1368"/>
                        <a:pt x="2049" y="3579"/>
                        <a:pt x="-89" y="5705"/>
                      </a:cubicBezTo>
                      <a:lnTo>
                        <a:pt x="625444" y="1711884"/>
                      </a:lnTo>
                      <a:cubicBezTo>
                        <a:pt x="632385" y="1713514"/>
                        <a:pt x="639212" y="1715253"/>
                        <a:pt x="646243" y="1716796"/>
                      </a:cubicBezTo>
                      <a:cubicBezTo>
                        <a:pt x="648594" y="1713348"/>
                        <a:pt x="650882" y="1709773"/>
                        <a:pt x="653195" y="170624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 name="Google Shape;1271;p47">
              <a:extLst>
                <a:ext uri="{FF2B5EF4-FFF2-40B4-BE49-F238E27FC236}">
                  <a16:creationId xmlns:a16="http://schemas.microsoft.com/office/drawing/2014/main" id="{22E5F14C-1E6A-11ED-627D-08183B5AC27F}"/>
                </a:ext>
              </a:extLst>
            </p:cNvPr>
            <p:cNvSpPr/>
            <p:nvPr/>
          </p:nvSpPr>
          <p:spPr>
            <a:xfrm rot="-383411">
              <a:off x="5548801" y="1340225"/>
              <a:ext cx="2059527" cy="2025926"/>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nvGrpSpPr>
            <p:cNvPr id="8" name="Google Shape;1272;p47">
              <a:extLst>
                <a:ext uri="{FF2B5EF4-FFF2-40B4-BE49-F238E27FC236}">
                  <a16:creationId xmlns:a16="http://schemas.microsoft.com/office/drawing/2014/main" id="{DA2940EB-B249-0CF5-E3E1-8F60BA433F57}"/>
                </a:ext>
              </a:extLst>
            </p:cNvPr>
            <p:cNvGrpSpPr/>
            <p:nvPr/>
          </p:nvGrpSpPr>
          <p:grpSpPr>
            <a:xfrm rot="665186">
              <a:off x="5397882" y="1178586"/>
              <a:ext cx="2345941" cy="2345804"/>
              <a:chOff x="6210529" y="1881600"/>
              <a:chExt cx="474193" cy="474166"/>
            </a:xfrm>
          </p:grpSpPr>
          <p:grpSp>
            <p:nvGrpSpPr>
              <p:cNvPr id="25" name="Google Shape;1273;p47">
                <a:extLst>
                  <a:ext uri="{FF2B5EF4-FFF2-40B4-BE49-F238E27FC236}">
                    <a16:creationId xmlns:a16="http://schemas.microsoft.com/office/drawing/2014/main" id="{83684F26-D52F-BE0F-E94A-F5F987EED266}"/>
                  </a:ext>
                </a:extLst>
              </p:cNvPr>
              <p:cNvGrpSpPr/>
              <p:nvPr/>
            </p:nvGrpSpPr>
            <p:grpSpPr>
              <a:xfrm>
                <a:off x="6225262" y="1881600"/>
                <a:ext cx="444028" cy="474166"/>
                <a:chOff x="6225262" y="1881600"/>
                <a:chExt cx="444028" cy="474166"/>
              </a:xfrm>
            </p:grpSpPr>
            <p:grpSp>
              <p:nvGrpSpPr>
                <p:cNvPr id="42" name="Google Shape;1274;p47">
                  <a:extLst>
                    <a:ext uri="{FF2B5EF4-FFF2-40B4-BE49-F238E27FC236}">
                      <a16:creationId xmlns:a16="http://schemas.microsoft.com/office/drawing/2014/main" id="{ABB8844C-01C4-2C88-1468-65AC4998C1C9}"/>
                    </a:ext>
                  </a:extLst>
                </p:cNvPr>
                <p:cNvGrpSpPr/>
                <p:nvPr/>
              </p:nvGrpSpPr>
              <p:grpSpPr>
                <a:xfrm>
                  <a:off x="6549567" y="1881600"/>
                  <a:ext cx="119723" cy="369879"/>
                  <a:chOff x="6549567" y="1881600"/>
                  <a:chExt cx="119723" cy="369879"/>
                </a:xfrm>
              </p:grpSpPr>
              <p:sp>
                <p:nvSpPr>
                  <p:cNvPr id="55" name="Google Shape;1275;p47">
                    <a:extLst>
                      <a:ext uri="{FF2B5EF4-FFF2-40B4-BE49-F238E27FC236}">
                        <a16:creationId xmlns:a16="http://schemas.microsoft.com/office/drawing/2014/main" id="{138C1004-34ED-7143-CB99-C6CD4E21ED86}"/>
                      </a:ext>
                    </a:extLst>
                  </p:cNvPr>
                  <p:cNvSpPr/>
                  <p:nvPr/>
                </p:nvSpPr>
                <p:spPr>
                  <a:xfrm>
                    <a:off x="6550276" y="1881828"/>
                    <a:ext cx="118751" cy="369219"/>
                  </a:xfrm>
                  <a:custGeom>
                    <a:avLst/>
                    <a:gdLst/>
                    <a:ahLst/>
                    <a:cxnLst/>
                    <a:rect l="l" t="t" r="r" b="b"/>
                    <a:pathLst>
                      <a:path w="118751" h="369219" extrusionOk="0">
                        <a:moveTo>
                          <a:pt x="0" y="0"/>
                        </a:moveTo>
                        <a:lnTo>
                          <a:pt x="118752" y="369220"/>
                        </a:ln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276;p47">
                    <a:extLst>
                      <a:ext uri="{FF2B5EF4-FFF2-40B4-BE49-F238E27FC236}">
                        <a16:creationId xmlns:a16="http://schemas.microsoft.com/office/drawing/2014/main" id="{87808832-FDA6-B663-FA59-D49FE34F437E}"/>
                      </a:ext>
                    </a:extLst>
                  </p:cNvPr>
                  <p:cNvSpPr/>
                  <p:nvPr/>
                </p:nvSpPr>
                <p:spPr>
                  <a:xfrm rot="-1065335">
                    <a:off x="6608677" y="1872590"/>
                    <a:ext cx="1502" cy="387898"/>
                  </a:xfrm>
                  <a:custGeom>
                    <a:avLst/>
                    <a:gdLst/>
                    <a:ahLst/>
                    <a:cxnLst/>
                    <a:rect l="l" t="t" r="r" b="b"/>
                    <a:pathLst>
                      <a:path w="1502" h="387843" extrusionOk="0">
                        <a:moveTo>
                          <a:pt x="762" y="131"/>
                        </a:moveTo>
                        <a:lnTo>
                          <a:pt x="2265" y="131"/>
                        </a:lnTo>
                        <a:lnTo>
                          <a:pt x="2265" y="387975"/>
                        </a:lnTo>
                        <a:lnTo>
                          <a:pt x="762" y="38797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 name="Google Shape;1277;p47">
                  <a:extLst>
                    <a:ext uri="{FF2B5EF4-FFF2-40B4-BE49-F238E27FC236}">
                      <a16:creationId xmlns:a16="http://schemas.microsoft.com/office/drawing/2014/main" id="{5D50290D-33CE-19F9-EACF-A8F81948A31B}"/>
                    </a:ext>
                  </a:extLst>
                </p:cNvPr>
                <p:cNvGrpSpPr/>
                <p:nvPr/>
              </p:nvGrpSpPr>
              <p:grpSpPr>
                <a:xfrm>
                  <a:off x="6468491" y="1907671"/>
                  <a:ext cx="119723" cy="369879"/>
                  <a:chOff x="6468491" y="1907671"/>
                  <a:chExt cx="119723" cy="369879"/>
                </a:xfrm>
              </p:grpSpPr>
              <p:sp>
                <p:nvSpPr>
                  <p:cNvPr id="53" name="Google Shape;1278;p47">
                    <a:extLst>
                      <a:ext uri="{FF2B5EF4-FFF2-40B4-BE49-F238E27FC236}">
                        <a16:creationId xmlns:a16="http://schemas.microsoft.com/office/drawing/2014/main" id="{C05ED353-C0F0-DF20-A81D-4C89D7C74298}"/>
                      </a:ext>
                    </a:extLst>
                  </p:cNvPr>
                  <p:cNvSpPr/>
                  <p:nvPr/>
                </p:nvSpPr>
                <p:spPr>
                  <a:xfrm>
                    <a:off x="6469200" y="1907899"/>
                    <a:ext cx="118751" cy="369219"/>
                  </a:xfrm>
                  <a:custGeom>
                    <a:avLst/>
                    <a:gdLst/>
                    <a:ahLst/>
                    <a:cxnLst/>
                    <a:rect l="l" t="t" r="r" b="b"/>
                    <a:pathLst>
                      <a:path w="118751" h="369219" extrusionOk="0">
                        <a:moveTo>
                          <a:pt x="0" y="0"/>
                        </a:moveTo>
                        <a:lnTo>
                          <a:pt x="118751" y="369220"/>
                        </a:ln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279;p47">
                    <a:extLst>
                      <a:ext uri="{FF2B5EF4-FFF2-40B4-BE49-F238E27FC236}">
                        <a16:creationId xmlns:a16="http://schemas.microsoft.com/office/drawing/2014/main" id="{3E9C7E1A-C629-C93E-B2C5-B976A78C846D}"/>
                      </a:ext>
                    </a:extLst>
                  </p:cNvPr>
                  <p:cNvSpPr/>
                  <p:nvPr/>
                </p:nvSpPr>
                <p:spPr>
                  <a:xfrm rot="-1065335">
                    <a:off x="6527601" y="1898661"/>
                    <a:ext cx="1502" cy="387898"/>
                  </a:xfrm>
                  <a:custGeom>
                    <a:avLst/>
                    <a:gdLst/>
                    <a:ahLst/>
                    <a:cxnLst/>
                    <a:rect l="l" t="t" r="r" b="b"/>
                    <a:pathLst>
                      <a:path w="1502" h="387843" extrusionOk="0">
                        <a:moveTo>
                          <a:pt x="762" y="131"/>
                        </a:moveTo>
                        <a:lnTo>
                          <a:pt x="2265" y="131"/>
                        </a:lnTo>
                        <a:lnTo>
                          <a:pt x="2265" y="387975"/>
                        </a:lnTo>
                        <a:lnTo>
                          <a:pt x="762" y="38797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 name="Google Shape;1280;p47">
                  <a:extLst>
                    <a:ext uri="{FF2B5EF4-FFF2-40B4-BE49-F238E27FC236}">
                      <a16:creationId xmlns:a16="http://schemas.microsoft.com/office/drawing/2014/main" id="{86285C9D-3BA8-A8B1-9F82-E3C3D2738DE3}"/>
                    </a:ext>
                  </a:extLst>
                </p:cNvPr>
                <p:cNvGrpSpPr/>
                <p:nvPr/>
              </p:nvGrpSpPr>
              <p:grpSpPr>
                <a:xfrm>
                  <a:off x="6387414" y="1933743"/>
                  <a:ext cx="119723" cy="369879"/>
                  <a:chOff x="6387414" y="1933743"/>
                  <a:chExt cx="119723" cy="369879"/>
                </a:xfrm>
              </p:grpSpPr>
              <p:sp>
                <p:nvSpPr>
                  <p:cNvPr id="51" name="Google Shape;1281;p47">
                    <a:extLst>
                      <a:ext uri="{FF2B5EF4-FFF2-40B4-BE49-F238E27FC236}">
                        <a16:creationId xmlns:a16="http://schemas.microsoft.com/office/drawing/2014/main" id="{D20024CC-CC9C-E144-919D-EDF8F5576922}"/>
                      </a:ext>
                    </a:extLst>
                  </p:cNvPr>
                  <p:cNvSpPr/>
                  <p:nvPr/>
                </p:nvSpPr>
                <p:spPr>
                  <a:xfrm>
                    <a:off x="6388124" y="1933971"/>
                    <a:ext cx="118751" cy="369219"/>
                  </a:xfrm>
                  <a:custGeom>
                    <a:avLst/>
                    <a:gdLst/>
                    <a:ahLst/>
                    <a:cxnLst/>
                    <a:rect l="l" t="t" r="r" b="b"/>
                    <a:pathLst>
                      <a:path w="118751" h="369219" extrusionOk="0">
                        <a:moveTo>
                          <a:pt x="0" y="0"/>
                        </a:moveTo>
                        <a:lnTo>
                          <a:pt x="118751" y="369220"/>
                        </a:ln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282;p47">
                    <a:extLst>
                      <a:ext uri="{FF2B5EF4-FFF2-40B4-BE49-F238E27FC236}">
                        <a16:creationId xmlns:a16="http://schemas.microsoft.com/office/drawing/2014/main" id="{FCDDEBC7-69F7-2DCE-9D7B-A553A3261042}"/>
                      </a:ext>
                    </a:extLst>
                  </p:cNvPr>
                  <p:cNvSpPr/>
                  <p:nvPr/>
                </p:nvSpPr>
                <p:spPr>
                  <a:xfrm rot="-1065335">
                    <a:off x="6446524" y="1924733"/>
                    <a:ext cx="1502" cy="387898"/>
                  </a:xfrm>
                  <a:custGeom>
                    <a:avLst/>
                    <a:gdLst/>
                    <a:ahLst/>
                    <a:cxnLst/>
                    <a:rect l="l" t="t" r="r" b="b"/>
                    <a:pathLst>
                      <a:path w="1502" h="387843" extrusionOk="0">
                        <a:moveTo>
                          <a:pt x="762" y="131"/>
                        </a:moveTo>
                        <a:lnTo>
                          <a:pt x="2265" y="131"/>
                        </a:lnTo>
                        <a:lnTo>
                          <a:pt x="2265" y="387974"/>
                        </a:lnTo>
                        <a:lnTo>
                          <a:pt x="762" y="3879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 name="Google Shape;1283;p47">
                  <a:extLst>
                    <a:ext uri="{FF2B5EF4-FFF2-40B4-BE49-F238E27FC236}">
                      <a16:creationId xmlns:a16="http://schemas.microsoft.com/office/drawing/2014/main" id="{9A49E759-2C75-7EAC-28ED-351C81EF133C}"/>
                    </a:ext>
                  </a:extLst>
                </p:cNvPr>
                <p:cNvGrpSpPr/>
                <p:nvPr/>
              </p:nvGrpSpPr>
              <p:grpSpPr>
                <a:xfrm>
                  <a:off x="6306338" y="1959815"/>
                  <a:ext cx="119723" cy="369879"/>
                  <a:chOff x="6306338" y="1959815"/>
                  <a:chExt cx="119723" cy="369879"/>
                </a:xfrm>
              </p:grpSpPr>
              <p:sp>
                <p:nvSpPr>
                  <p:cNvPr id="49" name="Google Shape;1284;p47">
                    <a:extLst>
                      <a:ext uri="{FF2B5EF4-FFF2-40B4-BE49-F238E27FC236}">
                        <a16:creationId xmlns:a16="http://schemas.microsoft.com/office/drawing/2014/main" id="{0D97E80F-A257-9269-EE08-65260645B6DC}"/>
                      </a:ext>
                    </a:extLst>
                  </p:cNvPr>
                  <p:cNvSpPr/>
                  <p:nvPr/>
                </p:nvSpPr>
                <p:spPr>
                  <a:xfrm>
                    <a:off x="6307048" y="1960042"/>
                    <a:ext cx="118751" cy="369219"/>
                  </a:xfrm>
                  <a:custGeom>
                    <a:avLst/>
                    <a:gdLst/>
                    <a:ahLst/>
                    <a:cxnLst/>
                    <a:rect l="l" t="t" r="r" b="b"/>
                    <a:pathLst>
                      <a:path w="118751" h="369219" extrusionOk="0">
                        <a:moveTo>
                          <a:pt x="0" y="0"/>
                        </a:moveTo>
                        <a:lnTo>
                          <a:pt x="118751" y="369220"/>
                        </a:ln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285;p47">
                    <a:extLst>
                      <a:ext uri="{FF2B5EF4-FFF2-40B4-BE49-F238E27FC236}">
                        <a16:creationId xmlns:a16="http://schemas.microsoft.com/office/drawing/2014/main" id="{500DC67C-9FAF-9B9A-7B50-717B52F55764}"/>
                      </a:ext>
                    </a:extLst>
                  </p:cNvPr>
                  <p:cNvSpPr/>
                  <p:nvPr/>
                </p:nvSpPr>
                <p:spPr>
                  <a:xfrm rot="-1065335">
                    <a:off x="6365448" y="1950805"/>
                    <a:ext cx="1502" cy="387898"/>
                  </a:xfrm>
                  <a:custGeom>
                    <a:avLst/>
                    <a:gdLst/>
                    <a:ahLst/>
                    <a:cxnLst/>
                    <a:rect l="l" t="t" r="r" b="b"/>
                    <a:pathLst>
                      <a:path w="1502" h="387843" extrusionOk="0">
                        <a:moveTo>
                          <a:pt x="762" y="131"/>
                        </a:moveTo>
                        <a:lnTo>
                          <a:pt x="2265" y="131"/>
                        </a:lnTo>
                        <a:lnTo>
                          <a:pt x="2265" y="387975"/>
                        </a:lnTo>
                        <a:lnTo>
                          <a:pt x="762" y="38797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 name="Google Shape;1286;p47">
                  <a:extLst>
                    <a:ext uri="{FF2B5EF4-FFF2-40B4-BE49-F238E27FC236}">
                      <a16:creationId xmlns:a16="http://schemas.microsoft.com/office/drawing/2014/main" id="{F9E3D2B0-C8D0-97C5-CFC5-2C0FB101E6FC}"/>
                    </a:ext>
                  </a:extLst>
                </p:cNvPr>
                <p:cNvGrpSpPr/>
                <p:nvPr/>
              </p:nvGrpSpPr>
              <p:grpSpPr>
                <a:xfrm>
                  <a:off x="6225262" y="1985887"/>
                  <a:ext cx="119724" cy="369879"/>
                  <a:chOff x="6225262" y="1985887"/>
                  <a:chExt cx="119724" cy="369879"/>
                </a:xfrm>
              </p:grpSpPr>
              <p:sp>
                <p:nvSpPr>
                  <p:cNvPr id="47" name="Google Shape;1287;p47">
                    <a:extLst>
                      <a:ext uri="{FF2B5EF4-FFF2-40B4-BE49-F238E27FC236}">
                        <a16:creationId xmlns:a16="http://schemas.microsoft.com/office/drawing/2014/main" id="{B95C6353-53E8-521C-C12A-E5C3410DF63B}"/>
                      </a:ext>
                    </a:extLst>
                  </p:cNvPr>
                  <p:cNvSpPr/>
                  <p:nvPr/>
                </p:nvSpPr>
                <p:spPr>
                  <a:xfrm>
                    <a:off x="6225972" y="1986114"/>
                    <a:ext cx="118751" cy="369219"/>
                  </a:xfrm>
                  <a:custGeom>
                    <a:avLst/>
                    <a:gdLst/>
                    <a:ahLst/>
                    <a:cxnLst/>
                    <a:rect l="l" t="t" r="r" b="b"/>
                    <a:pathLst>
                      <a:path w="118751" h="369219" extrusionOk="0">
                        <a:moveTo>
                          <a:pt x="0" y="0"/>
                        </a:moveTo>
                        <a:lnTo>
                          <a:pt x="118751" y="369220"/>
                        </a:ln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288;p47">
                    <a:extLst>
                      <a:ext uri="{FF2B5EF4-FFF2-40B4-BE49-F238E27FC236}">
                        <a16:creationId xmlns:a16="http://schemas.microsoft.com/office/drawing/2014/main" id="{DA7FC226-35F7-D9A3-E02E-BAAD196A0B8F}"/>
                      </a:ext>
                    </a:extLst>
                  </p:cNvPr>
                  <p:cNvSpPr/>
                  <p:nvPr/>
                </p:nvSpPr>
                <p:spPr>
                  <a:xfrm rot="-1065335">
                    <a:off x="6284372" y="1976877"/>
                    <a:ext cx="1503" cy="387898"/>
                  </a:xfrm>
                  <a:custGeom>
                    <a:avLst/>
                    <a:gdLst/>
                    <a:ahLst/>
                    <a:cxnLst/>
                    <a:rect l="l" t="t" r="r" b="b"/>
                    <a:pathLst>
                      <a:path w="1503" h="387843" extrusionOk="0">
                        <a:moveTo>
                          <a:pt x="762" y="131"/>
                        </a:moveTo>
                        <a:lnTo>
                          <a:pt x="2265" y="131"/>
                        </a:lnTo>
                        <a:lnTo>
                          <a:pt x="2265" y="387975"/>
                        </a:lnTo>
                        <a:lnTo>
                          <a:pt x="762" y="38797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 name="Google Shape;1289;p47">
                <a:extLst>
                  <a:ext uri="{FF2B5EF4-FFF2-40B4-BE49-F238E27FC236}">
                    <a16:creationId xmlns:a16="http://schemas.microsoft.com/office/drawing/2014/main" id="{6A5D426E-80DF-BA5F-114C-C9A1FF1CAD4D}"/>
                  </a:ext>
                </a:extLst>
              </p:cNvPr>
              <p:cNvGrpSpPr/>
              <p:nvPr/>
            </p:nvGrpSpPr>
            <p:grpSpPr>
              <a:xfrm>
                <a:off x="6210529" y="1895940"/>
                <a:ext cx="474193" cy="444921"/>
                <a:chOff x="6210529" y="1895940"/>
                <a:chExt cx="474193" cy="444921"/>
              </a:xfrm>
            </p:grpSpPr>
            <p:grpSp>
              <p:nvGrpSpPr>
                <p:cNvPr id="27" name="Google Shape;1290;p47">
                  <a:extLst>
                    <a:ext uri="{FF2B5EF4-FFF2-40B4-BE49-F238E27FC236}">
                      <a16:creationId xmlns:a16="http://schemas.microsoft.com/office/drawing/2014/main" id="{145C1F7C-F127-39DE-911F-9A50E09D57AA}"/>
                    </a:ext>
                  </a:extLst>
                </p:cNvPr>
                <p:cNvGrpSpPr/>
                <p:nvPr/>
              </p:nvGrpSpPr>
              <p:grpSpPr>
                <a:xfrm>
                  <a:off x="6210529" y="1895940"/>
                  <a:ext cx="369917" cy="120703"/>
                  <a:chOff x="6210529" y="1895940"/>
                  <a:chExt cx="369917" cy="120703"/>
                </a:xfrm>
              </p:grpSpPr>
              <p:sp>
                <p:nvSpPr>
                  <p:cNvPr id="40" name="Google Shape;1291;p47">
                    <a:extLst>
                      <a:ext uri="{FF2B5EF4-FFF2-40B4-BE49-F238E27FC236}">
                        <a16:creationId xmlns:a16="http://schemas.microsoft.com/office/drawing/2014/main" id="{ADDF9094-250B-5AA6-6B00-CC5F7D4654D7}"/>
                      </a:ext>
                    </a:extLst>
                  </p:cNvPr>
                  <p:cNvSpPr/>
                  <p:nvPr/>
                </p:nvSpPr>
                <p:spPr>
                  <a:xfrm>
                    <a:off x="6210725" y="1897073"/>
                    <a:ext cx="369253" cy="118740"/>
                  </a:xfrm>
                  <a:custGeom>
                    <a:avLst/>
                    <a:gdLst/>
                    <a:ahLst/>
                    <a:cxnLst/>
                    <a:rect l="l" t="t" r="r" b="b"/>
                    <a:pathLst>
                      <a:path w="369253" h="118740" extrusionOk="0">
                        <a:moveTo>
                          <a:pt x="0" y="118740"/>
                        </a:moveTo>
                        <a:lnTo>
                          <a:pt x="369254" y="0"/>
                        </a:ln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292;p47">
                    <a:extLst>
                      <a:ext uri="{FF2B5EF4-FFF2-40B4-BE49-F238E27FC236}">
                        <a16:creationId xmlns:a16="http://schemas.microsoft.com/office/drawing/2014/main" id="{2D24FEFD-BE90-4A8E-CF51-8F84257D2187}"/>
                      </a:ext>
                    </a:extLst>
                  </p:cNvPr>
                  <p:cNvSpPr/>
                  <p:nvPr/>
                </p:nvSpPr>
                <p:spPr>
                  <a:xfrm rot="-1073513">
                    <a:off x="6201373" y="1955540"/>
                    <a:ext cx="388230" cy="1503"/>
                  </a:xfrm>
                  <a:custGeom>
                    <a:avLst/>
                    <a:gdLst/>
                    <a:ahLst/>
                    <a:cxnLst/>
                    <a:rect l="l" t="t" r="r" b="b"/>
                    <a:pathLst>
                      <a:path w="387879" h="1502" extrusionOk="0">
                        <a:moveTo>
                          <a:pt x="762" y="131"/>
                        </a:moveTo>
                        <a:lnTo>
                          <a:pt x="388641" y="131"/>
                        </a:lnTo>
                        <a:lnTo>
                          <a:pt x="388641" y="1634"/>
                        </a:lnTo>
                        <a:lnTo>
                          <a:pt x="762" y="163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 name="Google Shape;1293;p47">
                  <a:extLst>
                    <a:ext uri="{FF2B5EF4-FFF2-40B4-BE49-F238E27FC236}">
                      <a16:creationId xmlns:a16="http://schemas.microsoft.com/office/drawing/2014/main" id="{A7E21243-4591-4565-0999-4E6C4B501C8B}"/>
                    </a:ext>
                  </a:extLst>
                </p:cNvPr>
                <p:cNvGrpSpPr/>
                <p:nvPr/>
              </p:nvGrpSpPr>
              <p:grpSpPr>
                <a:xfrm>
                  <a:off x="6236607" y="1977018"/>
                  <a:ext cx="369916" cy="120703"/>
                  <a:chOff x="6236607" y="1977018"/>
                  <a:chExt cx="369916" cy="120703"/>
                </a:xfrm>
              </p:grpSpPr>
              <p:sp>
                <p:nvSpPr>
                  <p:cNvPr id="38" name="Google Shape;1294;p47">
                    <a:extLst>
                      <a:ext uri="{FF2B5EF4-FFF2-40B4-BE49-F238E27FC236}">
                        <a16:creationId xmlns:a16="http://schemas.microsoft.com/office/drawing/2014/main" id="{3BE0DD0B-68B6-711E-7E21-8EE16CA2B0E6}"/>
                      </a:ext>
                    </a:extLst>
                  </p:cNvPr>
                  <p:cNvSpPr/>
                  <p:nvPr/>
                </p:nvSpPr>
                <p:spPr>
                  <a:xfrm>
                    <a:off x="6236799" y="1978142"/>
                    <a:ext cx="369252" cy="118740"/>
                  </a:xfrm>
                  <a:custGeom>
                    <a:avLst/>
                    <a:gdLst/>
                    <a:ahLst/>
                    <a:cxnLst/>
                    <a:rect l="l" t="t" r="r" b="b"/>
                    <a:pathLst>
                      <a:path w="369252" h="118740" extrusionOk="0">
                        <a:moveTo>
                          <a:pt x="0" y="118740"/>
                        </a:moveTo>
                        <a:lnTo>
                          <a:pt x="369253" y="0"/>
                        </a:ln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295;p47">
                    <a:extLst>
                      <a:ext uri="{FF2B5EF4-FFF2-40B4-BE49-F238E27FC236}">
                        <a16:creationId xmlns:a16="http://schemas.microsoft.com/office/drawing/2014/main" id="{442E4A3F-DCB1-5040-EEDD-F27B3349CBD8}"/>
                      </a:ext>
                    </a:extLst>
                  </p:cNvPr>
                  <p:cNvSpPr/>
                  <p:nvPr/>
                </p:nvSpPr>
                <p:spPr>
                  <a:xfrm rot="-1073513">
                    <a:off x="6227450" y="2036618"/>
                    <a:ext cx="388229" cy="1503"/>
                  </a:xfrm>
                  <a:custGeom>
                    <a:avLst/>
                    <a:gdLst/>
                    <a:ahLst/>
                    <a:cxnLst/>
                    <a:rect l="l" t="t" r="r" b="b"/>
                    <a:pathLst>
                      <a:path w="387878" h="1502" extrusionOk="0">
                        <a:moveTo>
                          <a:pt x="762" y="131"/>
                        </a:moveTo>
                        <a:lnTo>
                          <a:pt x="388641" y="131"/>
                        </a:lnTo>
                        <a:lnTo>
                          <a:pt x="388641" y="1634"/>
                        </a:lnTo>
                        <a:lnTo>
                          <a:pt x="762" y="163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 name="Google Shape;1296;p47">
                  <a:extLst>
                    <a:ext uri="{FF2B5EF4-FFF2-40B4-BE49-F238E27FC236}">
                      <a16:creationId xmlns:a16="http://schemas.microsoft.com/office/drawing/2014/main" id="{FB5620D2-3900-7671-D996-57988A4E2DFC}"/>
                    </a:ext>
                  </a:extLst>
                </p:cNvPr>
                <p:cNvGrpSpPr/>
                <p:nvPr/>
              </p:nvGrpSpPr>
              <p:grpSpPr>
                <a:xfrm>
                  <a:off x="6262660" y="2058020"/>
                  <a:ext cx="369916" cy="120703"/>
                  <a:chOff x="6262660" y="2058020"/>
                  <a:chExt cx="369916" cy="120703"/>
                </a:xfrm>
              </p:grpSpPr>
              <p:sp>
                <p:nvSpPr>
                  <p:cNvPr id="36" name="Google Shape;1297;p47">
                    <a:extLst>
                      <a:ext uri="{FF2B5EF4-FFF2-40B4-BE49-F238E27FC236}">
                        <a16:creationId xmlns:a16="http://schemas.microsoft.com/office/drawing/2014/main" id="{D4A12B1D-8A13-DE80-C52A-8DE88176DD04}"/>
                      </a:ext>
                    </a:extLst>
                  </p:cNvPr>
                  <p:cNvSpPr/>
                  <p:nvPr/>
                </p:nvSpPr>
                <p:spPr>
                  <a:xfrm>
                    <a:off x="6262873" y="2059210"/>
                    <a:ext cx="369253" cy="118740"/>
                  </a:xfrm>
                  <a:custGeom>
                    <a:avLst/>
                    <a:gdLst/>
                    <a:ahLst/>
                    <a:cxnLst/>
                    <a:rect l="l" t="t" r="r" b="b"/>
                    <a:pathLst>
                      <a:path w="369253" h="118740" extrusionOk="0">
                        <a:moveTo>
                          <a:pt x="0" y="118740"/>
                        </a:moveTo>
                        <a:lnTo>
                          <a:pt x="369253" y="0"/>
                        </a:ln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298;p47">
                    <a:extLst>
                      <a:ext uri="{FF2B5EF4-FFF2-40B4-BE49-F238E27FC236}">
                        <a16:creationId xmlns:a16="http://schemas.microsoft.com/office/drawing/2014/main" id="{530E8F53-0317-A569-E602-FBCB83E30348}"/>
                      </a:ext>
                    </a:extLst>
                  </p:cNvPr>
                  <p:cNvSpPr/>
                  <p:nvPr/>
                </p:nvSpPr>
                <p:spPr>
                  <a:xfrm rot="-1073513">
                    <a:off x="6253503" y="2117620"/>
                    <a:ext cx="388229" cy="1503"/>
                  </a:xfrm>
                  <a:custGeom>
                    <a:avLst/>
                    <a:gdLst/>
                    <a:ahLst/>
                    <a:cxnLst/>
                    <a:rect l="l" t="t" r="r" b="b"/>
                    <a:pathLst>
                      <a:path w="387878" h="1502" extrusionOk="0">
                        <a:moveTo>
                          <a:pt x="762" y="131"/>
                        </a:moveTo>
                        <a:lnTo>
                          <a:pt x="388641" y="131"/>
                        </a:lnTo>
                        <a:lnTo>
                          <a:pt x="388641" y="1634"/>
                        </a:lnTo>
                        <a:lnTo>
                          <a:pt x="762" y="163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 name="Google Shape;1299;p47">
                  <a:extLst>
                    <a:ext uri="{FF2B5EF4-FFF2-40B4-BE49-F238E27FC236}">
                      <a16:creationId xmlns:a16="http://schemas.microsoft.com/office/drawing/2014/main" id="{5D0B3728-158E-F34A-1BA5-86DFF83B1181}"/>
                    </a:ext>
                  </a:extLst>
                </p:cNvPr>
                <p:cNvGrpSpPr/>
                <p:nvPr/>
              </p:nvGrpSpPr>
              <p:grpSpPr>
                <a:xfrm>
                  <a:off x="6288738" y="2139105"/>
                  <a:ext cx="369917" cy="120703"/>
                  <a:chOff x="6288738" y="2139105"/>
                  <a:chExt cx="369917" cy="120703"/>
                </a:xfrm>
              </p:grpSpPr>
              <p:sp>
                <p:nvSpPr>
                  <p:cNvPr id="34" name="Google Shape;1300;p47">
                    <a:extLst>
                      <a:ext uri="{FF2B5EF4-FFF2-40B4-BE49-F238E27FC236}">
                        <a16:creationId xmlns:a16="http://schemas.microsoft.com/office/drawing/2014/main" id="{A0BE7C51-D951-0A33-602C-29E0D1C1200C}"/>
                      </a:ext>
                    </a:extLst>
                  </p:cNvPr>
                  <p:cNvSpPr/>
                  <p:nvPr/>
                </p:nvSpPr>
                <p:spPr>
                  <a:xfrm>
                    <a:off x="6288947" y="2140279"/>
                    <a:ext cx="369253" cy="118740"/>
                  </a:xfrm>
                  <a:custGeom>
                    <a:avLst/>
                    <a:gdLst/>
                    <a:ahLst/>
                    <a:cxnLst/>
                    <a:rect l="l" t="t" r="r" b="b"/>
                    <a:pathLst>
                      <a:path w="369253" h="118740" extrusionOk="0">
                        <a:moveTo>
                          <a:pt x="0" y="118740"/>
                        </a:moveTo>
                        <a:lnTo>
                          <a:pt x="369254" y="0"/>
                        </a:ln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301;p47">
                    <a:extLst>
                      <a:ext uri="{FF2B5EF4-FFF2-40B4-BE49-F238E27FC236}">
                        <a16:creationId xmlns:a16="http://schemas.microsoft.com/office/drawing/2014/main" id="{1036232F-E50B-CE46-92DF-C382374F67D8}"/>
                      </a:ext>
                    </a:extLst>
                  </p:cNvPr>
                  <p:cNvSpPr/>
                  <p:nvPr/>
                </p:nvSpPr>
                <p:spPr>
                  <a:xfrm rot="-1073513">
                    <a:off x="6279581" y="2198705"/>
                    <a:ext cx="388230" cy="1503"/>
                  </a:xfrm>
                  <a:custGeom>
                    <a:avLst/>
                    <a:gdLst/>
                    <a:ahLst/>
                    <a:cxnLst/>
                    <a:rect l="l" t="t" r="r" b="b"/>
                    <a:pathLst>
                      <a:path w="387879" h="1502" extrusionOk="0">
                        <a:moveTo>
                          <a:pt x="762" y="131"/>
                        </a:moveTo>
                        <a:lnTo>
                          <a:pt x="388641" y="131"/>
                        </a:lnTo>
                        <a:lnTo>
                          <a:pt x="388641" y="1634"/>
                        </a:lnTo>
                        <a:lnTo>
                          <a:pt x="762" y="163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 name="Google Shape;1302;p47">
                  <a:extLst>
                    <a:ext uri="{FF2B5EF4-FFF2-40B4-BE49-F238E27FC236}">
                      <a16:creationId xmlns:a16="http://schemas.microsoft.com/office/drawing/2014/main" id="{199E7A5A-C455-9049-5D01-90AE5F7B363E}"/>
                    </a:ext>
                  </a:extLst>
                </p:cNvPr>
                <p:cNvGrpSpPr/>
                <p:nvPr/>
              </p:nvGrpSpPr>
              <p:grpSpPr>
                <a:xfrm>
                  <a:off x="6314807" y="2220158"/>
                  <a:ext cx="369916" cy="120703"/>
                  <a:chOff x="6314807" y="2220158"/>
                  <a:chExt cx="369916" cy="120703"/>
                </a:xfrm>
              </p:grpSpPr>
              <p:sp>
                <p:nvSpPr>
                  <p:cNvPr id="32" name="Google Shape;1303;p47">
                    <a:extLst>
                      <a:ext uri="{FF2B5EF4-FFF2-40B4-BE49-F238E27FC236}">
                        <a16:creationId xmlns:a16="http://schemas.microsoft.com/office/drawing/2014/main" id="{48BC9FDC-FAAB-149A-DE0E-CE008BA7B8C3}"/>
                      </a:ext>
                    </a:extLst>
                  </p:cNvPr>
                  <p:cNvSpPr/>
                  <p:nvPr/>
                </p:nvSpPr>
                <p:spPr>
                  <a:xfrm>
                    <a:off x="6315021" y="2221348"/>
                    <a:ext cx="369253" cy="118740"/>
                  </a:xfrm>
                  <a:custGeom>
                    <a:avLst/>
                    <a:gdLst/>
                    <a:ahLst/>
                    <a:cxnLst/>
                    <a:rect l="l" t="t" r="r" b="b"/>
                    <a:pathLst>
                      <a:path w="369253" h="118740" extrusionOk="0">
                        <a:moveTo>
                          <a:pt x="0" y="118740"/>
                        </a:moveTo>
                        <a:lnTo>
                          <a:pt x="369253" y="0"/>
                        </a:ln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304;p47">
                    <a:extLst>
                      <a:ext uri="{FF2B5EF4-FFF2-40B4-BE49-F238E27FC236}">
                        <a16:creationId xmlns:a16="http://schemas.microsoft.com/office/drawing/2014/main" id="{82CC815C-D59E-54E8-5C12-87A8A5617D24}"/>
                      </a:ext>
                    </a:extLst>
                  </p:cNvPr>
                  <p:cNvSpPr/>
                  <p:nvPr/>
                </p:nvSpPr>
                <p:spPr>
                  <a:xfrm rot="-1073513">
                    <a:off x="6305650" y="2279758"/>
                    <a:ext cx="388229" cy="1503"/>
                  </a:xfrm>
                  <a:custGeom>
                    <a:avLst/>
                    <a:gdLst/>
                    <a:ahLst/>
                    <a:cxnLst/>
                    <a:rect l="l" t="t" r="r" b="b"/>
                    <a:pathLst>
                      <a:path w="387878" h="1502" extrusionOk="0">
                        <a:moveTo>
                          <a:pt x="762" y="131"/>
                        </a:moveTo>
                        <a:lnTo>
                          <a:pt x="388641" y="131"/>
                        </a:lnTo>
                        <a:lnTo>
                          <a:pt x="388641" y="1634"/>
                        </a:lnTo>
                        <a:lnTo>
                          <a:pt x="762" y="163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9" name="Google Shape;1305;p47">
              <a:extLst>
                <a:ext uri="{FF2B5EF4-FFF2-40B4-BE49-F238E27FC236}">
                  <a16:creationId xmlns:a16="http://schemas.microsoft.com/office/drawing/2014/main" id="{B8CC084B-D4D5-4812-C485-209048C02BBF}"/>
                </a:ext>
              </a:extLst>
            </p:cNvPr>
            <p:cNvGrpSpPr/>
            <p:nvPr/>
          </p:nvGrpSpPr>
          <p:grpSpPr>
            <a:xfrm rot="665177">
              <a:off x="5610098" y="1600681"/>
              <a:ext cx="1749145" cy="1081958"/>
              <a:chOff x="6245590" y="1971079"/>
              <a:chExt cx="353561" cy="218700"/>
            </a:xfrm>
          </p:grpSpPr>
          <p:sp>
            <p:nvSpPr>
              <p:cNvPr id="19" name="Google Shape;1306;p47">
                <a:extLst>
                  <a:ext uri="{FF2B5EF4-FFF2-40B4-BE49-F238E27FC236}">
                    <a16:creationId xmlns:a16="http://schemas.microsoft.com/office/drawing/2014/main" id="{59B214EA-C290-D284-375C-98D7ECB6F6D2}"/>
                  </a:ext>
                </a:extLst>
              </p:cNvPr>
              <p:cNvSpPr/>
              <p:nvPr/>
            </p:nvSpPr>
            <p:spPr>
              <a:xfrm>
                <a:off x="6255394" y="1980874"/>
                <a:ext cx="333965" cy="199115"/>
              </a:xfrm>
              <a:custGeom>
                <a:avLst/>
                <a:gdLst/>
                <a:ahLst/>
                <a:cxnLst/>
                <a:rect l="l" t="t" r="r" b="b"/>
                <a:pathLst>
                  <a:path w="333965" h="199115" extrusionOk="0">
                    <a:moveTo>
                      <a:pt x="302174" y="199050"/>
                    </a:moveTo>
                    <a:cubicBezTo>
                      <a:pt x="302332" y="199000"/>
                      <a:pt x="302487" y="198939"/>
                      <a:pt x="302637" y="198869"/>
                    </a:cubicBezTo>
                    <a:cubicBezTo>
                      <a:pt x="305060" y="197713"/>
                      <a:pt x="308724" y="195965"/>
                      <a:pt x="334692" y="4541"/>
                    </a:cubicBezTo>
                    <a:cubicBezTo>
                      <a:pt x="334980" y="2413"/>
                      <a:pt x="333488" y="455"/>
                      <a:pt x="331360" y="167"/>
                    </a:cubicBezTo>
                    <a:cubicBezTo>
                      <a:pt x="329231" y="-121"/>
                      <a:pt x="327273" y="1371"/>
                      <a:pt x="326985" y="3499"/>
                    </a:cubicBezTo>
                    <a:cubicBezTo>
                      <a:pt x="318125" y="68817"/>
                      <a:pt x="304294" y="165214"/>
                      <a:pt x="299119" y="188444"/>
                    </a:cubicBezTo>
                    <a:cubicBezTo>
                      <a:pt x="282358" y="171720"/>
                      <a:pt x="215361" y="101953"/>
                      <a:pt x="169605" y="54086"/>
                    </a:cubicBezTo>
                    <a:cubicBezTo>
                      <a:pt x="168732" y="53172"/>
                      <a:pt x="167469" y="52739"/>
                      <a:pt x="166219" y="52925"/>
                    </a:cubicBezTo>
                    <a:cubicBezTo>
                      <a:pt x="164966" y="53102"/>
                      <a:pt x="163880" y="53887"/>
                      <a:pt x="163319" y="55022"/>
                    </a:cubicBezTo>
                    <a:lnTo>
                      <a:pt x="110506" y="159912"/>
                    </a:lnTo>
                    <a:lnTo>
                      <a:pt x="6445" y="105468"/>
                    </a:lnTo>
                    <a:cubicBezTo>
                      <a:pt x="4538" y="104479"/>
                      <a:pt x="2190" y="105222"/>
                      <a:pt x="1200" y="107128"/>
                    </a:cubicBezTo>
                    <a:cubicBezTo>
                      <a:pt x="215" y="109026"/>
                      <a:pt x="947" y="111363"/>
                      <a:pt x="2838" y="112361"/>
                    </a:cubicBezTo>
                    <a:lnTo>
                      <a:pt x="110400" y="168636"/>
                    </a:lnTo>
                    <a:cubicBezTo>
                      <a:pt x="112331" y="169569"/>
                      <a:pt x="114653" y="168822"/>
                      <a:pt x="115679" y="166939"/>
                    </a:cubicBezTo>
                    <a:lnTo>
                      <a:pt x="167790" y="63440"/>
                    </a:lnTo>
                    <a:cubicBezTo>
                      <a:pt x="208879" y="106415"/>
                      <a:pt x="295152" y="196458"/>
                      <a:pt x="298811" y="198680"/>
                    </a:cubicBezTo>
                    <a:cubicBezTo>
                      <a:pt x="299830" y="199273"/>
                      <a:pt x="301051" y="199407"/>
                      <a:pt x="302174" y="1990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307;p47">
                <a:extLst>
                  <a:ext uri="{FF2B5EF4-FFF2-40B4-BE49-F238E27FC236}">
                    <a16:creationId xmlns:a16="http://schemas.microsoft.com/office/drawing/2014/main" id="{A3F9A029-3307-C634-F926-5B24AA60ECE4}"/>
                  </a:ext>
                </a:extLst>
              </p:cNvPr>
              <p:cNvSpPr/>
              <p:nvPr/>
            </p:nvSpPr>
            <p:spPr>
              <a:xfrm>
                <a:off x="6571785" y="1971079"/>
                <a:ext cx="27366" cy="27363"/>
              </a:xfrm>
              <a:custGeom>
                <a:avLst/>
                <a:gdLst/>
                <a:ahLst/>
                <a:cxnLst/>
                <a:rect l="l" t="t" r="r" b="b"/>
                <a:pathLst>
                  <a:path w="27366" h="27363" extrusionOk="0">
                    <a:moveTo>
                      <a:pt x="1423" y="18002"/>
                    </a:moveTo>
                    <a:cubicBezTo>
                      <a:pt x="3736" y="25193"/>
                      <a:pt x="11442" y="29147"/>
                      <a:pt x="18634" y="26834"/>
                    </a:cubicBezTo>
                    <a:cubicBezTo>
                      <a:pt x="25826" y="24521"/>
                      <a:pt x="29781" y="16816"/>
                      <a:pt x="27467" y="9625"/>
                    </a:cubicBezTo>
                    <a:cubicBezTo>
                      <a:pt x="25154" y="2434"/>
                      <a:pt x="17449" y="-1521"/>
                      <a:pt x="10257" y="792"/>
                    </a:cubicBezTo>
                    <a:cubicBezTo>
                      <a:pt x="3065" y="3104"/>
                      <a:pt x="-890" y="10809"/>
                      <a:pt x="1422" y="18000"/>
                    </a:cubicBezTo>
                    <a:cubicBezTo>
                      <a:pt x="1423" y="18001"/>
                      <a:pt x="1423" y="18001"/>
                      <a:pt x="1423" y="180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308;p47">
                <a:extLst>
                  <a:ext uri="{FF2B5EF4-FFF2-40B4-BE49-F238E27FC236}">
                    <a16:creationId xmlns:a16="http://schemas.microsoft.com/office/drawing/2014/main" id="{1500AE23-336B-74B8-E79A-A08C8DC6B9BC}"/>
                  </a:ext>
                </a:extLst>
              </p:cNvPr>
              <p:cNvSpPr/>
              <p:nvPr/>
            </p:nvSpPr>
            <p:spPr>
              <a:xfrm>
                <a:off x="6541777" y="2162416"/>
                <a:ext cx="27365" cy="27363"/>
              </a:xfrm>
              <a:custGeom>
                <a:avLst/>
                <a:gdLst/>
                <a:ahLst/>
                <a:cxnLst/>
                <a:rect l="l" t="t" r="r" b="b"/>
                <a:pathLst>
                  <a:path w="27365" h="27363" extrusionOk="0">
                    <a:moveTo>
                      <a:pt x="1423" y="18001"/>
                    </a:moveTo>
                    <a:cubicBezTo>
                      <a:pt x="3736" y="25192"/>
                      <a:pt x="11442" y="29147"/>
                      <a:pt x="18633" y="26834"/>
                    </a:cubicBezTo>
                    <a:cubicBezTo>
                      <a:pt x="25825" y="24521"/>
                      <a:pt x="29780" y="16816"/>
                      <a:pt x="27467" y="9625"/>
                    </a:cubicBezTo>
                    <a:cubicBezTo>
                      <a:pt x="25154" y="2434"/>
                      <a:pt x="17449" y="-1521"/>
                      <a:pt x="10257" y="792"/>
                    </a:cubicBezTo>
                    <a:cubicBezTo>
                      <a:pt x="3065" y="3104"/>
                      <a:pt x="-890" y="10808"/>
                      <a:pt x="1422" y="17999"/>
                    </a:cubicBezTo>
                    <a:cubicBezTo>
                      <a:pt x="1423" y="18000"/>
                      <a:pt x="1423" y="18001"/>
                      <a:pt x="1423" y="180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309;p47">
                <a:extLst>
                  <a:ext uri="{FF2B5EF4-FFF2-40B4-BE49-F238E27FC236}">
                    <a16:creationId xmlns:a16="http://schemas.microsoft.com/office/drawing/2014/main" id="{61F63095-CFC3-CCF8-F0A4-8F3A83A097B4}"/>
                  </a:ext>
                </a:extLst>
              </p:cNvPr>
              <p:cNvSpPr/>
              <p:nvPr/>
            </p:nvSpPr>
            <p:spPr>
              <a:xfrm>
                <a:off x="6407742" y="2023830"/>
                <a:ext cx="27366" cy="27363"/>
              </a:xfrm>
              <a:custGeom>
                <a:avLst/>
                <a:gdLst/>
                <a:ahLst/>
                <a:cxnLst/>
                <a:rect l="l" t="t" r="r" b="b"/>
                <a:pathLst>
                  <a:path w="27366" h="27363" extrusionOk="0">
                    <a:moveTo>
                      <a:pt x="1423" y="18001"/>
                    </a:moveTo>
                    <a:cubicBezTo>
                      <a:pt x="3736" y="25193"/>
                      <a:pt x="11441" y="29147"/>
                      <a:pt x="18633" y="26835"/>
                    </a:cubicBezTo>
                    <a:cubicBezTo>
                      <a:pt x="25826" y="24522"/>
                      <a:pt x="29781" y="16817"/>
                      <a:pt x="27468" y="9625"/>
                    </a:cubicBezTo>
                    <a:cubicBezTo>
                      <a:pt x="25155" y="2434"/>
                      <a:pt x="17449" y="-1521"/>
                      <a:pt x="10257" y="792"/>
                    </a:cubicBezTo>
                    <a:cubicBezTo>
                      <a:pt x="3065" y="3105"/>
                      <a:pt x="-891" y="10810"/>
                      <a:pt x="1423" y="180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310;p47">
                <a:extLst>
                  <a:ext uri="{FF2B5EF4-FFF2-40B4-BE49-F238E27FC236}">
                    <a16:creationId xmlns:a16="http://schemas.microsoft.com/office/drawing/2014/main" id="{72D11254-E22E-AE23-EC62-6933DABA79C5}"/>
                  </a:ext>
                </a:extLst>
              </p:cNvPr>
              <p:cNvSpPr/>
              <p:nvPr/>
            </p:nvSpPr>
            <p:spPr>
              <a:xfrm>
                <a:off x="6352740" y="2130970"/>
                <a:ext cx="27366" cy="27363"/>
              </a:xfrm>
              <a:custGeom>
                <a:avLst/>
                <a:gdLst/>
                <a:ahLst/>
                <a:cxnLst/>
                <a:rect l="l" t="t" r="r" b="b"/>
                <a:pathLst>
                  <a:path w="27366" h="27363" extrusionOk="0">
                    <a:moveTo>
                      <a:pt x="1423" y="18001"/>
                    </a:moveTo>
                    <a:cubicBezTo>
                      <a:pt x="3736" y="25193"/>
                      <a:pt x="11441" y="29147"/>
                      <a:pt x="18633" y="26834"/>
                    </a:cubicBezTo>
                    <a:cubicBezTo>
                      <a:pt x="25826" y="24522"/>
                      <a:pt x="29781" y="16817"/>
                      <a:pt x="27468" y="9625"/>
                    </a:cubicBezTo>
                    <a:cubicBezTo>
                      <a:pt x="25155" y="2434"/>
                      <a:pt x="17449" y="-1521"/>
                      <a:pt x="10257" y="792"/>
                    </a:cubicBezTo>
                    <a:cubicBezTo>
                      <a:pt x="3065" y="3105"/>
                      <a:pt x="-891" y="10809"/>
                      <a:pt x="1423" y="18001"/>
                    </a:cubicBezTo>
                    <a:cubicBezTo>
                      <a:pt x="1423" y="18001"/>
                      <a:pt x="1423" y="18001"/>
                      <a:pt x="1423" y="180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311;p47">
                <a:extLst>
                  <a:ext uri="{FF2B5EF4-FFF2-40B4-BE49-F238E27FC236}">
                    <a16:creationId xmlns:a16="http://schemas.microsoft.com/office/drawing/2014/main" id="{3A7A420D-2924-3E6D-AFC9-5B39EFEF411A}"/>
                  </a:ext>
                </a:extLst>
              </p:cNvPr>
              <p:cNvSpPr/>
              <p:nvPr/>
            </p:nvSpPr>
            <p:spPr>
              <a:xfrm>
                <a:off x="6245590" y="2075973"/>
                <a:ext cx="27366" cy="27363"/>
              </a:xfrm>
              <a:custGeom>
                <a:avLst/>
                <a:gdLst/>
                <a:ahLst/>
                <a:cxnLst/>
                <a:rect l="l" t="t" r="r" b="b"/>
                <a:pathLst>
                  <a:path w="27366" h="27363" extrusionOk="0">
                    <a:moveTo>
                      <a:pt x="1423" y="18001"/>
                    </a:moveTo>
                    <a:cubicBezTo>
                      <a:pt x="3736" y="25193"/>
                      <a:pt x="11441" y="29148"/>
                      <a:pt x="18633" y="26835"/>
                    </a:cubicBezTo>
                    <a:cubicBezTo>
                      <a:pt x="25826" y="24522"/>
                      <a:pt x="29781" y="16817"/>
                      <a:pt x="27468" y="9626"/>
                    </a:cubicBezTo>
                    <a:cubicBezTo>
                      <a:pt x="25155" y="2434"/>
                      <a:pt x="17449" y="-1521"/>
                      <a:pt x="10257" y="792"/>
                    </a:cubicBezTo>
                    <a:cubicBezTo>
                      <a:pt x="3065" y="3105"/>
                      <a:pt x="-891" y="10809"/>
                      <a:pt x="1423" y="18001"/>
                    </a:cubicBezTo>
                    <a:cubicBezTo>
                      <a:pt x="1423" y="18001"/>
                      <a:pt x="1423" y="18001"/>
                      <a:pt x="1423" y="180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 name="Google Shape;1312;p47">
              <a:extLst>
                <a:ext uri="{FF2B5EF4-FFF2-40B4-BE49-F238E27FC236}">
                  <a16:creationId xmlns:a16="http://schemas.microsoft.com/office/drawing/2014/main" id="{0BEF4719-4831-F1DC-9A31-5879D9CC0434}"/>
                </a:ext>
              </a:extLst>
            </p:cNvPr>
            <p:cNvGrpSpPr/>
            <p:nvPr/>
          </p:nvGrpSpPr>
          <p:grpSpPr>
            <a:xfrm rot="-198508">
              <a:off x="5506586" y="2692556"/>
              <a:ext cx="988248" cy="1158669"/>
              <a:chOff x="7027288" y="4687856"/>
              <a:chExt cx="336678" cy="394710"/>
            </a:xfrm>
          </p:grpSpPr>
          <p:sp>
            <p:nvSpPr>
              <p:cNvPr id="11" name="Google Shape;1313;p47">
                <a:extLst>
                  <a:ext uri="{FF2B5EF4-FFF2-40B4-BE49-F238E27FC236}">
                    <a16:creationId xmlns:a16="http://schemas.microsoft.com/office/drawing/2014/main" id="{216EE516-974F-5D36-5ACD-71B057186513}"/>
                  </a:ext>
                </a:extLst>
              </p:cNvPr>
              <p:cNvSpPr/>
              <p:nvPr/>
            </p:nvSpPr>
            <p:spPr>
              <a:xfrm rot="-154594">
                <a:off x="7180653" y="4688507"/>
                <a:ext cx="31271" cy="101655"/>
              </a:xfrm>
              <a:custGeom>
                <a:avLst/>
                <a:gdLst/>
                <a:ahLst/>
                <a:cxnLst/>
                <a:rect l="l" t="t" r="r" b="b"/>
                <a:pathLst>
                  <a:path w="31239" h="101552" extrusionOk="0">
                    <a:moveTo>
                      <a:pt x="31431" y="13093"/>
                    </a:moveTo>
                    <a:lnTo>
                      <a:pt x="23706" y="91127"/>
                    </a:lnTo>
                    <a:cubicBezTo>
                      <a:pt x="23076" y="97586"/>
                      <a:pt x="17326" y="102311"/>
                      <a:pt x="10864" y="101680"/>
                    </a:cubicBezTo>
                    <a:cubicBezTo>
                      <a:pt x="4402" y="101050"/>
                      <a:pt x="-325" y="95303"/>
                      <a:pt x="305" y="88844"/>
                    </a:cubicBezTo>
                    <a:cubicBezTo>
                      <a:pt x="307" y="88833"/>
                      <a:pt x="308" y="88823"/>
                      <a:pt x="309" y="88813"/>
                    </a:cubicBezTo>
                    <a:lnTo>
                      <a:pt x="8033" y="10779"/>
                    </a:lnTo>
                    <a:cubicBezTo>
                      <a:pt x="8672" y="4321"/>
                      <a:pt x="14428" y="-397"/>
                      <a:pt x="20889" y="242"/>
                    </a:cubicBezTo>
                    <a:cubicBezTo>
                      <a:pt x="27350" y="881"/>
                      <a:pt x="32070" y="6634"/>
                      <a:pt x="31431" y="1309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314;p47">
                <a:extLst>
                  <a:ext uri="{FF2B5EF4-FFF2-40B4-BE49-F238E27FC236}">
                    <a16:creationId xmlns:a16="http://schemas.microsoft.com/office/drawing/2014/main" id="{4912E161-CC13-7869-AB9C-5D43A25C156C}"/>
                  </a:ext>
                </a:extLst>
              </p:cNvPr>
              <p:cNvSpPr/>
              <p:nvPr/>
            </p:nvSpPr>
            <p:spPr>
              <a:xfrm>
                <a:off x="7282433" y="4766396"/>
                <a:ext cx="81533" cy="76249"/>
              </a:xfrm>
              <a:custGeom>
                <a:avLst/>
                <a:gdLst/>
                <a:ahLst/>
                <a:cxnLst/>
                <a:rect l="l" t="t" r="r" b="b"/>
                <a:pathLst>
                  <a:path w="81533" h="76249" extrusionOk="0">
                    <a:moveTo>
                      <a:pt x="77944" y="20622"/>
                    </a:moveTo>
                    <a:lnTo>
                      <a:pt x="19908" y="73382"/>
                    </a:lnTo>
                    <a:cubicBezTo>
                      <a:pt x="15101" y="77745"/>
                      <a:pt x="7666" y="77386"/>
                      <a:pt x="3302" y="72582"/>
                    </a:cubicBezTo>
                    <a:cubicBezTo>
                      <a:pt x="-1058" y="67783"/>
                      <a:pt x="-706" y="60362"/>
                      <a:pt x="4088" y="55996"/>
                    </a:cubicBezTo>
                    <a:lnTo>
                      <a:pt x="62124" y="3235"/>
                    </a:lnTo>
                    <a:cubicBezTo>
                      <a:pt x="66931" y="-1127"/>
                      <a:pt x="74366" y="-769"/>
                      <a:pt x="78730" y="4036"/>
                    </a:cubicBezTo>
                    <a:cubicBezTo>
                      <a:pt x="83090" y="8835"/>
                      <a:pt x="82738" y="16256"/>
                      <a:pt x="77944" y="206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15;p47">
                <a:extLst>
                  <a:ext uri="{FF2B5EF4-FFF2-40B4-BE49-F238E27FC236}">
                    <a16:creationId xmlns:a16="http://schemas.microsoft.com/office/drawing/2014/main" id="{1BE95DE4-1270-2963-EA71-A73868047AF7}"/>
                  </a:ext>
                </a:extLst>
              </p:cNvPr>
              <p:cNvSpPr/>
              <p:nvPr/>
            </p:nvSpPr>
            <p:spPr>
              <a:xfrm rot="-1293721">
                <a:off x="7043296" y="4741387"/>
                <a:ext cx="51223" cy="96867"/>
              </a:xfrm>
              <a:custGeom>
                <a:avLst/>
                <a:gdLst/>
                <a:ahLst/>
                <a:cxnLst/>
                <a:rect l="l" t="t" r="r" b="b"/>
                <a:pathLst>
                  <a:path w="51224" h="96869" extrusionOk="0">
                    <a:moveTo>
                      <a:pt x="23006" y="7787"/>
                    </a:moveTo>
                    <a:lnTo>
                      <a:pt x="50713" y="81149"/>
                    </a:lnTo>
                    <a:cubicBezTo>
                      <a:pt x="53006" y="87221"/>
                      <a:pt x="49941" y="94001"/>
                      <a:pt x="43867" y="96293"/>
                    </a:cubicBezTo>
                    <a:cubicBezTo>
                      <a:pt x="37793" y="98585"/>
                      <a:pt x="31010" y="95521"/>
                      <a:pt x="28717" y="89450"/>
                    </a:cubicBezTo>
                    <a:lnTo>
                      <a:pt x="1010" y="16088"/>
                    </a:lnTo>
                    <a:cubicBezTo>
                      <a:pt x="-1283" y="10017"/>
                      <a:pt x="1782" y="3237"/>
                      <a:pt x="7856" y="945"/>
                    </a:cubicBezTo>
                    <a:cubicBezTo>
                      <a:pt x="13930" y="-1348"/>
                      <a:pt x="20713" y="1716"/>
                      <a:pt x="23006" y="778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316;p47">
                <a:extLst>
                  <a:ext uri="{FF2B5EF4-FFF2-40B4-BE49-F238E27FC236}">
                    <a16:creationId xmlns:a16="http://schemas.microsoft.com/office/drawing/2014/main" id="{A17A94A1-6562-C027-EF15-1477D4243DF5}"/>
                  </a:ext>
                </a:extLst>
              </p:cNvPr>
              <p:cNvSpPr/>
              <p:nvPr/>
            </p:nvSpPr>
            <p:spPr>
              <a:xfrm>
                <a:off x="7168557" y="5051205"/>
                <a:ext cx="31375" cy="31361"/>
              </a:xfrm>
              <a:custGeom>
                <a:avLst/>
                <a:gdLst/>
                <a:ahLst/>
                <a:cxnLst/>
                <a:rect l="l" t="t" r="r" b="b"/>
                <a:pathLst>
                  <a:path w="31375" h="31361" extrusionOk="0">
                    <a:moveTo>
                      <a:pt x="31601" y="16713"/>
                    </a:moveTo>
                    <a:cubicBezTo>
                      <a:pt x="31132" y="25360"/>
                      <a:pt x="23739" y="31990"/>
                      <a:pt x="15088" y="31522"/>
                    </a:cubicBezTo>
                    <a:cubicBezTo>
                      <a:pt x="6437" y="31053"/>
                      <a:pt x="-196" y="23664"/>
                      <a:pt x="272" y="15017"/>
                    </a:cubicBezTo>
                    <a:cubicBezTo>
                      <a:pt x="741" y="6369"/>
                      <a:pt x="8134" y="-261"/>
                      <a:pt x="16785" y="207"/>
                    </a:cubicBezTo>
                    <a:cubicBezTo>
                      <a:pt x="25436" y="675"/>
                      <a:pt x="32069" y="8064"/>
                      <a:pt x="31601" y="16711"/>
                    </a:cubicBezTo>
                    <a:cubicBezTo>
                      <a:pt x="31601" y="16712"/>
                      <a:pt x="31601" y="16712"/>
                      <a:pt x="31601" y="167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317;p47">
                <a:extLst>
                  <a:ext uri="{FF2B5EF4-FFF2-40B4-BE49-F238E27FC236}">
                    <a16:creationId xmlns:a16="http://schemas.microsoft.com/office/drawing/2014/main" id="{980105A8-AB34-91AA-BDF4-E333C9FEF736}"/>
                  </a:ext>
                </a:extLst>
              </p:cNvPr>
              <p:cNvSpPr/>
              <p:nvPr/>
            </p:nvSpPr>
            <p:spPr>
              <a:xfrm>
                <a:off x="7117980" y="4814825"/>
                <a:ext cx="150869" cy="211983"/>
              </a:xfrm>
              <a:custGeom>
                <a:avLst/>
                <a:gdLst/>
                <a:ahLst/>
                <a:cxnLst/>
                <a:rect l="l" t="t" r="r" b="b"/>
                <a:pathLst>
                  <a:path w="150869" h="211983" extrusionOk="0">
                    <a:moveTo>
                      <a:pt x="151007" y="79643"/>
                    </a:moveTo>
                    <a:cubicBezTo>
                      <a:pt x="153258" y="38072"/>
                      <a:pt x="121369" y="2547"/>
                      <a:pt x="79779" y="296"/>
                    </a:cubicBezTo>
                    <a:cubicBezTo>
                      <a:pt x="38189" y="-1954"/>
                      <a:pt x="2649" y="29921"/>
                      <a:pt x="398" y="71493"/>
                    </a:cubicBezTo>
                    <a:cubicBezTo>
                      <a:pt x="-762" y="92894"/>
                      <a:pt x="4821" y="175098"/>
                      <a:pt x="18424" y="189579"/>
                    </a:cubicBezTo>
                    <a:lnTo>
                      <a:pt x="17650" y="196622"/>
                    </a:lnTo>
                    <a:cubicBezTo>
                      <a:pt x="17336" y="202405"/>
                      <a:pt x="21773" y="207347"/>
                      <a:pt x="27559" y="207660"/>
                    </a:cubicBezTo>
                    <a:lnTo>
                      <a:pt x="110573" y="212152"/>
                    </a:lnTo>
                    <a:cubicBezTo>
                      <a:pt x="116358" y="212465"/>
                      <a:pt x="121301" y="208031"/>
                      <a:pt x="121615" y="202248"/>
                    </a:cubicBezTo>
                    <a:cubicBezTo>
                      <a:pt x="121615" y="202248"/>
                      <a:pt x="121615" y="202248"/>
                      <a:pt x="121615" y="202248"/>
                    </a:cubicBezTo>
                    <a:lnTo>
                      <a:pt x="122389" y="195206"/>
                    </a:lnTo>
                    <a:cubicBezTo>
                      <a:pt x="137477" y="182277"/>
                      <a:pt x="149848" y="101044"/>
                      <a:pt x="151007" y="7964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318;p47">
                <a:extLst>
                  <a:ext uri="{FF2B5EF4-FFF2-40B4-BE49-F238E27FC236}">
                    <a16:creationId xmlns:a16="http://schemas.microsoft.com/office/drawing/2014/main" id="{16FEB5CC-96A0-DD01-EFA9-557B8500F8D4}"/>
                  </a:ext>
                </a:extLst>
              </p:cNvPr>
              <p:cNvSpPr/>
              <p:nvPr/>
            </p:nvSpPr>
            <p:spPr>
              <a:xfrm>
                <a:off x="7128277" y="5017711"/>
                <a:ext cx="116236" cy="17144"/>
              </a:xfrm>
              <a:custGeom>
                <a:avLst/>
                <a:gdLst/>
                <a:ahLst/>
                <a:cxnLst/>
                <a:rect l="l" t="t" r="r" b="b"/>
                <a:pathLst>
                  <a:path w="116236" h="17144" extrusionOk="0">
                    <a:moveTo>
                      <a:pt x="110434" y="17320"/>
                    </a:moveTo>
                    <a:lnTo>
                      <a:pt x="5679" y="11651"/>
                    </a:lnTo>
                    <a:cubicBezTo>
                      <a:pt x="2513" y="11480"/>
                      <a:pt x="86" y="8776"/>
                      <a:pt x="258" y="5612"/>
                    </a:cubicBezTo>
                    <a:lnTo>
                      <a:pt x="258" y="5612"/>
                    </a:lnTo>
                    <a:cubicBezTo>
                      <a:pt x="429" y="2448"/>
                      <a:pt x="3134" y="21"/>
                      <a:pt x="6299" y="193"/>
                    </a:cubicBezTo>
                    <a:cubicBezTo>
                      <a:pt x="6299" y="193"/>
                      <a:pt x="6300" y="193"/>
                      <a:pt x="6300" y="193"/>
                    </a:cubicBezTo>
                    <a:lnTo>
                      <a:pt x="111055" y="5861"/>
                    </a:lnTo>
                    <a:cubicBezTo>
                      <a:pt x="114220" y="6032"/>
                      <a:pt x="116648" y="8736"/>
                      <a:pt x="116477" y="11900"/>
                    </a:cubicBezTo>
                    <a:cubicBezTo>
                      <a:pt x="116477" y="11900"/>
                      <a:pt x="116477" y="11900"/>
                      <a:pt x="116477" y="11901"/>
                    </a:cubicBezTo>
                    <a:lnTo>
                      <a:pt x="116477" y="11901"/>
                    </a:lnTo>
                    <a:cubicBezTo>
                      <a:pt x="116305" y="15065"/>
                      <a:pt x="113601" y="17491"/>
                      <a:pt x="110435" y="17320"/>
                    </a:cubicBezTo>
                    <a:cubicBezTo>
                      <a:pt x="110435" y="17320"/>
                      <a:pt x="110434" y="17320"/>
                      <a:pt x="110434" y="1732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319;p47">
                <a:extLst>
                  <a:ext uri="{FF2B5EF4-FFF2-40B4-BE49-F238E27FC236}">
                    <a16:creationId xmlns:a16="http://schemas.microsoft.com/office/drawing/2014/main" id="{361477DF-5993-2A57-934E-119C20BD0974}"/>
                  </a:ext>
                </a:extLst>
              </p:cNvPr>
              <p:cNvSpPr/>
              <p:nvPr/>
            </p:nvSpPr>
            <p:spPr>
              <a:xfrm>
                <a:off x="7136155" y="5029357"/>
                <a:ext cx="99008" cy="39144"/>
              </a:xfrm>
              <a:custGeom>
                <a:avLst/>
                <a:gdLst/>
                <a:ahLst/>
                <a:cxnLst/>
                <a:rect l="l" t="t" r="r" b="b"/>
                <a:pathLst>
                  <a:path w="99008" h="39144" extrusionOk="0">
                    <a:moveTo>
                      <a:pt x="1099" y="184"/>
                    </a:moveTo>
                    <a:lnTo>
                      <a:pt x="278" y="15345"/>
                    </a:lnTo>
                    <a:cubicBezTo>
                      <a:pt x="-311" y="26230"/>
                      <a:pt x="8040" y="35532"/>
                      <a:pt x="18930" y="36121"/>
                    </a:cubicBezTo>
                    <a:lnTo>
                      <a:pt x="77650" y="39299"/>
                    </a:lnTo>
                    <a:cubicBezTo>
                      <a:pt x="88540" y="39888"/>
                      <a:pt x="97846" y="31542"/>
                      <a:pt x="98436" y="20657"/>
                    </a:cubicBezTo>
                    <a:lnTo>
                      <a:pt x="99258" y="549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320;p47">
                <a:extLst>
                  <a:ext uri="{FF2B5EF4-FFF2-40B4-BE49-F238E27FC236}">
                    <a16:creationId xmlns:a16="http://schemas.microsoft.com/office/drawing/2014/main" id="{FE2C8C54-8BA0-EDEA-458E-70F8D9D1E95D}"/>
                  </a:ext>
                </a:extLst>
              </p:cNvPr>
              <p:cNvSpPr/>
              <p:nvPr/>
            </p:nvSpPr>
            <p:spPr>
              <a:xfrm>
                <a:off x="7139778" y="4831672"/>
                <a:ext cx="53643" cy="59002"/>
              </a:xfrm>
              <a:custGeom>
                <a:avLst/>
                <a:gdLst/>
                <a:ahLst/>
                <a:cxnLst/>
                <a:rect l="l" t="t" r="r" b="b"/>
                <a:pathLst>
                  <a:path w="53643" h="59002" extrusionOk="0">
                    <a:moveTo>
                      <a:pt x="41976" y="42094"/>
                    </a:moveTo>
                    <a:cubicBezTo>
                      <a:pt x="29663" y="56872"/>
                      <a:pt x="13007" y="63295"/>
                      <a:pt x="4775" y="56442"/>
                    </a:cubicBezTo>
                    <a:cubicBezTo>
                      <a:pt x="-3457" y="49589"/>
                      <a:pt x="-148" y="32054"/>
                      <a:pt x="12166" y="17276"/>
                    </a:cubicBezTo>
                    <a:cubicBezTo>
                      <a:pt x="24480" y="2499"/>
                      <a:pt x="41135" y="-3925"/>
                      <a:pt x="49367" y="2929"/>
                    </a:cubicBezTo>
                    <a:cubicBezTo>
                      <a:pt x="57598" y="9782"/>
                      <a:pt x="54290" y="27317"/>
                      <a:pt x="41976" y="4209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52" name="Google Shape;2518;p70">
            <a:extLst>
              <a:ext uri="{FF2B5EF4-FFF2-40B4-BE49-F238E27FC236}">
                <a16:creationId xmlns:a16="http://schemas.microsoft.com/office/drawing/2014/main" id="{D1DCE8B3-5484-5812-F7DA-05358E77BDBF}"/>
              </a:ext>
            </a:extLst>
          </p:cNvPr>
          <p:cNvGrpSpPr/>
          <p:nvPr/>
        </p:nvGrpSpPr>
        <p:grpSpPr>
          <a:xfrm>
            <a:off x="8593558" y="1172247"/>
            <a:ext cx="363536" cy="363598"/>
            <a:chOff x="2485878" y="1159487"/>
            <a:chExt cx="411752" cy="411822"/>
          </a:xfrm>
        </p:grpSpPr>
        <p:sp>
          <p:nvSpPr>
            <p:cNvPr id="853" name="Google Shape;2519;p70">
              <a:extLst>
                <a:ext uri="{FF2B5EF4-FFF2-40B4-BE49-F238E27FC236}">
                  <a16:creationId xmlns:a16="http://schemas.microsoft.com/office/drawing/2014/main" id="{B6FA8634-1267-0036-4788-588153AF8488}"/>
                </a:ext>
              </a:extLst>
            </p:cNvPr>
            <p:cNvSpPr/>
            <p:nvPr/>
          </p:nvSpPr>
          <p:spPr>
            <a:xfrm>
              <a:off x="2686683" y="1285885"/>
              <a:ext cx="210947" cy="90921"/>
            </a:xfrm>
            <a:custGeom>
              <a:avLst/>
              <a:gdLst/>
              <a:ahLst/>
              <a:cxnLst/>
              <a:rect l="l" t="t" r="r" b="b"/>
              <a:pathLst>
                <a:path w="299216" h="128966" extrusionOk="0">
                  <a:moveTo>
                    <a:pt x="298659" y="96900"/>
                  </a:moveTo>
                  <a:lnTo>
                    <a:pt x="292147" y="119107"/>
                  </a:lnTo>
                  <a:cubicBezTo>
                    <a:pt x="290015" y="126376"/>
                    <a:pt x="282394" y="130540"/>
                    <a:pt x="275125" y="128408"/>
                  </a:cubicBezTo>
                  <a:lnTo>
                    <a:pt x="2759" y="48529"/>
                  </a:lnTo>
                  <a:lnTo>
                    <a:pt x="0" y="12433"/>
                  </a:lnTo>
                  <a:lnTo>
                    <a:pt x="16991" y="0"/>
                  </a:lnTo>
                  <a:lnTo>
                    <a:pt x="289358" y="79879"/>
                  </a:lnTo>
                  <a:cubicBezTo>
                    <a:pt x="296626" y="82011"/>
                    <a:pt x="300790" y="89632"/>
                    <a:pt x="298659" y="969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2520;p70">
              <a:extLst>
                <a:ext uri="{FF2B5EF4-FFF2-40B4-BE49-F238E27FC236}">
                  <a16:creationId xmlns:a16="http://schemas.microsoft.com/office/drawing/2014/main" id="{995981B9-EF26-D075-E89C-FC2A430E846A}"/>
                </a:ext>
              </a:extLst>
            </p:cNvPr>
            <p:cNvSpPr/>
            <p:nvPr/>
          </p:nvSpPr>
          <p:spPr>
            <a:xfrm>
              <a:off x="2688628" y="1285886"/>
              <a:ext cx="209002" cy="81247"/>
            </a:xfrm>
            <a:custGeom>
              <a:avLst/>
              <a:gdLst/>
              <a:ahLst/>
              <a:cxnLst/>
              <a:rect l="l" t="t" r="r" b="b"/>
              <a:pathLst>
                <a:path w="296457" h="115244" extrusionOk="0">
                  <a:moveTo>
                    <a:pt x="0" y="48528"/>
                  </a:moveTo>
                  <a:lnTo>
                    <a:pt x="15201" y="52986"/>
                  </a:lnTo>
                  <a:lnTo>
                    <a:pt x="18696" y="41067"/>
                  </a:lnTo>
                  <a:cubicBezTo>
                    <a:pt x="21655" y="30979"/>
                    <a:pt x="32231" y="25200"/>
                    <a:pt x="42318" y="28158"/>
                  </a:cubicBezTo>
                  <a:lnTo>
                    <a:pt x="281219" y="98224"/>
                  </a:lnTo>
                  <a:cubicBezTo>
                    <a:pt x="288488" y="100355"/>
                    <a:pt x="292653" y="107976"/>
                    <a:pt x="290520" y="115245"/>
                  </a:cubicBezTo>
                  <a:lnTo>
                    <a:pt x="295900" y="96900"/>
                  </a:lnTo>
                  <a:cubicBezTo>
                    <a:pt x="298032" y="89632"/>
                    <a:pt x="293868" y="82011"/>
                    <a:pt x="286599" y="79879"/>
                  </a:cubicBezTo>
                  <a:lnTo>
                    <a:pt x="14232" y="0"/>
                  </a:ln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2521;p70">
              <a:extLst>
                <a:ext uri="{FF2B5EF4-FFF2-40B4-BE49-F238E27FC236}">
                  <a16:creationId xmlns:a16="http://schemas.microsoft.com/office/drawing/2014/main" id="{C36FB7C3-B6CC-57E5-5B4C-B1673F15750A}"/>
                </a:ext>
              </a:extLst>
            </p:cNvPr>
            <p:cNvSpPr/>
            <p:nvPr/>
          </p:nvSpPr>
          <p:spPr>
            <a:xfrm>
              <a:off x="2734039" y="1296802"/>
              <a:ext cx="21498" cy="43802"/>
            </a:xfrm>
            <a:custGeom>
              <a:avLst/>
              <a:gdLst/>
              <a:ahLst/>
              <a:cxnLst/>
              <a:rect l="l" t="t" r="r" b="b"/>
              <a:pathLst>
                <a:path w="30494" h="62131" extrusionOk="0">
                  <a:moveTo>
                    <a:pt x="8688" y="62132"/>
                  </a:moveTo>
                  <a:cubicBezTo>
                    <a:pt x="7879" y="62132"/>
                    <a:pt x="7057" y="62018"/>
                    <a:pt x="6241" y="61778"/>
                  </a:cubicBezTo>
                  <a:cubicBezTo>
                    <a:pt x="1640" y="60429"/>
                    <a:pt x="-995" y="55606"/>
                    <a:pt x="353" y="51005"/>
                  </a:cubicBezTo>
                  <a:lnTo>
                    <a:pt x="13480" y="6241"/>
                  </a:lnTo>
                  <a:cubicBezTo>
                    <a:pt x="14829" y="1642"/>
                    <a:pt x="19654" y="-997"/>
                    <a:pt x="24253" y="353"/>
                  </a:cubicBezTo>
                  <a:cubicBezTo>
                    <a:pt x="28854" y="1703"/>
                    <a:pt x="31490" y="6526"/>
                    <a:pt x="30142" y="11126"/>
                  </a:cubicBezTo>
                  <a:lnTo>
                    <a:pt x="17014" y="55890"/>
                  </a:lnTo>
                  <a:cubicBezTo>
                    <a:pt x="15905" y="59675"/>
                    <a:pt x="12442" y="62132"/>
                    <a:pt x="8688" y="6213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2522;p70">
              <a:extLst>
                <a:ext uri="{FF2B5EF4-FFF2-40B4-BE49-F238E27FC236}">
                  <a16:creationId xmlns:a16="http://schemas.microsoft.com/office/drawing/2014/main" id="{31EC3293-7786-9B43-7646-010484FED837}"/>
                </a:ext>
              </a:extLst>
            </p:cNvPr>
            <p:cNvSpPr/>
            <p:nvPr/>
          </p:nvSpPr>
          <p:spPr>
            <a:xfrm>
              <a:off x="2666591" y="1262298"/>
              <a:ext cx="35872" cy="74836"/>
            </a:xfrm>
            <a:custGeom>
              <a:avLst/>
              <a:gdLst/>
              <a:ahLst/>
              <a:cxnLst/>
              <a:rect l="l" t="t" r="r" b="b"/>
              <a:pathLst>
                <a:path w="50882" h="106151" extrusionOk="0">
                  <a:moveTo>
                    <a:pt x="50479" y="16396"/>
                  </a:moveTo>
                  <a:lnTo>
                    <a:pt x="26247" y="99022"/>
                  </a:lnTo>
                  <a:cubicBezTo>
                    <a:pt x="24705" y="104278"/>
                    <a:pt x="19194" y="107289"/>
                    <a:pt x="13938" y="105749"/>
                  </a:cubicBezTo>
                  <a:lnTo>
                    <a:pt x="0" y="101661"/>
                  </a:lnTo>
                  <a:lnTo>
                    <a:pt x="764" y="32281"/>
                  </a:lnTo>
                  <a:lnTo>
                    <a:pt x="29815" y="0"/>
                  </a:lnTo>
                  <a:lnTo>
                    <a:pt x="43754" y="4088"/>
                  </a:lnTo>
                  <a:cubicBezTo>
                    <a:pt x="49009" y="5628"/>
                    <a:pt x="52020" y="11139"/>
                    <a:pt x="50479" y="1639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2523;p70">
              <a:extLst>
                <a:ext uri="{FF2B5EF4-FFF2-40B4-BE49-F238E27FC236}">
                  <a16:creationId xmlns:a16="http://schemas.microsoft.com/office/drawing/2014/main" id="{35BD736F-5817-6620-D751-4FF07AFA7399}"/>
                </a:ext>
              </a:extLst>
            </p:cNvPr>
            <p:cNvSpPr/>
            <p:nvPr/>
          </p:nvSpPr>
          <p:spPr>
            <a:xfrm>
              <a:off x="2558678" y="1427314"/>
              <a:ext cx="108803" cy="108803"/>
            </a:xfrm>
            <a:custGeom>
              <a:avLst/>
              <a:gdLst/>
              <a:ahLst/>
              <a:cxnLst/>
              <a:rect l="l" t="t" r="r" b="b"/>
              <a:pathLst>
                <a:path w="154330" h="154330" extrusionOk="0">
                  <a:moveTo>
                    <a:pt x="154330" y="77165"/>
                  </a:moveTo>
                  <a:cubicBezTo>
                    <a:pt x="154330" y="119782"/>
                    <a:pt x="119782" y="154330"/>
                    <a:pt x="77165" y="154330"/>
                  </a:cubicBezTo>
                  <a:cubicBezTo>
                    <a:pt x="34548" y="154330"/>
                    <a:pt x="0" y="119782"/>
                    <a:pt x="0" y="77165"/>
                  </a:cubicBezTo>
                  <a:cubicBezTo>
                    <a:pt x="0" y="34548"/>
                    <a:pt x="34548" y="0"/>
                    <a:pt x="77165" y="0"/>
                  </a:cubicBezTo>
                  <a:cubicBezTo>
                    <a:pt x="119782" y="0"/>
                    <a:pt x="154330" y="34548"/>
                    <a:pt x="154330" y="7716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2524;p70">
              <a:extLst>
                <a:ext uri="{FF2B5EF4-FFF2-40B4-BE49-F238E27FC236}">
                  <a16:creationId xmlns:a16="http://schemas.microsoft.com/office/drawing/2014/main" id="{F5264E19-D37C-21CB-D0E0-D06C7C844B3A}"/>
                </a:ext>
              </a:extLst>
            </p:cNvPr>
            <p:cNvSpPr/>
            <p:nvPr/>
          </p:nvSpPr>
          <p:spPr>
            <a:xfrm>
              <a:off x="2602265" y="1427314"/>
              <a:ext cx="65232" cy="108803"/>
            </a:xfrm>
            <a:custGeom>
              <a:avLst/>
              <a:gdLst/>
              <a:ahLst/>
              <a:cxnLst/>
              <a:rect l="l" t="t" r="r" b="b"/>
              <a:pathLst>
                <a:path w="92527" h="154330" extrusionOk="0">
                  <a:moveTo>
                    <a:pt x="15363" y="0"/>
                  </a:moveTo>
                  <a:cubicBezTo>
                    <a:pt x="10102" y="0"/>
                    <a:pt x="4965" y="530"/>
                    <a:pt x="0" y="1534"/>
                  </a:cubicBezTo>
                  <a:cubicBezTo>
                    <a:pt x="35256" y="8658"/>
                    <a:pt x="61802" y="39809"/>
                    <a:pt x="61802" y="77165"/>
                  </a:cubicBezTo>
                  <a:cubicBezTo>
                    <a:pt x="61802" y="114521"/>
                    <a:pt x="35257" y="145672"/>
                    <a:pt x="0" y="152796"/>
                  </a:cubicBezTo>
                  <a:cubicBezTo>
                    <a:pt x="4966" y="153800"/>
                    <a:pt x="10102" y="154330"/>
                    <a:pt x="15363" y="154330"/>
                  </a:cubicBezTo>
                  <a:cubicBezTo>
                    <a:pt x="57980" y="154330"/>
                    <a:pt x="92528" y="119782"/>
                    <a:pt x="92528" y="77165"/>
                  </a:cubicBezTo>
                  <a:cubicBezTo>
                    <a:pt x="92528" y="34548"/>
                    <a:pt x="57979" y="0"/>
                    <a:pt x="15363" y="0"/>
                  </a:cubicBez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2525;p70">
              <a:extLst>
                <a:ext uri="{FF2B5EF4-FFF2-40B4-BE49-F238E27FC236}">
                  <a16:creationId xmlns:a16="http://schemas.microsoft.com/office/drawing/2014/main" id="{67DB55F5-AF02-293C-6D33-492CA8D409B1}"/>
                </a:ext>
              </a:extLst>
            </p:cNvPr>
            <p:cNvSpPr/>
            <p:nvPr/>
          </p:nvSpPr>
          <p:spPr>
            <a:xfrm>
              <a:off x="2541648" y="1512217"/>
              <a:ext cx="142851" cy="41968"/>
            </a:xfrm>
            <a:custGeom>
              <a:avLst/>
              <a:gdLst/>
              <a:ahLst/>
              <a:cxnLst/>
              <a:rect l="l" t="t" r="r" b="b"/>
              <a:pathLst>
                <a:path w="202626" h="59529" extrusionOk="0">
                  <a:moveTo>
                    <a:pt x="195080" y="0"/>
                  </a:moveTo>
                  <a:lnTo>
                    <a:pt x="7546" y="0"/>
                  </a:lnTo>
                  <a:cubicBezTo>
                    <a:pt x="3378" y="0"/>
                    <a:pt x="0" y="3378"/>
                    <a:pt x="0" y="7546"/>
                  </a:cubicBezTo>
                  <a:lnTo>
                    <a:pt x="0" y="35828"/>
                  </a:lnTo>
                  <a:lnTo>
                    <a:pt x="101313" y="59529"/>
                  </a:lnTo>
                  <a:lnTo>
                    <a:pt x="202626" y="35828"/>
                  </a:lnTo>
                  <a:lnTo>
                    <a:pt x="202626" y="7546"/>
                  </a:lnTo>
                  <a:cubicBezTo>
                    <a:pt x="202626" y="3379"/>
                    <a:pt x="199248" y="0"/>
                    <a:pt x="19508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2526;p70">
              <a:extLst>
                <a:ext uri="{FF2B5EF4-FFF2-40B4-BE49-F238E27FC236}">
                  <a16:creationId xmlns:a16="http://schemas.microsoft.com/office/drawing/2014/main" id="{10D480FD-C137-3477-2761-3F34F2200494}"/>
                </a:ext>
              </a:extLst>
            </p:cNvPr>
            <p:cNvSpPr/>
            <p:nvPr/>
          </p:nvSpPr>
          <p:spPr>
            <a:xfrm>
              <a:off x="2662681" y="1512217"/>
              <a:ext cx="21861" cy="25259"/>
            </a:xfrm>
            <a:custGeom>
              <a:avLst/>
              <a:gdLst/>
              <a:ahLst/>
              <a:cxnLst/>
              <a:rect l="l" t="t" r="r" b="b"/>
              <a:pathLst>
                <a:path w="31008" h="35829" extrusionOk="0">
                  <a:moveTo>
                    <a:pt x="23463" y="0"/>
                  </a:moveTo>
                  <a:lnTo>
                    <a:pt x="0" y="0"/>
                  </a:lnTo>
                  <a:cubicBezTo>
                    <a:pt x="4167" y="0"/>
                    <a:pt x="7546" y="3378"/>
                    <a:pt x="7546" y="7547"/>
                  </a:cubicBezTo>
                  <a:lnTo>
                    <a:pt x="7546" y="35829"/>
                  </a:lnTo>
                  <a:lnTo>
                    <a:pt x="31008" y="35829"/>
                  </a:lnTo>
                  <a:lnTo>
                    <a:pt x="31008" y="7547"/>
                  </a:lnTo>
                  <a:cubicBezTo>
                    <a:pt x="31009" y="3379"/>
                    <a:pt x="27631" y="0"/>
                    <a:pt x="23463" y="0"/>
                  </a:cubicBez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64" name="Google Shape;2527;p70">
              <a:extLst>
                <a:ext uri="{FF2B5EF4-FFF2-40B4-BE49-F238E27FC236}">
                  <a16:creationId xmlns:a16="http://schemas.microsoft.com/office/drawing/2014/main" id="{871312EC-AF69-48EE-2FD3-DBCBC5895CC5}"/>
                </a:ext>
              </a:extLst>
            </p:cNvPr>
            <p:cNvGrpSpPr/>
            <p:nvPr/>
          </p:nvGrpSpPr>
          <p:grpSpPr>
            <a:xfrm>
              <a:off x="2587101" y="1447053"/>
              <a:ext cx="52323" cy="51306"/>
              <a:chOff x="3338464" y="1114594"/>
              <a:chExt cx="74186" cy="72744"/>
            </a:xfrm>
          </p:grpSpPr>
          <p:sp>
            <p:nvSpPr>
              <p:cNvPr id="875" name="Google Shape;2528;p70">
                <a:extLst>
                  <a:ext uri="{FF2B5EF4-FFF2-40B4-BE49-F238E27FC236}">
                    <a16:creationId xmlns:a16="http://schemas.microsoft.com/office/drawing/2014/main" id="{90D13808-7389-5E80-D9C7-DFE7A43D169D}"/>
                  </a:ext>
                </a:extLst>
              </p:cNvPr>
              <p:cNvSpPr/>
              <p:nvPr/>
            </p:nvSpPr>
            <p:spPr>
              <a:xfrm>
                <a:off x="3352187" y="1114594"/>
                <a:ext cx="46739" cy="72744"/>
              </a:xfrm>
              <a:custGeom>
                <a:avLst/>
                <a:gdLst/>
                <a:ahLst/>
                <a:cxnLst/>
                <a:rect l="l" t="t" r="r" b="b"/>
                <a:pathLst>
                  <a:path w="46739" h="72744" extrusionOk="0">
                    <a:moveTo>
                      <a:pt x="8675" y="72744"/>
                    </a:moveTo>
                    <a:cubicBezTo>
                      <a:pt x="7303" y="72744"/>
                      <a:pt x="5912" y="72418"/>
                      <a:pt x="4615" y="71730"/>
                    </a:cubicBezTo>
                    <a:cubicBezTo>
                      <a:pt x="379" y="69484"/>
                      <a:pt x="-1232" y="64228"/>
                      <a:pt x="1013" y="59993"/>
                    </a:cubicBezTo>
                    <a:lnTo>
                      <a:pt x="30387" y="4615"/>
                    </a:lnTo>
                    <a:cubicBezTo>
                      <a:pt x="32633" y="379"/>
                      <a:pt x="37890" y="-1232"/>
                      <a:pt x="42124" y="1013"/>
                    </a:cubicBezTo>
                    <a:cubicBezTo>
                      <a:pt x="46360" y="3260"/>
                      <a:pt x="47972" y="8515"/>
                      <a:pt x="45726" y="12750"/>
                    </a:cubicBezTo>
                    <a:lnTo>
                      <a:pt x="16352" y="68129"/>
                    </a:lnTo>
                    <a:cubicBezTo>
                      <a:pt x="14794" y="71069"/>
                      <a:pt x="11787" y="72744"/>
                      <a:pt x="8675" y="7274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6" name="Google Shape;2529;p70">
                <a:extLst>
                  <a:ext uri="{FF2B5EF4-FFF2-40B4-BE49-F238E27FC236}">
                    <a16:creationId xmlns:a16="http://schemas.microsoft.com/office/drawing/2014/main" id="{EBA6D8ED-ED87-00ED-568F-9622969DC6AC}"/>
                  </a:ext>
                </a:extLst>
              </p:cNvPr>
              <p:cNvGrpSpPr/>
              <p:nvPr/>
            </p:nvGrpSpPr>
            <p:grpSpPr>
              <a:xfrm>
                <a:off x="3338464" y="1123504"/>
                <a:ext cx="74186" cy="54924"/>
                <a:chOff x="3338464" y="1123504"/>
                <a:chExt cx="74186" cy="54924"/>
              </a:xfrm>
            </p:grpSpPr>
            <p:sp>
              <p:nvSpPr>
                <p:cNvPr id="877" name="Google Shape;2530;p70">
                  <a:extLst>
                    <a:ext uri="{FF2B5EF4-FFF2-40B4-BE49-F238E27FC236}">
                      <a16:creationId xmlns:a16="http://schemas.microsoft.com/office/drawing/2014/main" id="{B65802EB-0299-75B8-E18C-A47F9C3B3FB1}"/>
                    </a:ext>
                  </a:extLst>
                </p:cNvPr>
                <p:cNvSpPr/>
                <p:nvPr/>
              </p:nvSpPr>
              <p:spPr>
                <a:xfrm>
                  <a:off x="3338464" y="1123504"/>
                  <a:ext cx="24011" cy="17362"/>
                </a:xfrm>
                <a:custGeom>
                  <a:avLst/>
                  <a:gdLst/>
                  <a:ahLst/>
                  <a:cxnLst/>
                  <a:rect l="l" t="t" r="r" b="b"/>
                  <a:pathLst>
                    <a:path w="24011" h="17362" extrusionOk="0">
                      <a:moveTo>
                        <a:pt x="15331" y="17362"/>
                      </a:moveTo>
                      <a:lnTo>
                        <a:pt x="8682" y="17362"/>
                      </a:lnTo>
                      <a:cubicBezTo>
                        <a:pt x="3887" y="17362"/>
                        <a:pt x="0" y="13476"/>
                        <a:pt x="0" y="8680"/>
                      </a:cubicBezTo>
                      <a:cubicBezTo>
                        <a:pt x="0" y="3885"/>
                        <a:pt x="3886" y="0"/>
                        <a:pt x="8682" y="0"/>
                      </a:cubicBezTo>
                      <a:lnTo>
                        <a:pt x="15331" y="0"/>
                      </a:lnTo>
                      <a:cubicBezTo>
                        <a:pt x="20126" y="0"/>
                        <a:pt x="24011" y="3886"/>
                        <a:pt x="24011" y="8680"/>
                      </a:cubicBezTo>
                      <a:cubicBezTo>
                        <a:pt x="24011" y="13475"/>
                        <a:pt x="20126" y="17362"/>
                        <a:pt x="15331" y="173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2531;p70">
                  <a:extLst>
                    <a:ext uri="{FF2B5EF4-FFF2-40B4-BE49-F238E27FC236}">
                      <a16:creationId xmlns:a16="http://schemas.microsoft.com/office/drawing/2014/main" id="{D7DD6427-B8CC-D1DB-7388-D928E1E7058C}"/>
                    </a:ext>
                  </a:extLst>
                </p:cNvPr>
                <p:cNvSpPr/>
                <p:nvPr/>
              </p:nvSpPr>
              <p:spPr>
                <a:xfrm>
                  <a:off x="3388640" y="1161066"/>
                  <a:ext cx="24010" cy="17362"/>
                </a:xfrm>
                <a:custGeom>
                  <a:avLst/>
                  <a:gdLst/>
                  <a:ahLst/>
                  <a:cxnLst/>
                  <a:rect l="l" t="t" r="r" b="b"/>
                  <a:pathLst>
                    <a:path w="24010" h="17362" extrusionOk="0">
                      <a:moveTo>
                        <a:pt x="15330" y="17362"/>
                      </a:moveTo>
                      <a:lnTo>
                        <a:pt x="8680" y="17362"/>
                      </a:lnTo>
                      <a:cubicBezTo>
                        <a:pt x="3886" y="17362"/>
                        <a:pt x="0" y="13476"/>
                        <a:pt x="0" y="8680"/>
                      </a:cubicBezTo>
                      <a:cubicBezTo>
                        <a:pt x="0" y="3885"/>
                        <a:pt x="3886" y="0"/>
                        <a:pt x="8680" y="0"/>
                      </a:cubicBezTo>
                      <a:lnTo>
                        <a:pt x="15330" y="0"/>
                      </a:lnTo>
                      <a:cubicBezTo>
                        <a:pt x="20124" y="0"/>
                        <a:pt x="24010" y="3886"/>
                        <a:pt x="24010" y="8680"/>
                      </a:cubicBezTo>
                      <a:cubicBezTo>
                        <a:pt x="24010" y="13475"/>
                        <a:pt x="20124" y="17362"/>
                        <a:pt x="15330" y="173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65" name="Google Shape;2532;p70">
              <a:extLst>
                <a:ext uri="{FF2B5EF4-FFF2-40B4-BE49-F238E27FC236}">
                  <a16:creationId xmlns:a16="http://schemas.microsoft.com/office/drawing/2014/main" id="{6FDC86E9-F3FE-34D5-CC3F-E10D82D5F741}"/>
                </a:ext>
              </a:extLst>
            </p:cNvPr>
            <p:cNvSpPr/>
            <p:nvPr/>
          </p:nvSpPr>
          <p:spPr>
            <a:xfrm>
              <a:off x="2518063" y="1537486"/>
              <a:ext cx="190005" cy="27696"/>
            </a:xfrm>
            <a:custGeom>
              <a:avLst/>
              <a:gdLst/>
              <a:ahLst/>
              <a:cxnLst/>
              <a:rect l="l" t="t" r="r" b="b"/>
              <a:pathLst>
                <a:path w="269510" h="39285" extrusionOk="0">
                  <a:moveTo>
                    <a:pt x="269511" y="39285"/>
                  </a:moveTo>
                  <a:lnTo>
                    <a:pt x="0" y="39285"/>
                  </a:lnTo>
                  <a:lnTo>
                    <a:pt x="0" y="7546"/>
                  </a:lnTo>
                  <a:cubicBezTo>
                    <a:pt x="0" y="3378"/>
                    <a:pt x="3378" y="0"/>
                    <a:pt x="7546" y="0"/>
                  </a:cubicBezTo>
                  <a:lnTo>
                    <a:pt x="261964" y="0"/>
                  </a:lnTo>
                  <a:cubicBezTo>
                    <a:pt x="266131" y="0"/>
                    <a:pt x="269510" y="3378"/>
                    <a:pt x="269510" y="7546"/>
                  </a:cubicBezTo>
                  <a:lnTo>
                    <a:pt x="269510" y="392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66" name="Google Shape;2533;p70">
              <a:extLst>
                <a:ext uri="{FF2B5EF4-FFF2-40B4-BE49-F238E27FC236}">
                  <a16:creationId xmlns:a16="http://schemas.microsoft.com/office/drawing/2014/main" id="{E203E585-387C-A12C-B58B-93D3B8542079}"/>
                </a:ext>
              </a:extLst>
            </p:cNvPr>
            <p:cNvGrpSpPr/>
            <p:nvPr/>
          </p:nvGrpSpPr>
          <p:grpSpPr>
            <a:xfrm>
              <a:off x="2569240" y="1175943"/>
              <a:ext cx="139066" cy="389312"/>
              <a:chOff x="3313139" y="730205"/>
              <a:chExt cx="197173" cy="551980"/>
            </a:xfrm>
          </p:grpSpPr>
          <p:sp>
            <p:nvSpPr>
              <p:cNvPr id="872" name="Google Shape;2534;p70">
                <a:extLst>
                  <a:ext uri="{FF2B5EF4-FFF2-40B4-BE49-F238E27FC236}">
                    <a16:creationId xmlns:a16="http://schemas.microsoft.com/office/drawing/2014/main" id="{190BDAB3-77D3-04A0-FFD8-359C9A03DCC7}"/>
                  </a:ext>
                </a:extLst>
              </p:cNvPr>
              <p:cNvSpPr/>
              <p:nvPr/>
            </p:nvSpPr>
            <p:spPr>
              <a:xfrm>
                <a:off x="3479304" y="1242900"/>
                <a:ext cx="31008" cy="39285"/>
              </a:xfrm>
              <a:custGeom>
                <a:avLst/>
                <a:gdLst/>
                <a:ahLst/>
                <a:cxnLst/>
                <a:rect l="l" t="t" r="r" b="b"/>
                <a:pathLst>
                  <a:path w="31008" h="39285" extrusionOk="0">
                    <a:moveTo>
                      <a:pt x="23463" y="0"/>
                    </a:moveTo>
                    <a:lnTo>
                      <a:pt x="0" y="0"/>
                    </a:lnTo>
                    <a:cubicBezTo>
                      <a:pt x="4167" y="0"/>
                      <a:pt x="7546" y="3378"/>
                      <a:pt x="7546" y="7546"/>
                    </a:cubicBezTo>
                    <a:lnTo>
                      <a:pt x="7546" y="39285"/>
                    </a:lnTo>
                    <a:lnTo>
                      <a:pt x="31008" y="39285"/>
                    </a:lnTo>
                    <a:lnTo>
                      <a:pt x="31008" y="7546"/>
                    </a:lnTo>
                    <a:cubicBezTo>
                      <a:pt x="31009" y="3378"/>
                      <a:pt x="27630" y="0"/>
                      <a:pt x="23463" y="0"/>
                    </a:cubicBez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2535;p70">
                <a:extLst>
                  <a:ext uri="{FF2B5EF4-FFF2-40B4-BE49-F238E27FC236}">
                    <a16:creationId xmlns:a16="http://schemas.microsoft.com/office/drawing/2014/main" id="{A91D3D47-2028-D37F-361A-CDFC0FE99E8C}"/>
                  </a:ext>
                </a:extLst>
              </p:cNvPr>
              <p:cNvSpPr/>
              <p:nvPr/>
            </p:nvSpPr>
            <p:spPr>
              <a:xfrm rot="6375612">
                <a:off x="3337434" y="943212"/>
                <a:ext cx="70130" cy="103212"/>
              </a:xfrm>
              <a:custGeom>
                <a:avLst/>
                <a:gdLst/>
                <a:ahLst/>
                <a:cxnLst/>
                <a:rect l="l" t="t" r="r" b="b"/>
                <a:pathLst>
                  <a:path w="70130" h="103212" extrusionOk="0">
                    <a:moveTo>
                      <a:pt x="0" y="0"/>
                    </a:moveTo>
                    <a:lnTo>
                      <a:pt x="70131" y="0"/>
                    </a:lnTo>
                    <a:lnTo>
                      <a:pt x="70131" y="103213"/>
                    </a:lnTo>
                    <a:lnTo>
                      <a:pt x="0" y="10321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2536;p70">
                <a:extLst>
                  <a:ext uri="{FF2B5EF4-FFF2-40B4-BE49-F238E27FC236}">
                    <a16:creationId xmlns:a16="http://schemas.microsoft.com/office/drawing/2014/main" id="{0189549E-5607-01F7-456B-0651FAEFEBAC}"/>
                  </a:ext>
                </a:extLst>
              </p:cNvPr>
              <p:cNvSpPr/>
              <p:nvPr/>
            </p:nvSpPr>
            <p:spPr>
              <a:xfrm rot="-4424388">
                <a:off x="3403730" y="724469"/>
                <a:ext cx="65459" cy="103212"/>
              </a:xfrm>
              <a:custGeom>
                <a:avLst/>
                <a:gdLst/>
                <a:ahLst/>
                <a:cxnLst/>
                <a:rect l="l" t="t" r="r" b="b"/>
                <a:pathLst>
                  <a:path w="65459" h="103212" extrusionOk="0">
                    <a:moveTo>
                      <a:pt x="0" y="0"/>
                    </a:moveTo>
                    <a:lnTo>
                      <a:pt x="65460" y="0"/>
                    </a:lnTo>
                    <a:lnTo>
                      <a:pt x="65460" y="103212"/>
                    </a:lnTo>
                    <a:lnTo>
                      <a:pt x="0" y="1032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67" name="Google Shape;2537;p70">
              <a:extLst>
                <a:ext uri="{FF2B5EF4-FFF2-40B4-BE49-F238E27FC236}">
                  <a16:creationId xmlns:a16="http://schemas.microsoft.com/office/drawing/2014/main" id="{447EF616-8848-1983-D966-0C356D34004C}"/>
                </a:ext>
              </a:extLst>
            </p:cNvPr>
            <p:cNvSpPr/>
            <p:nvPr/>
          </p:nvSpPr>
          <p:spPr>
            <a:xfrm>
              <a:off x="2571042" y="1205423"/>
              <a:ext cx="124945" cy="159833"/>
            </a:xfrm>
            <a:custGeom>
              <a:avLst/>
              <a:gdLst/>
              <a:ahLst/>
              <a:cxnLst/>
              <a:rect l="l" t="t" r="r" b="b"/>
              <a:pathLst>
                <a:path w="177227" h="226714" extrusionOk="0">
                  <a:moveTo>
                    <a:pt x="176966" y="40857"/>
                  </a:moveTo>
                  <a:lnTo>
                    <a:pt x="123813" y="222092"/>
                  </a:lnTo>
                  <a:cubicBezTo>
                    <a:pt x="122814" y="225500"/>
                    <a:pt x="119241" y="227452"/>
                    <a:pt x="115833" y="226453"/>
                  </a:cubicBezTo>
                  <a:lnTo>
                    <a:pt x="4623" y="193838"/>
                  </a:lnTo>
                  <a:cubicBezTo>
                    <a:pt x="1215" y="192839"/>
                    <a:pt x="-738" y="189265"/>
                    <a:pt x="261" y="185858"/>
                  </a:cubicBezTo>
                  <a:lnTo>
                    <a:pt x="53414" y="4623"/>
                  </a:lnTo>
                  <a:cubicBezTo>
                    <a:pt x="54413" y="1215"/>
                    <a:pt x="57986" y="-738"/>
                    <a:pt x="61394" y="261"/>
                  </a:cubicBezTo>
                  <a:lnTo>
                    <a:pt x="172605" y="32877"/>
                  </a:lnTo>
                  <a:cubicBezTo>
                    <a:pt x="176013" y="33876"/>
                    <a:pt x="177965" y="37449"/>
                    <a:pt x="176966" y="408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2538;p70">
              <a:extLst>
                <a:ext uri="{FF2B5EF4-FFF2-40B4-BE49-F238E27FC236}">
                  <a16:creationId xmlns:a16="http://schemas.microsoft.com/office/drawing/2014/main" id="{74202C4B-E4ED-5E99-973F-55813FADFE6D}"/>
                </a:ext>
              </a:extLst>
            </p:cNvPr>
            <p:cNvSpPr/>
            <p:nvPr/>
          </p:nvSpPr>
          <p:spPr>
            <a:xfrm>
              <a:off x="2603989" y="1205422"/>
              <a:ext cx="92010" cy="44903"/>
            </a:xfrm>
            <a:custGeom>
              <a:avLst/>
              <a:gdLst/>
              <a:ahLst/>
              <a:cxnLst/>
              <a:rect l="l" t="t" r="r" b="b"/>
              <a:pathLst>
                <a:path w="130510" h="63692" extrusionOk="0">
                  <a:moveTo>
                    <a:pt x="6697" y="4623"/>
                  </a:moveTo>
                  <a:lnTo>
                    <a:pt x="0" y="27458"/>
                  </a:lnTo>
                  <a:cubicBezTo>
                    <a:pt x="999" y="24050"/>
                    <a:pt x="4572" y="22098"/>
                    <a:pt x="7980" y="23097"/>
                  </a:cubicBezTo>
                  <a:lnTo>
                    <a:pt x="119191" y="55712"/>
                  </a:lnTo>
                  <a:cubicBezTo>
                    <a:pt x="122599" y="56711"/>
                    <a:pt x="124551" y="60284"/>
                    <a:pt x="123552" y="63692"/>
                  </a:cubicBezTo>
                  <a:lnTo>
                    <a:pt x="130249" y="40857"/>
                  </a:lnTo>
                  <a:cubicBezTo>
                    <a:pt x="131248" y="37449"/>
                    <a:pt x="129296" y="33876"/>
                    <a:pt x="125888" y="32877"/>
                  </a:cubicBezTo>
                  <a:lnTo>
                    <a:pt x="14677" y="261"/>
                  </a:lnTo>
                  <a:cubicBezTo>
                    <a:pt x="11269" y="-738"/>
                    <a:pt x="7696" y="1215"/>
                    <a:pt x="6697" y="4623"/>
                  </a:cubicBez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2539;p70">
              <a:extLst>
                <a:ext uri="{FF2B5EF4-FFF2-40B4-BE49-F238E27FC236}">
                  <a16:creationId xmlns:a16="http://schemas.microsoft.com/office/drawing/2014/main" id="{6AD7767A-295E-ACE2-B00F-BF426EEDDAE7}"/>
                </a:ext>
              </a:extLst>
            </p:cNvPr>
            <p:cNvSpPr/>
            <p:nvPr/>
          </p:nvSpPr>
          <p:spPr>
            <a:xfrm>
              <a:off x="2552444" y="1357733"/>
              <a:ext cx="104008" cy="53496"/>
            </a:xfrm>
            <a:custGeom>
              <a:avLst/>
              <a:gdLst/>
              <a:ahLst/>
              <a:cxnLst/>
              <a:rect l="l" t="t" r="r" b="b"/>
              <a:pathLst>
                <a:path w="147529" h="75881" extrusionOk="0">
                  <a:moveTo>
                    <a:pt x="147269" y="45504"/>
                  </a:moveTo>
                  <a:lnTo>
                    <a:pt x="139710" y="71276"/>
                  </a:lnTo>
                  <a:cubicBezTo>
                    <a:pt x="138715" y="74672"/>
                    <a:pt x="135154" y="76617"/>
                    <a:pt x="131758" y="75621"/>
                  </a:cubicBezTo>
                  <a:lnTo>
                    <a:pt x="4606" y="38331"/>
                  </a:lnTo>
                  <a:cubicBezTo>
                    <a:pt x="1210" y="37335"/>
                    <a:pt x="-735" y="33775"/>
                    <a:pt x="261" y="30378"/>
                  </a:cubicBezTo>
                  <a:lnTo>
                    <a:pt x="7819" y="4606"/>
                  </a:lnTo>
                  <a:cubicBezTo>
                    <a:pt x="8814" y="1210"/>
                    <a:pt x="12375" y="-735"/>
                    <a:pt x="15772" y="261"/>
                  </a:cubicBezTo>
                  <a:lnTo>
                    <a:pt x="142923" y="37552"/>
                  </a:lnTo>
                  <a:cubicBezTo>
                    <a:pt x="146318" y="38548"/>
                    <a:pt x="148264" y="42108"/>
                    <a:pt x="147269" y="455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2540;p70">
              <a:extLst>
                <a:ext uri="{FF2B5EF4-FFF2-40B4-BE49-F238E27FC236}">
                  <a16:creationId xmlns:a16="http://schemas.microsoft.com/office/drawing/2014/main" id="{90324B37-457D-0D30-53C4-04C997B7E0AD}"/>
                </a:ext>
              </a:extLst>
            </p:cNvPr>
            <p:cNvSpPr/>
            <p:nvPr/>
          </p:nvSpPr>
          <p:spPr>
            <a:xfrm>
              <a:off x="2610585" y="1159487"/>
              <a:ext cx="104007" cy="53497"/>
            </a:xfrm>
            <a:custGeom>
              <a:avLst/>
              <a:gdLst/>
              <a:ahLst/>
              <a:cxnLst/>
              <a:rect l="l" t="t" r="r" b="b"/>
              <a:pathLst>
                <a:path w="147528" h="75882" extrusionOk="0">
                  <a:moveTo>
                    <a:pt x="139710" y="71276"/>
                  </a:moveTo>
                  <a:lnTo>
                    <a:pt x="147268" y="45504"/>
                  </a:lnTo>
                  <a:cubicBezTo>
                    <a:pt x="148264" y="42107"/>
                    <a:pt x="146318" y="38548"/>
                    <a:pt x="142923" y="37551"/>
                  </a:cubicBezTo>
                  <a:lnTo>
                    <a:pt x="15772" y="261"/>
                  </a:lnTo>
                  <a:cubicBezTo>
                    <a:pt x="12375" y="-735"/>
                    <a:pt x="8816" y="1211"/>
                    <a:pt x="7819" y="4606"/>
                  </a:cubicBezTo>
                  <a:lnTo>
                    <a:pt x="261" y="30378"/>
                  </a:lnTo>
                  <a:cubicBezTo>
                    <a:pt x="-735" y="33775"/>
                    <a:pt x="1211" y="37334"/>
                    <a:pt x="4606" y="38331"/>
                  </a:cubicBezTo>
                  <a:lnTo>
                    <a:pt x="131757" y="75622"/>
                  </a:lnTo>
                  <a:cubicBezTo>
                    <a:pt x="135154" y="76617"/>
                    <a:pt x="138713" y="74672"/>
                    <a:pt x="139710" y="712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2541;p70">
              <a:extLst>
                <a:ext uri="{FF2B5EF4-FFF2-40B4-BE49-F238E27FC236}">
                  <a16:creationId xmlns:a16="http://schemas.microsoft.com/office/drawing/2014/main" id="{F1776238-8F34-90B5-B065-B6970386C17E}"/>
                </a:ext>
              </a:extLst>
            </p:cNvPr>
            <p:cNvSpPr/>
            <p:nvPr/>
          </p:nvSpPr>
          <p:spPr>
            <a:xfrm>
              <a:off x="2485878" y="1559069"/>
              <a:ext cx="254350" cy="12240"/>
            </a:xfrm>
            <a:custGeom>
              <a:avLst/>
              <a:gdLst/>
              <a:ahLst/>
              <a:cxnLst/>
              <a:rect l="l" t="t" r="r" b="b"/>
              <a:pathLst>
                <a:path w="360780" h="17362" extrusionOk="0">
                  <a:moveTo>
                    <a:pt x="352100" y="17362"/>
                  </a:moveTo>
                  <a:lnTo>
                    <a:pt x="8680" y="17362"/>
                  </a:lnTo>
                  <a:cubicBezTo>
                    <a:pt x="3886" y="17362"/>
                    <a:pt x="0" y="13476"/>
                    <a:pt x="0" y="8682"/>
                  </a:cubicBezTo>
                  <a:cubicBezTo>
                    <a:pt x="0" y="3887"/>
                    <a:pt x="3886" y="0"/>
                    <a:pt x="8680" y="0"/>
                  </a:cubicBezTo>
                  <a:lnTo>
                    <a:pt x="352100" y="0"/>
                  </a:lnTo>
                  <a:cubicBezTo>
                    <a:pt x="356895" y="0"/>
                    <a:pt x="360780" y="3886"/>
                    <a:pt x="360780" y="8682"/>
                  </a:cubicBezTo>
                  <a:cubicBezTo>
                    <a:pt x="360780" y="13477"/>
                    <a:pt x="356895" y="17362"/>
                    <a:pt x="352100" y="173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9" name="Google Shape;3367;p70">
            <a:extLst>
              <a:ext uri="{FF2B5EF4-FFF2-40B4-BE49-F238E27FC236}">
                <a16:creationId xmlns:a16="http://schemas.microsoft.com/office/drawing/2014/main" id="{FE574258-0248-90AD-4B6E-ECD066E1E6BB}"/>
              </a:ext>
            </a:extLst>
          </p:cNvPr>
          <p:cNvGrpSpPr/>
          <p:nvPr/>
        </p:nvGrpSpPr>
        <p:grpSpPr>
          <a:xfrm>
            <a:off x="8126641" y="931811"/>
            <a:ext cx="363123" cy="296383"/>
            <a:chOff x="7807962" y="1949672"/>
            <a:chExt cx="411284" cy="335692"/>
          </a:xfrm>
        </p:grpSpPr>
        <p:sp>
          <p:nvSpPr>
            <p:cNvPr id="880" name="Google Shape;3368;p70">
              <a:extLst>
                <a:ext uri="{FF2B5EF4-FFF2-40B4-BE49-F238E27FC236}">
                  <a16:creationId xmlns:a16="http://schemas.microsoft.com/office/drawing/2014/main" id="{CE330B7C-E0B1-B641-7CB9-2674FEED79C8}"/>
                </a:ext>
              </a:extLst>
            </p:cNvPr>
            <p:cNvSpPr/>
            <p:nvPr/>
          </p:nvSpPr>
          <p:spPr>
            <a:xfrm>
              <a:off x="8161469" y="2097742"/>
              <a:ext cx="57777" cy="30657"/>
            </a:xfrm>
            <a:custGeom>
              <a:avLst/>
              <a:gdLst/>
              <a:ahLst/>
              <a:cxnLst/>
              <a:rect l="l" t="t" r="r" b="b"/>
              <a:pathLst>
                <a:path w="81953" h="43485" extrusionOk="0">
                  <a:moveTo>
                    <a:pt x="30736" y="43486"/>
                  </a:moveTo>
                  <a:cubicBezTo>
                    <a:pt x="21990" y="43486"/>
                    <a:pt x="13106" y="41614"/>
                    <a:pt x="4906" y="37652"/>
                  </a:cubicBezTo>
                  <a:cubicBezTo>
                    <a:pt x="590" y="35566"/>
                    <a:pt x="-1219" y="30376"/>
                    <a:pt x="867" y="26059"/>
                  </a:cubicBezTo>
                  <a:cubicBezTo>
                    <a:pt x="2952" y="21743"/>
                    <a:pt x="8139" y="19931"/>
                    <a:pt x="12460" y="22019"/>
                  </a:cubicBezTo>
                  <a:cubicBezTo>
                    <a:pt x="30489" y="30729"/>
                    <a:pt x="53895" y="25094"/>
                    <a:pt x="62546" y="9954"/>
                  </a:cubicBezTo>
                  <a:lnTo>
                    <a:pt x="65733" y="4375"/>
                  </a:lnTo>
                  <a:cubicBezTo>
                    <a:pt x="68111" y="212"/>
                    <a:pt x="73415" y="-1233"/>
                    <a:pt x="77578" y="1144"/>
                  </a:cubicBezTo>
                  <a:cubicBezTo>
                    <a:pt x="81741" y="3522"/>
                    <a:pt x="83187" y="8826"/>
                    <a:pt x="80809" y="12989"/>
                  </a:cubicBezTo>
                  <a:lnTo>
                    <a:pt x="77621" y="18567"/>
                  </a:lnTo>
                  <a:cubicBezTo>
                    <a:pt x="68569" y="34406"/>
                    <a:pt x="49993" y="43486"/>
                    <a:pt x="30736" y="434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3369;p70">
              <a:extLst>
                <a:ext uri="{FF2B5EF4-FFF2-40B4-BE49-F238E27FC236}">
                  <a16:creationId xmlns:a16="http://schemas.microsoft.com/office/drawing/2014/main" id="{680B62EF-E876-F52C-D8CB-1442F87B1546}"/>
                </a:ext>
              </a:extLst>
            </p:cNvPr>
            <p:cNvSpPr/>
            <p:nvPr/>
          </p:nvSpPr>
          <p:spPr>
            <a:xfrm>
              <a:off x="7922199" y="2181512"/>
              <a:ext cx="52835" cy="103851"/>
            </a:xfrm>
            <a:custGeom>
              <a:avLst/>
              <a:gdLst/>
              <a:ahLst/>
              <a:cxnLst/>
              <a:rect l="l" t="t" r="r" b="b"/>
              <a:pathLst>
                <a:path w="74943" h="147306" extrusionOk="0">
                  <a:moveTo>
                    <a:pt x="60415" y="147307"/>
                  </a:moveTo>
                  <a:lnTo>
                    <a:pt x="32746" y="147307"/>
                  </a:lnTo>
                  <a:cubicBezTo>
                    <a:pt x="26013" y="147307"/>
                    <a:pt x="20162" y="142680"/>
                    <a:pt x="18611" y="136126"/>
                  </a:cubicBezTo>
                  <a:lnTo>
                    <a:pt x="0" y="57513"/>
                  </a:lnTo>
                  <a:lnTo>
                    <a:pt x="37472" y="0"/>
                  </a:lnTo>
                  <a:lnTo>
                    <a:pt x="69214" y="57513"/>
                  </a:lnTo>
                  <a:lnTo>
                    <a:pt x="74900" y="131670"/>
                  </a:lnTo>
                  <a:cubicBezTo>
                    <a:pt x="75547" y="140106"/>
                    <a:pt x="68876" y="147307"/>
                    <a:pt x="60415" y="1473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3370;p70">
              <a:extLst>
                <a:ext uri="{FF2B5EF4-FFF2-40B4-BE49-F238E27FC236}">
                  <a16:creationId xmlns:a16="http://schemas.microsoft.com/office/drawing/2014/main" id="{569F7AF6-583E-D870-D776-C334268D91C9}"/>
                </a:ext>
              </a:extLst>
            </p:cNvPr>
            <p:cNvSpPr/>
            <p:nvPr/>
          </p:nvSpPr>
          <p:spPr>
            <a:xfrm>
              <a:off x="7922199" y="2222073"/>
              <a:ext cx="50013" cy="15867"/>
            </a:xfrm>
            <a:custGeom>
              <a:avLst/>
              <a:gdLst/>
              <a:ahLst/>
              <a:cxnLst/>
              <a:rect l="l" t="t" r="r" b="b"/>
              <a:pathLst>
                <a:path w="70940" h="22506" extrusionOk="0">
                  <a:moveTo>
                    <a:pt x="69214" y="0"/>
                  </a:moveTo>
                  <a:lnTo>
                    <a:pt x="0" y="0"/>
                  </a:lnTo>
                  <a:lnTo>
                    <a:pt x="5329" y="22507"/>
                  </a:lnTo>
                  <a:lnTo>
                    <a:pt x="70940" y="22507"/>
                  </a:ln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3371;p70">
              <a:extLst>
                <a:ext uri="{FF2B5EF4-FFF2-40B4-BE49-F238E27FC236}">
                  <a16:creationId xmlns:a16="http://schemas.microsoft.com/office/drawing/2014/main" id="{DFDA2AEC-004C-45A6-1BDD-B30A853A968C}"/>
                </a:ext>
              </a:extLst>
            </p:cNvPr>
            <p:cNvSpPr/>
            <p:nvPr/>
          </p:nvSpPr>
          <p:spPr>
            <a:xfrm>
              <a:off x="8013731" y="2183669"/>
              <a:ext cx="52835" cy="101696"/>
            </a:xfrm>
            <a:custGeom>
              <a:avLst/>
              <a:gdLst/>
              <a:ahLst/>
              <a:cxnLst/>
              <a:rect l="l" t="t" r="r" b="b"/>
              <a:pathLst>
                <a:path w="74943" h="144249" extrusionOk="0">
                  <a:moveTo>
                    <a:pt x="42197" y="144249"/>
                  </a:moveTo>
                  <a:lnTo>
                    <a:pt x="14528" y="144249"/>
                  </a:lnTo>
                  <a:cubicBezTo>
                    <a:pt x="6068" y="144249"/>
                    <a:pt x="-603" y="137048"/>
                    <a:pt x="43" y="128611"/>
                  </a:cubicBezTo>
                  <a:lnTo>
                    <a:pt x="5729" y="54454"/>
                  </a:lnTo>
                  <a:lnTo>
                    <a:pt x="35432" y="0"/>
                  </a:lnTo>
                  <a:lnTo>
                    <a:pt x="74943" y="54454"/>
                  </a:lnTo>
                  <a:lnTo>
                    <a:pt x="56332" y="133067"/>
                  </a:lnTo>
                  <a:cubicBezTo>
                    <a:pt x="54781" y="139622"/>
                    <a:pt x="48930" y="144249"/>
                    <a:pt x="42197" y="1442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84" name="Google Shape;3372;p70">
              <a:extLst>
                <a:ext uri="{FF2B5EF4-FFF2-40B4-BE49-F238E27FC236}">
                  <a16:creationId xmlns:a16="http://schemas.microsoft.com/office/drawing/2014/main" id="{F522DE51-56B6-8D8B-D52D-0F2F169664D7}"/>
                </a:ext>
              </a:extLst>
            </p:cNvPr>
            <p:cNvGrpSpPr/>
            <p:nvPr/>
          </p:nvGrpSpPr>
          <p:grpSpPr>
            <a:xfrm>
              <a:off x="7807962" y="1955596"/>
              <a:ext cx="259165" cy="282460"/>
              <a:chOff x="10740790" y="1835625"/>
              <a:chExt cx="367454" cy="400482"/>
            </a:xfrm>
          </p:grpSpPr>
          <p:sp>
            <p:nvSpPr>
              <p:cNvPr id="898" name="Google Shape;3373;p70">
                <a:extLst>
                  <a:ext uri="{FF2B5EF4-FFF2-40B4-BE49-F238E27FC236}">
                    <a16:creationId xmlns:a16="http://schemas.microsoft.com/office/drawing/2014/main" id="{4508281F-4071-D5AC-432B-E6B24DC10C3D}"/>
                  </a:ext>
                </a:extLst>
              </p:cNvPr>
              <p:cNvSpPr/>
              <p:nvPr/>
            </p:nvSpPr>
            <p:spPr>
              <a:xfrm>
                <a:off x="11037304" y="2213601"/>
                <a:ext cx="70940" cy="22506"/>
              </a:xfrm>
              <a:custGeom>
                <a:avLst/>
                <a:gdLst/>
                <a:ahLst/>
                <a:cxnLst/>
                <a:rect l="l" t="t" r="r" b="b"/>
                <a:pathLst>
                  <a:path w="70940" h="22506" extrusionOk="0">
                    <a:moveTo>
                      <a:pt x="65612" y="22507"/>
                    </a:moveTo>
                    <a:lnTo>
                      <a:pt x="70940" y="0"/>
                    </a:lnTo>
                    <a:lnTo>
                      <a:pt x="1726" y="0"/>
                    </a:lnTo>
                    <a:lnTo>
                      <a:pt x="0" y="22507"/>
                    </a:ln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3374;p70">
                <a:extLst>
                  <a:ext uri="{FF2B5EF4-FFF2-40B4-BE49-F238E27FC236}">
                    <a16:creationId xmlns:a16="http://schemas.microsoft.com/office/drawing/2014/main" id="{058FE1FD-7E6D-C0AB-2717-83F5859170C7}"/>
                  </a:ext>
                </a:extLst>
              </p:cNvPr>
              <p:cNvSpPr/>
              <p:nvPr/>
            </p:nvSpPr>
            <p:spPr>
              <a:xfrm>
                <a:off x="10848401" y="1835625"/>
                <a:ext cx="80534" cy="122087"/>
              </a:xfrm>
              <a:custGeom>
                <a:avLst/>
                <a:gdLst/>
                <a:ahLst/>
                <a:cxnLst/>
                <a:rect l="l" t="t" r="r" b="b"/>
                <a:pathLst>
                  <a:path w="80534" h="122087" extrusionOk="0">
                    <a:moveTo>
                      <a:pt x="80534" y="122088"/>
                    </a:moveTo>
                    <a:lnTo>
                      <a:pt x="0" y="122088"/>
                    </a:lnTo>
                    <a:lnTo>
                      <a:pt x="0" y="49518"/>
                    </a:lnTo>
                    <a:cubicBezTo>
                      <a:pt x="0" y="47483"/>
                      <a:pt x="847" y="45541"/>
                      <a:pt x="2337" y="44157"/>
                    </a:cubicBezTo>
                    <a:lnTo>
                      <a:pt x="47773" y="1956"/>
                    </a:lnTo>
                    <a:cubicBezTo>
                      <a:pt x="49127" y="699"/>
                      <a:pt x="50905" y="0"/>
                      <a:pt x="52752" y="0"/>
                    </a:cubicBezTo>
                    <a:lnTo>
                      <a:pt x="73218" y="0"/>
                    </a:lnTo>
                    <a:cubicBezTo>
                      <a:pt x="77259" y="0"/>
                      <a:pt x="80534" y="3276"/>
                      <a:pt x="80534" y="731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3375;p70">
                <a:extLst>
                  <a:ext uri="{FF2B5EF4-FFF2-40B4-BE49-F238E27FC236}">
                    <a16:creationId xmlns:a16="http://schemas.microsoft.com/office/drawing/2014/main" id="{2F148710-1B2B-54CD-8B85-01FD151DBAA2}"/>
                  </a:ext>
                </a:extLst>
              </p:cNvPr>
              <p:cNvSpPr/>
              <p:nvPr/>
            </p:nvSpPr>
            <p:spPr>
              <a:xfrm>
                <a:off x="10740790" y="2024348"/>
                <a:ext cx="107611" cy="79175"/>
              </a:xfrm>
              <a:custGeom>
                <a:avLst/>
                <a:gdLst/>
                <a:ahLst/>
                <a:cxnLst/>
                <a:rect l="l" t="t" r="r" b="b"/>
                <a:pathLst>
                  <a:path w="107611" h="79175" extrusionOk="0">
                    <a:moveTo>
                      <a:pt x="107611" y="79176"/>
                    </a:moveTo>
                    <a:lnTo>
                      <a:pt x="12180" y="79176"/>
                    </a:lnTo>
                    <a:cubicBezTo>
                      <a:pt x="5453" y="79176"/>
                      <a:pt x="0" y="73723"/>
                      <a:pt x="0" y="66996"/>
                    </a:cubicBezTo>
                    <a:lnTo>
                      <a:pt x="0" y="12180"/>
                    </a:lnTo>
                    <a:cubicBezTo>
                      <a:pt x="0" y="5453"/>
                      <a:pt x="5453" y="0"/>
                      <a:pt x="12180" y="0"/>
                    </a:cubicBezTo>
                    <a:lnTo>
                      <a:pt x="107611"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85" name="Google Shape;3376;p70">
              <a:extLst>
                <a:ext uri="{FF2B5EF4-FFF2-40B4-BE49-F238E27FC236}">
                  <a16:creationId xmlns:a16="http://schemas.microsoft.com/office/drawing/2014/main" id="{FE42CC3A-8A49-61B7-80B0-F100B57DEA69}"/>
                </a:ext>
              </a:extLst>
            </p:cNvPr>
            <p:cNvSpPr/>
            <p:nvPr/>
          </p:nvSpPr>
          <p:spPr>
            <a:xfrm>
              <a:off x="7844283" y="2010971"/>
              <a:ext cx="284875" cy="211027"/>
            </a:xfrm>
            <a:custGeom>
              <a:avLst/>
              <a:gdLst/>
              <a:ahLst/>
              <a:cxnLst/>
              <a:rect l="l" t="t" r="r" b="b"/>
              <a:pathLst>
                <a:path w="404078" h="299329" extrusionOk="0">
                  <a:moveTo>
                    <a:pt x="401230" y="72038"/>
                  </a:moveTo>
                  <a:cubicBezTo>
                    <a:pt x="404232" y="59530"/>
                    <a:pt x="404726" y="48331"/>
                    <a:pt x="403345" y="38300"/>
                  </a:cubicBezTo>
                  <a:cubicBezTo>
                    <a:pt x="403003" y="35819"/>
                    <a:pt x="401570" y="33622"/>
                    <a:pt x="399480" y="32244"/>
                  </a:cubicBezTo>
                  <a:lnTo>
                    <a:pt x="357350" y="4435"/>
                  </a:lnTo>
                  <a:cubicBezTo>
                    <a:pt x="352967" y="1542"/>
                    <a:pt x="347831" y="0"/>
                    <a:pt x="342579" y="0"/>
                  </a:cubicBezTo>
                  <a:lnTo>
                    <a:pt x="98125" y="0"/>
                  </a:lnTo>
                  <a:cubicBezTo>
                    <a:pt x="90969" y="0"/>
                    <a:pt x="84108" y="2862"/>
                    <a:pt x="79072" y="7947"/>
                  </a:cubicBezTo>
                  <a:lnTo>
                    <a:pt x="7759" y="79973"/>
                  </a:lnTo>
                  <a:cubicBezTo>
                    <a:pt x="2789" y="84994"/>
                    <a:pt x="0" y="91773"/>
                    <a:pt x="0" y="98838"/>
                  </a:cubicBezTo>
                  <a:lnTo>
                    <a:pt x="0" y="200491"/>
                  </a:lnTo>
                  <a:cubicBezTo>
                    <a:pt x="0" y="207557"/>
                    <a:pt x="2789" y="214336"/>
                    <a:pt x="7759" y="219357"/>
                  </a:cubicBezTo>
                  <a:lnTo>
                    <a:pt x="79072" y="291382"/>
                  </a:lnTo>
                  <a:cubicBezTo>
                    <a:pt x="84108" y="296468"/>
                    <a:pt x="90969" y="299329"/>
                    <a:pt x="98125" y="299329"/>
                  </a:cubicBezTo>
                  <a:lnTo>
                    <a:pt x="342580" y="299329"/>
                  </a:lnTo>
                  <a:lnTo>
                    <a:pt x="342682" y="299329"/>
                  </a:lnTo>
                  <a:cubicBezTo>
                    <a:pt x="348125" y="299309"/>
                    <a:pt x="352114" y="294185"/>
                    <a:pt x="351092" y="288837"/>
                  </a:cubicBezTo>
                  <a:cubicBezTo>
                    <a:pt x="348934" y="277542"/>
                    <a:pt x="345157" y="265295"/>
                    <a:pt x="339302" y="252061"/>
                  </a:cubicBezTo>
                  <a:cubicBezTo>
                    <a:pt x="286425" y="132537"/>
                    <a:pt x="385870" y="136029"/>
                    <a:pt x="401230" y="7203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3377;p70">
              <a:extLst>
                <a:ext uri="{FF2B5EF4-FFF2-40B4-BE49-F238E27FC236}">
                  <a16:creationId xmlns:a16="http://schemas.microsoft.com/office/drawing/2014/main" id="{36B0DD80-2890-B113-7C73-DE0BC4F29001}"/>
                </a:ext>
              </a:extLst>
            </p:cNvPr>
            <p:cNvSpPr/>
            <p:nvPr/>
          </p:nvSpPr>
          <p:spPr>
            <a:xfrm>
              <a:off x="8052706" y="2010971"/>
              <a:ext cx="76526" cy="211026"/>
            </a:xfrm>
            <a:custGeom>
              <a:avLst/>
              <a:gdLst/>
              <a:ahLst/>
              <a:cxnLst/>
              <a:rect l="l" t="t" r="r" b="b"/>
              <a:pathLst>
                <a:path w="108548" h="299327" extrusionOk="0">
                  <a:moveTo>
                    <a:pt x="103950" y="32244"/>
                  </a:moveTo>
                  <a:lnTo>
                    <a:pt x="61819" y="4435"/>
                  </a:lnTo>
                  <a:cubicBezTo>
                    <a:pt x="57436" y="1543"/>
                    <a:pt x="52300" y="0"/>
                    <a:pt x="47049" y="0"/>
                  </a:cubicBezTo>
                  <a:lnTo>
                    <a:pt x="18631" y="0"/>
                  </a:lnTo>
                  <a:cubicBezTo>
                    <a:pt x="23883" y="0"/>
                    <a:pt x="29019" y="1542"/>
                    <a:pt x="33401" y="4435"/>
                  </a:cubicBezTo>
                  <a:lnTo>
                    <a:pt x="75531" y="32244"/>
                  </a:lnTo>
                  <a:cubicBezTo>
                    <a:pt x="77621" y="33622"/>
                    <a:pt x="79055" y="35820"/>
                    <a:pt x="79396" y="38300"/>
                  </a:cubicBezTo>
                  <a:cubicBezTo>
                    <a:pt x="80777" y="48331"/>
                    <a:pt x="80283" y="59530"/>
                    <a:pt x="77281" y="72038"/>
                  </a:cubicBezTo>
                  <a:cubicBezTo>
                    <a:pt x="61921" y="136030"/>
                    <a:pt x="-37524" y="132537"/>
                    <a:pt x="15353" y="252060"/>
                  </a:cubicBezTo>
                  <a:cubicBezTo>
                    <a:pt x="21262" y="265417"/>
                    <a:pt x="25055" y="277769"/>
                    <a:pt x="27203" y="289152"/>
                  </a:cubicBezTo>
                  <a:cubicBezTo>
                    <a:pt x="28201" y="294437"/>
                    <a:pt x="24112" y="299317"/>
                    <a:pt x="18734" y="299327"/>
                  </a:cubicBezTo>
                  <a:lnTo>
                    <a:pt x="18632" y="299327"/>
                  </a:lnTo>
                  <a:lnTo>
                    <a:pt x="47051" y="299327"/>
                  </a:lnTo>
                  <a:lnTo>
                    <a:pt x="47152" y="299327"/>
                  </a:lnTo>
                  <a:cubicBezTo>
                    <a:pt x="52596" y="299307"/>
                    <a:pt x="56584" y="294182"/>
                    <a:pt x="55562" y="288834"/>
                  </a:cubicBezTo>
                  <a:cubicBezTo>
                    <a:pt x="53404" y="277540"/>
                    <a:pt x="49627" y="265293"/>
                    <a:pt x="43773" y="252059"/>
                  </a:cubicBezTo>
                  <a:cubicBezTo>
                    <a:pt x="-9105" y="132535"/>
                    <a:pt x="90340" y="136028"/>
                    <a:pt x="105700" y="72037"/>
                  </a:cubicBezTo>
                  <a:cubicBezTo>
                    <a:pt x="108702" y="59529"/>
                    <a:pt x="109196" y="48329"/>
                    <a:pt x="107815" y="38299"/>
                  </a:cubicBezTo>
                  <a:cubicBezTo>
                    <a:pt x="107473" y="35820"/>
                    <a:pt x="106039" y="33622"/>
                    <a:pt x="103950" y="32244"/>
                  </a:cubicBez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3378;p70">
              <a:extLst>
                <a:ext uri="{FF2B5EF4-FFF2-40B4-BE49-F238E27FC236}">
                  <a16:creationId xmlns:a16="http://schemas.microsoft.com/office/drawing/2014/main" id="{E3E5A397-892F-608A-F5FD-0B5CB6558DC4}"/>
                </a:ext>
              </a:extLst>
            </p:cNvPr>
            <p:cNvSpPr/>
            <p:nvPr/>
          </p:nvSpPr>
          <p:spPr>
            <a:xfrm>
              <a:off x="7890913" y="2052396"/>
              <a:ext cx="12240" cy="18403"/>
            </a:xfrm>
            <a:custGeom>
              <a:avLst/>
              <a:gdLst/>
              <a:ahLst/>
              <a:cxnLst/>
              <a:rect l="l" t="t" r="r" b="b"/>
              <a:pathLst>
                <a:path w="17362" h="26104" extrusionOk="0">
                  <a:moveTo>
                    <a:pt x="8680" y="26104"/>
                  </a:moveTo>
                  <a:cubicBezTo>
                    <a:pt x="3886" y="26104"/>
                    <a:pt x="0" y="22218"/>
                    <a:pt x="0" y="17424"/>
                  </a:cubicBezTo>
                  <a:lnTo>
                    <a:pt x="0" y="8680"/>
                  </a:lnTo>
                  <a:cubicBezTo>
                    <a:pt x="0" y="3886"/>
                    <a:pt x="3886" y="0"/>
                    <a:pt x="8680" y="0"/>
                  </a:cubicBezTo>
                  <a:cubicBezTo>
                    <a:pt x="13475" y="0"/>
                    <a:pt x="17362" y="3886"/>
                    <a:pt x="17362" y="8680"/>
                  </a:cubicBezTo>
                  <a:lnTo>
                    <a:pt x="17362" y="17424"/>
                  </a:lnTo>
                  <a:cubicBezTo>
                    <a:pt x="17362" y="22217"/>
                    <a:pt x="13475" y="26104"/>
                    <a:pt x="8680" y="261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3379;p70">
              <a:extLst>
                <a:ext uri="{FF2B5EF4-FFF2-40B4-BE49-F238E27FC236}">
                  <a16:creationId xmlns:a16="http://schemas.microsoft.com/office/drawing/2014/main" id="{90EE1ECA-A56F-A959-653E-06F4EBB53A47}"/>
                </a:ext>
              </a:extLst>
            </p:cNvPr>
            <p:cNvSpPr/>
            <p:nvPr/>
          </p:nvSpPr>
          <p:spPr>
            <a:xfrm>
              <a:off x="8095662" y="2041534"/>
              <a:ext cx="80104" cy="181384"/>
            </a:xfrm>
            <a:custGeom>
              <a:avLst/>
              <a:gdLst/>
              <a:ahLst/>
              <a:cxnLst/>
              <a:rect l="l" t="t" r="r" b="b"/>
              <a:pathLst>
                <a:path w="113622" h="257282" extrusionOk="0">
                  <a:moveTo>
                    <a:pt x="101583" y="11216"/>
                  </a:moveTo>
                  <a:lnTo>
                    <a:pt x="85528" y="618"/>
                  </a:lnTo>
                  <a:cubicBezTo>
                    <a:pt x="82951" y="-1083"/>
                    <a:pt x="79572" y="947"/>
                    <a:pt x="79836" y="4024"/>
                  </a:cubicBezTo>
                  <a:cubicBezTo>
                    <a:pt x="80607" y="13024"/>
                    <a:pt x="79896" y="22924"/>
                    <a:pt x="77281" y="33815"/>
                  </a:cubicBezTo>
                  <a:cubicBezTo>
                    <a:pt x="61921" y="97808"/>
                    <a:pt x="-37524" y="94314"/>
                    <a:pt x="15353" y="213837"/>
                  </a:cubicBezTo>
                  <a:cubicBezTo>
                    <a:pt x="21822" y="228459"/>
                    <a:pt x="25754" y="241876"/>
                    <a:pt x="27769" y="254136"/>
                  </a:cubicBezTo>
                  <a:cubicBezTo>
                    <a:pt x="28198" y="256742"/>
                    <a:pt x="31147" y="258150"/>
                    <a:pt x="33354" y="256700"/>
                  </a:cubicBezTo>
                  <a:cubicBezTo>
                    <a:pt x="33370" y="256689"/>
                    <a:pt x="33385" y="256679"/>
                    <a:pt x="33401" y="256669"/>
                  </a:cubicBezTo>
                  <a:lnTo>
                    <a:pt x="101581" y="211665"/>
                  </a:lnTo>
                  <a:cubicBezTo>
                    <a:pt x="109099" y="206703"/>
                    <a:pt x="113622" y="198296"/>
                    <a:pt x="113622" y="189288"/>
                  </a:cubicBezTo>
                  <a:lnTo>
                    <a:pt x="113622" y="33593"/>
                  </a:lnTo>
                  <a:cubicBezTo>
                    <a:pt x="113626" y="24584"/>
                    <a:pt x="109101" y="16179"/>
                    <a:pt x="101583" y="1121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3380;p70">
              <a:extLst>
                <a:ext uri="{FF2B5EF4-FFF2-40B4-BE49-F238E27FC236}">
                  <a16:creationId xmlns:a16="http://schemas.microsoft.com/office/drawing/2014/main" id="{36321BCE-7362-B550-2446-06E2613E9CD7}"/>
                </a:ext>
              </a:extLst>
            </p:cNvPr>
            <p:cNvSpPr/>
            <p:nvPr/>
          </p:nvSpPr>
          <p:spPr>
            <a:xfrm>
              <a:off x="8149692" y="2041534"/>
              <a:ext cx="26094" cy="155279"/>
            </a:xfrm>
            <a:custGeom>
              <a:avLst/>
              <a:gdLst/>
              <a:ahLst/>
              <a:cxnLst/>
              <a:rect l="l" t="t" r="r" b="b"/>
              <a:pathLst>
                <a:path w="37013" h="220254" extrusionOk="0">
                  <a:moveTo>
                    <a:pt x="24973" y="11216"/>
                  </a:moveTo>
                  <a:lnTo>
                    <a:pt x="8918" y="618"/>
                  </a:lnTo>
                  <a:cubicBezTo>
                    <a:pt x="6340" y="-1083"/>
                    <a:pt x="2962" y="947"/>
                    <a:pt x="3225" y="4024"/>
                  </a:cubicBezTo>
                  <a:cubicBezTo>
                    <a:pt x="3996" y="13024"/>
                    <a:pt x="3286" y="22924"/>
                    <a:pt x="671" y="33815"/>
                  </a:cubicBezTo>
                  <a:cubicBezTo>
                    <a:pt x="464" y="34674"/>
                    <a:pt x="236" y="35515"/>
                    <a:pt x="0" y="36350"/>
                  </a:cubicBezTo>
                  <a:lnTo>
                    <a:pt x="494" y="36676"/>
                  </a:lnTo>
                  <a:cubicBezTo>
                    <a:pt x="8016" y="41638"/>
                    <a:pt x="12542" y="50046"/>
                    <a:pt x="12542" y="59057"/>
                  </a:cubicBezTo>
                  <a:lnTo>
                    <a:pt x="12542" y="214754"/>
                  </a:lnTo>
                  <a:cubicBezTo>
                    <a:pt x="12542" y="216623"/>
                    <a:pt x="12337" y="218463"/>
                    <a:pt x="11961" y="220254"/>
                  </a:cubicBezTo>
                  <a:lnTo>
                    <a:pt x="24972" y="211666"/>
                  </a:lnTo>
                  <a:cubicBezTo>
                    <a:pt x="32490" y="206704"/>
                    <a:pt x="37013" y="198297"/>
                    <a:pt x="37013" y="189289"/>
                  </a:cubicBezTo>
                  <a:lnTo>
                    <a:pt x="37013" y="33593"/>
                  </a:lnTo>
                  <a:cubicBezTo>
                    <a:pt x="37015" y="24584"/>
                    <a:pt x="32491" y="16179"/>
                    <a:pt x="24973" y="11216"/>
                  </a:cubicBez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90" name="Google Shape;3381;p70">
              <a:extLst>
                <a:ext uri="{FF2B5EF4-FFF2-40B4-BE49-F238E27FC236}">
                  <a16:creationId xmlns:a16="http://schemas.microsoft.com/office/drawing/2014/main" id="{B3877391-8BA6-7DD1-EE23-F461B10B2CDA}"/>
                </a:ext>
              </a:extLst>
            </p:cNvPr>
            <p:cNvGrpSpPr/>
            <p:nvPr/>
          </p:nvGrpSpPr>
          <p:grpSpPr>
            <a:xfrm>
              <a:off x="8115993" y="2121641"/>
              <a:ext cx="46679" cy="45808"/>
              <a:chOff x="11177528" y="2071049"/>
              <a:chExt cx="66183" cy="64948"/>
            </a:xfrm>
          </p:grpSpPr>
          <p:sp>
            <p:nvSpPr>
              <p:cNvPr id="894" name="Google Shape;3382;p70">
                <a:extLst>
                  <a:ext uri="{FF2B5EF4-FFF2-40B4-BE49-F238E27FC236}">
                    <a16:creationId xmlns:a16="http://schemas.microsoft.com/office/drawing/2014/main" id="{1200429B-66E1-BA87-9A84-4D2A1A20CDF7}"/>
                  </a:ext>
                </a:extLst>
              </p:cNvPr>
              <p:cNvSpPr/>
              <p:nvPr/>
            </p:nvSpPr>
            <p:spPr>
              <a:xfrm>
                <a:off x="11189317" y="2071049"/>
                <a:ext cx="42605" cy="64948"/>
              </a:xfrm>
              <a:custGeom>
                <a:avLst/>
                <a:gdLst/>
                <a:ahLst/>
                <a:cxnLst/>
                <a:rect l="l" t="t" r="r" b="b"/>
                <a:pathLst>
                  <a:path w="42605" h="64948" extrusionOk="0">
                    <a:moveTo>
                      <a:pt x="8675" y="64949"/>
                    </a:moveTo>
                    <a:cubicBezTo>
                      <a:pt x="7303" y="64949"/>
                      <a:pt x="5912" y="64623"/>
                      <a:pt x="4615" y="63935"/>
                    </a:cubicBezTo>
                    <a:cubicBezTo>
                      <a:pt x="379" y="61688"/>
                      <a:pt x="-1232" y="56433"/>
                      <a:pt x="1013" y="52198"/>
                    </a:cubicBezTo>
                    <a:lnTo>
                      <a:pt x="26253" y="4615"/>
                    </a:lnTo>
                    <a:cubicBezTo>
                      <a:pt x="28499" y="379"/>
                      <a:pt x="33754" y="-1232"/>
                      <a:pt x="37990" y="1013"/>
                    </a:cubicBezTo>
                    <a:cubicBezTo>
                      <a:pt x="42226" y="3260"/>
                      <a:pt x="43837" y="8515"/>
                      <a:pt x="41592" y="12750"/>
                    </a:cubicBezTo>
                    <a:lnTo>
                      <a:pt x="16352" y="60333"/>
                    </a:lnTo>
                    <a:cubicBezTo>
                      <a:pt x="14793" y="63274"/>
                      <a:pt x="11786" y="64949"/>
                      <a:pt x="8675" y="6494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95" name="Google Shape;3383;p70">
                <a:extLst>
                  <a:ext uri="{FF2B5EF4-FFF2-40B4-BE49-F238E27FC236}">
                    <a16:creationId xmlns:a16="http://schemas.microsoft.com/office/drawing/2014/main" id="{663DFBDD-4259-B6BD-A03A-8483B2B96A85}"/>
                  </a:ext>
                </a:extLst>
              </p:cNvPr>
              <p:cNvGrpSpPr/>
              <p:nvPr/>
            </p:nvGrpSpPr>
            <p:grpSpPr>
              <a:xfrm>
                <a:off x="11177528" y="2078706"/>
                <a:ext cx="66183" cy="49635"/>
                <a:chOff x="11177528" y="2078706"/>
                <a:chExt cx="66183" cy="49635"/>
              </a:xfrm>
            </p:grpSpPr>
            <p:sp>
              <p:nvSpPr>
                <p:cNvPr id="896" name="Google Shape;3384;p70">
                  <a:extLst>
                    <a:ext uri="{FF2B5EF4-FFF2-40B4-BE49-F238E27FC236}">
                      <a16:creationId xmlns:a16="http://schemas.microsoft.com/office/drawing/2014/main" id="{67DDB4DB-A71B-95A9-BBA1-30071402058A}"/>
                    </a:ext>
                  </a:extLst>
                </p:cNvPr>
                <p:cNvSpPr/>
                <p:nvPr/>
              </p:nvSpPr>
              <p:spPr>
                <a:xfrm>
                  <a:off x="11177528" y="2078706"/>
                  <a:ext cx="23073" cy="17362"/>
                </a:xfrm>
                <a:custGeom>
                  <a:avLst/>
                  <a:gdLst/>
                  <a:ahLst/>
                  <a:cxnLst/>
                  <a:rect l="l" t="t" r="r" b="b"/>
                  <a:pathLst>
                    <a:path w="23073" h="17362" extrusionOk="0">
                      <a:moveTo>
                        <a:pt x="14393" y="17362"/>
                      </a:moveTo>
                      <a:lnTo>
                        <a:pt x="8680" y="17362"/>
                      </a:lnTo>
                      <a:cubicBezTo>
                        <a:pt x="3886" y="17362"/>
                        <a:pt x="0" y="13476"/>
                        <a:pt x="0" y="8680"/>
                      </a:cubicBezTo>
                      <a:cubicBezTo>
                        <a:pt x="0" y="3885"/>
                        <a:pt x="3886" y="0"/>
                        <a:pt x="8680" y="0"/>
                      </a:cubicBezTo>
                      <a:lnTo>
                        <a:pt x="14393" y="0"/>
                      </a:lnTo>
                      <a:cubicBezTo>
                        <a:pt x="19188" y="0"/>
                        <a:pt x="23074" y="3886"/>
                        <a:pt x="23074" y="8680"/>
                      </a:cubicBezTo>
                      <a:cubicBezTo>
                        <a:pt x="23074" y="13475"/>
                        <a:pt x="19188" y="17362"/>
                        <a:pt x="14393" y="173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3385;p70">
                  <a:extLst>
                    <a:ext uri="{FF2B5EF4-FFF2-40B4-BE49-F238E27FC236}">
                      <a16:creationId xmlns:a16="http://schemas.microsoft.com/office/drawing/2014/main" id="{023B1790-BEA2-E944-1876-E9327420D580}"/>
                    </a:ext>
                  </a:extLst>
                </p:cNvPr>
                <p:cNvSpPr/>
                <p:nvPr/>
              </p:nvSpPr>
              <p:spPr>
                <a:xfrm>
                  <a:off x="11220639" y="2110979"/>
                  <a:ext cx="23072" cy="17362"/>
                </a:xfrm>
                <a:custGeom>
                  <a:avLst/>
                  <a:gdLst/>
                  <a:ahLst/>
                  <a:cxnLst/>
                  <a:rect l="l" t="t" r="r" b="b"/>
                  <a:pathLst>
                    <a:path w="23072" h="17362" extrusionOk="0">
                      <a:moveTo>
                        <a:pt x="14392" y="17362"/>
                      </a:moveTo>
                      <a:lnTo>
                        <a:pt x="8680" y="17362"/>
                      </a:lnTo>
                      <a:cubicBezTo>
                        <a:pt x="3886" y="17362"/>
                        <a:pt x="0" y="13476"/>
                        <a:pt x="0" y="8680"/>
                      </a:cubicBezTo>
                      <a:cubicBezTo>
                        <a:pt x="0" y="3885"/>
                        <a:pt x="3886" y="0"/>
                        <a:pt x="8680" y="0"/>
                      </a:cubicBezTo>
                      <a:lnTo>
                        <a:pt x="14392" y="0"/>
                      </a:lnTo>
                      <a:cubicBezTo>
                        <a:pt x="19187" y="0"/>
                        <a:pt x="23073" y="3886"/>
                        <a:pt x="23073" y="8680"/>
                      </a:cubicBezTo>
                      <a:cubicBezTo>
                        <a:pt x="23073" y="13475"/>
                        <a:pt x="19188" y="17362"/>
                        <a:pt x="14392" y="173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91" name="Google Shape;3386;p70">
              <a:extLst>
                <a:ext uri="{FF2B5EF4-FFF2-40B4-BE49-F238E27FC236}">
                  <a16:creationId xmlns:a16="http://schemas.microsoft.com/office/drawing/2014/main" id="{8181EDAE-272D-C836-EC55-9D789435B4BD}"/>
                </a:ext>
              </a:extLst>
            </p:cNvPr>
            <p:cNvSpPr/>
            <p:nvPr/>
          </p:nvSpPr>
          <p:spPr>
            <a:xfrm>
              <a:off x="7965484" y="1949672"/>
              <a:ext cx="91902" cy="91902"/>
            </a:xfrm>
            <a:custGeom>
              <a:avLst/>
              <a:gdLst/>
              <a:ahLst/>
              <a:cxnLst/>
              <a:rect l="l" t="t" r="r" b="b"/>
              <a:pathLst>
                <a:path w="130358" h="130358" extrusionOk="0">
                  <a:moveTo>
                    <a:pt x="130359" y="65179"/>
                  </a:moveTo>
                  <a:cubicBezTo>
                    <a:pt x="130359" y="101177"/>
                    <a:pt x="101177" y="130359"/>
                    <a:pt x="65179" y="130359"/>
                  </a:cubicBezTo>
                  <a:cubicBezTo>
                    <a:pt x="29182" y="130359"/>
                    <a:pt x="0" y="101177"/>
                    <a:pt x="0" y="65179"/>
                  </a:cubicBezTo>
                  <a:cubicBezTo>
                    <a:pt x="0" y="29182"/>
                    <a:pt x="29182" y="0"/>
                    <a:pt x="65179" y="0"/>
                  </a:cubicBezTo>
                  <a:cubicBezTo>
                    <a:pt x="101177" y="0"/>
                    <a:pt x="130359" y="29182"/>
                    <a:pt x="130359" y="6517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3387;p70">
              <a:extLst>
                <a:ext uri="{FF2B5EF4-FFF2-40B4-BE49-F238E27FC236}">
                  <a16:creationId xmlns:a16="http://schemas.microsoft.com/office/drawing/2014/main" id="{54F32DA9-ED8C-DA44-A822-B99D948C27C0}"/>
                </a:ext>
              </a:extLst>
            </p:cNvPr>
            <p:cNvSpPr/>
            <p:nvPr/>
          </p:nvSpPr>
          <p:spPr>
            <a:xfrm>
              <a:off x="8002544" y="1949672"/>
              <a:ext cx="54856" cy="91902"/>
            </a:xfrm>
            <a:custGeom>
              <a:avLst/>
              <a:gdLst/>
              <a:ahLst/>
              <a:cxnLst/>
              <a:rect l="l" t="t" r="r" b="b"/>
              <a:pathLst>
                <a:path w="77810" h="130358" extrusionOk="0">
                  <a:moveTo>
                    <a:pt x="12631" y="0"/>
                  </a:moveTo>
                  <a:cubicBezTo>
                    <a:pt x="8309" y="0"/>
                    <a:pt x="4088" y="431"/>
                    <a:pt x="0" y="1234"/>
                  </a:cubicBezTo>
                  <a:cubicBezTo>
                    <a:pt x="29950" y="7117"/>
                    <a:pt x="52548" y="33505"/>
                    <a:pt x="52548" y="65179"/>
                  </a:cubicBezTo>
                  <a:cubicBezTo>
                    <a:pt x="52548" y="96854"/>
                    <a:pt x="29951" y="123242"/>
                    <a:pt x="0" y="129125"/>
                  </a:cubicBezTo>
                  <a:cubicBezTo>
                    <a:pt x="4088" y="129928"/>
                    <a:pt x="8309" y="130359"/>
                    <a:pt x="12631" y="130359"/>
                  </a:cubicBezTo>
                  <a:cubicBezTo>
                    <a:pt x="48629" y="130359"/>
                    <a:pt x="77811" y="101177"/>
                    <a:pt x="77811" y="65179"/>
                  </a:cubicBezTo>
                  <a:cubicBezTo>
                    <a:pt x="77811" y="29181"/>
                    <a:pt x="48629" y="0"/>
                    <a:pt x="12631" y="0"/>
                  </a:cubicBez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3388;p70">
              <a:extLst>
                <a:ext uri="{FF2B5EF4-FFF2-40B4-BE49-F238E27FC236}">
                  <a16:creationId xmlns:a16="http://schemas.microsoft.com/office/drawing/2014/main" id="{292CCC5C-7C62-7F4F-82A2-D256984EDC12}"/>
                </a:ext>
              </a:extLst>
            </p:cNvPr>
            <p:cNvSpPr/>
            <p:nvPr/>
          </p:nvSpPr>
          <p:spPr>
            <a:xfrm>
              <a:off x="7972957" y="2059820"/>
              <a:ext cx="76962" cy="12239"/>
            </a:xfrm>
            <a:custGeom>
              <a:avLst/>
              <a:gdLst/>
              <a:ahLst/>
              <a:cxnLst/>
              <a:rect l="l" t="t" r="r" b="b"/>
              <a:pathLst>
                <a:path w="109166" h="17360" extrusionOk="0">
                  <a:moveTo>
                    <a:pt x="100486" y="17361"/>
                  </a:moveTo>
                  <a:lnTo>
                    <a:pt x="8680" y="17361"/>
                  </a:lnTo>
                  <a:cubicBezTo>
                    <a:pt x="3886" y="17361"/>
                    <a:pt x="0" y="13475"/>
                    <a:pt x="0" y="8680"/>
                  </a:cubicBezTo>
                  <a:cubicBezTo>
                    <a:pt x="0" y="3886"/>
                    <a:pt x="3886" y="0"/>
                    <a:pt x="8680" y="0"/>
                  </a:cubicBezTo>
                  <a:lnTo>
                    <a:pt x="100486" y="0"/>
                  </a:lnTo>
                  <a:cubicBezTo>
                    <a:pt x="105281" y="0"/>
                    <a:pt x="109167" y="3886"/>
                    <a:pt x="109167" y="8680"/>
                  </a:cubicBezTo>
                  <a:cubicBezTo>
                    <a:pt x="109167" y="13475"/>
                    <a:pt x="105281" y="17361"/>
                    <a:pt x="100486" y="173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46"/>
          <p:cNvSpPr txBox="1">
            <a:spLocks noGrp="1"/>
          </p:cNvSpPr>
          <p:nvPr>
            <p:ph type="title"/>
          </p:nvPr>
        </p:nvSpPr>
        <p:spPr>
          <a:xfrm>
            <a:off x="4259901" y="1974800"/>
            <a:ext cx="4837066" cy="184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Visualizations</a:t>
            </a:r>
            <a:endParaRPr dirty="0"/>
          </a:p>
        </p:txBody>
      </p:sp>
      <p:grpSp>
        <p:nvGrpSpPr>
          <p:cNvPr id="1185" name="Google Shape;1185;p46"/>
          <p:cNvGrpSpPr/>
          <p:nvPr/>
        </p:nvGrpSpPr>
        <p:grpSpPr>
          <a:xfrm>
            <a:off x="926499" y="1214456"/>
            <a:ext cx="3769366" cy="2838485"/>
            <a:chOff x="802624" y="1314856"/>
            <a:chExt cx="3769366" cy="2838485"/>
          </a:xfrm>
        </p:grpSpPr>
        <p:grpSp>
          <p:nvGrpSpPr>
            <p:cNvPr id="1186" name="Google Shape;1186;p46"/>
            <p:cNvGrpSpPr/>
            <p:nvPr/>
          </p:nvGrpSpPr>
          <p:grpSpPr>
            <a:xfrm>
              <a:off x="802624" y="2371083"/>
              <a:ext cx="3769366" cy="1782258"/>
              <a:chOff x="802624" y="2371083"/>
              <a:chExt cx="3769366" cy="1782258"/>
            </a:xfrm>
          </p:grpSpPr>
          <p:grpSp>
            <p:nvGrpSpPr>
              <p:cNvPr id="1187" name="Google Shape;1187;p46"/>
              <p:cNvGrpSpPr/>
              <p:nvPr/>
            </p:nvGrpSpPr>
            <p:grpSpPr>
              <a:xfrm rot="-1089589">
                <a:off x="897041" y="3011325"/>
                <a:ext cx="1407020" cy="830742"/>
                <a:chOff x="4778337" y="5141250"/>
                <a:chExt cx="1335335" cy="788417"/>
              </a:xfrm>
            </p:grpSpPr>
            <p:sp>
              <p:nvSpPr>
                <p:cNvPr id="1188" name="Google Shape;1188;p46"/>
                <p:cNvSpPr/>
                <p:nvPr/>
              </p:nvSpPr>
              <p:spPr>
                <a:xfrm>
                  <a:off x="4778337" y="5141250"/>
                  <a:ext cx="1335334" cy="787760"/>
                </a:xfrm>
                <a:custGeom>
                  <a:avLst/>
                  <a:gdLst/>
                  <a:ahLst/>
                  <a:cxnLst/>
                  <a:rect l="l" t="t" r="r" b="b"/>
                  <a:pathLst>
                    <a:path w="1745534" h="1029752" extrusionOk="0">
                      <a:moveTo>
                        <a:pt x="5103" y="167486"/>
                      </a:moveTo>
                      <a:cubicBezTo>
                        <a:pt x="-86406" y="691790"/>
                        <a:pt x="1052911" y="1396174"/>
                        <a:pt x="1745445" y="803631"/>
                      </a:cubicBezTo>
                      <a:cubicBezTo>
                        <a:pt x="1467424" y="94438"/>
                        <a:pt x="387793" y="-221495"/>
                        <a:pt x="5103" y="1674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46"/>
                <p:cNvSpPr/>
                <p:nvPr/>
              </p:nvSpPr>
              <p:spPr>
                <a:xfrm>
                  <a:off x="5204163" y="5142875"/>
                  <a:ext cx="102221" cy="324991"/>
                </a:xfrm>
                <a:custGeom>
                  <a:avLst/>
                  <a:gdLst/>
                  <a:ahLst/>
                  <a:cxnLst/>
                  <a:rect l="l" t="t" r="r" b="b"/>
                  <a:pathLst>
                    <a:path w="133622" h="424825" extrusionOk="0">
                      <a:moveTo>
                        <a:pt x="133534" y="418484"/>
                      </a:moveTo>
                      <a:lnTo>
                        <a:pt x="23088" y="953"/>
                      </a:lnTo>
                      <a:cubicBezTo>
                        <a:pt x="15344" y="333"/>
                        <a:pt x="7606" y="-262"/>
                        <a:pt x="-89" y="-728"/>
                      </a:cubicBezTo>
                      <a:lnTo>
                        <a:pt x="112286" y="4240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46"/>
                <p:cNvSpPr/>
                <p:nvPr/>
              </p:nvSpPr>
              <p:spPr>
                <a:xfrm>
                  <a:off x="4817422" y="5352727"/>
                  <a:ext cx="187330" cy="134330"/>
                </a:xfrm>
                <a:custGeom>
                  <a:avLst/>
                  <a:gdLst/>
                  <a:ahLst/>
                  <a:cxnLst/>
                  <a:rect l="l" t="t" r="r" b="b"/>
                  <a:pathLst>
                    <a:path w="244876" h="175595" extrusionOk="0">
                      <a:moveTo>
                        <a:pt x="232548" y="-728"/>
                      </a:moveTo>
                      <a:lnTo>
                        <a:pt x="-89" y="155148"/>
                      </a:lnTo>
                      <a:cubicBezTo>
                        <a:pt x="3113" y="161731"/>
                        <a:pt x="6459" y="168305"/>
                        <a:pt x="9948" y="174867"/>
                      </a:cubicBezTo>
                      <a:lnTo>
                        <a:pt x="244788" y="17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46"/>
                <p:cNvSpPr/>
                <p:nvPr/>
              </p:nvSpPr>
              <p:spPr>
                <a:xfrm>
                  <a:off x="5205180" y="5554833"/>
                  <a:ext cx="365072" cy="278678"/>
                </a:xfrm>
                <a:custGeom>
                  <a:avLst/>
                  <a:gdLst/>
                  <a:ahLst/>
                  <a:cxnLst/>
                  <a:rect l="l" t="t" r="r" b="b"/>
                  <a:pathLst>
                    <a:path w="477218" h="364285" extrusionOk="0">
                      <a:moveTo>
                        <a:pt x="463799" y="-728"/>
                      </a:moveTo>
                      <a:lnTo>
                        <a:pt x="-89" y="352899"/>
                      </a:lnTo>
                      <a:cubicBezTo>
                        <a:pt x="7290" y="356507"/>
                        <a:pt x="14709" y="360060"/>
                        <a:pt x="22169" y="363558"/>
                      </a:cubicBezTo>
                      <a:lnTo>
                        <a:pt x="477129" y="167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2" name="Google Shape;1192;p46"/>
                <p:cNvSpPr/>
                <p:nvPr/>
              </p:nvSpPr>
              <p:spPr>
                <a:xfrm>
                  <a:off x="5728282" y="5315912"/>
                  <a:ext cx="66602" cy="325390"/>
                </a:xfrm>
                <a:custGeom>
                  <a:avLst/>
                  <a:gdLst/>
                  <a:ahLst/>
                  <a:cxnLst/>
                  <a:rect l="l" t="t" r="r" b="b"/>
                  <a:pathLst>
                    <a:path w="87062" h="425347" extrusionOk="0">
                      <a:moveTo>
                        <a:pt x="86974" y="421286"/>
                      </a:moveTo>
                      <a:lnTo>
                        <a:pt x="24541" y="14862"/>
                      </a:lnTo>
                      <a:cubicBezTo>
                        <a:pt x="16387" y="9574"/>
                        <a:pt x="8162" y="4400"/>
                        <a:pt x="-89" y="-728"/>
                      </a:cubicBezTo>
                      <a:lnTo>
                        <a:pt x="65250" y="42462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46"/>
                <p:cNvSpPr/>
                <p:nvPr/>
              </p:nvSpPr>
              <p:spPr>
                <a:xfrm>
                  <a:off x="5642170" y="5695733"/>
                  <a:ext cx="322891" cy="233935"/>
                </a:xfrm>
                <a:custGeom>
                  <a:avLst/>
                  <a:gdLst/>
                  <a:ahLst/>
                  <a:cxnLst/>
                  <a:rect l="l" t="t" r="r" b="b"/>
                  <a:pathLst>
                    <a:path w="422080" h="305797" extrusionOk="0">
                      <a:moveTo>
                        <a:pt x="421991" y="16860"/>
                      </a:moveTo>
                      <a:lnTo>
                        <a:pt x="408822" y="-728"/>
                      </a:lnTo>
                      <a:lnTo>
                        <a:pt x="-89" y="305069"/>
                      </a:lnTo>
                      <a:cubicBezTo>
                        <a:pt x="12556" y="304979"/>
                        <a:pt x="25200" y="304669"/>
                        <a:pt x="37842" y="3041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46"/>
                <p:cNvSpPr/>
                <p:nvPr/>
              </p:nvSpPr>
              <p:spPr>
                <a:xfrm>
                  <a:off x="4779643" y="5272811"/>
                  <a:ext cx="1334029" cy="490484"/>
                </a:xfrm>
                <a:custGeom>
                  <a:avLst/>
                  <a:gdLst/>
                  <a:ahLst/>
                  <a:cxnLst/>
                  <a:rect l="l" t="t" r="r" b="b"/>
                  <a:pathLst>
                    <a:path w="1743829" h="641156" extrusionOk="0">
                      <a:moveTo>
                        <a:pt x="1738354" y="618832"/>
                      </a:moveTo>
                      <a:lnTo>
                        <a:pt x="2846" y="-728"/>
                      </a:lnTo>
                      <a:cubicBezTo>
                        <a:pt x="1635" y="6666"/>
                        <a:pt x="639" y="14090"/>
                        <a:pt x="-89" y="21550"/>
                      </a:cubicBezTo>
                      <a:lnTo>
                        <a:pt x="1733514" y="640429"/>
                      </a:lnTo>
                      <a:cubicBezTo>
                        <a:pt x="1736927" y="637589"/>
                        <a:pt x="1740349" y="634773"/>
                        <a:pt x="1743740" y="631872"/>
                      </a:cubicBezTo>
                      <a:cubicBezTo>
                        <a:pt x="1742022" y="627487"/>
                        <a:pt x="1740133" y="623186"/>
                        <a:pt x="1738354" y="6188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5" name="Google Shape;1195;p46"/>
              <p:cNvGrpSpPr/>
              <p:nvPr/>
            </p:nvGrpSpPr>
            <p:grpSpPr>
              <a:xfrm rot="-359516">
                <a:off x="1186181" y="2580952"/>
                <a:ext cx="1105211" cy="1193263"/>
                <a:chOff x="4921769" y="3642162"/>
                <a:chExt cx="1048829" cy="1132389"/>
              </a:xfrm>
            </p:grpSpPr>
            <p:sp>
              <p:nvSpPr>
                <p:cNvPr id="1196" name="Google Shape;1196;p46"/>
                <p:cNvSpPr/>
                <p:nvPr/>
              </p:nvSpPr>
              <p:spPr>
                <a:xfrm>
                  <a:off x="4921769" y="3642162"/>
                  <a:ext cx="1048829" cy="1132378"/>
                </a:xfrm>
                <a:custGeom>
                  <a:avLst/>
                  <a:gdLst/>
                  <a:ahLst/>
                  <a:cxnLst/>
                  <a:rect l="l" t="t" r="r" b="b"/>
                  <a:pathLst>
                    <a:path w="1371018" h="1480233" extrusionOk="0">
                      <a:moveTo>
                        <a:pt x="24217" y="13961"/>
                      </a:moveTo>
                      <a:cubicBezTo>
                        <a:pt x="-94878" y="497744"/>
                        <a:pt x="207410" y="1383284"/>
                        <a:pt x="1293296" y="1479506"/>
                      </a:cubicBezTo>
                      <a:cubicBezTo>
                        <a:pt x="1574677" y="888315"/>
                        <a:pt x="1077452" y="-135295"/>
                        <a:pt x="24217" y="139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46"/>
                <p:cNvSpPr/>
                <p:nvPr/>
              </p:nvSpPr>
              <p:spPr>
                <a:xfrm>
                  <a:off x="4938097" y="3651132"/>
                  <a:ext cx="976193" cy="1123419"/>
                </a:xfrm>
                <a:custGeom>
                  <a:avLst/>
                  <a:gdLst/>
                  <a:ahLst/>
                  <a:cxnLst/>
                  <a:rect l="l" t="t" r="r" b="b"/>
                  <a:pathLst>
                    <a:path w="1276069" h="1468522" extrusionOk="0">
                      <a:moveTo>
                        <a:pt x="1275980" y="1459154"/>
                      </a:moveTo>
                      <a:lnTo>
                        <a:pt x="25185" y="-728"/>
                      </a:lnTo>
                      <a:cubicBezTo>
                        <a:pt x="17782" y="212"/>
                        <a:pt x="10353" y="1204"/>
                        <a:pt x="2899" y="2249"/>
                      </a:cubicBezTo>
                      <a:cubicBezTo>
                        <a:pt x="1845" y="6533"/>
                        <a:pt x="899" y="10919"/>
                        <a:pt x="-89" y="15265"/>
                      </a:cubicBezTo>
                      <a:lnTo>
                        <a:pt x="1241796" y="1464746"/>
                      </a:lnTo>
                      <a:cubicBezTo>
                        <a:pt x="1251834" y="1465785"/>
                        <a:pt x="1261804" y="1466893"/>
                        <a:pt x="1271979" y="1467795"/>
                      </a:cubicBezTo>
                      <a:cubicBezTo>
                        <a:pt x="1273342" y="1464931"/>
                        <a:pt x="1274653" y="1462037"/>
                        <a:pt x="1275980" y="14591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46"/>
                <p:cNvSpPr/>
                <p:nvPr/>
              </p:nvSpPr>
              <p:spPr>
                <a:xfrm>
                  <a:off x="4965616" y="4023850"/>
                  <a:ext cx="307717" cy="85969"/>
                </a:xfrm>
                <a:custGeom>
                  <a:avLst/>
                  <a:gdLst/>
                  <a:ahLst/>
                  <a:cxnLst/>
                  <a:rect l="l" t="t" r="r" b="b"/>
                  <a:pathLst>
                    <a:path w="402245" h="112378" extrusionOk="0">
                      <a:moveTo>
                        <a:pt x="396002" y="-728"/>
                      </a:moveTo>
                      <a:lnTo>
                        <a:pt x="-89" y="83401"/>
                      </a:lnTo>
                      <a:cubicBezTo>
                        <a:pt x="2932" y="92818"/>
                        <a:pt x="6076" y="102234"/>
                        <a:pt x="9343" y="111651"/>
                      </a:cubicBezTo>
                      <a:lnTo>
                        <a:pt x="402156" y="282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46"/>
                <p:cNvSpPr/>
                <p:nvPr/>
              </p:nvSpPr>
              <p:spPr>
                <a:xfrm>
                  <a:off x="5461021" y="3802587"/>
                  <a:ext cx="170353" cy="469223"/>
                </a:xfrm>
                <a:custGeom>
                  <a:avLst/>
                  <a:gdLst/>
                  <a:ahLst/>
                  <a:cxnLst/>
                  <a:rect l="l" t="t" r="r" b="b"/>
                  <a:pathLst>
                    <a:path w="222684" h="613364" extrusionOk="0">
                      <a:moveTo>
                        <a:pt x="28049" y="612637"/>
                      </a:moveTo>
                      <a:lnTo>
                        <a:pt x="222595" y="17894"/>
                      </a:lnTo>
                      <a:cubicBezTo>
                        <a:pt x="214348" y="11586"/>
                        <a:pt x="205997" y="5379"/>
                        <a:pt x="197541" y="-728"/>
                      </a:cubicBezTo>
                      <a:lnTo>
                        <a:pt x="-89" y="6034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00" name="Google Shape;1200;p46"/>
                <p:cNvGrpSpPr/>
                <p:nvPr/>
              </p:nvGrpSpPr>
              <p:grpSpPr>
                <a:xfrm>
                  <a:off x="5242608" y="4480691"/>
                  <a:ext cx="420919" cy="42073"/>
                  <a:chOff x="2422386" y="2810148"/>
                  <a:chExt cx="549503" cy="54926"/>
                </a:xfrm>
              </p:grpSpPr>
              <p:sp>
                <p:nvSpPr>
                  <p:cNvPr id="1201" name="Google Shape;1201;p46"/>
                  <p:cNvSpPr/>
                  <p:nvPr/>
                </p:nvSpPr>
                <p:spPr>
                  <a:xfrm>
                    <a:off x="2423063" y="2850164"/>
                    <a:ext cx="16318" cy="14910"/>
                  </a:xfrm>
                  <a:custGeom>
                    <a:avLst/>
                    <a:gdLst/>
                    <a:ahLst/>
                    <a:cxnLst/>
                    <a:rect l="l" t="t" r="r" b="b"/>
                    <a:pathLst>
                      <a:path w="16318" h="14910" extrusionOk="0">
                        <a:moveTo>
                          <a:pt x="600" y="14183"/>
                        </a:moveTo>
                        <a:lnTo>
                          <a:pt x="16230" y="13459"/>
                        </a:lnTo>
                        <a:cubicBezTo>
                          <a:pt x="10700" y="8781"/>
                          <a:pt x="5325" y="4016"/>
                          <a:pt x="-89" y="-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46"/>
                  <p:cNvSpPr/>
                  <p:nvPr/>
                </p:nvSpPr>
                <p:spPr>
                  <a:xfrm>
                    <a:off x="2422386" y="2810148"/>
                    <a:ext cx="549503" cy="54203"/>
                  </a:xfrm>
                  <a:custGeom>
                    <a:avLst/>
                    <a:gdLst/>
                    <a:ahLst/>
                    <a:cxnLst/>
                    <a:rect l="l" t="t" r="r" b="b"/>
                    <a:pathLst>
                      <a:path w="549503" h="54203" extrusionOk="0">
                        <a:moveTo>
                          <a:pt x="548046" y="-728"/>
                        </a:moveTo>
                        <a:lnTo>
                          <a:pt x="-89" y="24642"/>
                        </a:lnTo>
                        <a:lnTo>
                          <a:pt x="589" y="39288"/>
                        </a:lnTo>
                        <a:cubicBezTo>
                          <a:pt x="6002" y="44032"/>
                          <a:pt x="11378" y="48797"/>
                          <a:pt x="16907" y="53475"/>
                        </a:cubicBezTo>
                        <a:lnTo>
                          <a:pt x="549414" y="288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03" name="Google Shape;1203;p46"/>
              <p:cNvGrpSpPr/>
              <p:nvPr/>
            </p:nvGrpSpPr>
            <p:grpSpPr>
              <a:xfrm rot="-736122" flipH="1">
                <a:off x="3130964" y="2474875"/>
                <a:ext cx="1105113" cy="1193158"/>
                <a:chOff x="4921769" y="3642162"/>
                <a:chExt cx="1048829" cy="1132389"/>
              </a:xfrm>
            </p:grpSpPr>
            <p:sp>
              <p:nvSpPr>
                <p:cNvPr id="1204" name="Google Shape;1204;p46"/>
                <p:cNvSpPr/>
                <p:nvPr/>
              </p:nvSpPr>
              <p:spPr>
                <a:xfrm>
                  <a:off x="4921769" y="3642162"/>
                  <a:ext cx="1048829" cy="1132378"/>
                </a:xfrm>
                <a:custGeom>
                  <a:avLst/>
                  <a:gdLst/>
                  <a:ahLst/>
                  <a:cxnLst/>
                  <a:rect l="l" t="t" r="r" b="b"/>
                  <a:pathLst>
                    <a:path w="1371018" h="1480233" extrusionOk="0">
                      <a:moveTo>
                        <a:pt x="24217" y="13961"/>
                      </a:moveTo>
                      <a:cubicBezTo>
                        <a:pt x="-94878" y="497744"/>
                        <a:pt x="207410" y="1383284"/>
                        <a:pt x="1293296" y="1479506"/>
                      </a:cubicBezTo>
                      <a:cubicBezTo>
                        <a:pt x="1574677" y="888315"/>
                        <a:pt x="1077452" y="-135295"/>
                        <a:pt x="24217" y="139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5" name="Google Shape;1205;p46"/>
                <p:cNvSpPr/>
                <p:nvPr/>
              </p:nvSpPr>
              <p:spPr>
                <a:xfrm>
                  <a:off x="4938097" y="3651132"/>
                  <a:ext cx="976193" cy="1123419"/>
                </a:xfrm>
                <a:custGeom>
                  <a:avLst/>
                  <a:gdLst/>
                  <a:ahLst/>
                  <a:cxnLst/>
                  <a:rect l="l" t="t" r="r" b="b"/>
                  <a:pathLst>
                    <a:path w="1276069" h="1468522" extrusionOk="0">
                      <a:moveTo>
                        <a:pt x="1275980" y="1459154"/>
                      </a:moveTo>
                      <a:lnTo>
                        <a:pt x="25185" y="-728"/>
                      </a:lnTo>
                      <a:cubicBezTo>
                        <a:pt x="17782" y="212"/>
                        <a:pt x="10353" y="1204"/>
                        <a:pt x="2899" y="2249"/>
                      </a:cubicBezTo>
                      <a:cubicBezTo>
                        <a:pt x="1845" y="6533"/>
                        <a:pt x="899" y="10919"/>
                        <a:pt x="-89" y="15265"/>
                      </a:cubicBezTo>
                      <a:lnTo>
                        <a:pt x="1241796" y="1464746"/>
                      </a:lnTo>
                      <a:cubicBezTo>
                        <a:pt x="1251834" y="1465785"/>
                        <a:pt x="1261804" y="1466893"/>
                        <a:pt x="1271979" y="1467795"/>
                      </a:cubicBezTo>
                      <a:cubicBezTo>
                        <a:pt x="1273342" y="1464931"/>
                        <a:pt x="1274653" y="1462037"/>
                        <a:pt x="1275980" y="14591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46"/>
                <p:cNvSpPr/>
                <p:nvPr/>
              </p:nvSpPr>
              <p:spPr>
                <a:xfrm>
                  <a:off x="4965616" y="4023850"/>
                  <a:ext cx="307717" cy="85969"/>
                </a:xfrm>
                <a:custGeom>
                  <a:avLst/>
                  <a:gdLst/>
                  <a:ahLst/>
                  <a:cxnLst/>
                  <a:rect l="l" t="t" r="r" b="b"/>
                  <a:pathLst>
                    <a:path w="402245" h="112378" extrusionOk="0">
                      <a:moveTo>
                        <a:pt x="396002" y="-728"/>
                      </a:moveTo>
                      <a:lnTo>
                        <a:pt x="-89" y="83401"/>
                      </a:lnTo>
                      <a:cubicBezTo>
                        <a:pt x="2932" y="92818"/>
                        <a:pt x="6076" y="102234"/>
                        <a:pt x="9343" y="111651"/>
                      </a:cubicBezTo>
                      <a:lnTo>
                        <a:pt x="402156" y="282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7" name="Google Shape;1207;p46"/>
                <p:cNvSpPr/>
                <p:nvPr/>
              </p:nvSpPr>
              <p:spPr>
                <a:xfrm>
                  <a:off x="5461021" y="3802587"/>
                  <a:ext cx="170353" cy="469223"/>
                </a:xfrm>
                <a:custGeom>
                  <a:avLst/>
                  <a:gdLst/>
                  <a:ahLst/>
                  <a:cxnLst/>
                  <a:rect l="l" t="t" r="r" b="b"/>
                  <a:pathLst>
                    <a:path w="222684" h="613364" extrusionOk="0">
                      <a:moveTo>
                        <a:pt x="28049" y="612637"/>
                      </a:moveTo>
                      <a:lnTo>
                        <a:pt x="222595" y="17894"/>
                      </a:lnTo>
                      <a:cubicBezTo>
                        <a:pt x="214348" y="11586"/>
                        <a:pt x="205997" y="5379"/>
                        <a:pt x="197541" y="-728"/>
                      </a:cubicBezTo>
                      <a:lnTo>
                        <a:pt x="-89" y="6034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08" name="Google Shape;1208;p46"/>
                <p:cNvGrpSpPr/>
                <p:nvPr/>
              </p:nvGrpSpPr>
              <p:grpSpPr>
                <a:xfrm>
                  <a:off x="5242608" y="4480691"/>
                  <a:ext cx="420919" cy="42073"/>
                  <a:chOff x="2422386" y="2810148"/>
                  <a:chExt cx="549503" cy="54926"/>
                </a:xfrm>
              </p:grpSpPr>
              <p:sp>
                <p:nvSpPr>
                  <p:cNvPr id="1209" name="Google Shape;1209;p46"/>
                  <p:cNvSpPr/>
                  <p:nvPr/>
                </p:nvSpPr>
                <p:spPr>
                  <a:xfrm>
                    <a:off x="2423063" y="2850164"/>
                    <a:ext cx="16318" cy="14910"/>
                  </a:xfrm>
                  <a:custGeom>
                    <a:avLst/>
                    <a:gdLst/>
                    <a:ahLst/>
                    <a:cxnLst/>
                    <a:rect l="l" t="t" r="r" b="b"/>
                    <a:pathLst>
                      <a:path w="16318" h="14910" extrusionOk="0">
                        <a:moveTo>
                          <a:pt x="600" y="14183"/>
                        </a:moveTo>
                        <a:lnTo>
                          <a:pt x="16230" y="13459"/>
                        </a:lnTo>
                        <a:cubicBezTo>
                          <a:pt x="10700" y="8781"/>
                          <a:pt x="5325" y="4016"/>
                          <a:pt x="-89" y="-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0" name="Google Shape;1210;p46"/>
                  <p:cNvSpPr/>
                  <p:nvPr/>
                </p:nvSpPr>
                <p:spPr>
                  <a:xfrm>
                    <a:off x="2422386" y="2810148"/>
                    <a:ext cx="549503" cy="54203"/>
                  </a:xfrm>
                  <a:custGeom>
                    <a:avLst/>
                    <a:gdLst/>
                    <a:ahLst/>
                    <a:cxnLst/>
                    <a:rect l="l" t="t" r="r" b="b"/>
                    <a:pathLst>
                      <a:path w="549503" h="54203" extrusionOk="0">
                        <a:moveTo>
                          <a:pt x="548046" y="-728"/>
                        </a:moveTo>
                        <a:lnTo>
                          <a:pt x="-89" y="24642"/>
                        </a:lnTo>
                        <a:lnTo>
                          <a:pt x="589" y="39288"/>
                        </a:lnTo>
                        <a:cubicBezTo>
                          <a:pt x="6002" y="44032"/>
                          <a:pt x="11378" y="48797"/>
                          <a:pt x="16907" y="53475"/>
                        </a:cubicBezTo>
                        <a:lnTo>
                          <a:pt x="549414" y="288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11" name="Google Shape;1211;p46"/>
              <p:cNvGrpSpPr/>
              <p:nvPr/>
            </p:nvGrpSpPr>
            <p:grpSpPr>
              <a:xfrm rot="2699770" flipH="1">
                <a:off x="3355037" y="2670301"/>
                <a:ext cx="852245" cy="1384502"/>
                <a:chOff x="6434831" y="3097962"/>
                <a:chExt cx="804739" cy="1313905"/>
              </a:xfrm>
            </p:grpSpPr>
            <p:sp>
              <p:nvSpPr>
                <p:cNvPr id="1212" name="Google Shape;1212;p46"/>
                <p:cNvSpPr/>
                <p:nvPr/>
              </p:nvSpPr>
              <p:spPr>
                <a:xfrm>
                  <a:off x="6434831" y="3097962"/>
                  <a:ext cx="804739" cy="1313905"/>
                </a:xfrm>
                <a:custGeom>
                  <a:avLst/>
                  <a:gdLst/>
                  <a:ahLst/>
                  <a:cxnLst/>
                  <a:rect l="l" t="t" r="r" b="b"/>
                  <a:pathLst>
                    <a:path w="1051946" h="1717523" extrusionOk="0">
                      <a:moveTo>
                        <a:pt x="252087" y="-728"/>
                      </a:moveTo>
                      <a:cubicBezTo>
                        <a:pt x="-192638" y="430159"/>
                        <a:pt x="-90454" y="1501261"/>
                        <a:pt x="892054" y="1716796"/>
                      </a:cubicBezTo>
                      <a:cubicBezTo>
                        <a:pt x="1157488" y="1327487"/>
                        <a:pt x="1182379" y="443081"/>
                        <a:pt x="252087" y="-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3" name="Google Shape;1213;p46"/>
                <p:cNvSpPr/>
                <p:nvPr/>
              </p:nvSpPr>
              <p:spPr>
                <a:xfrm>
                  <a:off x="6623112" y="3097962"/>
                  <a:ext cx="499761" cy="1313905"/>
                </a:xfrm>
                <a:custGeom>
                  <a:avLst/>
                  <a:gdLst/>
                  <a:ahLst/>
                  <a:cxnLst/>
                  <a:rect l="l" t="t" r="r" b="b"/>
                  <a:pathLst>
                    <a:path w="653283" h="1717523" extrusionOk="0">
                      <a:moveTo>
                        <a:pt x="653195" y="1706248"/>
                      </a:moveTo>
                      <a:lnTo>
                        <a:pt x="32013" y="11941"/>
                      </a:lnTo>
                      <a:cubicBezTo>
                        <a:pt x="23462" y="7705"/>
                        <a:pt x="14995" y="3431"/>
                        <a:pt x="6276" y="-728"/>
                      </a:cubicBezTo>
                      <a:cubicBezTo>
                        <a:pt x="4113" y="1368"/>
                        <a:pt x="2049" y="3579"/>
                        <a:pt x="-89" y="5705"/>
                      </a:cubicBezTo>
                      <a:lnTo>
                        <a:pt x="625444" y="1711884"/>
                      </a:lnTo>
                      <a:cubicBezTo>
                        <a:pt x="632385" y="1713514"/>
                        <a:pt x="639212" y="1715253"/>
                        <a:pt x="646243" y="1716796"/>
                      </a:cubicBezTo>
                      <a:cubicBezTo>
                        <a:pt x="648594" y="1713348"/>
                        <a:pt x="650882" y="1709773"/>
                        <a:pt x="653195" y="170624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14" name="Google Shape;1214;p46"/>
            <p:cNvGrpSpPr/>
            <p:nvPr/>
          </p:nvGrpSpPr>
          <p:grpSpPr>
            <a:xfrm>
              <a:off x="1574404" y="1433588"/>
              <a:ext cx="2285105" cy="2283887"/>
              <a:chOff x="1574402" y="1433650"/>
              <a:chExt cx="2285105" cy="2062200"/>
            </a:xfrm>
          </p:grpSpPr>
          <p:sp>
            <p:nvSpPr>
              <p:cNvPr id="1215" name="Google Shape;1215;p46"/>
              <p:cNvSpPr/>
              <p:nvPr/>
            </p:nvSpPr>
            <p:spPr>
              <a:xfrm>
                <a:off x="1574402" y="2778950"/>
                <a:ext cx="410400" cy="7167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216" name="Google Shape;1216;p46"/>
              <p:cNvSpPr/>
              <p:nvPr/>
            </p:nvSpPr>
            <p:spPr>
              <a:xfrm>
                <a:off x="2199303" y="2425450"/>
                <a:ext cx="410400" cy="10704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217" name="Google Shape;1217;p46"/>
              <p:cNvSpPr/>
              <p:nvPr/>
            </p:nvSpPr>
            <p:spPr>
              <a:xfrm>
                <a:off x="2824205" y="1738075"/>
                <a:ext cx="410400" cy="17577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218" name="Google Shape;1218;p46"/>
              <p:cNvSpPr/>
              <p:nvPr/>
            </p:nvSpPr>
            <p:spPr>
              <a:xfrm>
                <a:off x="3449107" y="1433650"/>
                <a:ext cx="410400" cy="20622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grpSp>
          <p:nvGrpSpPr>
            <p:cNvPr id="1219" name="Google Shape;1219;p46"/>
            <p:cNvGrpSpPr/>
            <p:nvPr/>
          </p:nvGrpSpPr>
          <p:grpSpPr>
            <a:xfrm>
              <a:off x="1344503" y="1314856"/>
              <a:ext cx="2834975" cy="2513796"/>
              <a:chOff x="10560512" y="621290"/>
              <a:chExt cx="1178294" cy="1044803"/>
            </a:xfrm>
          </p:grpSpPr>
          <p:sp>
            <p:nvSpPr>
              <p:cNvPr id="1220" name="Google Shape;1220;p46"/>
              <p:cNvSpPr/>
              <p:nvPr/>
            </p:nvSpPr>
            <p:spPr>
              <a:xfrm>
                <a:off x="10597601" y="677621"/>
                <a:ext cx="1090502" cy="950394"/>
              </a:xfrm>
              <a:custGeom>
                <a:avLst/>
                <a:gdLst/>
                <a:ahLst/>
                <a:cxnLst/>
                <a:rect l="l" t="t" r="r" b="b"/>
                <a:pathLst>
                  <a:path w="1090502" h="950394" extrusionOk="0">
                    <a:moveTo>
                      <a:pt x="14306" y="950503"/>
                    </a:moveTo>
                    <a:cubicBezTo>
                      <a:pt x="8066" y="950505"/>
                      <a:pt x="3001" y="945457"/>
                      <a:pt x="2983" y="939219"/>
                    </a:cubicBezTo>
                    <a:lnTo>
                      <a:pt x="97" y="11464"/>
                    </a:lnTo>
                    <a:cubicBezTo>
                      <a:pt x="78" y="5212"/>
                      <a:pt x="5132" y="128"/>
                      <a:pt x="11385" y="109"/>
                    </a:cubicBezTo>
                    <a:lnTo>
                      <a:pt x="11421" y="109"/>
                    </a:lnTo>
                    <a:cubicBezTo>
                      <a:pt x="17660" y="108"/>
                      <a:pt x="22725" y="5155"/>
                      <a:pt x="22744" y="11393"/>
                    </a:cubicBezTo>
                    <a:lnTo>
                      <a:pt x="25594" y="927825"/>
                    </a:lnTo>
                    <a:lnTo>
                      <a:pt x="1079240" y="924242"/>
                    </a:lnTo>
                    <a:lnTo>
                      <a:pt x="1079278" y="924242"/>
                    </a:lnTo>
                    <a:cubicBezTo>
                      <a:pt x="1085531" y="924243"/>
                      <a:pt x="1090601" y="929311"/>
                      <a:pt x="1090600" y="935563"/>
                    </a:cubicBezTo>
                    <a:cubicBezTo>
                      <a:pt x="1090599" y="941799"/>
                      <a:pt x="1085554" y="946860"/>
                      <a:pt x="1079315" y="946882"/>
                    </a:cubicBezTo>
                    <a:lnTo>
                      <a:pt x="14344" y="9505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46"/>
              <p:cNvSpPr/>
              <p:nvPr/>
            </p:nvSpPr>
            <p:spPr>
              <a:xfrm>
                <a:off x="10560512" y="621290"/>
                <a:ext cx="101844" cy="109925"/>
              </a:xfrm>
              <a:custGeom>
                <a:avLst/>
                <a:gdLst/>
                <a:ahLst/>
                <a:cxnLst/>
                <a:rect l="l" t="t" r="r" b="b"/>
                <a:pathLst>
                  <a:path w="101844" h="109925" extrusionOk="0">
                    <a:moveTo>
                      <a:pt x="440" y="106578"/>
                    </a:moveTo>
                    <a:cubicBezTo>
                      <a:pt x="-4394" y="101762"/>
                      <a:pt x="43479" y="125"/>
                      <a:pt x="48297" y="109"/>
                    </a:cubicBezTo>
                    <a:cubicBezTo>
                      <a:pt x="53116" y="92"/>
                      <a:pt x="106440" y="101385"/>
                      <a:pt x="101636" y="106234"/>
                    </a:cubicBezTo>
                    <a:cubicBezTo>
                      <a:pt x="96832" y="111082"/>
                      <a:pt x="5274" y="111394"/>
                      <a:pt x="440" y="1065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46"/>
              <p:cNvSpPr/>
              <p:nvPr/>
            </p:nvSpPr>
            <p:spPr>
              <a:xfrm>
                <a:off x="11629181" y="1563970"/>
                <a:ext cx="109625" cy="102123"/>
              </a:xfrm>
              <a:custGeom>
                <a:avLst/>
                <a:gdLst/>
                <a:ahLst/>
                <a:cxnLst/>
                <a:rect l="l" t="t" r="r" b="b"/>
                <a:pathLst>
                  <a:path w="109625" h="102123" extrusionOk="0">
                    <a:moveTo>
                      <a:pt x="3557" y="452"/>
                    </a:moveTo>
                    <a:cubicBezTo>
                      <a:pt x="8361" y="-4397"/>
                      <a:pt x="109708" y="43580"/>
                      <a:pt x="109723" y="48412"/>
                    </a:cubicBezTo>
                    <a:cubicBezTo>
                      <a:pt x="109738" y="53245"/>
                      <a:pt x="8707" y="106741"/>
                      <a:pt x="3873" y="101926"/>
                    </a:cubicBezTo>
                    <a:cubicBezTo>
                      <a:pt x="-961" y="97110"/>
                      <a:pt x="-1247" y="5301"/>
                      <a:pt x="3557" y="4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23" name="Google Shape;1223;p46"/>
            <p:cNvSpPr/>
            <p:nvPr/>
          </p:nvSpPr>
          <p:spPr>
            <a:xfrm>
              <a:off x="2174742" y="1364275"/>
              <a:ext cx="1084792" cy="1910590"/>
            </a:xfrm>
            <a:custGeom>
              <a:avLst/>
              <a:gdLst/>
              <a:ahLst/>
              <a:cxnLst/>
              <a:rect l="l" t="t" r="r" b="b"/>
              <a:pathLst>
                <a:path w="439632" h="774302" extrusionOk="0">
                  <a:moveTo>
                    <a:pt x="439765" y="507735"/>
                  </a:moveTo>
                  <a:cubicBezTo>
                    <a:pt x="439888" y="400557"/>
                    <a:pt x="349341" y="371059"/>
                    <a:pt x="263654" y="349887"/>
                  </a:cubicBezTo>
                  <a:lnTo>
                    <a:pt x="263837" y="189631"/>
                  </a:lnTo>
                  <a:cubicBezTo>
                    <a:pt x="306695" y="195061"/>
                    <a:pt x="347963" y="209293"/>
                    <a:pt x="385042" y="231431"/>
                  </a:cubicBezTo>
                  <a:lnTo>
                    <a:pt x="417370" y="151525"/>
                  </a:lnTo>
                  <a:cubicBezTo>
                    <a:pt x="376599" y="124543"/>
                    <a:pt x="320453" y="107864"/>
                    <a:pt x="263935" y="103435"/>
                  </a:cubicBezTo>
                  <a:lnTo>
                    <a:pt x="264052" y="119"/>
                  </a:lnTo>
                  <a:lnTo>
                    <a:pt x="177116" y="19"/>
                  </a:lnTo>
                  <a:lnTo>
                    <a:pt x="176995" y="106253"/>
                  </a:lnTo>
                  <a:cubicBezTo>
                    <a:pt x="65291" y="123000"/>
                    <a:pt x="12401" y="190149"/>
                    <a:pt x="12313" y="267409"/>
                  </a:cubicBezTo>
                  <a:cubicBezTo>
                    <a:pt x="12196" y="370708"/>
                    <a:pt x="94569" y="402507"/>
                    <a:pt x="176633" y="423675"/>
                  </a:cubicBezTo>
                  <a:lnTo>
                    <a:pt x="176450" y="583634"/>
                  </a:lnTo>
                  <a:cubicBezTo>
                    <a:pt x="122548" y="575937"/>
                    <a:pt x="70778" y="553992"/>
                    <a:pt x="35607" y="525473"/>
                  </a:cubicBezTo>
                  <a:lnTo>
                    <a:pt x="134" y="605375"/>
                  </a:lnTo>
                  <a:cubicBezTo>
                    <a:pt x="38448" y="638703"/>
                    <a:pt x="105136" y="663101"/>
                    <a:pt x="176352" y="670077"/>
                  </a:cubicBezTo>
                  <a:lnTo>
                    <a:pt x="176232" y="774221"/>
                  </a:lnTo>
                  <a:lnTo>
                    <a:pt x="263169" y="774321"/>
                  </a:lnTo>
                  <a:lnTo>
                    <a:pt x="263289" y="669575"/>
                  </a:lnTo>
                  <a:cubicBezTo>
                    <a:pt x="382689" y="655710"/>
                    <a:pt x="439675" y="586793"/>
                    <a:pt x="439765" y="507735"/>
                  </a:cubicBezTo>
                  <a:close/>
                  <a:moveTo>
                    <a:pt x="113746" y="262779"/>
                  </a:moveTo>
                  <a:cubicBezTo>
                    <a:pt x="113782" y="231774"/>
                    <a:pt x="132739" y="205565"/>
                    <a:pt x="176894" y="194028"/>
                  </a:cubicBezTo>
                  <a:lnTo>
                    <a:pt x="176743" y="326773"/>
                  </a:lnTo>
                  <a:cubicBezTo>
                    <a:pt x="139572" y="313795"/>
                    <a:pt x="113708" y="295994"/>
                    <a:pt x="113746" y="262779"/>
                  </a:cubicBezTo>
                  <a:close/>
                  <a:moveTo>
                    <a:pt x="263387" y="583006"/>
                  </a:moveTo>
                  <a:lnTo>
                    <a:pt x="263544" y="445933"/>
                  </a:lnTo>
                  <a:cubicBezTo>
                    <a:pt x="307339" y="459390"/>
                    <a:pt x="339158" y="477453"/>
                    <a:pt x="339116" y="514743"/>
                  </a:cubicBezTo>
                  <a:cubicBezTo>
                    <a:pt x="339078" y="547531"/>
                    <a:pt x="316061" y="573743"/>
                    <a:pt x="263387" y="5830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24" name="Google Shape;1224;p46"/>
          <p:cNvGrpSpPr/>
          <p:nvPr/>
        </p:nvGrpSpPr>
        <p:grpSpPr>
          <a:xfrm>
            <a:off x="-1420527" y="-823675"/>
            <a:ext cx="10937569" cy="6612936"/>
            <a:chOff x="-1420527" y="-823675"/>
            <a:chExt cx="10937569" cy="6612936"/>
          </a:xfrm>
        </p:grpSpPr>
        <p:sp>
          <p:nvSpPr>
            <p:cNvPr id="1225" name="Google Shape;1225;p46"/>
            <p:cNvSpPr/>
            <p:nvPr/>
          </p:nvSpPr>
          <p:spPr>
            <a:xfrm>
              <a:off x="-1420527" y="2859596"/>
              <a:ext cx="5004819" cy="2929665"/>
            </a:xfrm>
            <a:custGeom>
              <a:avLst/>
              <a:gdLst/>
              <a:ahLst/>
              <a:cxnLst/>
              <a:rect l="l" t="t" r="r" b="b"/>
              <a:pathLst>
                <a:path w="3755962" h="2198623" extrusionOk="0">
                  <a:moveTo>
                    <a:pt x="887286" y="78253"/>
                  </a:moveTo>
                  <a:cubicBezTo>
                    <a:pt x="985997" y="339348"/>
                    <a:pt x="1144461" y="573715"/>
                    <a:pt x="1349995" y="762596"/>
                  </a:cubicBezTo>
                  <a:cubicBezTo>
                    <a:pt x="1933662" y="1297828"/>
                    <a:pt x="2798651" y="1389120"/>
                    <a:pt x="3468008" y="1812346"/>
                  </a:cubicBezTo>
                  <a:cubicBezTo>
                    <a:pt x="3579077" y="1882574"/>
                    <a:pt x="3686928" y="1964476"/>
                    <a:pt x="3756725" y="2075810"/>
                  </a:cubicBezTo>
                  <a:cubicBezTo>
                    <a:pt x="3658147" y="2081869"/>
                    <a:pt x="3561651" y="2050577"/>
                    <a:pt x="3464266" y="2034134"/>
                  </a:cubicBezTo>
                  <a:cubicBezTo>
                    <a:pt x="3290484" y="2004792"/>
                    <a:pt x="3112607" y="2022782"/>
                    <a:pt x="2937292" y="2040839"/>
                  </a:cubicBezTo>
                  <a:cubicBezTo>
                    <a:pt x="2577737" y="2077871"/>
                    <a:pt x="2218181" y="2114903"/>
                    <a:pt x="1858626" y="2151935"/>
                  </a:cubicBezTo>
                  <a:cubicBezTo>
                    <a:pt x="1327651" y="2206622"/>
                    <a:pt x="767138" y="2256841"/>
                    <a:pt x="281560" y="2035189"/>
                  </a:cubicBezTo>
                  <a:cubicBezTo>
                    <a:pt x="218991" y="2006629"/>
                    <a:pt x="157145" y="1972842"/>
                    <a:pt x="110557" y="1922248"/>
                  </a:cubicBezTo>
                  <a:cubicBezTo>
                    <a:pt x="25827" y="1830234"/>
                    <a:pt x="3927" y="1697078"/>
                    <a:pt x="1149" y="1572032"/>
                  </a:cubicBezTo>
                  <a:cubicBezTo>
                    <a:pt x="-8370" y="1143690"/>
                    <a:pt x="159462" y="733681"/>
                    <a:pt x="324394" y="338245"/>
                  </a:cubicBezTo>
                  <a:cubicBezTo>
                    <a:pt x="364350" y="242448"/>
                    <a:pt x="406573" y="143368"/>
                    <a:pt x="483491" y="73671"/>
                  </a:cubicBezTo>
                  <a:cubicBezTo>
                    <a:pt x="560410" y="3973"/>
                    <a:pt x="682622" y="-27328"/>
                    <a:pt x="769331" y="2973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6" name="Google Shape;1226;p46"/>
            <p:cNvSpPr/>
            <p:nvPr/>
          </p:nvSpPr>
          <p:spPr>
            <a:xfrm>
              <a:off x="2583662" y="-823675"/>
              <a:ext cx="6933380" cy="3174988"/>
            </a:xfrm>
            <a:custGeom>
              <a:avLst/>
              <a:gdLst/>
              <a:ahLst/>
              <a:cxnLst/>
              <a:rect l="l" t="t" r="r" b="b"/>
              <a:pathLst>
                <a:path w="5203287" h="2382730" extrusionOk="0">
                  <a:moveTo>
                    <a:pt x="762" y="266035"/>
                  </a:moveTo>
                  <a:cubicBezTo>
                    <a:pt x="393491" y="611648"/>
                    <a:pt x="868213" y="924551"/>
                    <a:pt x="1391131" y="908337"/>
                  </a:cubicBezTo>
                  <a:cubicBezTo>
                    <a:pt x="1496841" y="905059"/>
                    <a:pt x="1601593" y="888220"/>
                    <a:pt x="1706191" y="872586"/>
                  </a:cubicBezTo>
                  <a:cubicBezTo>
                    <a:pt x="2123117" y="810266"/>
                    <a:pt x="2546407" y="766558"/>
                    <a:pt x="2965914" y="808086"/>
                  </a:cubicBezTo>
                  <a:cubicBezTo>
                    <a:pt x="3385421" y="849614"/>
                    <a:pt x="3804003" y="981237"/>
                    <a:pt x="4136746" y="1240044"/>
                  </a:cubicBezTo>
                  <a:cubicBezTo>
                    <a:pt x="4540213" y="1553861"/>
                    <a:pt x="4787728" y="2026609"/>
                    <a:pt x="5154261" y="2382862"/>
                  </a:cubicBezTo>
                  <a:cubicBezTo>
                    <a:pt x="5198016" y="1770956"/>
                    <a:pt x="5212931" y="1157896"/>
                    <a:pt x="5199008" y="543682"/>
                  </a:cubicBezTo>
                  <a:cubicBezTo>
                    <a:pt x="5196941" y="452774"/>
                    <a:pt x="5193251" y="358028"/>
                    <a:pt x="5149894" y="278097"/>
                  </a:cubicBezTo>
                  <a:cubicBezTo>
                    <a:pt x="5066964" y="125212"/>
                    <a:pt x="4872604" y="78319"/>
                    <a:pt x="4700103" y="55978"/>
                  </a:cubicBezTo>
                  <a:cubicBezTo>
                    <a:pt x="4263235" y="-600"/>
                    <a:pt x="3821235" y="-241"/>
                    <a:pt x="3380718" y="209"/>
                  </a:cubicBezTo>
                  <a:cubicBezTo>
                    <a:pt x="2325287" y="1287"/>
                    <a:pt x="1269791" y="2365"/>
                    <a:pt x="214541" y="2197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27" name="Google Shape;1227;p46"/>
          <p:cNvGrpSpPr/>
          <p:nvPr/>
        </p:nvGrpSpPr>
        <p:grpSpPr>
          <a:xfrm>
            <a:off x="3908735" y="-823675"/>
            <a:ext cx="5608327" cy="6404333"/>
            <a:chOff x="3908735" y="-823675"/>
            <a:chExt cx="5608327" cy="6404333"/>
          </a:xfrm>
        </p:grpSpPr>
        <p:grpSp>
          <p:nvGrpSpPr>
            <p:cNvPr id="1228" name="Google Shape;1228;p46"/>
            <p:cNvGrpSpPr/>
            <p:nvPr/>
          </p:nvGrpSpPr>
          <p:grpSpPr>
            <a:xfrm rot="380639">
              <a:off x="3991401" y="3944372"/>
              <a:ext cx="1308765" cy="1568781"/>
              <a:chOff x="3332568" y="2948123"/>
              <a:chExt cx="1308734" cy="1568744"/>
            </a:xfrm>
          </p:grpSpPr>
          <p:sp>
            <p:nvSpPr>
              <p:cNvPr id="1229" name="Google Shape;1229;p46"/>
              <p:cNvSpPr/>
              <p:nvPr/>
            </p:nvSpPr>
            <p:spPr>
              <a:xfrm>
                <a:off x="3332568" y="3006931"/>
                <a:ext cx="1211973" cy="1509936"/>
              </a:xfrm>
              <a:custGeom>
                <a:avLst/>
                <a:gdLst/>
                <a:ahLst/>
                <a:cxnLst/>
                <a:rect l="l" t="t" r="r" b="b"/>
                <a:pathLst>
                  <a:path w="1211973" h="1509936" extrusionOk="0">
                    <a:moveTo>
                      <a:pt x="43795" y="881313"/>
                    </a:moveTo>
                    <a:cubicBezTo>
                      <a:pt x="51130" y="862823"/>
                      <a:pt x="59554" y="844784"/>
                      <a:pt x="69025" y="827292"/>
                    </a:cubicBezTo>
                    <a:cubicBezTo>
                      <a:pt x="72616" y="820676"/>
                      <a:pt x="80892" y="818223"/>
                      <a:pt x="87511" y="821812"/>
                    </a:cubicBezTo>
                    <a:cubicBezTo>
                      <a:pt x="94126" y="825405"/>
                      <a:pt x="96579" y="833675"/>
                      <a:pt x="92992" y="840291"/>
                    </a:cubicBezTo>
                    <a:cubicBezTo>
                      <a:pt x="77967" y="868182"/>
                      <a:pt x="65665" y="897455"/>
                      <a:pt x="56254" y="927704"/>
                    </a:cubicBezTo>
                    <a:cubicBezTo>
                      <a:pt x="54027" y="934872"/>
                      <a:pt x="46408" y="938878"/>
                      <a:pt x="39237" y="936652"/>
                    </a:cubicBezTo>
                    <a:cubicBezTo>
                      <a:pt x="39213" y="936645"/>
                      <a:pt x="39188" y="936637"/>
                      <a:pt x="39164" y="936629"/>
                    </a:cubicBezTo>
                    <a:cubicBezTo>
                      <a:pt x="31979" y="934376"/>
                      <a:pt x="27982" y="926728"/>
                      <a:pt x="30236" y="919546"/>
                    </a:cubicBezTo>
                    <a:cubicBezTo>
                      <a:pt x="30236" y="919546"/>
                      <a:pt x="30236" y="919545"/>
                      <a:pt x="30237" y="919545"/>
                    </a:cubicBezTo>
                    <a:cubicBezTo>
                      <a:pt x="34320" y="906533"/>
                      <a:pt x="38882" y="893670"/>
                      <a:pt x="43795" y="881313"/>
                    </a:cubicBezTo>
                    <a:close/>
                    <a:moveTo>
                      <a:pt x="9076" y="1013732"/>
                    </a:moveTo>
                    <a:cubicBezTo>
                      <a:pt x="11416" y="1007866"/>
                      <a:pt x="17479" y="1004374"/>
                      <a:pt x="23729" y="1005293"/>
                    </a:cubicBezTo>
                    <a:cubicBezTo>
                      <a:pt x="31179" y="1006388"/>
                      <a:pt x="36330" y="1013312"/>
                      <a:pt x="35235" y="1020759"/>
                    </a:cubicBezTo>
                    <a:cubicBezTo>
                      <a:pt x="30668" y="1052420"/>
                      <a:pt x="28090" y="1084336"/>
                      <a:pt x="27515" y="1116320"/>
                    </a:cubicBezTo>
                    <a:cubicBezTo>
                      <a:pt x="27361" y="1123844"/>
                      <a:pt x="21137" y="1129819"/>
                      <a:pt x="13610" y="1129670"/>
                    </a:cubicBezTo>
                    <a:cubicBezTo>
                      <a:pt x="6081" y="1129519"/>
                      <a:pt x="101" y="1123296"/>
                      <a:pt x="252" y="1115771"/>
                    </a:cubicBezTo>
                    <a:cubicBezTo>
                      <a:pt x="252" y="1115770"/>
                      <a:pt x="252" y="1115770"/>
                      <a:pt x="252" y="1115769"/>
                    </a:cubicBezTo>
                    <a:cubicBezTo>
                      <a:pt x="850" y="1082643"/>
                      <a:pt x="3524" y="1049586"/>
                      <a:pt x="8257" y="1016794"/>
                    </a:cubicBezTo>
                    <a:cubicBezTo>
                      <a:pt x="8410" y="1015745"/>
                      <a:pt x="8685" y="1014717"/>
                      <a:pt x="9076" y="1013732"/>
                    </a:cubicBezTo>
                    <a:close/>
                    <a:moveTo>
                      <a:pt x="123821" y="748734"/>
                    </a:moveTo>
                    <a:cubicBezTo>
                      <a:pt x="124393" y="747295"/>
                      <a:pt x="125207" y="745964"/>
                      <a:pt x="126228" y="744799"/>
                    </a:cubicBezTo>
                    <a:cubicBezTo>
                      <a:pt x="148368" y="719500"/>
                      <a:pt x="173342" y="696828"/>
                      <a:pt x="200661" y="677229"/>
                    </a:cubicBezTo>
                    <a:cubicBezTo>
                      <a:pt x="206777" y="672840"/>
                      <a:pt x="215296" y="674238"/>
                      <a:pt x="219688" y="680352"/>
                    </a:cubicBezTo>
                    <a:cubicBezTo>
                      <a:pt x="224079" y="686466"/>
                      <a:pt x="222681" y="694981"/>
                      <a:pt x="216564" y="699371"/>
                    </a:cubicBezTo>
                    <a:cubicBezTo>
                      <a:pt x="190945" y="717750"/>
                      <a:pt x="167523" y="739011"/>
                      <a:pt x="146760" y="762735"/>
                    </a:cubicBezTo>
                    <a:cubicBezTo>
                      <a:pt x="141805" y="768402"/>
                      <a:pt x="133193" y="768982"/>
                      <a:pt x="127523" y="764030"/>
                    </a:cubicBezTo>
                    <a:cubicBezTo>
                      <a:pt x="127523" y="764029"/>
                      <a:pt x="127522" y="764029"/>
                      <a:pt x="127521" y="764028"/>
                    </a:cubicBezTo>
                    <a:cubicBezTo>
                      <a:pt x="123172" y="760228"/>
                      <a:pt x="121689" y="754101"/>
                      <a:pt x="123821" y="748734"/>
                    </a:cubicBezTo>
                    <a:close/>
                    <a:moveTo>
                      <a:pt x="4306" y="1208582"/>
                    </a:moveTo>
                    <a:cubicBezTo>
                      <a:pt x="6222" y="1203754"/>
                      <a:pt x="10717" y="1200434"/>
                      <a:pt x="15896" y="1200022"/>
                    </a:cubicBezTo>
                    <a:cubicBezTo>
                      <a:pt x="23401" y="1199420"/>
                      <a:pt x="29972" y="1205012"/>
                      <a:pt x="30574" y="1212513"/>
                    </a:cubicBezTo>
                    <a:cubicBezTo>
                      <a:pt x="30575" y="1212515"/>
                      <a:pt x="30575" y="1212516"/>
                      <a:pt x="30575" y="1212518"/>
                    </a:cubicBezTo>
                    <a:cubicBezTo>
                      <a:pt x="33043" y="1243335"/>
                      <a:pt x="36982" y="1275575"/>
                      <a:pt x="42280" y="1308340"/>
                    </a:cubicBezTo>
                    <a:cubicBezTo>
                      <a:pt x="43481" y="1315771"/>
                      <a:pt x="38429" y="1322768"/>
                      <a:pt x="30996" y="1323970"/>
                    </a:cubicBezTo>
                    <a:cubicBezTo>
                      <a:pt x="23562" y="1325171"/>
                      <a:pt x="16562" y="1320121"/>
                      <a:pt x="15361" y="1312690"/>
                    </a:cubicBezTo>
                    <a:cubicBezTo>
                      <a:pt x="9946" y="1279205"/>
                      <a:pt x="5920" y="1246235"/>
                      <a:pt x="3394" y="1214692"/>
                    </a:cubicBezTo>
                    <a:cubicBezTo>
                      <a:pt x="3224" y="1212612"/>
                      <a:pt x="3536" y="1210521"/>
                      <a:pt x="4306" y="1208582"/>
                    </a:cubicBezTo>
                    <a:close/>
                    <a:moveTo>
                      <a:pt x="280917" y="635517"/>
                    </a:moveTo>
                    <a:cubicBezTo>
                      <a:pt x="282252" y="632145"/>
                      <a:pt x="284880" y="629448"/>
                      <a:pt x="288216" y="628023"/>
                    </a:cubicBezTo>
                    <a:cubicBezTo>
                      <a:pt x="319015" y="614900"/>
                      <a:pt x="351021" y="604814"/>
                      <a:pt x="383780" y="597906"/>
                    </a:cubicBezTo>
                    <a:cubicBezTo>
                      <a:pt x="391145" y="596336"/>
                      <a:pt x="398388" y="601031"/>
                      <a:pt x="399959" y="608392"/>
                    </a:cubicBezTo>
                    <a:cubicBezTo>
                      <a:pt x="401530" y="615753"/>
                      <a:pt x="396833" y="622993"/>
                      <a:pt x="389469" y="624563"/>
                    </a:cubicBezTo>
                    <a:cubicBezTo>
                      <a:pt x="389463" y="624564"/>
                      <a:pt x="389457" y="624566"/>
                      <a:pt x="389451" y="624567"/>
                    </a:cubicBezTo>
                    <a:cubicBezTo>
                      <a:pt x="358431" y="631104"/>
                      <a:pt x="328124" y="640652"/>
                      <a:pt x="298960" y="653075"/>
                    </a:cubicBezTo>
                    <a:cubicBezTo>
                      <a:pt x="292039" y="656041"/>
                      <a:pt x="284023" y="652837"/>
                      <a:pt x="281056" y="645919"/>
                    </a:cubicBezTo>
                    <a:cubicBezTo>
                      <a:pt x="279636" y="642606"/>
                      <a:pt x="279586" y="638866"/>
                      <a:pt x="280917" y="635516"/>
                    </a:cubicBezTo>
                    <a:close/>
                    <a:moveTo>
                      <a:pt x="34990" y="1401296"/>
                    </a:moveTo>
                    <a:cubicBezTo>
                      <a:pt x="36641" y="1397127"/>
                      <a:pt x="40239" y="1394037"/>
                      <a:pt x="44612" y="1393036"/>
                    </a:cubicBezTo>
                    <a:cubicBezTo>
                      <a:pt x="51951" y="1391351"/>
                      <a:pt x="59267" y="1395931"/>
                      <a:pt x="60953" y="1403266"/>
                    </a:cubicBezTo>
                    <a:cubicBezTo>
                      <a:pt x="67626" y="1432294"/>
                      <a:pt x="75404" y="1462400"/>
                      <a:pt x="84068" y="1492748"/>
                    </a:cubicBezTo>
                    <a:cubicBezTo>
                      <a:pt x="86134" y="1499986"/>
                      <a:pt x="81939" y="1507528"/>
                      <a:pt x="74698" y="1509594"/>
                    </a:cubicBezTo>
                    <a:cubicBezTo>
                      <a:pt x="67457" y="1511659"/>
                      <a:pt x="59913" y="1507466"/>
                      <a:pt x="57847" y="1500229"/>
                    </a:cubicBezTo>
                    <a:cubicBezTo>
                      <a:pt x="57847" y="1500229"/>
                      <a:pt x="57846" y="1500228"/>
                      <a:pt x="57846" y="1500227"/>
                    </a:cubicBezTo>
                    <a:cubicBezTo>
                      <a:pt x="49052" y="1469427"/>
                      <a:pt x="41157" y="1438856"/>
                      <a:pt x="34377" y="1409371"/>
                    </a:cubicBezTo>
                    <a:cubicBezTo>
                      <a:pt x="33754" y="1406680"/>
                      <a:pt x="33968" y="1403863"/>
                      <a:pt x="34990" y="1401296"/>
                    </a:cubicBezTo>
                    <a:close/>
                    <a:moveTo>
                      <a:pt x="470834" y="594563"/>
                    </a:moveTo>
                    <a:cubicBezTo>
                      <a:pt x="472838" y="589518"/>
                      <a:pt x="477645" y="586142"/>
                      <a:pt x="483073" y="585969"/>
                    </a:cubicBezTo>
                    <a:cubicBezTo>
                      <a:pt x="516440" y="584898"/>
                      <a:pt x="549838" y="586685"/>
                      <a:pt x="582900" y="591310"/>
                    </a:cubicBezTo>
                    <a:cubicBezTo>
                      <a:pt x="590357" y="592362"/>
                      <a:pt x="595548" y="599256"/>
                      <a:pt x="594497" y="606709"/>
                    </a:cubicBezTo>
                    <a:cubicBezTo>
                      <a:pt x="593445" y="614156"/>
                      <a:pt x="586558" y="619345"/>
                      <a:pt x="579106" y="618302"/>
                    </a:cubicBezTo>
                    <a:cubicBezTo>
                      <a:pt x="572377" y="617357"/>
                      <a:pt x="565618" y="616536"/>
                      <a:pt x="558830" y="615839"/>
                    </a:cubicBezTo>
                    <a:cubicBezTo>
                      <a:pt x="560415" y="647029"/>
                      <a:pt x="564965" y="677997"/>
                      <a:pt x="572419" y="708326"/>
                    </a:cubicBezTo>
                    <a:cubicBezTo>
                      <a:pt x="574247" y="715627"/>
                      <a:pt x="569808" y="723028"/>
                      <a:pt x="562503" y="724856"/>
                    </a:cubicBezTo>
                    <a:cubicBezTo>
                      <a:pt x="555198" y="726684"/>
                      <a:pt x="547794" y="722247"/>
                      <a:pt x="545965" y="714945"/>
                    </a:cubicBezTo>
                    <a:cubicBezTo>
                      <a:pt x="545956" y="714909"/>
                      <a:pt x="545947" y="714872"/>
                      <a:pt x="545938" y="714836"/>
                    </a:cubicBezTo>
                    <a:cubicBezTo>
                      <a:pt x="537951" y="682334"/>
                      <a:pt x="533123" y="649137"/>
                      <a:pt x="531522" y="615707"/>
                    </a:cubicBezTo>
                    <a:cubicBezTo>
                      <a:pt x="531489" y="615044"/>
                      <a:pt x="531506" y="614378"/>
                      <a:pt x="531570" y="613717"/>
                    </a:cubicBezTo>
                    <a:cubicBezTo>
                      <a:pt x="515719" y="612873"/>
                      <a:pt x="499811" y="612702"/>
                      <a:pt x="483948" y="613212"/>
                    </a:cubicBezTo>
                    <a:cubicBezTo>
                      <a:pt x="476418" y="613450"/>
                      <a:pt x="470121" y="607541"/>
                      <a:pt x="469883" y="600014"/>
                    </a:cubicBezTo>
                    <a:cubicBezTo>
                      <a:pt x="469824" y="598151"/>
                      <a:pt x="470148" y="596296"/>
                      <a:pt x="470834" y="594563"/>
                    </a:cubicBezTo>
                    <a:close/>
                    <a:moveTo>
                      <a:pt x="561840" y="418274"/>
                    </a:moveTo>
                    <a:cubicBezTo>
                      <a:pt x="564624" y="411280"/>
                      <a:pt x="572552" y="407867"/>
                      <a:pt x="579549" y="410649"/>
                    </a:cubicBezTo>
                    <a:cubicBezTo>
                      <a:pt x="586434" y="413387"/>
                      <a:pt x="589871" y="421121"/>
                      <a:pt x="587287" y="428064"/>
                    </a:cubicBezTo>
                    <a:cubicBezTo>
                      <a:pt x="576271" y="457726"/>
                      <a:pt x="568327" y="488439"/>
                      <a:pt x="563579" y="519721"/>
                    </a:cubicBezTo>
                    <a:cubicBezTo>
                      <a:pt x="562462" y="527164"/>
                      <a:pt x="555519" y="532292"/>
                      <a:pt x="548072" y="531175"/>
                    </a:cubicBezTo>
                    <a:cubicBezTo>
                      <a:pt x="540626" y="530058"/>
                      <a:pt x="535495" y="523118"/>
                      <a:pt x="536613" y="515675"/>
                    </a:cubicBezTo>
                    <a:cubicBezTo>
                      <a:pt x="536616" y="515660"/>
                      <a:pt x="536618" y="515645"/>
                      <a:pt x="536620" y="515630"/>
                    </a:cubicBezTo>
                    <a:cubicBezTo>
                      <a:pt x="541649" y="482501"/>
                      <a:pt x="550062" y="449975"/>
                      <a:pt x="561729" y="418561"/>
                    </a:cubicBezTo>
                    <a:close/>
                    <a:moveTo>
                      <a:pt x="604990" y="330887"/>
                    </a:moveTo>
                    <a:cubicBezTo>
                      <a:pt x="605296" y="330116"/>
                      <a:pt x="605672" y="329374"/>
                      <a:pt x="606112" y="328672"/>
                    </a:cubicBezTo>
                    <a:cubicBezTo>
                      <a:pt x="623918" y="300380"/>
                      <a:pt x="644347" y="273825"/>
                      <a:pt x="667132" y="249361"/>
                    </a:cubicBezTo>
                    <a:cubicBezTo>
                      <a:pt x="672263" y="243852"/>
                      <a:pt x="680890" y="243544"/>
                      <a:pt x="686401" y="248674"/>
                    </a:cubicBezTo>
                    <a:cubicBezTo>
                      <a:pt x="691900" y="253791"/>
                      <a:pt x="692221" y="262390"/>
                      <a:pt x="687119" y="267902"/>
                    </a:cubicBezTo>
                    <a:cubicBezTo>
                      <a:pt x="665501" y="291110"/>
                      <a:pt x="646117" y="316300"/>
                      <a:pt x="629222" y="343140"/>
                    </a:cubicBezTo>
                    <a:cubicBezTo>
                      <a:pt x="625225" y="349519"/>
                      <a:pt x="616811" y="351451"/>
                      <a:pt x="610429" y="347456"/>
                    </a:cubicBezTo>
                    <a:cubicBezTo>
                      <a:pt x="604856" y="343967"/>
                      <a:pt x="602568" y="336998"/>
                      <a:pt x="604990" y="330887"/>
                    </a:cubicBezTo>
                    <a:close/>
                    <a:moveTo>
                      <a:pt x="736616" y="187948"/>
                    </a:moveTo>
                    <a:cubicBezTo>
                      <a:pt x="737516" y="185683"/>
                      <a:pt x="739010" y="183702"/>
                      <a:pt x="740940" y="182214"/>
                    </a:cubicBezTo>
                    <a:cubicBezTo>
                      <a:pt x="767243" y="161975"/>
                      <a:pt x="794897" y="143555"/>
                      <a:pt x="823710" y="127080"/>
                    </a:cubicBezTo>
                    <a:cubicBezTo>
                      <a:pt x="830240" y="123331"/>
                      <a:pt x="838573" y="125583"/>
                      <a:pt x="842324" y="132109"/>
                    </a:cubicBezTo>
                    <a:cubicBezTo>
                      <a:pt x="846075" y="138636"/>
                      <a:pt x="843822" y="146966"/>
                      <a:pt x="837293" y="150715"/>
                    </a:cubicBezTo>
                    <a:cubicBezTo>
                      <a:pt x="809561" y="166569"/>
                      <a:pt x="782943" y="184296"/>
                      <a:pt x="757627" y="203773"/>
                    </a:cubicBezTo>
                    <a:cubicBezTo>
                      <a:pt x="751669" y="208378"/>
                      <a:pt x="743104" y="207284"/>
                      <a:pt x="738497" y="201328"/>
                    </a:cubicBezTo>
                    <a:cubicBezTo>
                      <a:pt x="735547" y="197514"/>
                      <a:pt x="734832" y="192427"/>
                      <a:pt x="736616" y="187948"/>
                    </a:cubicBezTo>
                    <a:close/>
                    <a:moveTo>
                      <a:pt x="579217" y="798440"/>
                    </a:moveTo>
                    <a:cubicBezTo>
                      <a:pt x="581999" y="791445"/>
                      <a:pt x="589926" y="788030"/>
                      <a:pt x="596924" y="790810"/>
                    </a:cubicBezTo>
                    <a:cubicBezTo>
                      <a:pt x="600108" y="792075"/>
                      <a:pt x="602698" y="794492"/>
                      <a:pt x="604180" y="797580"/>
                    </a:cubicBezTo>
                    <a:cubicBezTo>
                      <a:pt x="617479" y="826007"/>
                      <a:pt x="634579" y="852496"/>
                      <a:pt x="655012" y="876322"/>
                    </a:cubicBezTo>
                    <a:cubicBezTo>
                      <a:pt x="659975" y="881982"/>
                      <a:pt x="659408" y="890593"/>
                      <a:pt x="653745" y="895555"/>
                    </a:cubicBezTo>
                    <a:cubicBezTo>
                      <a:pt x="648082" y="900516"/>
                      <a:pt x="639468" y="899949"/>
                      <a:pt x="634504" y="894289"/>
                    </a:cubicBezTo>
                    <a:cubicBezTo>
                      <a:pt x="612436" y="868599"/>
                      <a:pt x="593963" y="840031"/>
                      <a:pt x="579593" y="809369"/>
                    </a:cubicBezTo>
                    <a:cubicBezTo>
                      <a:pt x="577943" y="805939"/>
                      <a:pt x="577807" y="801975"/>
                      <a:pt x="579217" y="798440"/>
                    </a:cubicBezTo>
                    <a:close/>
                    <a:moveTo>
                      <a:pt x="663360" y="622098"/>
                    </a:moveTo>
                    <a:cubicBezTo>
                      <a:pt x="666045" y="615358"/>
                      <a:pt x="673542" y="611902"/>
                      <a:pt x="680413" y="614237"/>
                    </a:cubicBezTo>
                    <a:cubicBezTo>
                      <a:pt x="687922" y="616787"/>
                      <a:pt x="695395" y="619536"/>
                      <a:pt x="702626" y="622408"/>
                    </a:cubicBezTo>
                    <a:cubicBezTo>
                      <a:pt x="726687" y="631831"/>
                      <a:pt x="749754" y="643616"/>
                      <a:pt x="771489" y="657588"/>
                    </a:cubicBezTo>
                    <a:cubicBezTo>
                      <a:pt x="777799" y="661696"/>
                      <a:pt x="779583" y="670140"/>
                      <a:pt x="775473" y="676447"/>
                    </a:cubicBezTo>
                    <a:cubicBezTo>
                      <a:pt x="771363" y="682754"/>
                      <a:pt x="762916" y="684537"/>
                      <a:pt x="756606" y="680429"/>
                    </a:cubicBezTo>
                    <a:cubicBezTo>
                      <a:pt x="736390" y="667443"/>
                      <a:pt x="714935" y="656492"/>
                      <a:pt x="692556" y="647739"/>
                    </a:cubicBezTo>
                    <a:cubicBezTo>
                      <a:pt x="685752" y="645036"/>
                      <a:pt x="678715" y="642449"/>
                      <a:pt x="671640" y="640044"/>
                    </a:cubicBezTo>
                    <a:cubicBezTo>
                      <a:pt x="664511" y="637623"/>
                      <a:pt x="660695" y="629883"/>
                      <a:pt x="663117" y="622756"/>
                    </a:cubicBezTo>
                    <a:cubicBezTo>
                      <a:pt x="663117" y="622756"/>
                      <a:pt x="663117" y="622756"/>
                      <a:pt x="663117" y="622756"/>
                    </a:cubicBezTo>
                    <a:cubicBezTo>
                      <a:pt x="663193" y="622532"/>
                      <a:pt x="663273" y="622314"/>
                      <a:pt x="663360" y="622098"/>
                    </a:cubicBezTo>
                    <a:close/>
                    <a:moveTo>
                      <a:pt x="905161" y="90253"/>
                    </a:moveTo>
                    <a:cubicBezTo>
                      <a:pt x="906489" y="86899"/>
                      <a:pt x="909097" y="84211"/>
                      <a:pt x="912410" y="82780"/>
                    </a:cubicBezTo>
                    <a:cubicBezTo>
                      <a:pt x="941565" y="70150"/>
                      <a:pt x="972689" y="58388"/>
                      <a:pt x="1004916" y="47823"/>
                    </a:cubicBezTo>
                    <a:cubicBezTo>
                      <a:pt x="1012071" y="45477"/>
                      <a:pt x="1019774" y="49373"/>
                      <a:pt x="1022121" y="56524"/>
                    </a:cubicBezTo>
                    <a:cubicBezTo>
                      <a:pt x="1024468" y="63676"/>
                      <a:pt x="1020571" y="71375"/>
                      <a:pt x="1013416" y="73721"/>
                    </a:cubicBezTo>
                    <a:cubicBezTo>
                      <a:pt x="981980" y="84028"/>
                      <a:pt x="951645" y="95490"/>
                      <a:pt x="923253" y="107790"/>
                    </a:cubicBezTo>
                    <a:cubicBezTo>
                      <a:pt x="916343" y="110783"/>
                      <a:pt x="908315" y="107609"/>
                      <a:pt x="905321" y="100702"/>
                    </a:cubicBezTo>
                    <a:cubicBezTo>
                      <a:pt x="903881" y="97378"/>
                      <a:pt x="903824" y="93619"/>
                      <a:pt x="905161" y="90253"/>
                    </a:cubicBezTo>
                    <a:close/>
                    <a:moveTo>
                      <a:pt x="710842" y="935903"/>
                    </a:moveTo>
                    <a:cubicBezTo>
                      <a:pt x="713449" y="929368"/>
                      <a:pt x="720604" y="925890"/>
                      <a:pt x="727356" y="927876"/>
                    </a:cubicBezTo>
                    <a:cubicBezTo>
                      <a:pt x="755760" y="936229"/>
                      <a:pt x="781040" y="929035"/>
                      <a:pt x="802492" y="906490"/>
                    </a:cubicBezTo>
                    <a:cubicBezTo>
                      <a:pt x="807682" y="901036"/>
                      <a:pt x="816312" y="900820"/>
                      <a:pt x="821768" y="906007"/>
                    </a:cubicBezTo>
                    <a:cubicBezTo>
                      <a:pt x="827225" y="911194"/>
                      <a:pt x="827441" y="919821"/>
                      <a:pt x="822252" y="925275"/>
                    </a:cubicBezTo>
                    <a:cubicBezTo>
                      <a:pt x="793592" y="955392"/>
                      <a:pt x="758116" y="965335"/>
                      <a:pt x="719660" y="954025"/>
                    </a:cubicBezTo>
                    <a:cubicBezTo>
                      <a:pt x="712436" y="951901"/>
                      <a:pt x="708303" y="944325"/>
                      <a:pt x="710428" y="937105"/>
                    </a:cubicBezTo>
                    <a:cubicBezTo>
                      <a:pt x="710428" y="937104"/>
                      <a:pt x="710428" y="937104"/>
                      <a:pt x="710428" y="937104"/>
                    </a:cubicBezTo>
                    <a:cubicBezTo>
                      <a:pt x="710549" y="936694"/>
                      <a:pt x="710687" y="936293"/>
                      <a:pt x="710842" y="935903"/>
                    </a:cubicBezTo>
                    <a:close/>
                    <a:moveTo>
                      <a:pt x="1090404" y="28983"/>
                    </a:moveTo>
                    <a:cubicBezTo>
                      <a:pt x="1092028" y="24881"/>
                      <a:pt x="1095540" y="21820"/>
                      <a:pt x="1099827" y="20772"/>
                    </a:cubicBezTo>
                    <a:cubicBezTo>
                      <a:pt x="1130676" y="13195"/>
                      <a:pt x="1163110" y="6338"/>
                      <a:pt x="1196228" y="392"/>
                    </a:cubicBezTo>
                    <a:cubicBezTo>
                      <a:pt x="1203645" y="-910"/>
                      <a:pt x="1210713" y="4044"/>
                      <a:pt x="1212015" y="11458"/>
                    </a:cubicBezTo>
                    <a:cubicBezTo>
                      <a:pt x="1213311" y="18831"/>
                      <a:pt x="1208414" y="25869"/>
                      <a:pt x="1201048" y="27220"/>
                    </a:cubicBezTo>
                    <a:cubicBezTo>
                      <a:pt x="1168494" y="33063"/>
                      <a:pt x="1136628" y="39799"/>
                      <a:pt x="1106335" y="47239"/>
                    </a:cubicBezTo>
                    <a:cubicBezTo>
                      <a:pt x="1099022" y="49036"/>
                      <a:pt x="1091637" y="44567"/>
                      <a:pt x="1089839" y="37257"/>
                    </a:cubicBezTo>
                    <a:cubicBezTo>
                      <a:pt x="1089163" y="34507"/>
                      <a:pt x="1089361" y="31615"/>
                      <a:pt x="1090404" y="28983"/>
                    </a:cubicBezTo>
                    <a:close/>
                    <a:moveTo>
                      <a:pt x="821122" y="731297"/>
                    </a:moveTo>
                    <a:cubicBezTo>
                      <a:pt x="823909" y="724304"/>
                      <a:pt x="831839" y="720894"/>
                      <a:pt x="838835" y="723680"/>
                    </a:cubicBezTo>
                    <a:cubicBezTo>
                      <a:pt x="841500" y="724741"/>
                      <a:pt x="843762" y="726615"/>
                      <a:pt x="845300" y="729035"/>
                    </a:cubicBezTo>
                    <a:cubicBezTo>
                      <a:pt x="865372" y="759162"/>
                      <a:pt x="873541" y="795664"/>
                      <a:pt x="868223" y="831468"/>
                    </a:cubicBezTo>
                    <a:cubicBezTo>
                      <a:pt x="867110" y="838912"/>
                      <a:pt x="860170" y="844045"/>
                      <a:pt x="852723" y="842932"/>
                    </a:cubicBezTo>
                    <a:cubicBezTo>
                      <a:pt x="845275" y="841819"/>
                      <a:pt x="840141" y="834883"/>
                      <a:pt x="841254" y="827438"/>
                    </a:cubicBezTo>
                    <a:cubicBezTo>
                      <a:pt x="841255" y="827428"/>
                      <a:pt x="841257" y="827418"/>
                      <a:pt x="841259" y="827408"/>
                    </a:cubicBezTo>
                    <a:cubicBezTo>
                      <a:pt x="845527" y="798102"/>
                      <a:pt x="838764" y="768254"/>
                      <a:pt x="822280" y="743646"/>
                    </a:cubicBezTo>
                    <a:cubicBezTo>
                      <a:pt x="819931" y="739954"/>
                      <a:pt x="819500" y="735360"/>
                      <a:pt x="821122" y="731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46"/>
              <p:cNvSpPr/>
              <p:nvPr/>
            </p:nvSpPr>
            <p:spPr>
              <a:xfrm>
                <a:off x="4496868" y="2948123"/>
                <a:ext cx="144434" cy="153119"/>
              </a:xfrm>
              <a:custGeom>
                <a:avLst/>
                <a:gdLst/>
                <a:ahLst/>
                <a:cxnLst/>
                <a:rect l="l" t="t" r="r" b="b"/>
                <a:pathLst>
                  <a:path w="144434" h="153119" extrusionOk="0">
                    <a:moveTo>
                      <a:pt x="0" y="0"/>
                    </a:moveTo>
                    <a:lnTo>
                      <a:pt x="144435" y="56140"/>
                    </a:lnTo>
                    <a:lnTo>
                      <a:pt x="23579" y="153119"/>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1" name="Google Shape;1231;p46"/>
            <p:cNvGrpSpPr/>
            <p:nvPr/>
          </p:nvGrpSpPr>
          <p:grpSpPr>
            <a:xfrm flipH="1">
              <a:off x="6529701" y="-823675"/>
              <a:ext cx="2987361" cy="2245032"/>
              <a:chOff x="2928576" y="0"/>
              <a:chExt cx="2987361" cy="2245032"/>
            </a:xfrm>
          </p:grpSpPr>
          <p:sp>
            <p:nvSpPr>
              <p:cNvPr id="1232" name="Google Shape;1232;p46"/>
              <p:cNvSpPr/>
              <p:nvPr/>
            </p:nvSpPr>
            <p:spPr>
              <a:xfrm>
                <a:off x="5825274" y="2079638"/>
                <a:ext cx="27165" cy="68669"/>
              </a:xfrm>
              <a:custGeom>
                <a:avLst/>
                <a:gdLst/>
                <a:ahLst/>
                <a:cxnLst/>
                <a:rect l="l" t="t" r="r" b="b"/>
                <a:pathLst>
                  <a:path w="27165" h="68669" extrusionOk="0">
                    <a:moveTo>
                      <a:pt x="12307" y="68533"/>
                    </a:moveTo>
                    <a:cubicBezTo>
                      <a:pt x="18940" y="70068"/>
                      <a:pt x="25561" y="65938"/>
                      <a:pt x="27097" y="59308"/>
                    </a:cubicBezTo>
                    <a:cubicBezTo>
                      <a:pt x="27318" y="58351"/>
                      <a:pt x="27425" y="57370"/>
                      <a:pt x="27414" y="56388"/>
                    </a:cubicBezTo>
                    <a:cubicBezTo>
                      <a:pt x="27228" y="41368"/>
                      <a:pt x="26355" y="26184"/>
                      <a:pt x="24818" y="11258"/>
                    </a:cubicBezTo>
                    <a:cubicBezTo>
                      <a:pt x="24134" y="4494"/>
                      <a:pt x="18094" y="-436"/>
                      <a:pt x="11327" y="247"/>
                    </a:cubicBezTo>
                    <a:cubicBezTo>
                      <a:pt x="4560" y="931"/>
                      <a:pt x="-371" y="6968"/>
                      <a:pt x="312" y="13732"/>
                    </a:cubicBezTo>
                    <a:cubicBezTo>
                      <a:pt x="314" y="13747"/>
                      <a:pt x="316" y="13762"/>
                      <a:pt x="317" y="13776"/>
                    </a:cubicBezTo>
                    <a:cubicBezTo>
                      <a:pt x="1777" y="27970"/>
                      <a:pt x="2608" y="42409"/>
                      <a:pt x="2785" y="56693"/>
                    </a:cubicBezTo>
                    <a:cubicBezTo>
                      <a:pt x="2855" y="62359"/>
                      <a:pt x="6785" y="67246"/>
                      <a:pt x="12307" y="685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46"/>
              <p:cNvSpPr/>
              <p:nvPr/>
            </p:nvSpPr>
            <p:spPr>
              <a:xfrm>
                <a:off x="2942024" y="131258"/>
                <a:ext cx="2890745" cy="1885233"/>
              </a:xfrm>
              <a:custGeom>
                <a:avLst/>
                <a:gdLst/>
                <a:ahLst/>
                <a:cxnLst/>
                <a:rect l="l" t="t" r="r" b="b"/>
                <a:pathLst>
                  <a:path w="2890745" h="1885233" extrusionOk="0">
                    <a:moveTo>
                      <a:pt x="2875908" y="1885099"/>
                    </a:moveTo>
                    <a:cubicBezTo>
                      <a:pt x="2882537" y="1886628"/>
                      <a:pt x="2889150" y="1882495"/>
                      <a:pt x="2890679" y="1875869"/>
                    </a:cubicBezTo>
                    <a:cubicBezTo>
                      <a:pt x="2891150" y="1873829"/>
                      <a:pt x="2891093" y="1871703"/>
                      <a:pt x="2890513" y="1869691"/>
                    </a:cubicBezTo>
                    <a:cubicBezTo>
                      <a:pt x="2882037" y="1840564"/>
                      <a:pt x="2871268" y="1812153"/>
                      <a:pt x="2858308" y="1784724"/>
                    </a:cubicBezTo>
                    <a:cubicBezTo>
                      <a:pt x="2855406" y="1778575"/>
                      <a:pt x="2848066" y="1775943"/>
                      <a:pt x="2841915" y="1778844"/>
                    </a:cubicBezTo>
                    <a:cubicBezTo>
                      <a:pt x="2835775" y="1781740"/>
                      <a:pt x="2833137" y="1789057"/>
                      <a:pt x="2836018" y="1795201"/>
                    </a:cubicBezTo>
                    <a:cubicBezTo>
                      <a:pt x="2848424" y="1821451"/>
                      <a:pt x="2858732" y="1848640"/>
                      <a:pt x="2866847" y="1876515"/>
                    </a:cubicBezTo>
                    <a:cubicBezTo>
                      <a:pt x="2868085" y="1880809"/>
                      <a:pt x="2871552" y="1884094"/>
                      <a:pt x="2875908" y="1885100"/>
                    </a:cubicBezTo>
                    <a:close/>
                    <a:moveTo>
                      <a:pt x="2800959" y="1724087"/>
                    </a:moveTo>
                    <a:cubicBezTo>
                      <a:pt x="2807585" y="1725623"/>
                      <a:pt x="2814202" y="1721500"/>
                      <a:pt x="2815739" y="1714877"/>
                    </a:cubicBezTo>
                    <a:cubicBezTo>
                      <a:pt x="2816492" y="1711632"/>
                      <a:pt x="2815897" y="1708221"/>
                      <a:pt x="2814091" y="1705421"/>
                    </a:cubicBezTo>
                    <a:cubicBezTo>
                      <a:pt x="2797632" y="1680044"/>
                      <a:pt x="2779816" y="1655573"/>
                      <a:pt x="2760720" y="1632114"/>
                    </a:cubicBezTo>
                    <a:cubicBezTo>
                      <a:pt x="2756430" y="1626838"/>
                      <a:pt x="2748673" y="1626038"/>
                      <a:pt x="2743395" y="1630327"/>
                    </a:cubicBezTo>
                    <a:cubicBezTo>
                      <a:pt x="2738127" y="1634607"/>
                      <a:pt x="2737318" y="1642342"/>
                      <a:pt x="2741587" y="1647619"/>
                    </a:cubicBezTo>
                    <a:cubicBezTo>
                      <a:pt x="2760122" y="1670389"/>
                      <a:pt x="2777416" y="1694140"/>
                      <a:pt x="2793395" y="1718769"/>
                    </a:cubicBezTo>
                    <a:cubicBezTo>
                      <a:pt x="2795126" y="1721460"/>
                      <a:pt x="2797841" y="1723368"/>
                      <a:pt x="2800959" y="1724087"/>
                    </a:cubicBezTo>
                    <a:close/>
                    <a:moveTo>
                      <a:pt x="2688917" y="1584978"/>
                    </a:moveTo>
                    <a:cubicBezTo>
                      <a:pt x="2695542" y="1586519"/>
                      <a:pt x="2702162" y="1582400"/>
                      <a:pt x="2703705" y="1575778"/>
                    </a:cubicBezTo>
                    <a:cubicBezTo>
                      <a:pt x="2704652" y="1571709"/>
                      <a:pt x="2703470" y="1567437"/>
                      <a:pt x="2700566" y="1564433"/>
                    </a:cubicBezTo>
                    <a:cubicBezTo>
                      <a:pt x="2680440" y="1543612"/>
                      <a:pt x="2658516" y="1522518"/>
                      <a:pt x="2635405" y="1501737"/>
                    </a:cubicBezTo>
                    <a:cubicBezTo>
                      <a:pt x="2630344" y="1497195"/>
                      <a:pt x="2622557" y="1497614"/>
                      <a:pt x="2618013" y="1502673"/>
                    </a:cubicBezTo>
                    <a:cubicBezTo>
                      <a:pt x="2613474" y="1507725"/>
                      <a:pt x="2613885" y="1515496"/>
                      <a:pt x="2618932" y="1520042"/>
                    </a:cubicBezTo>
                    <a:cubicBezTo>
                      <a:pt x="2641618" y="1540440"/>
                      <a:pt x="2663124" y="1561132"/>
                      <a:pt x="2682854" y="1581541"/>
                    </a:cubicBezTo>
                    <a:cubicBezTo>
                      <a:pt x="2684499" y="1583249"/>
                      <a:pt x="2686606" y="1584443"/>
                      <a:pt x="2688917" y="1584978"/>
                    </a:cubicBezTo>
                    <a:close/>
                    <a:moveTo>
                      <a:pt x="2556009" y="1464942"/>
                    </a:moveTo>
                    <a:cubicBezTo>
                      <a:pt x="2562635" y="1466482"/>
                      <a:pt x="2569255" y="1462361"/>
                      <a:pt x="2570795" y="1455738"/>
                    </a:cubicBezTo>
                    <a:cubicBezTo>
                      <a:pt x="2571868" y="1451126"/>
                      <a:pt x="2570200" y="1446308"/>
                      <a:pt x="2566504" y="1443346"/>
                    </a:cubicBezTo>
                    <a:cubicBezTo>
                      <a:pt x="2543877" y="1425211"/>
                      <a:pt x="2519741" y="1406801"/>
                      <a:pt x="2494764" y="1388626"/>
                    </a:cubicBezTo>
                    <a:cubicBezTo>
                      <a:pt x="2489265" y="1384625"/>
                      <a:pt x="2481562" y="1385837"/>
                      <a:pt x="2477559" y="1391333"/>
                    </a:cubicBezTo>
                    <a:cubicBezTo>
                      <a:pt x="2473556" y="1396829"/>
                      <a:pt x="2474768" y="1404529"/>
                      <a:pt x="2480267" y="1408530"/>
                    </a:cubicBezTo>
                    <a:cubicBezTo>
                      <a:pt x="2504936" y="1426482"/>
                      <a:pt x="2528766" y="1444658"/>
                      <a:pt x="2551097" y="1462553"/>
                    </a:cubicBezTo>
                    <a:cubicBezTo>
                      <a:pt x="2552534" y="1463709"/>
                      <a:pt x="2554213" y="1464526"/>
                      <a:pt x="2556009" y="1464943"/>
                    </a:cubicBezTo>
                    <a:close/>
                    <a:moveTo>
                      <a:pt x="2411187" y="1359258"/>
                    </a:moveTo>
                    <a:cubicBezTo>
                      <a:pt x="2417814" y="1360794"/>
                      <a:pt x="2424431" y="1356669"/>
                      <a:pt x="2425968" y="1350045"/>
                    </a:cubicBezTo>
                    <a:cubicBezTo>
                      <a:pt x="2427123" y="1345064"/>
                      <a:pt x="2425078" y="1339888"/>
                      <a:pt x="2420830" y="1337040"/>
                    </a:cubicBezTo>
                    <a:cubicBezTo>
                      <a:pt x="2396720" y="1320880"/>
                      <a:pt x="2371266" y="1304424"/>
                      <a:pt x="2345175" y="1288131"/>
                    </a:cubicBezTo>
                    <a:cubicBezTo>
                      <a:pt x="2339406" y="1284528"/>
                      <a:pt x="2331808" y="1286283"/>
                      <a:pt x="2328205" y="1292049"/>
                    </a:cubicBezTo>
                    <a:cubicBezTo>
                      <a:pt x="2324601" y="1297815"/>
                      <a:pt x="2326356" y="1305409"/>
                      <a:pt x="2332125" y="1309011"/>
                    </a:cubicBezTo>
                    <a:cubicBezTo>
                      <a:pt x="2357992" y="1325165"/>
                      <a:pt x="2383222" y="1341475"/>
                      <a:pt x="2407113" y="1357488"/>
                    </a:cubicBezTo>
                    <a:cubicBezTo>
                      <a:pt x="2408351" y="1358321"/>
                      <a:pt x="2409732" y="1358921"/>
                      <a:pt x="2411187" y="1359258"/>
                    </a:cubicBezTo>
                    <a:close/>
                    <a:moveTo>
                      <a:pt x="2259131" y="1264125"/>
                    </a:moveTo>
                    <a:cubicBezTo>
                      <a:pt x="2265759" y="1265658"/>
                      <a:pt x="2272375" y="1261531"/>
                      <a:pt x="2273908" y="1254906"/>
                    </a:cubicBezTo>
                    <a:cubicBezTo>
                      <a:pt x="2275122" y="1249664"/>
                      <a:pt x="2272789" y="1244242"/>
                      <a:pt x="2268149" y="1241516"/>
                    </a:cubicBezTo>
                    <a:cubicBezTo>
                      <a:pt x="2243098" y="1226804"/>
                      <a:pt x="2216809" y="1211782"/>
                      <a:pt x="2190014" y="1196869"/>
                    </a:cubicBezTo>
                    <a:cubicBezTo>
                      <a:pt x="2184067" y="1193569"/>
                      <a:pt x="2176570" y="1195713"/>
                      <a:pt x="2173269" y="1201657"/>
                    </a:cubicBezTo>
                    <a:cubicBezTo>
                      <a:pt x="2169973" y="1207591"/>
                      <a:pt x="2172104" y="1215071"/>
                      <a:pt x="2178032" y="1218380"/>
                    </a:cubicBezTo>
                    <a:cubicBezTo>
                      <a:pt x="2204661" y="1233202"/>
                      <a:pt x="2230783" y="1248128"/>
                      <a:pt x="2255672" y="1262743"/>
                    </a:cubicBezTo>
                    <a:cubicBezTo>
                      <a:pt x="2256748" y="1263377"/>
                      <a:pt x="2257915" y="1263843"/>
                      <a:pt x="2259131" y="1264125"/>
                    </a:cubicBezTo>
                    <a:close/>
                    <a:moveTo>
                      <a:pt x="2102424" y="1176788"/>
                    </a:moveTo>
                    <a:cubicBezTo>
                      <a:pt x="2109052" y="1178319"/>
                      <a:pt x="2115666" y="1174189"/>
                      <a:pt x="2117198" y="1167564"/>
                    </a:cubicBezTo>
                    <a:cubicBezTo>
                      <a:pt x="2118454" y="1162133"/>
                      <a:pt x="2115902" y="1156536"/>
                      <a:pt x="2110977" y="1153920"/>
                    </a:cubicBezTo>
                    <a:cubicBezTo>
                      <a:pt x="2085317" y="1140293"/>
                      <a:pt x="2058477" y="1126335"/>
                      <a:pt x="2031202" y="1112432"/>
                    </a:cubicBezTo>
                    <a:cubicBezTo>
                      <a:pt x="2025142" y="1109344"/>
                      <a:pt x="2017725" y="1111750"/>
                      <a:pt x="2014635" y="1117807"/>
                    </a:cubicBezTo>
                    <a:cubicBezTo>
                      <a:pt x="2011545" y="1123863"/>
                      <a:pt x="2013953" y="1131277"/>
                      <a:pt x="2020012" y="1134366"/>
                    </a:cubicBezTo>
                    <a:cubicBezTo>
                      <a:pt x="2047165" y="1148205"/>
                      <a:pt x="2073881" y="1162100"/>
                      <a:pt x="2099420" y="1175663"/>
                    </a:cubicBezTo>
                    <a:cubicBezTo>
                      <a:pt x="2100368" y="1176167"/>
                      <a:pt x="2101378" y="1176545"/>
                      <a:pt x="2102424" y="1176788"/>
                    </a:cubicBezTo>
                    <a:close/>
                    <a:moveTo>
                      <a:pt x="1942605" y="1095248"/>
                    </a:moveTo>
                    <a:cubicBezTo>
                      <a:pt x="1949234" y="1096777"/>
                      <a:pt x="1955848" y="1092646"/>
                      <a:pt x="1957378" y="1086021"/>
                    </a:cubicBezTo>
                    <a:cubicBezTo>
                      <a:pt x="1958664" y="1080451"/>
                      <a:pt x="1955946" y="1074730"/>
                      <a:pt x="1950815" y="1072205"/>
                    </a:cubicBezTo>
                    <a:cubicBezTo>
                      <a:pt x="1924751" y="1059388"/>
                      <a:pt x="1897534" y="1046216"/>
                      <a:pt x="1869924" y="1033055"/>
                    </a:cubicBezTo>
                    <a:cubicBezTo>
                      <a:pt x="1863786" y="1030126"/>
                      <a:pt x="1856434" y="1032726"/>
                      <a:pt x="1853504" y="1038861"/>
                    </a:cubicBezTo>
                    <a:cubicBezTo>
                      <a:pt x="1850573" y="1044997"/>
                      <a:pt x="1853174" y="1052346"/>
                      <a:pt x="1859312" y="1055275"/>
                    </a:cubicBezTo>
                    <a:cubicBezTo>
                      <a:pt x="1859316" y="1055276"/>
                      <a:pt x="1859320" y="1055278"/>
                      <a:pt x="1859323" y="1055280"/>
                    </a:cubicBezTo>
                    <a:cubicBezTo>
                      <a:pt x="1886843" y="1068397"/>
                      <a:pt x="1913967" y="1081524"/>
                      <a:pt x="1939943" y="1094297"/>
                    </a:cubicBezTo>
                    <a:cubicBezTo>
                      <a:pt x="1940791" y="1094715"/>
                      <a:pt x="1941685" y="1095034"/>
                      <a:pt x="1942605" y="1095248"/>
                    </a:cubicBezTo>
                    <a:close/>
                    <a:moveTo>
                      <a:pt x="1780664" y="1017990"/>
                    </a:moveTo>
                    <a:cubicBezTo>
                      <a:pt x="1787293" y="1019519"/>
                      <a:pt x="1793906" y="1015387"/>
                      <a:pt x="1795435" y="1008761"/>
                    </a:cubicBezTo>
                    <a:cubicBezTo>
                      <a:pt x="1796744" y="1003090"/>
                      <a:pt x="1793901" y="997278"/>
                      <a:pt x="1788621" y="994827"/>
                    </a:cubicBezTo>
                    <a:cubicBezTo>
                      <a:pt x="1762464" y="982688"/>
                      <a:pt x="1734996" y="970089"/>
                      <a:pt x="1706980" y="957379"/>
                    </a:cubicBezTo>
                    <a:cubicBezTo>
                      <a:pt x="1700791" y="954559"/>
                      <a:pt x="1693487" y="957288"/>
                      <a:pt x="1690666" y="963474"/>
                    </a:cubicBezTo>
                    <a:cubicBezTo>
                      <a:pt x="1687844" y="969660"/>
                      <a:pt x="1690574" y="976961"/>
                      <a:pt x="1696763" y="979781"/>
                    </a:cubicBezTo>
                    <a:cubicBezTo>
                      <a:pt x="1696775" y="979787"/>
                      <a:pt x="1696787" y="979792"/>
                      <a:pt x="1696799" y="979798"/>
                    </a:cubicBezTo>
                    <a:cubicBezTo>
                      <a:pt x="1724751" y="992479"/>
                      <a:pt x="1752155" y="1005049"/>
                      <a:pt x="1778248" y="1017158"/>
                    </a:cubicBezTo>
                    <a:cubicBezTo>
                      <a:pt x="1779023" y="1017518"/>
                      <a:pt x="1779832" y="1017797"/>
                      <a:pt x="1780664" y="1017990"/>
                    </a:cubicBezTo>
                    <a:close/>
                    <a:moveTo>
                      <a:pt x="1617452" y="943895"/>
                    </a:moveTo>
                    <a:cubicBezTo>
                      <a:pt x="1624080" y="945423"/>
                      <a:pt x="1630693" y="941291"/>
                      <a:pt x="1632221" y="934666"/>
                    </a:cubicBezTo>
                    <a:cubicBezTo>
                      <a:pt x="1633546" y="928925"/>
                      <a:pt x="1630616" y="923050"/>
                      <a:pt x="1625232" y="920653"/>
                    </a:cubicBezTo>
                    <a:cubicBezTo>
                      <a:pt x="1599173" y="909051"/>
                      <a:pt x="1571533" y="896842"/>
                      <a:pt x="1543081" y="884364"/>
                    </a:cubicBezTo>
                    <a:cubicBezTo>
                      <a:pt x="1536852" y="881632"/>
                      <a:pt x="1529587" y="884464"/>
                      <a:pt x="1526854" y="890690"/>
                    </a:cubicBezTo>
                    <a:cubicBezTo>
                      <a:pt x="1524121" y="896916"/>
                      <a:pt x="1526955" y="904178"/>
                      <a:pt x="1533183" y="906910"/>
                    </a:cubicBezTo>
                    <a:cubicBezTo>
                      <a:pt x="1561596" y="919369"/>
                      <a:pt x="1589193" y="931560"/>
                      <a:pt x="1615211" y="943143"/>
                    </a:cubicBezTo>
                    <a:cubicBezTo>
                      <a:pt x="1615932" y="943465"/>
                      <a:pt x="1616682" y="943717"/>
                      <a:pt x="1617452" y="943895"/>
                    </a:cubicBezTo>
                    <a:close/>
                    <a:moveTo>
                      <a:pt x="1452902" y="871690"/>
                    </a:moveTo>
                    <a:cubicBezTo>
                      <a:pt x="1459531" y="873218"/>
                      <a:pt x="1466143" y="869085"/>
                      <a:pt x="1467672" y="862459"/>
                    </a:cubicBezTo>
                    <a:cubicBezTo>
                      <a:pt x="1469006" y="856674"/>
                      <a:pt x="1466020" y="850761"/>
                      <a:pt x="1460572" y="848398"/>
                    </a:cubicBezTo>
                    <a:cubicBezTo>
                      <a:pt x="1433094" y="836486"/>
                      <a:pt x="1405626" y="824627"/>
                      <a:pt x="1378169" y="812823"/>
                    </a:cubicBezTo>
                    <a:cubicBezTo>
                      <a:pt x="1371921" y="810135"/>
                      <a:pt x="1364677" y="813019"/>
                      <a:pt x="1361988" y="819264"/>
                    </a:cubicBezTo>
                    <a:cubicBezTo>
                      <a:pt x="1359299" y="825509"/>
                      <a:pt x="1362184" y="832751"/>
                      <a:pt x="1368432" y="835439"/>
                    </a:cubicBezTo>
                    <a:cubicBezTo>
                      <a:pt x="1395855" y="847236"/>
                      <a:pt x="1423301" y="859086"/>
                      <a:pt x="1450771" y="870987"/>
                    </a:cubicBezTo>
                    <a:cubicBezTo>
                      <a:pt x="1451459" y="871285"/>
                      <a:pt x="1452172" y="871520"/>
                      <a:pt x="1452902" y="871690"/>
                    </a:cubicBezTo>
                    <a:close/>
                    <a:moveTo>
                      <a:pt x="1288082" y="800741"/>
                    </a:moveTo>
                    <a:cubicBezTo>
                      <a:pt x="1294710" y="802269"/>
                      <a:pt x="1301322" y="798136"/>
                      <a:pt x="1302851" y="791511"/>
                    </a:cubicBezTo>
                    <a:cubicBezTo>
                      <a:pt x="1304190" y="785706"/>
                      <a:pt x="1301180" y="779776"/>
                      <a:pt x="1295702" y="777429"/>
                    </a:cubicBezTo>
                    <a:lnTo>
                      <a:pt x="1213224" y="742108"/>
                    </a:lnTo>
                    <a:cubicBezTo>
                      <a:pt x="1206972" y="739430"/>
                      <a:pt x="1199732" y="742325"/>
                      <a:pt x="1197053" y="748574"/>
                    </a:cubicBezTo>
                    <a:cubicBezTo>
                      <a:pt x="1194373" y="754823"/>
                      <a:pt x="1197269" y="762060"/>
                      <a:pt x="1203521" y="764738"/>
                    </a:cubicBezTo>
                    <a:lnTo>
                      <a:pt x="1285999" y="800059"/>
                    </a:lnTo>
                    <a:cubicBezTo>
                      <a:pt x="1286672" y="800348"/>
                      <a:pt x="1287369" y="800576"/>
                      <a:pt x="1288082" y="800741"/>
                    </a:cubicBezTo>
                    <a:close/>
                    <a:moveTo>
                      <a:pt x="1123146" y="730048"/>
                    </a:moveTo>
                    <a:cubicBezTo>
                      <a:pt x="1129774" y="731576"/>
                      <a:pt x="1136387" y="727444"/>
                      <a:pt x="1137916" y="720819"/>
                    </a:cubicBezTo>
                    <a:cubicBezTo>
                      <a:pt x="1139254" y="715020"/>
                      <a:pt x="1136251" y="709094"/>
                      <a:pt x="1130782" y="706742"/>
                    </a:cubicBezTo>
                    <a:cubicBezTo>
                      <a:pt x="1103150" y="694863"/>
                      <a:pt x="1075699" y="683019"/>
                      <a:pt x="1048428" y="671211"/>
                    </a:cubicBezTo>
                    <a:cubicBezTo>
                      <a:pt x="1042185" y="668513"/>
                      <a:pt x="1034936" y="671386"/>
                      <a:pt x="1032237" y="677627"/>
                    </a:cubicBezTo>
                    <a:cubicBezTo>
                      <a:pt x="1029543" y="683858"/>
                      <a:pt x="1032404" y="691094"/>
                      <a:pt x="1038632" y="693800"/>
                    </a:cubicBezTo>
                    <a:cubicBezTo>
                      <a:pt x="1065912" y="705621"/>
                      <a:pt x="1093384" y="717474"/>
                      <a:pt x="1121049" y="729359"/>
                    </a:cubicBezTo>
                    <a:cubicBezTo>
                      <a:pt x="1121726" y="729650"/>
                      <a:pt x="1122428" y="729881"/>
                      <a:pt x="1123146" y="730048"/>
                    </a:cubicBezTo>
                    <a:close/>
                    <a:moveTo>
                      <a:pt x="958508" y="658651"/>
                    </a:moveTo>
                    <a:cubicBezTo>
                      <a:pt x="964276" y="659979"/>
                      <a:pt x="970174" y="657019"/>
                      <a:pt x="972554" y="651601"/>
                    </a:cubicBezTo>
                    <a:cubicBezTo>
                      <a:pt x="975287" y="645376"/>
                      <a:pt x="972455" y="638115"/>
                      <a:pt x="966228" y="635382"/>
                    </a:cubicBezTo>
                    <a:cubicBezTo>
                      <a:pt x="937188" y="622641"/>
                      <a:pt x="910369" y="610776"/>
                      <a:pt x="884241" y="599111"/>
                    </a:cubicBezTo>
                    <a:cubicBezTo>
                      <a:pt x="878034" y="596337"/>
                      <a:pt x="870751" y="599118"/>
                      <a:pt x="867976" y="605323"/>
                    </a:cubicBezTo>
                    <a:cubicBezTo>
                      <a:pt x="867975" y="605326"/>
                      <a:pt x="867974" y="605328"/>
                      <a:pt x="867973" y="605331"/>
                    </a:cubicBezTo>
                    <a:cubicBezTo>
                      <a:pt x="865200" y="611538"/>
                      <a:pt x="867985" y="618818"/>
                      <a:pt x="874194" y="621591"/>
                    </a:cubicBezTo>
                    <a:cubicBezTo>
                      <a:pt x="900373" y="633278"/>
                      <a:pt x="927238" y="645164"/>
                      <a:pt x="956326" y="657926"/>
                    </a:cubicBezTo>
                    <a:cubicBezTo>
                      <a:pt x="957029" y="658235"/>
                      <a:pt x="957759" y="658477"/>
                      <a:pt x="958507" y="658651"/>
                    </a:cubicBezTo>
                    <a:close/>
                    <a:moveTo>
                      <a:pt x="794662" y="585430"/>
                    </a:moveTo>
                    <a:cubicBezTo>
                      <a:pt x="800363" y="586744"/>
                      <a:pt x="806202" y="583869"/>
                      <a:pt x="808634" y="578550"/>
                    </a:cubicBezTo>
                    <a:cubicBezTo>
                      <a:pt x="811461" y="572368"/>
                      <a:pt x="808740" y="565065"/>
                      <a:pt x="802554" y="562238"/>
                    </a:cubicBezTo>
                    <a:cubicBezTo>
                      <a:pt x="802554" y="562238"/>
                      <a:pt x="802553" y="562237"/>
                      <a:pt x="802552" y="562237"/>
                    </a:cubicBezTo>
                    <a:cubicBezTo>
                      <a:pt x="774397" y="549375"/>
                      <a:pt x="747045" y="536703"/>
                      <a:pt x="721260" y="524571"/>
                    </a:cubicBezTo>
                    <a:cubicBezTo>
                      <a:pt x="715107" y="521675"/>
                      <a:pt x="707771" y="524314"/>
                      <a:pt x="704875" y="530464"/>
                    </a:cubicBezTo>
                    <a:cubicBezTo>
                      <a:pt x="704874" y="530465"/>
                      <a:pt x="704873" y="530466"/>
                      <a:pt x="704873" y="530467"/>
                    </a:cubicBezTo>
                    <a:cubicBezTo>
                      <a:pt x="701976" y="536618"/>
                      <a:pt x="704616" y="543952"/>
                      <a:pt x="710770" y="546847"/>
                    </a:cubicBezTo>
                    <a:cubicBezTo>
                      <a:pt x="736640" y="559017"/>
                      <a:pt x="764074" y="571729"/>
                      <a:pt x="792315" y="584630"/>
                    </a:cubicBezTo>
                    <a:cubicBezTo>
                      <a:pt x="793069" y="584975"/>
                      <a:pt x="793855" y="585243"/>
                      <a:pt x="794662" y="585430"/>
                    </a:cubicBezTo>
                    <a:close/>
                    <a:moveTo>
                      <a:pt x="632315" y="508949"/>
                    </a:moveTo>
                    <a:cubicBezTo>
                      <a:pt x="637901" y="510237"/>
                      <a:pt x="643638" y="507502"/>
                      <a:pt x="646154" y="502353"/>
                    </a:cubicBezTo>
                    <a:cubicBezTo>
                      <a:pt x="649139" y="496246"/>
                      <a:pt x="646605" y="488876"/>
                      <a:pt x="640495" y="485892"/>
                    </a:cubicBezTo>
                    <a:cubicBezTo>
                      <a:pt x="640494" y="485892"/>
                      <a:pt x="640493" y="485891"/>
                      <a:pt x="640492" y="485891"/>
                    </a:cubicBezTo>
                    <a:cubicBezTo>
                      <a:pt x="612698" y="472323"/>
                      <a:pt x="585752" y="458877"/>
                      <a:pt x="560402" y="445925"/>
                    </a:cubicBezTo>
                    <a:cubicBezTo>
                      <a:pt x="554346" y="442834"/>
                      <a:pt x="546929" y="445232"/>
                      <a:pt x="543831" y="451283"/>
                    </a:cubicBezTo>
                    <a:cubicBezTo>
                      <a:pt x="540736" y="457337"/>
                      <a:pt x="543136" y="464753"/>
                      <a:pt x="549192" y="467847"/>
                    </a:cubicBezTo>
                    <a:cubicBezTo>
                      <a:pt x="574673" y="480867"/>
                      <a:pt x="601755" y="494381"/>
                      <a:pt x="629684" y="508014"/>
                    </a:cubicBezTo>
                    <a:cubicBezTo>
                      <a:pt x="630523" y="508424"/>
                      <a:pt x="631405" y="508737"/>
                      <a:pt x="632315" y="508949"/>
                    </a:cubicBezTo>
                    <a:close/>
                    <a:moveTo>
                      <a:pt x="472576" y="427165"/>
                    </a:moveTo>
                    <a:cubicBezTo>
                      <a:pt x="477977" y="428412"/>
                      <a:pt x="483547" y="425900"/>
                      <a:pt x="486186" y="421026"/>
                    </a:cubicBezTo>
                    <a:cubicBezTo>
                      <a:pt x="489421" y="415046"/>
                      <a:pt x="487195" y="407576"/>
                      <a:pt x="481213" y="404341"/>
                    </a:cubicBezTo>
                    <a:cubicBezTo>
                      <a:pt x="453991" y="389621"/>
                      <a:pt x="427757" y="374942"/>
                      <a:pt x="403239" y="360711"/>
                    </a:cubicBezTo>
                    <a:cubicBezTo>
                      <a:pt x="397359" y="357296"/>
                      <a:pt x="389822" y="359293"/>
                      <a:pt x="386406" y="365171"/>
                    </a:cubicBezTo>
                    <a:cubicBezTo>
                      <a:pt x="386406" y="365172"/>
                      <a:pt x="386405" y="365173"/>
                      <a:pt x="386404" y="365174"/>
                    </a:cubicBezTo>
                    <a:cubicBezTo>
                      <a:pt x="382989" y="371054"/>
                      <a:pt x="384988" y="378588"/>
                      <a:pt x="390870" y="382002"/>
                    </a:cubicBezTo>
                    <a:cubicBezTo>
                      <a:pt x="390870" y="382002"/>
                      <a:pt x="390871" y="382002"/>
                      <a:pt x="390871" y="382002"/>
                    </a:cubicBezTo>
                    <a:cubicBezTo>
                      <a:pt x="415601" y="396357"/>
                      <a:pt x="442054" y="411158"/>
                      <a:pt x="469493" y="425995"/>
                    </a:cubicBezTo>
                    <a:cubicBezTo>
                      <a:pt x="470463" y="426521"/>
                      <a:pt x="471500" y="426915"/>
                      <a:pt x="472576" y="427165"/>
                    </a:cubicBezTo>
                    <a:close/>
                    <a:moveTo>
                      <a:pt x="317560" y="336866"/>
                    </a:moveTo>
                    <a:cubicBezTo>
                      <a:pt x="322653" y="338044"/>
                      <a:pt x="327936" y="335881"/>
                      <a:pt x="330740" y="331470"/>
                    </a:cubicBezTo>
                    <a:cubicBezTo>
                      <a:pt x="334386" y="325731"/>
                      <a:pt x="332687" y="318124"/>
                      <a:pt x="326945" y="314479"/>
                    </a:cubicBezTo>
                    <a:cubicBezTo>
                      <a:pt x="300677" y="297804"/>
                      <a:pt x="275811" y="281121"/>
                      <a:pt x="253041" y="264890"/>
                    </a:cubicBezTo>
                    <a:cubicBezTo>
                      <a:pt x="247502" y="260945"/>
                      <a:pt x="239813" y="262232"/>
                      <a:pt x="235863" y="267766"/>
                    </a:cubicBezTo>
                    <a:cubicBezTo>
                      <a:pt x="231914" y="273302"/>
                      <a:pt x="233202" y="280989"/>
                      <a:pt x="238739" y="284937"/>
                    </a:cubicBezTo>
                    <a:cubicBezTo>
                      <a:pt x="261867" y="301422"/>
                      <a:pt x="287102" y="318353"/>
                      <a:pt x="313740" y="335262"/>
                    </a:cubicBezTo>
                    <a:cubicBezTo>
                      <a:pt x="314913" y="336009"/>
                      <a:pt x="316205" y="336551"/>
                      <a:pt x="317560" y="336866"/>
                    </a:cubicBezTo>
                    <a:close/>
                    <a:moveTo>
                      <a:pt x="172031" y="232375"/>
                    </a:moveTo>
                    <a:cubicBezTo>
                      <a:pt x="176566" y="233429"/>
                      <a:pt x="181308" y="231838"/>
                      <a:pt x="184287" y="228261"/>
                    </a:cubicBezTo>
                    <a:cubicBezTo>
                      <a:pt x="188640" y="223039"/>
                      <a:pt x="187933" y="215278"/>
                      <a:pt x="182709" y="210926"/>
                    </a:cubicBezTo>
                    <a:cubicBezTo>
                      <a:pt x="182708" y="210925"/>
                      <a:pt x="182707" y="210925"/>
                      <a:pt x="182706" y="210924"/>
                    </a:cubicBezTo>
                    <a:cubicBezTo>
                      <a:pt x="160074" y="192211"/>
                      <a:pt x="138484" y="172273"/>
                      <a:pt x="118034" y="151199"/>
                    </a:cubicBezTo>
                    <a:cubicBezTo>
                      <a:pt x="113320" y="146299"/>
                      <a:pt x="105523" y="146147"/>
                      <a:pt x="100621" y="150860"/>
                    </a:cubicBezTo>
                    <a:cubicBezTo>
                      <a:pt x="100621" y="150860"/>
                      <a:pt x="100621" y="150860"/>
                      <a:pt x="100621" y="150860"/>
                    </a:cubicBezTo>
                    <a:cubicBezTo>
                      <a:pt x="95719" y="155573"/>
                      <a:pt x="95566" y="163365"/>
                      <a:pt x="100280" y="168265"/>
                    </a:cubicBezTo>
                    <a:cubicBezTo>
                      <a:pt x="121359" y="189992"/>
                      <a:pt x="143613" y="210548"/>
                      <a:pt x="166942" y="229841"/>
                    </a:cubicBezTo>
                    <a:cubicBezTo>
                      <a:pt x="168417" y="231073"/>
                      <a:pt x="170160" y="231941"/>
                      <a:pt x="172031" y="232375"/>
                    </a:cubicBezTo>
                    <a:close/>
                    <a:moveTo>
                      <a:pt x="49909" y="102964"/>
                    </a:moveTo>
                    <a:cubicBezTo>
                      <a:pt x="53251" y="103743"/>
                      <a:pt x="56766" y="103089"/>
                      <a:pt x="59603" y="101162"/>
                    </a:cubicBezTo>
                    <a:cubicBezTo>
                      <a:pt x="65234" y="97347"/>
                      <a:pt x="66704" y="89693"/>
                      <a:pt x="62889" y="84065"/>
                    </a:cubicBezTo>
                    <a:cubicBezTo>
                      <a:pt x="46721" y="60693"/>
                      <a:pt x="33718" y="35285"/>
                      <a:pt x="24217" y="8504"/>
                    </a:cubicBezTo>
                    <a:cubicBezTo>
                      <a:pt x="22012" y="2074"/>
                      <a:pt x="15008" y="-1352"/>
                      <a:pt x="8575" y="853"/>
                    </a:cubicBezTo>
                    <a:cubicBezTo>
                      <a:pt x="8574" y="853"/>
                      <a:pt x="8573" y="853"/>
                      <a:pt x="8572" y="854"/>
                    </a:cubicBezTo>
                    <a:cubicBezTo>
                      <a:pt x="2139" y="3059"/>
                      <a:pt x="-1288" y="10059"/>
                      <a:pt x="918" y="16489"/>
                    </a:cubicBezTo>
                    <a:cubicBezTo>
                      <a:pt x="918" y="16490"/>
                      <a:pt x="919" y="16491"/>
                      <a:pt x="919" y="16491"/>
                    </a:cubicBezTo>
                    <a:cubicBezTo>
                      <a:pt x="11126" y="45335"/>
                      <a:pt x="25107" y="72702"/>
                      <a:pt x="42498" y="97879"/>
                    </a:cubicBezTo>
                    <a:cubicBezTo>
                      <a:pt x="44237" y="100449"/>
                      <a:pt x="46885" y="102266"/>
                      <a:pt x="49909" y="1029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46"/>
              <p:cNvSpPr/>
              <p:nvPr/>
            </p:nvSpPr>
            <p:spPr>
              <a:xfrm>
                <a:off x="2928576" y="0"/>
                <a:ext cx="30338" cy="68295"/>
              </a:xfrm>
              <a:custGeom>
                <a:avLst/>
                <a:gdLst/>
                <a:ahLst/>
                <a:cxnLst/>
                <a:rect l="l" t="t" r="r" b="b"/>
                <a:pathLst>
                  <a:path w="30338" h="68295" extrusionOk="0">
                    <a:moveTo>
                      <a:pt x="9769" y="68161"/>
                    </a:moveTo>
                    <a:cubicBezTo>
                      <a:pt x="10541" y="68339"/>
                      <a:pt x="11328" y="68443"/>
                      <a:pt x="12119" y="68472"/>
                    </a:cubicBezTo>
                    <a:cubicBezTo>
                      <a:pt x="18916" y="68718"/>
                      <a:pt x="24626" y="63411"/>
                      <a:pt x="24874" y="56616"/>
                    </a:cubicBezTo>
                    <a:cubicBezTo>
                      <a:pt x="25401" y="42673"/>
                      <a:pt x="27214" y="28808"/>
                      <a:pt x="30292" y="15198"/>
                    </a:cubicBezTo>
                    <a:cubicBezTo>
                      <a:pt x="31765" y="8568"/>
                      <a:pt x="27603" y="1994"/>
                      <a:pt x="20978" y="486"/>
                    </a:cubicBezTo>
                    <a:cubicBezTo>
                      <a:pt x="14342" y="-1005"/>
                      <a:pt x="7753" y="3163"/>
                      <a:pt x="6260" y="9796"/>
                    </a:cubicBezTo>
                    <a:cubicBezTo>
                      <a:pt x="2850" y="24888"/>
                      <a:pt x="841" y="40262"/>
                      <a:pt x="257" y="55723"/>
                    </a:cubicBezTo>
                    <a:cubicBezTo>
                      <a:pt x="44" y="61609"/>
                      <a:pt x="4031" y="66822"/>
                      <a:pt x="9769" y="68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46"/>
              <p:cNvSpPr/>
              <p:nvPr/>
            </p:nvSpPr>
            <p:spPr>
              <a:xfrm>
                <a:off x="5764137" y="2107604"/>
                <a:ext cx="151800" cy="137428"/>
              </a:xfrm>
              <a:custGeom>
                <a:avLst/>
                <a:gdLst/>
                <a:ahLst/>
                <a:cxnLst/>
                <a:rect l="l" t="t" r="r" b="b"/>
                <a:pathLst>
                  <a:path w="151800" h="137428" extrusionOk="0">
                    <a:moveTo>
                      <a:pt x="0" y="0"/>
                    </a:moveTo>
                    <a:lnTo>
                      <a:pt x="65429" y="137429"/>
                    </a:lnTo>
                    <a:lnTo>
                      <a:pt x="151800" y="120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43"/>
          <p:cNvSpPr txBox="1">
            <a:spLocks noGrp="1"/>
          </p:cNvSpPr>
          <p:nvPr>
            <p:ph type="title"/>
          </p:nvPr>
        </p:nvSpPr>
        <p:spPr>
          <a:xfrm>
            <a:off x="720000" y="3979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Key Visualizations</a:t>
            </a:r>
            <a:endParaRPr dirty="0"/>
          </a:p>
        </p:txBody>
      </p:sp>
      <p:sp>
        <p:nvSpPr>
          <p:cNvPr id="922" name="Google Shape;922;p43"/>
          <p:cNvSpPr txBox="1">
            <a:spLocks noGrp="1"/>
          </p:cNvSpPr>
          <p:nvPr>
            <p:ph type="subTitle" idx="1"/>
          </p:nvPr>
        </p:nvSpPr>
        <p:spPr>
          <a:xfrm>
            <a:off x="1833148" y="1561786"/>
            <a:ext cx="4243200" cy="695700"/>
          </a:xfrm>
          <a:prstGeom prst="rect">
            <a:avLst/>
          </a:prstGeom>
        </p:spPr>
        <p:txBody>
          <a:bodyPr spcFirstLastPara="1" wrap="square" lIns="91425" tIns="91425" rIns="91425" bIns="91425" anchor="t" anchorCtr="0">
            <a:noAutofit/>
          </a:bodyPr>
          <a:lstStyle/>
          <a:p>
            <a:pPr marL="152400" indent="0"/>
            <a:r>
              <a:rPr lang="en-IN" dirty="0"/>
              <a:t>Identifies common loan purposes, seasonal approval trends, and riskier loan categories based on default patterns.</a:t>
            </a:r>
          </a:p>
        </p:txBody>
      </p:sp>
      <p:sp>
        <p:nvSpPr>
          <p:cNvPr id="923" name="Google Shape;923;p43"/>
          <p:cNvSpPr txBox="1">
            <a:spLocks noGrp="1"/>
          </p:cNvSpPr>
          <p:nvPr>
            <p:ph type="subTitle" idx="2"/>
          </p:nvPr>
        </p:nvSpPr>
        <p:spPr>
          <a:xfrm>
            <a:off x="2004038" y="2696679"/>
            <a:ext cx="4243200" cy="69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Reveals the growth of BNPL, adoption rates by income levels, and shifts in loan purpose preferences, illustrating BNPL’s inclusivity and consumer priorities.</a:t>
            </a:r>
            <a:endParaRPr dirty="0"/>
          </a:p>
        </p:txBody>
      </p:sp>
      <p:sp>
        <p:nvSpPr>
          <p:cNvPr id="924" name="Google Shape;924;p43"/>
          <p:cNvSpPr txBox="1">
            <a:spLocks noGrp="1"/>
          </p:cNvSpPr>
          <p:nvPr>
            <p:ph type="subTitle" idx="3"/>
          </p:nvPr>
        </p:nvSpPr>
        <p:spPr>
          <a:xfrm>
            <a:off x="1937040" y="3833424"/>
            <a:ext cx="4243200" cy="69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Provides a view of BNPL’s financial sustainability, potential default risks, and how loan terms and customer income affect loan decisions.</a:t>
            </a:r>
            <a:endParaRPr dirty="0"/>
          </a:p>
        </p:txBody>
      </p:sp>
      <p:sp>
        <p:nvSpPr>
          <p:cNvPr id="925" name="Google Shape;925;p43"/>
          <p:cNvSpPr txBox="1">
            <a:spLocks noGrp="1"/>
          </p:cNvSpPr>
          <p:nvPr>
            <p:ph type="subTitle" idx="4"/>
          </p:nvPr>
        </p:nvSpPr>
        <p:spPr>
          <a:xfrm>
            <a:off x="1820412" y="1184778"/>
            <a:ext cx="4243200" cy="397800"/>
          </a:xfrm>
          <a:prstGeom prst="rect">
            <a:avLst/>
          </a:prstGeom>
        </p:spPr>
        <p:txBody>
          <a:bodyPr spcFirstLastPara="1" wrap="square" lIns="91425" tIns="91425" rIns="91425" bIns="0" anchor="b" anchorCtr="0">
            <a:noAutofit/>
          </a:bodyPr>
          <a:lstStyle/>
          <a:p>
            <a:r>
              <a:rPr lang="en-IN" b="1" dirty="0"/>
              <a:t>Customer Behaviour Analysis</a:t>
            </a:r>
            <a:endParaRPr lang="en-IN" dirty="0"/>
          </a:p>
        </p:txBody>
      </p:sp>
      <p:sp>
        <p:nvSpPr>
          <p:cNvPr id="926" name="Google Shape;926;p43"/>
          <p:cNvSpPr txBox="1">
            <a:spLocks noGrp="1"/>
          </p:cNvSpPr>
          <p:nvPr>
            <p:ph type="subTitle" idx="5"/>
          </p:nvPr>
        </p:nvSpPr>
        <p:spPr>
          <a:xfrm>
            <a:off x="1918066" y="2336146"/>
            <a:ext cx="4446111" cy="3978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IN" dirty="0"/>
              <a:t>BNPL Growth and Adoption Over Time</a:t>
            </a:r>
            <a:endParaRPr dirty="0"/>
          </a:p>
        </p:txBody>
      </p:sp>
      <p:sp>
        <p:nvSpPr>
          <p:cNvPr id="927" name="Google Shape;927;p43"/>
          <p:cNvSpPr txBox="1">
            <a:spLocks noGrp="1"/>
          </p:cNvSpPr>
          <p:nvPr>
            <p:ph type="subTitle" idx="6"/>
          </p:nvPr>
        </p:nvSpPr>
        <p:spPr>
          <a:xfrm>
            <a:off x="1914356" y="3458809"/>
            <a:ext cx="4243200" cy="3978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IN" dirty="0"/>
              <a:t>Financial Impact and Risk Analysis</a:t>
            </a:r>
            <a:endParaRPr dirty="0"/>
          </a:p>
        </p:txBody>
      </p:sp>
      <p:grpSp>
        <p:nvGrpSpPr>
          <p:cNvPr id="928" name="Google Shape;928;p43"/>
          <p:cNvGrpSpPr/>
          <p:nvPr/>
        </p:nvGrpSpPr>
        <p:grpSpPr>
          <a:xfrm>
            <a:off x="1390839" y="3510542"/>
            <a:ext cx="448346" cy="455807"/>
            <a:chOff x="3310140" y="1159299"/>
            <a:chExt cx="405046" cy="411787"/>
          </a:xfrm>
        </p:grpSpPr>
        <p:sp>
          <p:nvSpPr>
            <p:cNvPr id="929" name="Google Shape;929;p43"/>
            <p:cNvSpPr/>
            <p:nvPr/>
          </p:nvSpPr>
          <p:spPr>
            <a:xfrm>
              <a:off x="3334991" y="1283112"/>
              <a:ext cx="355231" cy="267461"/>
            </a:xfrm>
            <a:custGeom>
              <a:avLst/>
              <a:gdLst/>
              <a:ahLst/>
              <a:cxnLst/>
              <a:rect l="l" t="t" r="r" b="b"/>
              <a:pathLst>
                <a:path w="503874" h="379378" extrusionOk="0">
                  <a:moveTo>
                    <a:pt x="0" y="94032"/>
                  </a:moveTo>
                  <a:lnTo>
                    <a:pt x="0" y="334800"/>
                  </a:lnTo>
                  <a:cubicBezTo>
                    <a:pt x="0" y="359420"/>
                    <a:pt x="19959" y="379379"/>
                    <a:pt x="44579" y="379379"/>
                  </a:cubicBezTo>
                  <a:lnTo>
                    <a:pt x="277144" y="379379"/>
                  </a:lnTo>
                  <a:cubicBezTo>
                    <a:pt x="281222" y="379379"/>
                    <a:pt x="285160" y="377916"/>
                    <a:pt x="288243" y="375249"/>
                  </a:cubicBezTo>
                  <a:cubicBezTo>
                    <a:pt x="303030" y="362458"/>
                    <a:pt x="317022" y="343204"/>
                    <a:pt x="327328" y="314383"/>
                  </a:cubicBezTo>
                  <a:cubicBezTo>
                    <a:pt x="371330" y="191316"/>
                    <a:pt x="441012" y="262351"/>
                    <a:pt x="496228" y="226544"/>
                  </a:cubicBezTo>
                  <a:cubicBezTo>
                    <a:pt x="496255" y="226526"/>
                    <a:pt x="496283" y="226509"/>
                    <a:pt x="496310" y="226490"/>
                  </a:cubicBezTo>
                  <a:cubicBezTo>
                    <a:pt x="501067" y="223400"/>
                    <a:pt x="503874" y="218053"/>
                    <a:pt x="503874" y="212380"/>
                  </a:cubicBezTo>
                  <a:lnTo>
                    <a:pt x="503874" y="94032"/>
                  </a:lnTo>
                  <a:lnTo>
                    <a:pt x="256541"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43"/>
            <p:cNvSpPr/>
            <p:nvPr/>
          </p:nvSpPr>
          <p:spPr>
            <a:xfrm>
              <a:off x="3334991" y="1349428"/>
              <a:ext cx="355230" cy="101570"/>
            </a:xfrm>
            <a:custGeom>
              <a:avLst/>
              <a:gdLst/>
              <a:ahLst/>
              <a:cxnLst/>
              <a:rect l="l" t="t" r="r" b="b"/>
              <a:pathLst>
                <a:path w="503872" h="144071" extrusionOk="0">
                  <a:moveTo>
                    <a:pt x="0" y="0"/>
                  </a:moveTo>
                  <a:lnTo>
                    <a:pt x="0" y="23499"/>
                  </a:lnTo>
                  <a:lnTo>
                    <a:pt x="426442" y="23499"/>
                  </a:lnTo>
                  <a:cubicBezTo>
                    <a:pt x="452341" y="23499"/>
                    <a:pt x="473336" y="44494"/>
                    <a:pt x="473336" y="70393"/>
                  </a:cubicBezTo>
                  <a:lnTo>
                    <a:pt x="473336" y="97468"/>
                  </a:lnTo>
                  <a:cubicBezTo>
                    <a:pt x="473336" y="121377"/>
                    <a:pt x="455147" y="141480"/>
                    <a:pt x="431329" y="143565"/>
                  </a:cubicBezTo>
                  <a:cubicBezTo>
                    <a:pt x="431146" y="143581"/>
                    <a:pt x="430961" y="143597"/>
                    <a:pt x="430775" y="143611"/>
                  </a:cubicBezTo>
                  <a:cubicBezTo>
                    <a:pt x="453217" y="144370"/>
                    <a:pt x="475719" y="145809"/>
                    <a:pt x="496227" y="132511"/>
                  </a:cubicBezTo>
                  <a:cubicBezTo>
                    <a:pt x="496254" y="132493"/>
                    <a:pt x="496282" y="132475"/>
                    <a:pt x="496309" y="132458"/>
                  </a:cubicBezTo>
                  <a:cubicBezTo>
                    <a:pt x="501066" y="129368"/>
                    <a:pt x="503873" y="124021"/>
                    <a:pt x="503873" y="118348"/>
                  </a:cubicBezTo>
                  <a:lnTo>
                    <a:pt x="503873" y="0"/>
                  </a:ln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43"/>
            <p:cNvSpPr/>
            <p:nvPr/>
          </p:nvSpPr>
          <p:spPr>
            <a:xfrm>
              <a:off x="3404044" y="1159299"/>
              <a:ext cx="208241" cy="132954"/>
            </a:xfrm>
            <a:custGeom>
              <a:avLst/>
              <a:gdLst/>
              <a:ahLst/>
              <a:cxnLst/>
              <a:rect l="l" t="t" r="r" b="b"/>
              <a:pathLst>
                <a:path w="295377" h="188587" extrusionOk="0">
                  <a:moveTo>
                    <a:pt x="276453" y="188588"/>
                  </a:moveTo>
                  <a:lnTo>
                    <a:pt x="18925" y="188588"/>
                  </a:lnTo>
                  <a:cubicBezTo>
                    <a:pt x="8473" y="188588"/>
                    <a:pt x="0" y="180115"/>
                    <a:pt x="0" y="169663"/>
                  </a:cubicBezTo>
                  <a:lnTo>
                    <a:pt x="0" y="85020"/>
                  </a:lnTo>
                  <a:cubicBezTo>
                    <a:pt x="1" y="38140"/>
                    <a:pt x="38140" y="0"/>
                    <a:pt x="85020" y="0"/>
                  </a:cubicBezTo>
                  <a:lnTo>
                    <a:pt x="210359" y="0"/>
                  </a:lnTo>
                  <a:cubicBezTo>
                    <a:pt x="257238" y="0"/>
                    <a:pt x="295378" y="38140"/>
                    <a:pt x="295378" y="85020"/>
                  </a:cubicBezTo>
                  <a:lnTo>
                    <a:pt x="295378" y="169664"/>
                  </a:lnTo>
                  <a:cubicBezTo>
                    <a:pt x="295378" y="180115"/>
                    <a:pt x="286905" y="188588"/>
                    <a:pt x="276453" y="188588"/>
                  </a:cubicBezTo>
                  <a:close/>
                  <a:moveTo>
                    <a:pt x="37849" y="150740"/>
                  </a:moveTo>
                  <a:lnTo>
                    <a:pt x="257530" y="150740"/>
                  </a:lnTo>
                  <a:lnTo>
                    <a:pt x="257530" y="85020"/>
                  </a:lnTo>
                  <a:cubicBezTo>
                    <a:pt x="257530" y="59010"/>
                    <a:pt x="236370" y="37848"/>
                    <a:pt x="210359" y="37848"/>
                  </a:cubicBezTo>
                  <a:lnTo>
                    <a:pt x="85020" y="37848"/>
                  </a:lnTo>
                  <a:cubicBezTo>
                    <a:pt x="59010" y="37848"/>
                    <a:pt x="37848" y="59009"/>
                    <a:pt x="37848" y="85020"/>
                  </a:cubicBezTo>
                  <a:lnTo>
                    <a:pt x="37848" y="15074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43"/>
            <p:cNvSpPr/>
            <p:nvPr/>
          </p:nvSpPr>
          <p:spPr>
            <a:xfrm>
              <a:off x="3404045" y="1228902"/>
              <a:ext cx="208241" cy="63376"/>
            </a:xfrm>
            <a:custGeom>
              <a:avLst/>
              <a:gdLst/>
              <a:ahLst/>
              <a:cxnLst/>
              <a:rect l="l" t="t" r="r" b="b"/>
              <a:pathLst>
                <a:path w="295377" h="89895" extrusionOk="0">
                  <a:moveTo>
                    <a:pt x="257527" y="0"/>
                  </a:moveTo>
                  <a:lnTo>
                    <a:pt x="257527" y="52047"/>
                  </a:lnTo>
                  <a:lnTo>
                    <a:pt x="37848" y="52047"/>
                  </a:lnTo>
                  <a:lnTo>
                    <a:pt x="37848" y="0"/>
                  </a:lnTo>
                  <a:lnTo>
                    <a:pt x="0" y="0"/>
                  </a:lnTo>
                  <a:lnTo>
                    <a:pt x="0" y="70971"/>
                  </a:lnTo>
                  <a:cubicBezTo>
                    <a:pt x="0" y="81423"/>
                    <a:pt x="8473" y="89895"/>
                    <a:pt x="18925" y="89895"/>
                  </a:cubicBezTo>
                  <a:lnTo>
                    <a:pt x="276453" y="89895"/>
                  </a:lnTo>
                  <a:cubicBezTo>
                    <a:pt x="286905" y="89895"/>
                    <a:pt x="295378" y="81423"/>
                    <a:pt x="295378" y="70971"/>
                  </a:cubicBezTo>
                  <a:lnTo>
                    <a:pt x="295378" y="0"/>
                  </a:ln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43"/>
            <p:cNvSpPr/>
            <p:nvPr/>
          </p:nvSpPr>
          <p:spPr>
            <a:xfrm>
              <a:off x="3552953" y="1461637"/>
              <a:ext cx="151719" cy="109448"/>
            </a:xfrm>
            <a:custGeom>
              <a:avLst/>
              <a:gdLst/>
              <a:ahLst/>
              <a:cxnLst/>
              <a:rect l="l" t="t" r="r" b="b"/>
              <a:pathLst>
                <a:path w="215204" h="155246" extrusionOk="0">
                  <a:moveTo>
                    <a:pt x="38660" y="90251"/>
                  </a:moveTo>
                  <a:cubicBezTo>
                    <a:pt x="28693" y="118127"/>
                    <a:pt x="15278" y="137052"/>
                    <a:pt x="1029" y="149836"/>
                  </a:cubicBezTo>
                  <a:cubicBezTo>
                    <a:pt x="-1088" y="151736"/>
                    <a:pt x="284" y="155247"/>
                    <a:pt x="3128" y="155247"/>
                  </a:cubicBezTo>
                  <a:lnTo>
                    <a:pt x="170626" y="155247"/>
                  </a:lnTo>
                  <a:cubicBezTo>
                    <a:pt x="195246" y="155247"/>
                    <a:pt x="215205" y="135288"/>
                    <a:pt x="215205" y="110668"/>
                  </a:cubicBezTo>
                  <a:lnTo>
                    <a:pt x="215205" y="3117"/>
                  </a:lnTo>
                  <a:cubicBezTo>
                    <a:pt x="215205" y="599"/>
                    <a:pt x="212384" y="-871"/>
                    <a:pt x="210315" y="563"/>
                  </a:cubicBezTo>
                  <a:cubicBezTo>
                    <a:pt x="209418" y="1185"/>
                    <a:pt x="208500" y="1802"/>
                    <a:pt x="207559" y="2412"/>
                  </a:cubicBezTo>
                  <a:cubicBezTo>
                    <a:pt x="152344" y="38219"/>
                    <a:pt x="82663" y="-32816"/>
                    <a:pt x="38660" y="9025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43"/>
            <p:cNvSpPr/>
            <p:nvPr/>
          </p:nvSpPr>
          <p:spPr>
            <a:xfrm>
              <a:off x="3650664" y="1461638"/>
              <a:ext cx="54044" cy="109448"/>
            </a:xfrm>
            <a:custGeom>
              <a:avLst/>
              <a:gdLst/>
              <a:ahLst/>
              <a:cxnLst/>
              <a:rect l="l" t="t" r="r" b="b"/>
              <a:pathLst>
                <a:path w="76658" h="155246" extrusionOk="0">
                  <a:moveTo>
                    <a:pt x="69013" y="2411"/>
                  </a:moveTo>
                  <a:cubicBezTo>
                    <a:pt x="61125" y="7526"/>
                    <a:pt x="52940" y="10458"/>
                    <a:pt x="44579" y="12090"/>
                  </a:cubicBezTo>
                  <a:lnTo>
                    <a:pt x="44579" y="110667"/>
                  </a:lnTo>
                  <a:cubicBezTo>
                    <a:pt x="44579" y="135288"/>
                    <a:pt x="24620" y="155247"/>
                    <a:pt x="0" y="155247"/>
                  </a:cubicBezTo>
                  <a:lnTo>
                    <a:pt x="32079" y="155247"/>
                  </a:lnTo>
                  <a:cubicBezTo>
                    <a:pt x="56700" y="155247"/>
                    <a:pt x="76659" y="135288"/>
                    <a:pt x="76659" y="110667"/>
                  </a:cubicBezTo>
                  <a:lnTo>
                    <a:pt x="76659" y="3117"/>
                  </a:lnTo>
                  <a:cubicBezTo>
                    <a:pt x="76659" y="600"/>
                    <a:pt x="73838" y="-872"/>
                    <a:pt x="71769" y="563"/>
                  </a:cubicBezTo>
                  <a:cubicBezTo>
                    <a:pt x="70872" y="1185"/>
                    <a:pt x="69954" y="1801"/>
                    <a:pt x="69013" y="2411"/>
                  </a:cubicBez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43"/>
            <p:cNvSpPr/>
            <p:nvPr/>
          </p:nvSpPr>
          <p:spPr>
            <a:xfrm>
              <a:off x="3310140" y="1246432"/>
              <a:ext cx="404914" cy="102959"/>
            </a:xfrm>
            <a:custGeom>
              <a:avLst/>
              <a:gdLst/>
              <a:ahLst/>
              <a:cxnLst/>
              <a:rect l="l" t="t" r="r" b="b"/>
              <a:pathLst>
                <a:path w="574346" h="146041" extrusionOk="0">
                  <a:moveTo>
                    <a:pt x="557920" y="146042"/>
                  </a:moveTo>
                  <a:lnTo>
                    <a:pt x="16428" y="146042"/>
                  </a:lnTo>
                  <a:cubicBezTo>
                    <a:pt x="7355" y="146042"/>
                    <a:pt x="0" y="138687"/>
                    <a:pt x="0" y="129614"/>
                  </a:cubicBezTo>
                  <a:lnTo>
                    <a:pt x="0" y="16428"/>
                  </a:lnTo>
                  <a:cubicBezTo>
                    <a:pt x="0" y="7355"/>
                    <a:pt x="7355" y="0"/>
                    <a:pt x="16428" y="0"/>
                  </a:cubicBezTo>
                  <a:lnTo>
                    <a:pt x="557919" y="0"/>
                  </a:lnTo>
                  <a:cubicBezTo>
                    <a:pt x="566991" y="0"/>
                    <a:pt x="574347" y="7355"/>
                    <a:pt x="574347" y="16428"/>
                  </a:cubicBezTo>
                  <a:lnTo>
                    <a:pt x="574347" y="129614"/>
                  </a:lnTo>
                  <a:cubicBezTo>
                    <a:pt x="574347" y="138688"/>
                    <a:pt x="566993" y="146042"/>
                    <a:pt x="557920" y="1460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43"/>
            <p:cNvSpPr/>
            <p:nvPr/>
          </p:nvSpPr>
          <p:spPr>
            <a:xfrm>
              <a:off x="3680329" y="1246432"/>
              <a:ext cx="34858" cy="102958"/>
            </a:xfrm>
            <a:custGeom>
              <a:avLst/>
              <a:gdLst/>
              <a:ahLst/>
              <a:cxnLst/>
              <a:rect l="l" t="t" r="r" b="b"/>
              <a:pathLst>
                <a:path w="49444" h="146040" extrusionOk="0">
                  <a:moveTo>
                    <a:pt x="33017" y="0"/>
                  </a:moveTo>
                  <a:lnTo>
                    <a:pt x="0" y="0"/>
                  </a:lnTo>
                  <a:cubicBezTo>
                    <a:pt x="9073" y="0"/>
                    <a:pt x="16428" y="7355"/>
                    <a:pt x="16428" y="16428"/>
                  </a:cubicBezTo>
                  <a:lnTo>
                    <a:pt x="16428" y="129614"/>
                  </a:lnTo>
                  <a:cubicBezTo>
                    <a:pt x="16428" y="138687"/>
                    <a:pt x="9073" y="146041"/>
                    <a:pt x="0" y="146041"/>
                  </a:cubicBezTo>
                  <a:lnTo>
                    <a:pt x="33017" y="146041"/>
                  </a:lnTo>
                  <a:cubicBezTo>
                    <a:pt x="42090" y="146041"/>
                    <a:pt x="49445" y="138686"/>
                    <a:pt x="49445" y="129614"/>
                  </a:cubicBezTo>
                  <a:lnTo>
                    <a:pt x="49445" y="16428"/>
                  </a:lnTo>
                  <a:cubicBezTo>
                    <a:pt x="49444" y="7354"/>
                    <a:pt x="42090" y="0"/>
                    <a:pt x="33017" y="0"/>
                  </a:cubicBez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43"/>
            <p:cNvSpPr/>
            <p:nvPr/>
          </p:nvSpPr>
          <p:spPr>
            <a:xfrm>
              <a:off x="3454920" y="1324018"/>
              <a:ext cx="114812" cy="54439"/>
            </a:xfrm>
            <a:custGeom>
              <a:avLst/>
              <a:gdLst/>
              <a:ahLst/>
              <a:cxnLst/>
              <a:rect l="l" t="t" r="r" b="b"/>
              <a:pathLst>
                <a:path w="162854" h="77219" extrusionOk="0">
                  <a:moveTo>
                    <a:pt x="152057" y="77220"/>
                  </a:moveTo>
                  <a:lnTo>
                    <a:pt x="10797" y="77220"/>
                  </a:lnTo>
                  <a:cubicBezTo>
                    <a:pt x="4835" y="77220"/>
                    <a:pt x="0" y="72386"/>
                    <a:pt x="0" y="66422"/>
                  </a:cubicBezTo>
                  <a:lnTo>
                    <a:pt x="0" y="10797"/>
                  </a:lnTo>
                  <a:cubicBezTo>
                    <a:pt x="0" y="4835"/>
                    <a:pt x="4833" y="0"/>
                    <a:pt x="10797" y="0"/>
                  </a:cubicBezTo>
                  <a:lnTo>
                    <a:pt x="152057" y="0"/>
                  </a:lnTo>
                  <a:cubicBezTo>
                    <a:pt x="158020" y="0"/>
                    <a:pt x="162854" y="4834"/>
                    <a:pt x="162854" y="10797"/>
                  </a:cubicBezTo>
                  <a:lnTo>
                    <a:pt x="162854" y="66422"/>
                  </a:lnTo>
                  <a:cubicBezTo>
                    <a:pt x="162854" y="72385"/>
                    <a:pt x="158020" y="77220"/>
                    <a:pt x="152057" y="772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43"/>
            <p:cNvSpPr/>
            <p:nvPr/>
          </p:nvSpPr>
          <p:spPr>
            <a:xfrm>
              <a:off x="3542423" y="1324019"/>
              <a:ext cx="27339" cy="54439"/>
            </a:xfrm>
            <a:custGeom>
              <a:avLst/>
              <a:gdLst/>
              <a:ahLst/>
              <a:cxnLst/>
              <a:rect l="l" t="t" r="r" b="b"/>
              <a:pathLst>
                <a:path w="38779" h="77219" extrusionOk="0">
                  <a:moveTo>
                    <a:pt x="27983" y="0"/>
                  </a:moveTo>
                  <a:lnTo>
                    <a:pt x="0" y="0"/>
                  </a:lnTo>
                  <a:cubicBezTo>
                    <a:pt x="5963" y="0"/>
                    <a:pt x="10797" y="4833"/>
                    <a:pt x="10797" y="10797"/>
                  </a:cubicBezTo>
                  <a:lnTo>
                    <a:pt x="10797" y="66422"/>
                  </a:lnTo>
                  <a:cubicBezTo>
                    <a:pt x="10797" y="72385"/>
                    <a:pt x="5964" y="77220"/>
                    <a:pt x="0" y="77220"/>
                  </a:cubicBezTo>
                  <a:lnTo>
                    <a:pt x="27983" y="77220"/>
                  </a:lnTo>
                  <a:cubicBezTo>
                    <a:pt x="33945" y="77220"/>
                    <a:pt x="38780" y="72386"/>
                    <a:pt x="38780" y="66422"/>
                  </a:cubicBezTo>
                  <a:lnTo>
                    <a:pt x="38780" y="10797"/>
                  </a:lnTo>
                  <a:cubicBezTo>
                    <a:pt x="38780" y="4833"/>
                    <a:pt x="33945" y="0"/>
                    <a:pt x="27983" y="0"/>
                  </a:cubicBez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9" name="Google Shape;939;p43"/>
            <p:cNvGrpSpPr/>
            <p:nvPr/>
          </p:nvGrpSpPr>
          <p:grpSpPr>
            <a:xfrm>
              <a:off x="3615875" y="1494020"/>
              <a:ext cx="50681" cy="49712"/>
              <a:chOff x="4797097" y="1181185"/>
              <a:chExt cx="71857" cy="70484"/>
            </a:xfrm>
          </p:grpSpPr>
          <p:sp>
            <p:nvSpPr>
              <p:cNvPr id="940" name="Google Shape;940;p43"/>
              <p:cNvSpPr/>
              <p:nvPr/>
            </p:nvSpPr>
            <p:spPr>
              <a:xfrm>
                <a:off x="4810193" y="1181185"/>
                <a:ext cx="45665" cy="70484"/>
              </a:xfrm>
              <a:custGeom>
                <a:avLst/>
                <a:gdLst/>
                <a:ahLst/>
                <a:cxnLst/>
                <a:rect l="l" t="t" r="r" b="b"/>
                <a:pathLst>
                  <a:path w="45665" h="70484" extrusionOk="0">
                    <a:moveTo>
                      <a:pt x="8806" y="70485"/>
                    </a:moveTo>
                    <a:cubicBezTo>
                      <a:pt x="7414" y="70485"/>
                      <a:pt x="6000" y="70153"/>
                      <a:pt x="4684" y="69456"/>
                    </a:cubicBezTo>
                    <a:cubicBezTo>
                      <a:pt x="385" y="67175"/>
                      <a:pt x="-1251" y="61841"/>
                      <a:pt x="1029" y="57541"/>
                    </a:cubicBezTo>
                    <a:lnTo>
                      <a:pt x="29066" y="4684"/>
                    </a:lnTo>
                    <a:cubicBezTo>
                      <a:pt x="31346" y="385"/>
                      <a:pt x="36680" y="-1251"/>
                      <a:pt x="40981" y="1029"/>
                    </a:cubicBezTo>
                    <a:cubicBezTo>
                      <a:pt x="45281" y="3310"/>
                      <a:pt x="46916" y="8644"/>
                      <a:pt x="44637" y="12944"/>
                    </a:cubicBezTo>
                    <a:lnTo>
                      <a:pt x="16600" y="65801"/>
                    </a:lnTo>
                    <a:cubicBezTo>
                      <a:pt x="15017" y="68783"/>
                      <a:pt x="11964" y="70485"/>
                      <a:pt x="8806"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41" name="Google Shape;941;p43"/>
              <p:cNvGrpSpPr/>
              <p:nvPr/>
            </p:nvGrpSpPr>
            <p:grpSpPr>
              <a:xfrm>
                <a:off x="4797097" y="1189690"/>
                <a:ext cx="71857" cy="53474"/>
                <a:chOff x="4797097" y="1189690"/>
                <a:chExt cx="71857" cy="53474"/>
              </a:xfrm>
            </p:grpSpPr>
            <p:sp>
              <p:nvSpPr>
                <p:cNvPr id="942" name="Google Shape;942;p43"/>
                <p:cNvSpPr/>
                <p:nvPr/>
              </p:nvSpPr>
              <p:spPr>
                <a:xfrm>
                  <a:off x="4797097" y="1189690"/>
                  <a:ext cx="23967" cy="17623"/>
                </a:xfrm>
                <a:custGeom>
                  <a:avLst/>
                  <a:gdLst/>
                  <a:ahLst/>
                  <a:cxnLst/>
                  <a:rect l="l" t="t" r="r" b="b"/>
                  <a:pathLst>
                    <a:path w="23967" h="17623" extrusionOk="0">
                      <a:moveTo>
                        <a:pt x="15156" y="17623"/>
                      </a:moveTo>
                      <a:lnTo>
                        <a:pt x="8812" y="17623"/>
                      </a:lnTo>
                      <a:cubicBezTo>
                        <a:pt x="3944" y="17623"/>
                        <a:pt x="0" y="13678"/>
                        <a:pt x="0" y="8812"/>
                      </a:cubicBezTo>
                      <a:cubicBezTo>
                        <a:pt x="0" y="3945"/>
                        <a:pt x="3945" y="0"/>
                        <a:pt x="8812" y="0"/>
                      </a:cubicBezTo>
                      <a:lnTo>
                        <a:pt x="15156" y="0"/>
                      </a:lnTo>
                      <a:cubicBezTo>
                        <a:pt x="20024" y="0"/>
                        <a:pt x="23968" y="3945"/>
                        <a:pt x="23968" y="8812"/>
                      </a:cubicBezTo>
                      <a:cubicBezTo>
                        <a:pt x="23968" y="13678"/>
                        <a:pt x="20024" y="17623"/>
                        <a:pt x="15156" y="176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43"/>
                <p:cNvSpPr/>
                <p:nvPr/>
              </p:nvSpPr>
              <p:spPr>
                <a:xfrm>
                  <a:off x="4844987" y="1225541"/>
                  <a:ext cx="23967" cy="17623"/>
                </a:xfrm>
                <a:custGeom>
                  <a:avLst/>
                  <a:gdLst/>
                  <a:ahLst/>
                  <a:cxnLst/>
                  <a:rect l="l" t="t" r="r" b="b"/>
                  <a:pathLst>
                    <a:path w="23967" h="17623" extrusionOk="0">
                      <a:moveTo>
                        <a:pt x="15156" y="17623"/>
                      </a:moveTo>
                      <a:lnTo>
                        <a:pt x="8812" y="17623"/>
                      </a:lnTo>
                      <a:cubicBezTo>
                        <a:pt x="3944" y="17623"/>
                        <a:pt x="0" y="13678"/>
                        <a:pt x="0" y="8812"/>
                      </a:cubicBezTo>
                      <a:cubicBezTo>
                        <a:pt x="0" y="3945"/>
                        <a:pt x="3945" y="0"/>
                        <a:pt x="8812" y="0"/>
                      </a:cubicBezTo>
                      <a:lnTo>
                        <a:pt x="15156" y="0"/>
                      </a:lnTo>
                      <a:cubicBezTo>
                        <a:pt x="20024" y="0"/>
                        <a:pt x="23968" y="3945"/>
                        <a:pt x="23968" y="8812"/>
                      </a:cubicBezTo>
                      <a:cubicBezTo>
                        <a:pt x="23968" y="13678"/>
                        <a:pt x="20024" y="17623"/>
                        <a:pt x="15156" y="176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44" name="Google Shape;944;p43"/>
            <p:cNvSpPr/>
            <p:nvPr/>
          </p:nvSpPr>
          <p:spPr>
            <a:xfrm>
              <a:off x="3494273" y="1345035"/>
              <a:ext cx="36134" cy="12424"/>
            </a:xfrm>
            <a:custGeom>
              <a:avLst/>
              <a:gdLst/>
              <a:ahLst/>
              <a:cxnLst/>
              <a:rect l="l" t="t" r="r" b="b"/>
              <a:pathLst>
                <a:path w="51254" h="17623" extrusionOk="0">
                  <a:moveTo>
                    <a:pt x="42443" y="17623"/>
                  </a:moveTo>
                  <a:lnTo>
                    <a:pt x="8812" y="17623"/>
                  </a:lnTo>
                  <a:cubicBezTo>
                    <a:pt x="3944" y="17623"/>
                    <a:pt x="0" y="13678"/>
                    <a:pt x="0" y="8812"/>
                  </a:cubicBezTo>
                  <a:cubicBezTo>
                    <a:pt x="0" y="3945"/>
                    <a:pt x="3945" y="0"/>
                    <a:pt x="8812" y="0"/>
                  </a:cubicBezTo>
                  <a:lnTo>
                    <a:pt x="42443" y="0"/>
                  </a:lnTo>
                  <a:cubicBezTo>
                    <a:pt x="47311" y="0"/>
                    <a:pt x="51255" y="3945"/>
                    <a:pt x="51255" y="8812"/>
                  </a:cubicBezTo>
                  <a:cubicBezTo>
                    <a:pt x="51255" y="13678"/>
                    <a:pt x="47310" y="17623"/>
                    <a:pt x="42443" y="176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5" name="Google Shape;945;p43"/>
          <p:cNvGrpSpPr/>
          <p:nvPr/>
        </p:nvGrpSpPr>
        <p:grpSpPr>
          <a:xfrm>
            <a:off x="1474987" y="2429637"/>
            <a:ext cx="345685" cy="455716"/>
            <a:chOff x="4907236" y="1913554"/>
            <a:chExt cx="312300" cy="411704"/>
          </a:xfrm>
        </p:grpSpPr>
        <p:sp>
          <p:nvSpPr>
            <p:cNvPr id="946" name="Google Shape;946;p43"/>
            <p:cNvSpPr/>
            <p:nvPr/>
          </p:nvSpPr>
          <p:spPr>
            <a:xfrm>
              <a:off x="4907236" y="1961316"/>
              <a:ext cx="312200" cy="363934"/>
            </a:xfrm>
            <a:custGeom>
              <a:avLst/>
              <a:gdLst/>
              <a:ahLst/>
              <a:cxnLst/>
              <a:rect l="l" t="t" r="r" b="b"/>
              <a:pathLst>
                <a:path w="442837" h="516219" extrusionOk="0">
                  <a:moveTo>
                    <a:pt x="426957" y="0"/>
                  </a:moveTo>
                  <a:lnTo>
                    <a:pt x="15881" y="0"/>
                  </a:lnTo>
                  <a:cubicBezTo>
                    <a:pt x="7110" y="0"/>
                    <a:pt x="0" y="7110"/>
                    <a:pt x="0" y="15881"/>
                  </a:cubicBezTo>
                  <a:lnTo>
                    <a:pt x="0" y="500339"/>
                  </a:lnTo>
                  <a:cubicBezTo>
                    <a:pt x="0" y="509109"/>
                    <a:pt x="7110" y="516219"/>
                    <a:pt x="15881" y="516219"/>
                  </a:cubicBezTo>
                  <a:lnTo>
                    <a:pt x="58375" y="516219"/>
                  </a:lnTo>
                  <a:lnTo>
                    <a:pt x="241988" y="452573"/>
                  </a:lnTo>
                  <a:lnTo>
                    <a:pt x="384462" y="516219"/>
                  </a:lnTo>
                  <a:lnTo>
                    <a:pt x="426957" y="516219"/>
                  </a:lnTo>
                  <a:cubicBezTo>
                    <a:pt x="435727" y="516219"/>
                    <a:pt x="442837" y="509109"/>
                    <a:pt x="442837" y="500339"/>
                  </a:cubicBezTo>
                  <a:lnTo>
                    <a:pt x="442837" y="15881"/>
                  </a:lnTo>
                  <a:cubicBezTo>
                    <a:pt x="442837" y="7110"/>
                    <a:pt x="435727" y="0"/>
                    <a:pt x="426957"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43"/>
            <p:cNvSpPr/>
            <p:nvPr/>
          </p:nvSpPr>
          <p:spPr>
            <a:xfrm>
              <a:off x="5188050" y="1961316"/>
              <a:ext cx="31486" cy="363934"/>
            </a:xfrm>
            <a:custGeom>
              <a:avLst/>
              <a:gdLst/>
              <a:ahLst/>
              <a:cxnLst/>
              <a:rect l="l" t="t" r="r" b="b"/>
              <a:pathLst>
                <a:path w="44661" h="516219" extrusionOk="0">
                  <a:moveTo>
                    <a:pt x="28781" y="0"/>
                  </a:moveTo>
                  <a:lnTo>
                    <a:pt x="0" y="0"/>
                  </a:lnTo>
                  <a:cubicBezTo>
                    <a:pt x="8771" y="0"/>
                    <a:pt x="15881" y="7110"/>
                    <a:pt x="15881" y="15881"/>
                  </a:cubicBezTo>
                  <a:lnTo>
                    <a:pt x="15881" y="500339"/>
                  </a:lnTo>
                  <a:cubicBezTo>
                    <a:pt x="15881" y="509109"/>
                    <a:pt x="8771" y="516219"/>
                    <a:pt x="0" y="516219"/>
                  </a:cubicBezTo>
                  <a:lnTo>
                    <a:pt x="28781" y="516219"/>
                  </a:lnTo>
                  <a:cubicBezTo>
                    <a:pt x="37551" y="516219"/>
                    <a:pt x="44661" y="509109"/>
                    <a:pt x="44661" y="500339"/>
                  </a:cubicBezTo>
                  <a:lnTo>
                    <a:pt x="44661" y="15881"/>
                  </a:lnTo>
                  <a:cubicBezTo>
                    <a:pt x="44661" y="7110"/>
                    <a:pt x="37551" y="0"/>
                    <a:pt x="28781" y="0"/>
                  </a:cubicBez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43"/>
            <p:cNvSpPr/>
            <p:nvPr/>
          </p:nvSpPr>
          <p:spPr>
            <a:xfrm>
              <a:off x="4948405" y="1982883"/>
              <a:ext cx="229891" cy="342375"/>
            </a:xfrm>
            <a:custGeom>
              <a:avLst/>
              <a:gdLst/>
              <a:ahLst/>
              <a:cxnLst/>
              <a:rect l="l" t="t" r="r" b="b"/>
              <a:pathLst>
                <a:path w="326087" h="485639" extrusionOk="0">
                  <a:moveTo>
                    <a:pt x="326087" y="485640"/>
                  </a:moveTo>
                  <a:lnTo>
                    <a:pt x="0" y="485640"/>
                  </a:lnTo>
                  <a:lnTo>
                    <a:pt x="0" y="7883"/>
                  </a:lnTo>
                  <a:cubicBezTo>
                    <a:pt x="0" y="3530"/>
                    <a:pt x="3529" y="0"/>
                    <a:pt x="7883" y="0"/>
                  </a:cubicBezTo>
                  <a:lnTo>
                    <a:pt x="318204" y="0"/>
                  </a:lnTo>
                  <a:cubicBezTo>
                    <a:pt x="322557" y="0"/>
                    <a:pt x="326087" y="3529"/>
                    <a:pt x="326087" y="788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43"/>
            <p:cNvSpPr/>
            <p:nvPr/>
          </p:nvSpPr>
          <p:spPr>
            <a:xfrm>
              <a:off x="5155303" y="1982883"/>
              <a:ext cx="23067" cy="342375"/>
            </a:xfrm>
            <a:custGeom>
              <a:avLst/>
              <a:gdLst/>
              <a:ahLst/>
              <a:cxnLst/>
              <a:rect l="l" t="t" r="r" b="b"/>
              <a:pathLst>
                <a:path w="32719" h="485639" extrusionOk="0">
                  <a:moveTo>
                    <a:pt x="24836" y="0"/>
                  </a:moveTo>
                  <a:lnTo>
                    <a:pt x="0" y="0"/>
                  </a:lnTo>
                  <a:cubicBezTo>
                    <a:pt x="4353" y="0"/>
                    <a:pt x="7883" y="3529"/>
                    <a:pt x="7883" y="7882"/>
                  </a:cubicBezTo>
                  <a:lnTo>
                    <a:pt x="7883" y="485640"/>
                  </a:lnTo>
                  <a:lnTo>
                    <a:pt x="32719" y="485640"/>
                  </a:lnTo>
                  <a:lnTo>
                    <a:pt x="32719" y="7883"/>
                  </a:lnTo>
                  <a:cubicBezTo>
                    <a:pt x="32719" y="3530"/>
                    <a:pt x="29189" y="0"/>
                    <a:pt x="24836" y="0"/>
                  </a:cubicBez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43"/>
            <p:cNvSpPr/>
            <p:nvPr/>
          </p:nvSpPr>
          <p:spPr>
            <a:xfrm>
              <a:off x="4976089" y="1913554"/>
              <a:ext cx="174542" cy="82441"/>
            </a:xfrm>
            <a:custGeom>
              <a:avLst/>
              <a:gdLst/>
              <a:ahLst/>
              <a:cxnLst/>
              <a:rect l="l" t="t" r="r" b="b"/>
              <a:pathLst>
                <a:path w="247577" h="116938" extrusionOk="0">
                  <a:moveTo>
                    <a:pt x="165358" y="21005"/>
                  </a:moveTo>
                  <a:cubicBezTo>
                    <a:pt x="165358" y="9405"/>
                    <a:pt x="155954" y="0"/>
                    <a:pt x="144353" y="0"/>
                  </a:cubicBezTo>
                  <a:lnTo>
                    <a:pt x="104783" y="0"/>
                  </a:lnTo>
                  <a:cubicBezTo>
                    <a:pt x="93182" y="0"/>
                    <a:pt x="83778" y="9405"/>
                    <a:pt x="83778" y="21005"/>
                  </a:cubicBezTo>
                  <a:cubicBezTo>
                    <a:pt x="83778" y="32605"/>
                    <a:pt x="74373" y="42010"/>
                    <a:pt x="62773" y="42010"/>
                  </a:cubicBezTo>
                  <a:lnTo>
                    <a:pt x="7503" y="42010"/>
                  </a:lnTo>
                  <a:cubicBezTo>
                    <a:pt x="3359" y="42010"/>
                    <a:pt x="0" y="45370"/>
                    <a:pt x="0" y="49513"/>
                  </a:cubicBezTo>
                  <a:lnTo>
                    <a:pt x="0" y="109435"/>
                  </a:lnTo>
                  <a:cubicBezTo>
                    <a:pt x="0" y="113579"/>
                    <a:pt x="3360" y="116938"/>
                    <a:pt x="7503" y="116938"/>
                  </a:cubicBezTo>
                  <a:lnTo>
                    <a:pt x="240074" y="116938"/>
                  </a:lnTo>
                  <a:cubicBezTo>
                    <a:pt x="244219" y="116938"/>
                    <a:pt x="247577" y="113578"/>
                    <a:pt x="247577" y="109435"/>
                  </a:cubicBezTo>
                  <a:lnTo>
                    <a:pt x="247577" y="49513"/>
                  </a:lnTo>
                  <a:cubicBezTo>
                    <a:pt x="247577" y="45369"/>
                    <a:pt x="244217" y="42010"/>
                    <a:pt x="240074" y="42010"/>
                  </a:cubicBezTo>
                  <a:lnTo>
                    <a:pt x="186363" y="42010"/>
                  </a:lnTo>
                  <a:cubicBezTo>
                    <a:pt x="174762" y="42010"/>
                    <a:pt x="165358" y="32605"/>
                    <a:pt x="165358" y="2100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51" name="Google Shape;951;p43"/>
            <p:cNvGrpSpPr/>
            <p:nvPr/>
          </p:nvGrpSpPr>
          <p:grpSpPr>
            <a:xfrm>
              <a:off x="5059747" y="1913641"/>
              <a:ext cx="91286" cy="82476"/>
              <a:chOff x="6844272" y="1776140"/>
              <a:chExt cx="129428" cy="116937"/>
            </a:xfrm>
          </p:grpSpPr>
          <p:sp>
            <p:nvSpPr>
              <p:cNvPr id="952" name="Google Shape;952;p43"/>
              <p:cNvSpPr/>
              <p:nvPr/>
            </p:nvSpPr>
            <p:spPr>
              <a:xfrm>
                <a:off x="6844272" y="1776140"/>
                <a:ext cx="68214" cy="42009"/>
              </a:xfrm>
              <a:custGeom>
                <a:avLst/>
                <a:gdLst/>
                <a:ahLst/>
                <a:cxnLst/>
                <a:rect l="l" t="t" r="r" b="b"/>
                <a:pathLst>
                  <a:path w="68214" h="42009" extrusionOk="0">
                    <a:moveTo>
                      <a:pt x="21005" y="21005"/>
                    </a:moveTo>
                    <a:cubicBezTo>
                      <a:pt x="21005" y="32606"/>
                      <a:pt x="30408" y="42010"/>
                      <a:pt x="42010" y="42010"/>
                    </a:cubicBezTo>
                    <a:lnTo>
                      <a:pt x="68214" y="42010"/>
                    </a:lnTo>
                    <a:cubicBezTo>
                      <a:pt x="56613" y="42010"/>
                      <a:pt x="47209" y="32606"/>
                      <a:pt x="47209" y="21005"/>
                    </a:cubicBezTo>
                    <a:cubicBezTo>
                      <a:pt x="47209" y="9404"/>
                      <a:pt x="37806" y="0"/>
                      <a:pt x="26204" y="0"/>
                    </a:cubicBezTo>
                    <a:lnTo>
                      <a:pt x="0" y="0"/>
                    </a:lnTo>
                    <a:cubicBezTo>
                      <a:pt x="11600" y="0"/>
                      <a:pt x="21005" y="9404"/>
                      <a:pt x="21005" y="21005"/>
                    </a:cubicBez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43"/>
              <p:cNvSpPr/>
              <p:nvPr/>
            </p:nvSpPr>
            <p:spPr>
              <a:xfrm>
                <a:off x="6939993" y="1818149"/>
                <a:ext cx="33707" cy="74928"/>
              </a:xfrm>
              <a:custGeom>
                <a:avLst/>
                <a:gdLst/>
                <a:ahLst/>
                <a:cxnLst/>
                <a:rect l="l" t="t" r="r" b="b"/>
                <a:pathLst>
                  <a:path w="33707" h="74928" extrusionOk="0">
                    <a:moveTo>
                      <a:pt x="26205" y="0"/>
                    </a:moveTo>
                    <a:lnTo>
                      <a:pt x="0" y="0"/>
                    </a:lnTo>
                    <a:cubicBezTo>
                      <a:pt x="4145" y="0"/>
                      <a:pt x="7503" y="3360"/>
                      <a:pt x="7503" y="7503"/>
                    </a:cubicBezTo>
                    <a:lnTo>
                      <a:pt x="7503" y="67425"/>
                    </a:lnTo>
                    <a:cubicBezTo>
                      <a:pt x="7503" y="71570"/>
                      <a:pt x="4143" y="74928"/>
                      <a:pt x="0" y="74928"/>
                    </a:cubicBezTo>
                    <a:lnTo>
                      <a:pt x="26205" y="74928"/>
                    </a:lnTo>
                    <a:cubicBezTo>
                      <a:pt x="30349" y="74928"/>
                      <a:pt x="33708" y="71568"/>
                      <a:pt x="33708" y="67425"/>
                    </a:cubicBezTo>
                    <a:lnTo>
                      <a:pt x="33708" y="7503"/>
                    </a:lnTo>
                    <a:cubicBezTo>
                      <a:pt x="33709" y="3360"/>
                      <a:pt x="30349" y="0"/>
                      <a:pt x="26205" y="0"/>
                    </a:cubicBez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4" name="Google Shape;954;p43"/>
            <p:cNvGrpSpPr/>
            <p:nvPr/>
          </p:nvGrpSpPr>
          <p:grpSpPr>
            <a:xfrm>
              <a:off x="4989215" y="2026701"/>
              <a:ext cx="149022" cy="56669"/>
              <a:chOff x="6744268" y="1936440"/>
              <a:chExt cx="211289" cy="80348"/>
            </a:xfrm>
          </p:grpSpPr>
          <p:sp>
            <p:nvSpPr>
              <p:cNvPr id="955" name="Google Shape;955;p43"/>
              <p:cNvSpPr/>
              <p:nvPr/>
            </p:nvSpPr>
            <p:spPr>
              <a:xfrm>
                <a:off x="6803319" y="1936441"/>
                <a:ext cx="67147" cy="80347"/>
              </a:xfrm>
              <a:custGeom>
                <a:avLst/>
                <a:gdLst/>
                <a:ahLst/>
                <a:cxnLst/>
                <a:rect l="l" t="t" r="r" b="b"/>
                <a:pathLst>
                  <a:path w="67147" h="80347" extrusionOk="0">
                    <a:moveTo>
                      <a:pt x="66578" y="68420"/>
                    </a:moveTo>
                    <a:lnTo>
                      <a:pt x="43240" y="6581"/>
                    </a:lnTo>
                    <a:cubicBezTo>
                      <a:pt x="43211" y="6501"/>
                      <a:pt x="43180" y="6421"/>
                      <a:pt x="43146" y="6342"/>
                    </a:cubicBezTo>
                    <a:cubicBezTo>
                      <a:pt x="41562" y="2489"/>
                      <a:pt x="37848" y="0"/>
                      <a:pt x="33682" y="0"/>
                    </a:cubicBezTo>
                    <a:cubicBezTo>
                      <a:pt x="33677" y="0"/>
                      <a:pt x="33674" y="0"/>
                      <a:pt x="33669" y="0"/>
                    </a:cubicBezTo>
                    <a:cubicBezTo>
                      <a:pt x="29498" y="5"/>
                      <a:pt x="25785" y="2502"/>
                      <a:pt x="24208" y="6364"/>
                    </a:cubicBezTo>
                    <a:cubicBezTo>
                      <a:pt x="24181" y="6429"/>
                      <a:pt x="24156" y="6495"/>
                      <a:pt x="24131" y="6559"/>
                    </a:cubicBezTo>
                    <a:lnTo>
                      <a:pt x="580" y="68394"/>
                    </a:lnTo>
                    <a:cubicBezTo>
                      <a:pt x="-1153" y="72943"/>
                      <a:pt x="1130" y="78034"/>
                      <a:pt x="5678" y="79767"/>
                    </a:cubicBezTo>
                    <a:cubicBezTo>
                      <a:pt x="10224" y="81501"/>
                      <a:pt x="15317" y="79217"/>
                      <a:pt x="17050" y="74668"/>
                    </a:cubicBezTo>
                    <a:lnTo>
                      <a:pt x="20754" y="64943"/>
                    </a:lnTo>
                    <a:lnTo>
                      <a:pt x="46428" y="64943"/>
                    </a:lnTo>
                    <a:lnTo>
                      <a:pt x="50089" y="74643"/>
                    </a:lnTo>
                    <a:cubicBezTo>
                      <a:pt x="51420" y="78172"/>
                      <a:pt x="54775" y="80346"/>
                      <a:pt x="58334" y="80346"/>
                    </a:cubicBezTo>
                    <a:cubicBezTo>
                      <a:pt x="59367" y="80346"/>
                      <a:pt x="60420" y="80162"/>
                      <a:pt x="61444" y="79776"/>
                    </a:cubicBezTo>
                    <a:cubicBezTo>
                      <a:pt x="65998" y="78057"/>
                      <a:pt x="68296" y="72974"/>
                      <a:pt x="66578" y="68420"/>
                    </a:cubicBezTo>
                    <a:close/>
                    <a:moveTo>
                      <a:pt x="27467" y="47319"/>
                    </a:moveTo>
                    <a:lnTo>
                      <a:pt x="33651" y="31082"/>
                    </a:lnTo>
                    <a:lnTo>
                      <a:pt x="39778" y="4731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43"/>
              <p:cNvSpPr/>
              <p:nvPr/>
            </p:nvSpPr>
            <p:spPr>
              <a:xfrm>
                <a:off x="6890642" y="1936440"/>
                <a:ext cx="64915" cy="80347"/>
              </a:xfrm>
              <a:custGeom>
                <a:avLst/>
                <a:gdLst/>
                <a:ahLst/>
                <a:cxnLst/>
                <a:rect l="l" t="t" r="r" b="b"/>
                <a:pathLst>
                  <a:path w="64915" h="80347" extrusionOk="0">
                    <a:moveTo>
                      <a:pt x="63309" y="66461"/>
                    </a:moveTo>
                    <a:lnTo>
                      <a:pt x="43251" y="37948"/>
                    </a:lnTo>
                    <a:lnTo>
                      <a:pt x="60201" y="13888"/>
                    </a:lnTo>
                    <a:cubicBezTo>
                      <a:pt x="63005" y="9910"/>
                      <a:pt x="62052" y="4411"/>
                      <a:pt x="58073" y="1610"/>
                    </a:cubicBezTo>
                    <a:cubicBezTo>
                      <a:pt x="54091" y="-1196"/>
                      <a:pt x="48595" y="-238"/>
                      <a:pt x="45794" y="3739"/>
                    </a:cubicBezTo>
                    <a:lnTo>
                      <a:pt x="32480" y="22638"/>
                    </a:lnTo>
                    <a:lnTo>
                      <a:pt x="19188" y="3743"/>
                    </a:lnTo>
                    <a:cubicBezTo>
                      <a:pt x="16389" y="-234"/>
                      <a:pt x="10896" y="-1196"/>
                      <a:pt x="6911" y="1607"/>
                    </a:cubicBezTo>
                    <a:cubicBezTo>
                      <a:pt x="2930" y="4407"/>
                      <a:pt x="1973" y="9904"/>
                      <a:pt x="4774" y="13885"/>
                    </a:cubicBezTo>
                    <a:lnTo>
                      <a:pt x="21699" y="37943"/>
                    </a:lnTo>
                    <a:lnTo>
                      <a:pt x="1609" y="66458"/>
                    </a:lnTo>
                    <a:cubicBezTo>
                      <a:pt x="-1194" y="70436"/>
                      <a:pt x="-242" y="75934"/>
                      <a:pt x="3738" y="78737"/>
                    </a:cubicBezTo>
                    <a:cubicBezTo>
                      <a:pt x="5281" y="79825"/>
                      <a:pt x="7051" y="80347"/>
                      <a:pt x="8805" y="80347"/>
                    </a:cubicBezTo>
                    <a:cubicBezTo>
                      <a:pt x="11574" y="80347"/>
                      <a:pt x="14301" y="79045"/>
                      <a:pt x="16017" y="76608"/>
                    </a:cubicBezTo>
                    <a:lnTo>
                      <a:pt x="32470" y="53254"/>
                    </a:lnTo>
                    <a:lnTo>
                      <a:pt x="48895" y="76604"/>
                    </a:lnTo>
                    <a:cubicBezTo>
                      <a:pt x="50611" y="79042"/>
                      <a:pt x="53338" y="80347"/>
                      <a:pt x="56110" y="80347"/>
                    </a:cubicBezTo>
                    <a:cubicBezTo>
                      <a:pt x="57861" y="80347"/>
                      <a:pt x="59631" y="79826"/>
                      <a:pt x="61173" y="78740"/>
                    </a:cubicBezTo>
                    <a:cubicBezTo>
                      <a:pt x="65153" y="75939"/>
                      <a:pt x="66110" y="70442"/>
                      <a:pt x="63309" y="664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43"/>
              <p:cNvSpPr/>
              <p:nvPr/>
            </p:nvSpPr>
            <p:spPr>
              <a:xfrm>
                <a:off x="6744268" y="1936441"/>
                <a:ext cx="52259" cy="80343"/>
              </a:xfrm>
              <a:custGeom>
                <a:avLst/>
                <a:gdLst/>
                <a:ahLst/>
                <a:cxnLst/>
                <a:rect l="l" t="t" r="r" b="b"/>
                <a:pathLst>
                  <a:path w="52259" h="80343" extrusionOk="0">
                    <a:moveTo>
                      <a:pt x="43449" y="0"/>
                    </a:moveTo>
                    <a:lnTo>
                      <a:pt x="8812" y="0"/>
                    </a:lnTo>
                    <a:cubicBezTo>
                      <a:pt x="3944" y="0"/>
                      <a:pt x="0" y="3945"/>
                      <a:pt x="0" y="8812"/>
                    </a:cubicBezTo>
                    <a:cubicBezTo>
                      <a:pt x="0" y="13679"/>
                      <a:pt x="3945" y="17623"/>
                      <a:pt x="8812" y="17623"/>
                    </a:cubicBezTo>
                    <a:lnTo>
                      <a:pt x="17248" y="17623"/>
                    </a:lnTo>
                    <a:lnTo>
                      <a:pt x="17248" y="71531"/>
                    </a:lnTo>
                    <a:cubicBezTo>
                      <a:pt x="17248" y="76399"/>
                      <a:pt x="21193" y="80344"/>
                      <a:pt x="26060" y="80344"/>
                    </a:cubicBezTo>
                    <a:cubicBezTo>
                      <a:pt x="30927" y="80344"/>
                      <a:pt x="34871" y="76399"/>
                      <a:pt x="34871" y="71531"/>
                    </a:cubicBezTo>
                    <a:lnTo>
                      <a:pt x="34871" y="17623"/>
                    </a:lnTo>
                    <a:lnTo>
                      <a:pt x="43448" y="17623"/>
                    </a:lnTo>
                    <a:cubicBezTo>
                      <a:pt x="48316" y="17623"/>
                      <a:pt x="52260" y="13679"/>
                      <a:pt x="52260" y="8812"/>
                    </a:cubicBezTo>
                    <a:cubicBezTo>
                      <a:pt x="52262" y="3944"/>
                      <a:pt x="48317" y="0"/>
                      <a:pt x="43449"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8" name="Google Shape;958;p43"/>
            <p:cNvGrpSpPr/>
            <p:nvPr/>
          </p:nvGrpSpPr>
          <p:grpSpPr>
            <a:xfrm>
              <a:off x="4984552" y="2118035"/>
              <a:ext cx="164562" cy="22531"/>
              <a:chOff x="6737657" y="2065937"/>
              <a:chExt cx="233322" cy="31945"/>
            </a:xfrm>
          </p:grpSpPr>
          <p:sp>
            <p:nvSpPr>
              <p:cNvPr id="959" name="Google Shape;959;p43"/>
              <p:cNvSpPr/>
              <p:nvPr/>
            </p:nvSpPr>
            <p:spPr>
              <a:xfrm>
                <a:off x="6737657" y="2065937"/>
                <a:ext cx="31945" cy="31945"/>
              </a:xfrm>
              <a:custGeom>
                <a:avLst/>
                <a:gdLst/>
                <a:ahLst/>
                <a:cxnLst/>
                <a:rect l="l" t="t" r="r" b="b"/>
                <a:pathLst>
                  <a:path w="31945" h="31945" extrusionOk="0">
                    <a:moveTo>
                      <a:pt x="31946" y="15973"/>
                    </a:moveTo>
                    <a:cubicBezTo>
                      <a:pt x="31946" y="24795"/>
                      <a:pt x="24795" y="31946"/>
                      <a:pt x="15973" y="31946"/>
                    </a:cubicBezTo>
                    <a:cubicBezTo>
                      <a:pt x="7151" y="31946"/>
                      <a:pt x="0" y="24795"/>
                      <a:pt x="0" y="15973"/>
                    </a:cubicBezTo>
                    <a:cubicBezTo>
                      <a:pt x="0" y="7151"/>
                      <a:pt x="7151" y="0"/>
                      <a:pt x="15973" y="0"/>
                    </a:cubicBezTo>
                    <a:cubicBezTo>
                      <a:pt x="24795" y="0"/>
                      <a:pt x="31946" y="7151"/>
                      <a:pt x="31946" y="159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43"/>
              <p:cNvSpPr/>
              <p:nvPr/>
            </p:nvSpPr>
            <p:spPr>
              <a:xfrm>
                <a:off x="6794555" y="2073098"/>
                <a:ext cx="176424" cy="17623"/>
              </a:xfrm>
              <a:custGeom>
                <a:avLst/>
                <a:gdLst/>
                <a:ahLst/>
                <a:cxnLst/>
                <a:rect l="l" t="t" r="r" b="b"/>
                <a:pathLst>
                  <a:path w="176424" h="17623" extrusionOk="0">
                    <a:moveTo>
                      <a:pt x="167612" y="17623"/>
                    </a:moveTo>
                    <a:lnTo>
                      <a:pt x="8812" y="17623"/>
                    </a:lnTo>
                    <a:cubicBezTo>
                      <a:pt x="3944" y="17623"/>
                      <a:pt x="0" y="13678"/>
                      <a:pt x="0" y="8812"/>
                    </a:cubicBezTo>
                    <a:cubicBezTo>
                      <a:pt x="0" y="3945"/>
                      <a:pt x="3945" y="0"/>
                      <a:pt x="8812" y="0"/>
                    </a:cubicBezTo>
                    <a:lnTo>
                      <a:pt x="167612" y="0"/>
                    </a:lnTo>
                    <a:cubicBezTo>
                      <a:pt x="172480" y="0"/>
                      <a:pt x="176424" y="3945"/>
                      <a:pt x="176424" y="8812"/>
                    </a:cubicBezTo>
                    <a:cubicBezTo>
                      <a:pt x="176424" y="13678"/>
                      <a:pt x="172480" y="17623"/>
                      <a:pt x="167612"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1" name="Google Shape;961;p43"/>
            <p:cNvGrpSpPr/>
            <p:nvPr/>
          </p:nvGrpSpPr>
          <p:grpSpPr>
            <a:xfrm>
              <a:off x="4984552" y="2165216"/>
              <a:ext cx="164562" cy="22531"/>
              <a:chOff x="6737657" y="2132832"/>
              <a:chExt cx="233322" cy="31945"/>
            </a:xfrm>
          </p:grpSpPr>
          <p:sp>
            <p:nvSpPr>
              <p:cNvPr id="962" name="Google Shape;962;p43"/>
              <p:cNvSpPr/>
              <p:nvPr/>
            </p:nvSpPr>
            <p:spPr>
              <a:xfrm>
                <a:off x="6737657" y="2132832"/>
                <a:ext cx="31945" cy="31945"/>
              </a:xfrm>
              <a:custGeom>
                <a:avLst/>
                <a:gdLst/>
                <a:ahLst/>
                <a:cxnLst/>
                <a:rect l="l" t="t" r="r" b="b"/>
                <a:pathLst>
                  <a:path w="31945" h="31945" extrusionOk="0">
                    <a:moveTo>
                      <a:pt x="31946" y="15973"/>
                    </a:moveTo>
                    <a:cubicBezTo>
                      <a:pt x="31946" y="24795"/>
                      <a:pt x="24795" y="31946"/>
                      <a:pt x="15973" y="31946"/>
                    </a:cubicBezTo>
                    <a:cubicBezTo>
                      <a:pt x="7151" y="31946"/>
                      <a:pt x="0" y="24795"/>
                      <a:pt x="0" y="15973"/>
                    </a:cubicBezTo>
                    <a:cubicBezTo>
                      <a:pt x="0" y="7151"/>
                      <a:pt x="7151" y="0"/>
                      <a:pt x="15973" y="0"/>
                    </a:cubicBezTo>
                    <a:cubicBezTo>
                      <a:pt x="24795" y="0"/>
                      <a:pt x="31946" y="7151"/>
                      <a:pt x="31946" y="159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43"/>
              <p:cNvSpPr/>
              <p:nvPr/>
            </p:nvSpPr>
            <p:spPr>
              <a:xfrm>
                <a:off x="6794555" y="2139994"/>
                <a:ext cx="176424" cy="17623"/>
              </a:xfrm>
              <a:custGeom>
                <a:avLst/>
                <a:gdLst/>
                <a:ahLst/>
                <a:cxnLst/>
                <a:rect l="l" t="t" r="r" b="b"/>
                <a:pathLst>
                  <a:path w="176424" h="17623" extrusionOk="0">
                    <a:moveTo>
                      <a:pt x="167612" y="17623"/>
                    </a:moveTo>
                    <a:lnTo>
                      <a:pt x="8812" y="17623"/>
                    </a:lnTo>
                    <a:cubicBezTo>
                      <a:pt x="3944" y="17623"/>
                      <a:pt x="0" y="13678"/>
                      <a:pt x="0" y="8812"/>
                    </a:cubicBezTo>
                    <a:cubicBezTo>
                      <a:pt x="0" y="3945"/>
                      <a:pt x="3945" y="0"/>
                      <a:pt x="8812" y="0"/>
                    </a:cubicBezTo>
                    <a:lnTo>
                      <a:pt x="167612" y="0"/>
                    </a:lnTo>
                    <a:cubicBezTo>
                      <a:pt x="172480" y="0"/>
                      <a:pt x="176424" y="3945"/>
                      <a:pt x="176424" y="8812"/>
                    </a:cubicBezTo>
                    <a:cubicBezTo>
                      <a:pt x="176424" y="13678"/>
                      <a:pt x="172480" y="17623"/>
                      <a:pt x="167612"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4" name="Google Shape;964;p43"/>
            <p:cNvGrpSpPr/>
            <p:nvPr/>
          </p:nvGrpSpPr>
          <p:grpSpPr>
            <a:xfrm>
              <a:off x="4984552" y="2212398"/>
              <a:ext cx="164562" cy="22531"/>
              <a:chOff x="6737657" y="2199728"/>
              <a:chExt cx="233322" cy="31945"/>
            </a:xfrm>
          </p:grpSpPr>
          <p:sp>
            <p:nvSpPr>
              <p:cNvPr id="965" name="Google Shape;965;p43"/>
              <p:cNvSpPr/>
              <p:nvPr/>
            </p:nvSpPr>
            <p:spPr>
              <a:xfrm>
                <a:off x="6737657" y="2199728"/>
                <a:ext cx="31945" cy="31945"/>
              </a:xfrm>
              <a:custGeom>
                <a:avLst/>
                <a:gdLst/>
                <a:ahLst/>
                <a:cxnLst/>
                <a:rect l="l" t="t" r="r" b="b"/>
                <a:pathLst>
                  <a:path w="31945" h="31945" extrusionOk="0">
                    <a:moveTo>
                      <a:pt x="31946" y="15973"/>
                    </a:moveTo>
                    <a:cubicBezTo>
                      <a:pt x="31946" y="24795"/>
                      <a:pt x="24795" y="31946"/>
                      <a:pt x="15973" y="31946"/>
                    </a:cubicBezTo>
                    <a:cubicBezTo>
                      <a:pt x="7151" y="31946"/>
                      <a:pt x="0" y="24795"/>
                      <a:pt x="0" y="15973"/>
                    </a:cubicBezTo>
                    <a:cubicBezTo>
                      <a:pt x="0" y="7151"/>
                      <a:pt x="7151" y="0"/>
                      <a:pt x="15973" y="0"/>
                    </a:cubicBezTo>
                    <a:cubicBezTo>
                      <a:pt x="24795" y="0"/>
                      <a:pt x="31946" y="7151"/>
                      <a:pt x="31946" y="159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43"/>
              <p:cNvSpPr/>
              <p:nvPr/>
            </p:nvSpPr>
            <p:spPr>
              <a:xfrm>
                <a:off x="6794555" y="2206889"/>
                <a:ext cx="176424" cy="17623"/>
              </a:xfrm>
              <a:custGeom>
                <a:avLst/>
                <a:gdLst/>
                <a:ahLst/>
                <a:cxnLst/>
                <a:rect l="l" t="t" r="r" b="b"/>
                <a:pathLst>
                  <a:path w="176424" h="17623" extrusionOk="0">
                    <a:moveTo>
                      <a:pt x="167612" y="17623"/>
                    </a:moveTo>
                    <a:lnTo>
                      <a:pt x="8812" y="17623"/>
                    </a:lnTo>
                    <a:cubicBezTo>
                      <a:pt x="3944" y="17623"/>
                      <a:pt x="0" y="13678"/>
                      <a:pt x="0" y="8812"/>
                    </a:cubicBezTo>
                    <a:cubicBezTo>
                      <a:pt x="0" y="3945"/>
                      <a:pt x="3945" y="0"/>
                      <a:pt x="8812" y="0"/>
                    </a:cubicBezTo>
                    <a:lnTo>
                      <a:pt x="167612" y="0"/>
                    </a:lnTo>
                    <a:cubicBezTo>
                      <a:pt x="172480" y="0"/>
                      <a:pt x="176424" y="3945"/>
                      <a:pt x="176424" y="8812"/>
                    </a:cubicBezTo>
                    <a:cubicBezTo>
                      <a:pt x="176424" y="13678"/>
                      <a:pt x="172480" y="17623"/>
                      <a:pt x="167612"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7" name="Google Shape;967;p43"/>
            <p:cNvGrpSpPr/>
            <p:nvPr/>
          </p:nvGrpSpPr>
          <p:grpSpPr>
            <a:xfrm>
              <a:off x="4984552" y="2259580"/>
              <a:ext cx="164562" cy="22531"/>
              <a:chOff x="6737657" y="2266624"/>
              <a:chExt cx="233322" cy="31945"/>
            </a:xfrm>
          </p:grpSpPr>
          <p:sp>
            <p:nvSpPr>
              <p:cNvPr id="968" name="Google Shape;968;p43"/>
              <p:cNvSpPr/>
              <p:nvPr/>
            </p:nvSpPr>
            <p:spPr>
              <a:xfrm>
                <a:off x="6737657" y="2266624"/>
                <a:ext cx="31945" cy="31945"/>
              </a:xfrm>
              <a:custGeom>
                <a:avLst/>
                <a:gdLst/>
                <a:ahLst/>
                <a:cxnLst/>
                <a:rect l="l" t="t" r="r" b="b"/>
                <a:pathLst>
                  <a:path w="31945" h="31945" extrusionOk="0">
                    <a:moveTo>
                      <a:pt x="31946" y="15973"/>
                    </a:moveTo>
                    <a:cubicBezTo>
                      <a:pt x="31946" y="24795"/>
                      <a:pt x="24795" y="31946"/>
                      <a:pt x="15973" y="31946"/>
                    </a:cubicBezTo>
                    <a:cubicBezTo>
                      <a:pt x="7151" y="31946"/>
                      <a:pt x="0" y="24795"/>
                      <a:pt x="0" y="15973"/>
                    </a:cubicBezTo>
                    <a:cubicBezTo>
                      <a:pt x="0" y="7151"/>
                      <a:pt x="7151" y="0"/>
                      <a:pt x="15973" y="0"/>
                    </a:cubicBezTo>
                    <a:cubicBezTo>
                      <a:pt x="24795" y="0"/>
                      <a:pt x="31946" y="7151"/>
                      <a:pt x="31946" y="159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43"/>
              <p:cNvSpPr/>
              <p:nvPr/>
            </p:nvSpPr>
            <p:spPr>
              <a:xfrm>
                <a:off x="6794555" y="2273785"/>
                <a:ext cx="176424" cy="17623"/>
              </a:xfrm>
              <a:custGeom>
                <a:avLst/>
                <a:gdLst/>
                <a:ahLst/>
                <a:cxnLst/>
                <a:rect l="l" t="t" r="r" b="b"/>
                <a:pathLst>
                  <a:path w="176424" h="17623" extrusionOk="0">
                    <a:moveTo>
                      <a:pt x="167612" y="17623"/>
                    </a:moveTo>
                    <a:lnTo>
                      <a:pt x="8812" y="17623"/>
                    </a:lnTo>
                    <a:cubicBezTo>
                      <a:pt x="3944" y="17623"/>
                      <a:pt x="0" y="13678"/>
                      <a:pt x="0" y="8812"/>
                    </a:cubicBezTo>
                    <a:cubicBezTo>
                      <a:pt x="0" y="3945"/>
                      <a:pt x="3945" y="0"/>
                      <a:pt x="8812" y="0"/>
                    </a:cubicBezTo>
                    <a:lnTo>
                      <a:pt x="167612" y="0"/>
                    </a:lnTo>
                    <a:cubicBezTo>
                      <a:pt x="172480" y="0"/>
                      <a:pt x="176424" y="3945"/>
                      <a:pt x="176424" y="8812"/>
                    </a:cubicBezTo>
                    <a:cubicBezTo>
                      <a:pt x="176424" y="13678"/>
                      <a:pt x="172480" y="17623"/>
                      <a:pt x="167612"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0" name="Google Shape;970;p43"/>
            <p:cNvSpPr/>
            <p:nvPr/>
          </p:nvSpPr>
          <p:spPr>
            <a:xfrm>
              <a:off x="5010288" y="1963388"/>
              <a:ext cx="106171" cy="12424"/>
            </a:xfrm>
            <a:custGeom>
              <a:avLst/>
              <a:gdLst/>
              <a:ahLst/>
              <a:cxnLst/>
              <a:rect l="l" t="t" r="r" b="b"/>
              <a:pathLst>
                <a:path w="150597" h="17623" extrusionOk="0">
                  <a:moveTo>
                    <a:pt x="141784" y="17623"/>
                  </a:moveTo>
                  <a:lnTo>
                    <a:pt x="8812" y="17623"/>
                  </a:lnTo>
                  <a:cubicBezTo>
                    <a:pt x="3944" y="17623"/>
                    <a:pt x="0" y="13678"/>
                    <a:pt x="0" y="8812"/>
                  </a:cubicBezTo>
                  <a:cubicBezTo>
                    <a:pt x="0" y="3945"/>
                    <a:pt x="3945" y="0"/>
                    <a:pt x="8812" y="0"/>
                  </a:cubicBezTo>
                  <a:lnTo>
                    <a:pt x="141785" y="0"/>
                  </a:lnTo>
                  <a:cubicBezTo>
                    <a:pt x="146653" y="0"/>
                    <a:pt x="150597" y="3945"/>
                    <a:pt x="150597" y="8812"/>
                  </a:cubicBezTo>
                  <a:cubicBezTo>
                    <a:pt x="150597" y="13678"/>
                    <a:pt x="146652" y="17623"/>
                    <a:pt x="141784"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43"/>
            <p:cNvSpPr/>
            <p:nvPr/>
          </p:nvSpPr>
          <p:spPr>
            <a:xfrm>
              <a:off x="5053993" y="1929138"/>
              <a:ext cx="18789" cy="12424"/>
            </a:xfrm>
            <a:custGeom>
              <a:avLst/>
              <a:gdLst/>
              <a:ahLst/>
              <a:cxnLst/>
              <a:rect l="l" t="t" r="r" b="b"/>
              <a:pathLst>
                <a:path w="26651" h="17623" extrusionOk="0">
                  <a:moveTo>
                    <a:pt x="17840" y="17623"/>
                  </a:moveTo>
                  <a:lnTo>
                    <a:pt x="8812" y="17623"/>
                  </a:lnTo>
                  <a:cubicBezTo>
                    <a:pt x="3944" y="17623"/>
                    <a:pt x="0" y="13678"/>
                    <a:pt x="0" y="8812"/>
                  </a:cubicBezTo>
                  <a:cubicBezTo>
                    <a:pt x="0" y="3945"/>
                    <a:pt x="3945" y="0"/>
                    <a:pt x="8812" y="0"/>
                  </a:cubicBezTo>
                  <a:lnTo>
                    <a:pt x="17840" y="0"/>
                  </a:lnTo>
                  <a:cubicBezTo>
                    <a:pt x="22708" y="0"/>
                    <a:pt x="26652" y="3945"/>
                    <a:pt x="26652" y="8812"/>
                  </a:cubicBezTo>
                  <a:cubicBezTo>
                    <a:pt x="26652" y="13678"/>
                    <a:pt x="22708" y="17623"/>
                    <a:pt x="17840"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2" name="Google Shape;972;p43"/>
          <p:cNvGrpSpPr/>
          <p:nvPr/>
        </p:nvGrpSpPr>
        <p:grpSpPr>
          <a:xfrm>
            <a:off x="1377310" y="1282110"/>
            <a:ext cx="455838" cy="374435"/>
            <a:chOff x="5614132" y="1950329"/>
            <a:chExt cx="411815" cy="338274"/>
          </a:xfrm>
        </p:grpSpPr>
        <p:sp>
          <p:nvSpPr>
            <p:cNvPr id="973" name="Google Shape;973;p43"/>
            <p:cNvSpPr/>
            <p:nvPr/>
          </p:nvSpPr>
          <p:spPr>
            <a:xfrm>
              <a:off x="5614132" y="1984286"/>
              <a:ext cx="225813" cy="304300"/>
            </a:xfrm>
            <a:custGeom>
              <a:avLst/>
              <a:gdLst/>
              <a:ahLst/>
              <a:cxnLst/>
              <a:rect l="l" t="t" r="r" b="b"/>
              <a:pathLst>
                <a:path w="320302" h="431631" extrusionOk="0">
                  <a:moveTo>
                    <a:pt x="118144" y="0"/>
                  </a:moveTo>
                  <a:lnTo>
                    <a:pt x="569" y="412956"/>
                  </a:lnTo>
                  <a:cubicBezTo>
                    <a:pt x="-2096" y="422318"/>
                    <a:pt x="4935" y="431632"/>
                    <a:pt x="14669" y="431632"/>
                  </a:cubicBezTo>
                  <a:lnTo>
                    <a:pt x="118143" y="431632"/>
                  </a:lnTo>
                  <a:lnTo>
                    <a:pt x="320302" y="19840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43"/>
            <p:cNvSpPr/>
            <p:nvPr/>
          </p:nvSpPr>
          <p:spPr>
            <a:xfrm>
              <a:off x="5697453" y="2000452"/>
              <a:ext cx="328389" cy="288140"/>
            </a:xfrm>
            <a:custGeom>
              <a:avLst/>
              <a:gdLst/>
              <a:ahLst/>
              <a:cxnLst/>
              <a:rect l="l" t="t" r="r" b="b"/>
              <a:pathLst>
                <a:path w="465800" h="408709" extrusionOk="0">
                  <a:moveTo>
                    <a:pt x="447291" y="408709"/>
                  </a:moveTo>
                  <a:lnTo>
                    <a:pt x="0" y="408709"/>
                  </a:lnTo>
                  <a:lnTo>
                    <a:pt x="0" y="43389"/>
                  </a:lnTo>
                  <a:lnTo>
                    <a:pt x="226432" y="0"/>
                  </a:lnTo>
                  <a:lnTo>
                    <a:pt x="465800" y="43389"/>
                  </a:lnTo>
                  <a:lnTo>
                    <a:pt x="465800" y="390200"/>
                  </a:lnTo>
                  <a:cubicBezTo>
                    <a:pt x="465800" y="400423"/>
                    <a:pt x="457513" y="408709"/>
                    <a:pt x="447291" y="40870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43"/>
            <p:cNvSpPr/>
            <p:nvPr/>
          </p:nvSpPr>
          <p:spPr>
            <a:xfrm>
              <a:off x="5990734" y="2031052"/>
              <a:ext cx="35213" cy="257551"/>
            </a:xfrm>
            <a:custGeom>
              <a:avLst/>
              <a:gdLst/>
              <a:ahLst/>
              <a:cxnLst/>
              <a:rect l="l" t="t" r="r" b="b"/>
              <a:pathLst>
                <a:path w="49948" h="365320" extrusionOk="0">
                  <a:moveTo>
                    <a:pt x="18509" y="0"/>
                  </a:moveTo>
                  <a:lnTo>
                    <a:pt x="18509" y="346811"/>
                  </a:lnTo>
                  <a:cubicBezTo>
                    <a:pt x="18509" y="357034"/>
                    <a:pt x="10222" y="365321"/>
                    <a:pt x="0" y="365321"/>
                  </a:cubicBezTo>
                  <a:lnTo>
                    <a:pt x="31439" y="365321"/>
                  </a:lnTo>
                  <a:cubicBezTo>
                    <a:pt x="41662" y="365321"/>
                    <a:pt x="49949" y="357034"/>
                    <a:pt x="49949" y="346811"/>
                  </a:cubicBezTo>
                  <a:lnTo>
                    <a:pt x="49949" y="0"/>
                  </a:ln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43"/>
            <p:cNvSpPr/>
            <p:nvPr/>
          </p:nvSpPr>
          <p:spPr>
            <a:xfrm>
              <a:off x="5697453" y="1971233"/>
              <a:ext cx="328389" cy="59799"/>
            </a:xfrm>
            <a:custGeom>
              <a:avLst/>
              <a:gdLst/>
              <a:ahLst/>
              <a:cxnLst/>
              <a:rect l="l" t="t" r="r" b="b"/>
              <a:pathLst>
                <a:path w="465800" h="84821" extrusionOk="0">
                  <a:moveTo>
                    <a:pt x="447291" y="0"/>
                  </a:moveTo>
                  <a:lnTo>
                    <a:pt x="18509" y="0"/>
                  </a:lnTo>
                  <a:cubicBezTo>
                    <a:pt x="8287" y="0"/>
                    <a:pt x="0" y="8287"/>
                    <a:pt x="0" y="18509"/>
                  </a:cubicBezTo>
                  <a:lnTo>
                    <a:pt x="0" y="84821"/>
                  </a:lnTo>
                  <a:lnTo>
                    <a:pt x="465800" y="84821"/>
                  </a:lnTo>
                  <a:lnTo>
                    <a:pt x="465800" y="18509"/>
                  </a:lnTo>
                  <a:cubicBezTo>
                    <a:pt x="465800" y="8287"/>
                    <a:pt x="457513" y="0"/>
                    <a:pt x="447291"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43"/>
            <p:cNvSpPr/>
            <p:nvPr/>
          </p:nvSpPr>
          <p:spPr>
            <a:xfrm>
              <a:off x="5990734" y="1971233"/>
              <a:ext cx="35213" cy="59799"/>
            </a:xfrm>
            <a:custGeom>
              <a:avLst/>
              <a:gdLst/>
              <a:ahLst/>
              <a:cxnLst/>
              <a:rect l="l" t="t" r="r" b="b"/>
              <a:pathLst>
                <a:path w="49948" h="84821" extrusionOk="0">
                  <a:moveTo>
                    <a:pt x="31439" y="0"/>
                  </a:moveTo>
                  <a:lnTo>
                    <a:pt x="0" y="0"/>
                  </a:lnTo>
                  <a:cubicBezTo>
                    <a:pt x="10222" y="0"/>
                    <a:pt x="18509" y="8287"/>
                    <a:pt x="18509" y="18509"/>
                  </a:cubicBezTo>
                  <a:lnTo>
                    <a:pt x="18509" y="84821"/>
                  </a:lnTo>
                  <a:lnTo>
                    <a:pt x="49949" y="84821"/>
                  </a:lnTo>
                  <a:lnTo>
                    <a:pt x="49949" y="18509"/>
                  </a:lnTo>
                  <a:cubicBezTo>
                    <a:pt x="49949" y="8287"/>
                    <a:pt x="41662" y="0"/>
                    <a:pt x="31439" y="0"/>
                  </a:cubicBez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8" name="Google Shape;978;p43"/>
            <p:cNvGrpSpPr/>
            <p:nvPr/>
          </p:nvGrpSpPr>
          <p:grpSpPr>
            <a:xfrm>
              <a:off x="5729665" y="1950329"/>
              <a:ext cx="264861" cy="40264"/>
              <a:chOff x="7794106" y="1828157"/>
              <a:chExt cx="375530" cy="57088"/>
            </a:xfrm>
          </p:grpSpPr>
          <p:sp>
            <p:nvSpPr>
              <p:cNvPr id="979" name="Google Shape;979;p43"/>
              <p:cNvSpPr/>
              <p:nvPr/>
            </p:nvSpPr>
            <p:spPr>
              <a:xfrm>
                <a:off x="7794106" y="1828157"/>
                <a:ext cx="17623" cy="57088"/>
              </a:xfrm>
              <a:custGeom>
                <a:avLst/>
                <a:gdLst/>
                <a:ahLst/>
                <a:cxnLst/>
                <a:rect l="l" t="t" r="r" b="b"/>
                <a:pathLst>
                  <a:path w="17623" h="57088" extrusionOk="0">
                    <a:moveTo>
                      <a:pt x="8812" y="57089"/>
                    </a:moveTo>
                    <a:cubicBezTo>
                      <a:pt x="3944" y="57089"/>
                      <a:pt x="0" y="53143"/>
                      <a:pt x="0" y="48277"/>
                    </a:cubicBezTo>
                    <a:lnTo>
                      <a:pt x="0" y="8812"/>
                    </a:lnTo>
                    <a:cubicBezTo>
                      <a:pt x="0" y="3944"/>
                      <a:pt x="3945" y="0"/>
                      <a:pt x="8812" y="0"/>
                    </a:cubicBezTo>
                    <a:cubicBezTo>
                      <a:pt x="13678" y="0"/>
                      <a:pt x="17623" y="3945"/>
                      <a:pt x="17623" y="8812"/>
                    </a:cubicBezTo>
                    <a:lnTo>
                      <a:pt x="17623" y="48277"/>
                    </a:lnTo>
                    <a:cubicBezTo>
                      <a:pt x="17623" y="53145"/>
                      <a:pt x="13679" y="57089"/>
                      <a:pt x="8812" y="570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43"/>
              <p:cNvSpPr/>
              <p:nvPr/>
            </p:nvSpPr>
            <p:spPr>
              <a:xfrm>
                <a:off x="7845236" y="1828157"/>
                <a:ext cx="17623" cy="57088"/>
              </a:xfrm>
              <a:custGeom>
                <a:avLst/>
                <a:gdLst/>
                <a:ahLst/>
                <a:cxnLst/>
                <a:rect l="l" t="t" r="r" b="b"/>
                <a:pathLst>
                  <a:path w="17623" h="57088" extrusionOk="0">
                    <a:moveTo>
                      <a:pt x="8812" y="57089"/>
                    </a:moveTo>
                    <a:cubicBezTo>
                      <a:pt x="3944" y="57089"/>
                      <a:pt x="0" y="53143"/>
                      <a:pt x="0" y="48277"/>
                    </a:cubicBezTo>
                    <a:lnTo>
                      <a:pt x="0" y="8812"/>
                    </a:lnTo>
                    <a:cubicBezTo>
                      <a:pt x="0" y="3944"/>
                      <a:pt x="3945" y="0"/>
                      <a:pt x="8812" y="0"/>
                    </a:cubicBezTo>
                    <a:cubicBezTo>
                      <a:pt x="13679" y="0"/>
                      <a:pt x="17623" y="3945"/>
                      <a:pt x="17623" y="8812"/>
                    </a:cubicBezTo>
                    <a:lnTo>
                      <a:pt x="17623" y="48277"/>
                    </a:lnTo>
                    <a:cubicBezTo>
                      <a:pt x="17623" y="53145"/>
                      <a:pt x="13679" y="57089"/>
                      <a:pt x="8812" y="570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43"/>
              <p:cNvSpPr/>
              <p:nvPr/>
            </p:nvSpPr>
            <p:spPr>
              <a:xfrm>
                <a:off x="7896366" y="1828157"/>
                <a:ext cx="17623" cy="57088"/>
              </a:xfrm>
              <a:custGeom>
                <a:avLst/>
                <a:gdLst/>
                <a:ahLst/>
                <a:cxnLst/>
                <a:rect l="l" t="t" r="r" b="b"/>
                <a:pathLst>
                  <a:path w="17623" h="57088" extrusionOk="0">
                    <a:moveTo>
                      <a:pt x="8812" y="57089"/>
                    </a:moveTo>
                    <a:cubicBezTo>
                      <a:pt x="3944" y="57089"/>
                      <a:pt x="0" y="53143"/>
                      <a:pt x="0" y="48277"/>
                    </a:cubicBezTo>
                    <a:lnTo>
                      <a:pt x="0" y="8812"/>
                    </a:lnTo>
                    <a:cubicBezTo>
                      <a:pt x="0" y="3944"/>
                      <a:pt x="3945" y="0"/>
                      <a:pt x="8812" y="0"/>
                    </a:cubicBezTo>
                    <a:cubicBezTo>
                      <a:pt x="13678" y="0"/>
                      <a:pt x="17623" y="3945"/>
                      <a:pt x="17623" y="8812"/>
                    </a:cubicBezTo>
                    <a:lnTo>
                      <a:pt x="17623" y="48277"/>
                    </a:lnTo>
                    <a:cubicBezTo>
                      <a:pt x="17623" y="53145"/>
                      <a:pt x="13679" y="57089"/>
                      <a:pt x="8812" y="570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43"/>
              <p:cNvSpPr/>
              <p:nvPr/>
            </p:nvSpPr>
            <p:spPr>
              <a:xfrm>
                <a:off x="7947495" y="1828157"/>
                <a:ext cx="17623" cy="57088"/>
              </a:xfrm>
              <a:custGeom>
                <a:avLst/>
                <a:gdLst/>
                <a:ahLst/>
                <a:cxnLst/>
                <a:rect l="l" t="t" r="r" b="b"/>
                <a:pathLst>
                  <a:path w="17623" h="57088" extrusionOk="0">
                    <a:moveTo>
                      <a:pt x="8812" y="57089"/>
                    </a:moveTo>
                    <a:cubicBezTo>
                      <a:pt x="3944" y="57089"/>
                      <a:pt x="0" y="53143"/>
                      <a:pt x="0" y="48277"/>
                    </a:cubicBezTo>
                    <a:lnTo>
                      <a:pt x="0" y="8812"/>
                    </a:lnTo>
                    <a:cubicBezTo>
                      <a:pt x="0" y="3944"/>
                      <a:pt x="3945" y="0"/>
                      <a:pt x="8812" y="0"/>
                    </a:cubicBezTo>
                    <a:cubicBezTo>
                      <a:pt x="13678" y="0"/>
                      <a:pt x="17623" y="3945"/>
                      <a:pt x="17623" y="8812"/>
                    </a:cubicBezTo>
                    <a:lnTo>
                      <a:pt x="17623" y="48277"/>
                    </a:lnTo>
                    <a:cubicBezTo>
                      <a:pt x="17623" y="53145"/>
                      <a:pt x="13679" y="57089"/>
                      <a:pt x="8812" y="570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43"/>
              <p:cNvSpPr/>
              <p:nvPr/>
            </p:nvSpPr>
            <p:spPr>
              <a:xfrm>
                <a:off x="7998624" y="1828157"/>
                <a:ext cx="17623" cy="57088"/>
              </a:xfrm>
              <a:custGeom>
                <a:avLst/>
                <a:gdLst/>
                <a:ahLst/>
                <a:cxnLst/>
                <a:rect l="l" t="t" r="r" b="b"/>
                <a:pathLst>
                  <a:path w="17623" h="57088" extrusionOk="0">
                    <a:moveTo>
                      <a:pt x="8812" y="57089"/>
                    </a:moveTo>
                    <a:cubicBezTo>
                      <a:pt x="3944" y="57089"/>
                      <a:pt x="0" y="53143"/>
                      <a:pt x="0" y="48277"/>
                    </a:cubicBezTo>
                    <a:lnTo>
                      <a:pt x="0" y="8812"/>
                    </a:lnTo>
                    <a:cubicBezTo>
                      <a:pt x="0" y="3944"/>
                      <a:pt x="3945" y="0"/>
                      <a:pt x="8812" y="0"/>
                    </a:cubicBezTo>
                    <a:cubicBezTo>
                      <a:pt x="13678" y="0"/>
                      <a:pt x="17623" y="3945"/>
                      <a:pt x="17623" y="8812"/>
                    </a:cubicBezTo>
                    <a:lnTo>
                      <a:pt x="17623" y="48277"/>
                    </a:lnTo>
                    <a:cubicBezTo>
                      <a:pt x="17623" y="53145"/>
                      <a:pt x="13679" y="57089"/>
                      <a:pt x="8812" y="570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43"/>
              <p:cNvSpPr/>
              <p:nvPr/>
            </p:nvSpPr>
            <p:spPr>
              <a:xfrm>
                <a:off x="8049754" y="1828157"/>
                <a:ext cx="17623" cy="57088"/>
              </a:xfrm>
              <a:custGeom>
                <a:avLst/>
                <a:gdLst/>
                <a:ahLst/>
                <a:cxnLst/>
                <a:rect l="l" t="t" r="r" b="b"/>
                <a:pathLst>
                  <a:path w="17623" h="57088" extrusionOk="0">
                    <a:moveTo>
                      <a:pt x="8812" y="57089"/>
                    </a:moveTo>
                    <a:cubicBezTo>
                      <a:pt x="3944" y="57089"/>
                      <a:pt x="0" y="53143"/>
                      <a:pt x="0" y="48277"/>
                    </a:cubicBezTo>
                    <a:lnTo>
                      <a:pt x="0" y="8812"/>
                    </a:lnTo>
                    <a:cubicBezTo>
                      <a:pt x="0" y="3944"/>
                      <a:pt x="3945" y="0"/>
                      <a:pt x="8812" y="0"/>
                    </a:cubicBezTo>
                    <a:cubicBezTo>
                      <a:pt x="13678" y="0"/>
                      <a:pt x="17623" y="3945"/>
                      <a:pt x="17623" y="8812"/>
                    </a:cubicBezTo>
                    <a:lnTo>
                      <a:pt x="17623" y="48277"/>
                    </a:lnTo>
                    <a:cubicBezTo>
                      <a:pt x="17623" y="53145"/>
                      <a:pt x="13678" y="57089"/>
                      <a:pt x="8812" y="570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43"/>
              <p:cNvSpPr/>
              <p:nvPr/>
            </p:nvSpPr>
            <p:spPr>
              <a:xfrm>
                <a:off x="8100883" y="1828157"/>
                <a:ext cx="17623" cy="57088"/>
              </a:xfrm>
              <a:custGeom>
                <a:avLst/>
                <a:gdLst/>
                <a:ahLst/>
                <a:cxnLst/>
                <a:rect l="l" t="t" r="r" b="b"/>
                <a:pathLst>
                  <a:path w="17623" h="57088" extrusionOk="0">
                    <a:moveTo>
                      <a:pt x="8812" y="57089"/>
                    </a:moveTo>
                    <a:cubicBezTo>
                      <a:pt x="3944" y="57089"/>
                      <a:pt x="0" y="53143"/>
                      <a:pt x="0" y="48277"/>
                    </a:cubicBezTo>
                    <a:lnTo>
                      <a:pt x="0" y="8812"/>
                    </a:lnTo>
                    <a:cubicBezTo>
                      <a:pt x="0" y="3944"/>
                      <a:pt x="3945" y="0"/>
                      <a:pt x="8812" y="0"/>
                    </a:cubicBezTo>
                    <a:cubicBezTo>
                      <a:pt x="13679" y="0"/>
                      <a:pt x="17623" y="3945"/>
                      <a:pt x="17623" y="8812"/>
                    </a:cubicBezTo>
                    <a:lnTo>
                      <a:pt x="17623" y="48277"/>
                    </a:lnTo>
                    <a:cubicBezTo>
                      <a:pt x="17623" y="53145"/>
                      <a:pt x="13678" y="57089"/>
                      <a:pt x="8812" y="570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43"/>
              <p:cNvSpPr/>
              <p:nvPr/>
            </p:nvSpPr>
            <p:spPr>
              <a:xfrm>
                <a:off x="8152013" y="1828157"/>
                <a:ext cx="17623" cy="57088"/>
              </a:xfrm>
              <a:custGeom>
                <a:avLst/>
                <a:gdLst/>
                <a:ahLst/>
                <a:cxnLst/>
                <a:rect l="l" t="t" r="r" b="b"/>
                <a:pathLst>
                  <a:path w="17623" h="57088" extrusionOk="0">
                    <a:moveTo>
                      <a:pt x="8812" y="57089"/>
                    </a:moveTo>
                    <a:cubicBezTo>
                      <a:pt x="3944" y="57089"/>
                      <a:pt x="0" y="53143"/>
                      <a:pt x="0" y="48277"/>
                    </a:cubicBezTo>
                    <a:lnTo>
                      <a:pt x="0" y="8812"/>
                    </a:lnTo>
                    <a:cubicBezTo>
                      <a:pt x="0" y="3944"/>
                      <a:pt x="3945" y="0"/>
                      <a:pt x="8812" y="0"/>
                    </a:cubicBezTo>
                    <a:cubicBezTo>
                      <a:pt x="13678" y="0"/>
                      <a:pt x="17623" y="3945"/>
                      <a:pt x="17623" y="8812"/>
                    </a:cubicBezTo>
                    <a:lnTo>
                      <a:pt x="17623" y="48277"/>
                    </a:lnTo>
                    <a:cubicBezTo>
                      <a:pt x="17623" y="53145"/>
                      <a:pt x="13678" y="57089"/>
                      <a:pt x="8812" y="570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7" name="Google Shape;987;p43"/>
            <p:cNvSpPr/>
            <p:nvPr/>
          </p:nvSpPr>
          <p:spPr>
            <a:xfrm>
              <a:off x="5804999" y="2001691"/>
              <a:ext cx="113376" cy="12424"/>
            </a:xfrm>
            <a:custGeom>
              <a:avLst/>
              <a:gdLst/>
              <a:ahLst/>
              <a:cxnLst/>
              <a:rect l="l" t="t" r="r" b="b"/>
              <a:pathLst>
                <a:path w="160817" h="17623" extrusionOk="0">
                  <a:moveTo>
                    <a:pt x="152006" y="17623"/>
                  </a:moveTo>
                  <a:lnTo>
                    <a:pt x="8812" y="17623"/>
                  </a:lnTo>
                  <a:cubicBezTo>
                    <a:pt x="3944" y="17623"/>
                    <a:pt x="0" y="13678"/>
                    <a:pt x="0" y="8812"/>
                  </a:cubicBezTo>
                  <a:cubicBezTo>
                    <a:pt x="0" y="3944"/>
                    <a:pt x="3945" y="0"/>
                    <a:pt x="8812" y="0"/>
                  </a:cubicBezTo>
                  <a:lnTo>
                    <a:pt x="152006" y="0"/>
                  </a:lnTo>
                  <a:cubicBezTo>
                    <a:pt x="156873" y="0"/>
                    <a:pt x="160817" y="3945"/>
                    <a:pt x="160817" y="8812"/>
                  </a:cubicBezTo>
                  <a:cubicBezTo>
                    <a:pt x="160817" y="13678"/>
                    <a:pt x="156873" y="17623"/>
                    <a:pt x="152006"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8" name="Google Shape;988;p43"/>
            <p:cNvGrpSpPr/>
            <p:nvPr/>
          </p:nvGrpSpPr>
          <p:grpSpPr>
            <a:xfrm>
              <a:off x="5724326" y="2059294"/>
              <a:ext cx="275540" cy="157194"/>
              <a:chOff x="7786535" y="1982652"/>
              <a:chExt cx="390671" cy="222875"/>
            </a:xfrm>
          </p:grpSpPr>
          <p:sp>
            <p:nvSpPr>
              <p:cNvPr id="989" name="Google Shape;989;p43"/>
              <p:cNvSpPr/>
              <p:nvPr/>
            </p:nvSpPr>
            <p:spPr>
              <a:xfrm>
                <a:off x="7969280" y="2020738"/>
                <a:ext cx="145219" cy="145219"/>
              </a:xfrm>
              <a:custGeom>
                <a:avLst/>
                <a:gdLst/>
                <a:ahLst/>
                <a:cxnLst/>
                <a:rect l="l" t="t" r="r" b="b"/>
                <a:pathLst>
                  <a:path w="145219" h="145219" extrusionOk="0">
                    <a:moveTo>
                      <a:pt x="145220" y="72610"/>
                    </a:moveTo>
                    <a:cubicBezTo>
                      <a:pt x="145220" y="112711"/>
                      <a:pt x="112711" y="145220"/>
                      <a:pt x="72610" y="145220"/>
                    </a:cubicBezTo>
                    <a:cubicBezTo>
                      <a:pt x="32509" y="145220"/>
                      <a:pt x="0" y="112711"/>
                      <a:pt x="0" y="72610"/>
                    </a:cubicBezTo>
                    <a:cubicBezTo>
                      <a:pt x="0" y="32509"/>
                      <a:pt x="32509" y="0"/>
                      <a:pt x="72610" y="0"/>
                    </a:cubicBezTo>
                    <a:cubicBezTo>
                      <a:pt x="112711" y="0"/>
                      <a:pt x="145220" y="32509"/>
                      <a:pt x="145220" y="7261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43"/>
              <p:cNvSpPr/>
              <p:nvPr/>
            </p:nvSpPr>
            <p:spPr>
              <a:xfrm>
                <a:off x="8027434" y="2020738"/>
                <a:ext cx="87065" cy="145219"/>
              </a:xfrm>
              <a:custGeom>
                <a:avLst/>
                <a:gdLst/>
                <a:ahLst/>
                <a:cxnLst/>
                <a:rect l="l" t="t" r="r" b="b"/>
                <a:pathLst>
                  <a:path w="87065" h="145219" extrusionOk="0">
                    <a:moveTo>
                      <a:pt x="14456" y="0"/>
                    </a:moveTo>
                    <a:cubicBezTo>
                      <a:pt x="9505" y="0"/>
                      <a:pt x="4672" y="500"/>
                      <a:pt x="0" y="1444"/>
                    </a:cubicBezTo>
                    <a:cubicBezTo>
                      <a:pt x="33174" y="8147"/>
                      <a:pt x="58154" y="37459"/>
                      <a:pt x="58154" y="72610"/>
                    </a:cubicBezTo>
                    <a:cubicBezTo>
                      <a:pt x="58154" y="107760"/>
                      <a:pt x="33175" y="137073"/>
                      <a:pt x="0" y="143776"/>
                    </a:cubicBezTo>
                    <a:cubicBezTo>
                      <a:pt x="4673" y="144720"/>
                      <a:pt x="9506" y="145220"/>
                      <a:pt x="14456" y="145220"/>
                    </a:cubicBezTo>
                    <a:cubicBezTo>
                      <a:pt x="54558" y="145220"/>
                      <a:pt x="87066" y="112711"/>
                      <a:pt x="87066" y="72610"/>
                    </a:cubicBezTo>
                    <a:cubicBezTo>
                      <a:pt x="87066" y="32508"/>
                      <a:pt x="54558" y="0"/>
                      <a:pt x="14456" y="0"/>
                    </a:cubicBezTo>
                    <a:close/>
                  </a:path>
                </a:pathLst>
              </a:custGeom>
              <a:solidFill>
                <a:srgbClr val="014B4B">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1" name="Google Shape;991;p43"/>
              <p:cNvGrpSpPr/>
              <p:nvPr/>
            </p:nvGrpSpPr>
            <p:grpSpPr>
              <a:xfrm>
                <a:off x="8006343" y="2058480"/>
                <a:ext cx="71092" cy="69736"/>
                <a:chOff x="8006343" y="2058480"/>
                <a:chExt cx="71092" cy="69736"/>
              </a:xfrm>
            </p:grpSpPr>
            <p:sp>
              <p:nvSpPr>
                <p:cNvPr id="992" name="Google Shape;992;p43"/>
                <p:cNvSpPr/>
                <p:nvPr/>
              </p:nvSpPr>
              <p:spPr>
                <a:xfrm>
                  <a:off x="8019255" y="2058480"/>
                  <a:ext cx="45268" cy="69736"/>
                </a:xfrm>
                <a:custGeom>
                  <a:avLst/>
                  <a:gdLst/>
                  <a:ahLst/>
                  <a:cxnLst/>
                  <a:rect l="l" t="t" r="r" b="b"/>
                  <a:pathLst>
                    <a:path w="45268" h="69736" extrusionOk="0">
                      <a:moveTo>
                        <a:pt x="8806" y="69737"/>
                      </a:moveTo>
                      <a:cubicBezTo>
                        <a:pt x="7414" y="69737"/>
                        <a:pt x="6000" y="69405"/>
                        <a:pt x="4684" y="68708"/>
                      </a:cubicBezTo>
                      <a:cubicBezTo>
                        <a:pt x="385" y="66427"/>
                        <a:pt x="-1251" y="61093"/>
                        <a:pt x="1029" y="56793"/>
                      </a:cubicBezTo>
                      <a:lnTo>
                        <a:pt x="28669" y="4684"/>
                      </a:lnTo>
                      <a:cubicBezTo>
                        <a:pt x="30949" y="384"/>
                        <a:pt x="36283" y="-1250"/>
                        <a:pt x="40584" y="1028"/>
                      </a:cubicBezTo>
                      <a:cubicBezTo>
                        <a:pt x="44884" y="3309"/>
                        <a:pt x="46520" y="8644"/>
                        <a:pt x="44240" y="12943"/>
                      </a:cubicBezTo>
                      <a:lnTo>
                        <a:pt x="16599" y="65052"/>
                      </a:lnTo>
                      <a:cubicBezTo>
                        <a:pt x="15017" y="68035"/>
                        <a:pt x="11964" y="69737"/>
                        <a:pt x="8806" y="69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3" name="Google Shape;993;p43"/>
                <p:cNvGrpSpPr/>
                <p:nvPr/>
              </p:nvGrpSpPr>
              <p:grpSpPr>
                <a:xfrm>
                  <a:off x="8006343" y="2066865"/>
                  <a:ext cx="71092" cy="52966"/>
                  <a:chOff x="8006343" y="2066865"/>
                  <a:chExt cx="71092" cy="52966"/>
                </a:xfrm>
              </p:grpSpPr>
              <p:sp>
                <p:nvSpPr>
                  <p:cNvPr id="994" name="Google Shape;994;p43"/>
                  <p:cNvSpPr/>
                  <p:nvPr/>
                </p:nvSpPr>
                <p:spPr>
                  <a:xfrm>
                    <a:off x="8006343" y="2066865"/>
                    <a:ext cx="23878" cy="17623"/>
                  </a:xfrm>
                  <a:custGeom>
                    <a:avLst/>
                    <a:gdLst/>
                    <a:ahLst/>
                    <a:cxnLst/>
                    <a:rect l="l" t="t" r="r" b="b"/>
                    <a:pathLst>
                      <a:path w="23878" h="17623" extrusionOk="0">
                        <a:moveTo>
                          <a:pt x="15067" y="17623"/>
                        </a:moveTo>
                        <a:lnTo>
                          <a:pt x="8812" y="17623"/>
                        </a:lnTo>
                        <a:cubicBezTo>
                          <a:pt x="3944" y="17623"/>
                          <a:pt x="0" y="13678"/>
                          <a:pt x="0" y="8812"/>
                        </a:cubicBezTo>
                        <a:cubicBezTo>
                          <a:pt x="0" y="3944"/>
                          <a:pt x="3945" y="0"/>
                          <a:pt x="8812" y="0"/>
                        </a:cubicBezTo>
                        <a:lnTo>
                          <a:pt x="15067" y="0"/>
                        </a:lnTo>
                        <a:cubicBezTo>
                          <a:pt x="19935" y="0"/>
                          <a:pt x="23879" y="3945"/>
                          <a:pt x="23879" y="8812"/>
                        </a:cubicBezTo>
                        <a:cubicBezTo>
                          <a:pt x="23880" y="13678"/>
                          <a:pt x="19935" y="17623"/>
                          <a:pt x="15067"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43"/>
                  <p:cNvSpPr/>
                  <p:nvPr/>
                </p:nvSpPr>
                <p:spPr>
                  <a:xfrm>
                    <a:off x="8053557" y="2102208"/>
                    <a:ext cx="23878" cy="17623"/>
                  </a:xfrm>
                  <a:custGeom>
                    <a:avLst/>
                    <a:gdLst/>
                    <a:ahLst/>
                    <a:cxnLst/>
                    <a:rect l="l" t="t" r="r" b="b"/>
                    <a:pathLst>
                      <a:path w="23878" h="17623" extrusionOk="0">
                        <a:moveTo>
                          <a:pt x="15067" y="17623"/>
                        </a:moveTo>
                        <a:lnTo>
                          <a:pt x="8812" y="17623"/>
                        </a:lnTo>
                        <a:cubicBezTo>
                          <a:pt x="3944" y="17623"/>
                          <a:pt x="0" y="13678"/>
                          <a:pt x="0" y="8812"/>
                        </a:cubicBezTo>
                        <a:cubicBezTo>
                          <a:pt x="0" y="3945"/>
                          <a:pt x="3945" y="0"/>
                          <a:pt x="8812" y="0"/>
                        </a:cubicBezTo>
                        <a:lnTo>
                          <a:pt x="15067" y="0"/>
                        </a:lnTo>
                        <a:cubicBezTo>
                          <a:pt x="19935" y="0"/>
                          <a:pt x="23879" y="3945"/>
                          <a:pt x="23879" y="8812"/>
                        </a:cubicBezTo>
                        <a:cubicBezTo>
                          <a:pt x="23879" y="13678"/>
                          <a:pt x="19934" y="17623"/>
                          <a:pt x="15067"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96" name="Google Shape;996;p43"/>
              <p:cNvGrpSpPr/>
              <p:nvPr/>
            </p:nvGrpSpPr>
            <p:grpSpPr>
              <a:xfrm>
                <a:off x="7786535" y="1982652"/>
                <a:ext cx="390671" cy="17623"/>
                <a:chOff x="7786535" y="1982652"/>
                <a:chExt cx="390671" cy="17623"/>
              </a:xfrm>
            </p:grpSpPr>
            <p:sp>
              <p:nvSpPr>
                <p:cNvPr id="997" name="Google Shape;997;p43"/>
                <p:cNvSpPr/>
                <p:nvPr/>
              </p:nvSpPr>
              <p:spPr>
                <a:xfrm>
                  <a:off x="7786535" y="1982652"/>
                  <a:ext cx="30558" cy="17623"/>
                </a:xfrm>
                <a:custGeom>
                  <a:avLst/>
                  <a:gdLst/>
                  <a:ahLst/>
                  <a:cxnLst/>
                  <a:rect l="l" t="t" r="r" b="b"/>
                  <a:pathLst>
                    <a:path w="30558" h="17623" extrusionOk="0">
                      <a:moveTo>
                        <a:pt x="21747" y="17623"/>
                      </a:moveTo>
                      <a:lnTo>
                        <a:pt x="8812" y="17623"/>
                      </a:lnTo>
                      <a:cubicBezTo>
                        <a:pt x="3944" y="17623"/>
                        <a:pt x="0" y="13678"/>
                        <a:pt x="0" y="8812"/>
                      </a:cubicBezTo>
                      <a:cubicBezTo>
                        <a:pt x="0" y="3945"/>
                        <a:pt x="3945" y="0"/>
                        <a:pt x="8812" y="0"/>
                      </a:cubicBezTo>
                      <a:lnTo>
                        <a:pt x="21747" y="0"/>
                      </a:lnTo>
                      <a:cubicBezTo>
                        <a:pt x="26615" y="0"/>
                        <a:pt x="30559" y="3945"/>
                        <a:pt x="30559" y="8812"/>
                      </a:cubicBezTo>
                      <a:cubicBezTo>
                        <a:pt x="30559" y="13678"/>
                        <a:pt x="26615" y="17623"/>
                        <a:pt x="21747"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43"/>
                <p:cNvSpPr/>
                <p:nvPr/>
              </p:nvSpPr>
              <p:spPr>
                <a:xfrm>
                  <a:off x="7846555" y="1982652"/>
                  <a:ext cx="30557" cy="17623"/>
                </a:xfrm>
                <a:custGeom>
                  <a:avLst/>
                  <a:gdLst/>
                  <a:ahLst/>
                  <a:cxnLst/>
                  <a:rect l="l" t="t" r="r" b="b"/>
                  <a:pathLst>
                    <a:path w="30557" h="17623" extrusionOk="0">
                      <a:moveTo>
                        <a:pt x="21746" y="17623"/>
                      </a:moveTo>
                      <a:lnTo>
                        <a:pt x="8812" y="17623"/>
                      </a:lnTo>
                      <a:cubicBezTo>
                        <a:pt x="3944" y="17623"/>
                        <a:pt x="0" y="13678"/>
                        <a:pt x="0" y="8812"/>
                      </a:cubicBezTo>
                      <a:cubicBezTo>
                        <a:pt x="0" y="3945"/>
                        <a:pt x="3945" y="0"/>
                        <a:pt x="8812" y="0"/>
                      </a:cubicBezTo>
                      <a:lnTo>
                        <a:pt x="21746" y="0"/>
                      </a:lnTo>
                      <a:cubicBezTo>
                        <a:pt x="26614" y="0"/>
                        <a:pt x="30558" y="3945"/>
                        <a:pt x="30558" y="8812"/>
                      </a:cubicBezTo>
                      <a:cubicBezTo>
                        <a:pt x="30558" y="13678"/>
                        <a:pt x="26614" y="17623"/>
                        <a:pt x="21746"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43"/>
                <p:cNvSpPr/>
                <p:nvPr/>
              </p:nvSpPr>
              <p:spPr>
                <a:xfrm>
                  <a:off x="7906573" y="1982652"/>
                  <a:ext cx="30558" cy="17623"/>
                </a:xfrm>
                <a:custGeom>
                  <a:avLst/>
                  <a:gdLst/>
                  <a:ahLst/>
                  <a:cxnLst/>
                  <a:rect l="l" t="t" r="r" b="b"/>
                  <a:pathLst>
                    <a:path w="30558" h="17623" extrusionOk="0">
                      <a:moveTo>
                        <a:pt x="21747" y="17623"/>
                      </a:moveTo>
                      <a:lnTo>
                        <a:pt x="8812" y="17623"/>
                      </a:lnTo>
                      <a:cubicBezTo>
                        <a:pt x="3944" y="17623"/>
                        <a:pt x="0" y="13678"/>
                        <a:pt x="0" y="8812"/>
                      </a:cubicBezTo>
                      <a:cubicBezTo>
                        <a:pt x="0" y="3945"/>
                        <a:pt x="3945" y="0"/>
                        <a:pt x="8812" y="0"/>
                      </a:cubicBezTo>
                      <a:lnTo>
                        <a:pt x="21747" y="0"/>
                      </a:lnTo>
                      <a:cubicBezTo>
                        <a:pt x="26615" y="0"/>
                        <a:pt x="30559" y="3945"/>
                        <a:pt x="30559" y="8812"/>
                      </a:cubicBezTo>
                      <a:cubicBezTo>
                        <a:pt x="30559" y="13678"/>
                        <a:pt x="26614" y="17623"/>
                        <a:pt x="21747"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43"/>
                <p:cNvSpPr/>
                <p:nvPr/>
              </p:nvSpPr>
              <p:spPr>
                <a:xfrm>
                  <a:off x="7966592" y="1982652"/>
                  <a:ext cx="30557" cy="17623"/>
                </a:xfrm>
                <a:custGeom>
                  <a:avLst/>
                  <a:gdLst/>
                  <a:ahLst/>
                  <a:cxnLst/>
                  <a:rect l="l" t="t" r="r" b="b"/>
                  <a:pathLst>
                    <a:path w="30557" h="17623" extrusionOk="0">
                      <a:moveTo>
                        <a:pt x="21746" y="17623"/>
                      </a:moveTo>
                      <a:lnTo>
                        <a:pt x="8812" y="17623"/>
                      </a:lnTo>
                      <a:cubicBezTo>
                        <a:pt x="3944" y="17623"/>
                        <a:pt x="0" y="13678"/>
                        <a:pt x="0" y="8812"/>
                      </a:cubicBezTo>
                      <a:cubicBezTo>
                        <a:pt x="0" y="3945"/>
                        <a:pt x="3945" y="0"/>
                        <a:pt x="8812" y="0"/>
                      </a:cubicBezTo>
                      <a:lnTo>
                        <a:pt x="21746" y="0"/>
                      </a:lnTo>
                      <a:cubicBezTo>
                        <a:pt x="26614" y="0"/>
                        <a:pt x="30558" y="3945"/>
                        <a:pt x="30558" y="8812"/>
                      </a:cubicBezTo>
                      <a:cubicBezTo>
                        <a:pt x="30558" y="13678"/>
                        <a:pt x="26614" y="17623"/>
                        <a:pt x="21746"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43"/>
                <p:cNvSpPr/>
                <p:nvPr/>
              </p:nvSpPr>
              <p:spPr>
                <a:xfrm>
                  <a:off x="8026610" y="1982652"/>
                  <a:ext cx="30558" cy="17623"/>
                </a:xfrm>
                <a:custGeom>
                  <a:avLst/>
                  <a:gdLst/>
                  <a:ahLst/>
                  <a:cxnLst/>
                  <a:rect l="l" t="t" r="r" b="b"/>
                  <a:pathLst>
                    <a:path w="30558" h="17623" extrusionOk="0">
                      <a:moveTo>
                        <a:pt x="21747" y="17623"/>
                      </a:moveTo>
                      <a:lnTo>
                        <a:pt x="8812" y="17623"/>
                      </a:lnTo>
                      <a:cubicBezTo>
                        <a:pt x="3944" y="17623"/>
                        <a:pt x="0" y="13678"/>
                        <a:pt x="0" y="8812"/>
                      </a:cubicBezTo>
                      <a:cubicBezTo>
                        <a:pt x="0" y="3945"/>
                        <a:pt x="3945" y="0"/>
                        <a:pt x="8812" y="0"/>
                      </a:cubicBezTo>
                      <a:lnTo>
                        <a:pt x="21747" y="0"/>
                      </a:lnTo>
                      <a:cubicBezTo>
                        <a:pt x="26615" y="0"/>
                        <a:pt x="30559" y="3945"/>
                        <a:pt x="30559" y="8812"/>
                      </a:cubicBezTo>
                      <a:cubicBezTo>
                        <a:pt x="30559" y="13678"/>
                        <a:pt x="26615" y="17623"/>
                        <a:pt x="21747"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43"/>
                <p:cNvSpPr/>
                <p:nvPr/>
              </p:nvSpPr>
              <p:spPr>
                <a:xfrm>
                  <a:off x="8086630" y="1982652"/>
                  <a:ext cx="30557" cy="17623"/>
                </a:xfrm>
                <a:custGeom>
                  <a:avLst/>
                  <a:gdLst/>
                  <a:ahLst/>
                  <a:cxnLst/>
                  <a:rect l="l" t="t" r="r" b="b"/>
                  <a:pathLst>
                    <a:path w="30557" h="17623" extrusionOk="0">
                      <a:moveTo>
                        <a:pt x="21746" y="17623"/>
                      </a:moveTo>
                      <a:lnTo>
                        <a:pt x="8812" y="17623"/>
                      </a:lnTo>
                      <a:cubicBezTo>
                        <a:pt x="3944" y="17623"/>
                        <a:pt x="0" y="13678"/>
                        <a:pt x="0" y="8812"/>
                      </a:cubicBezTo>
                      <a:cubicBezTo>
                        <a:pt x="0" y="3945"/>
                        <a:pt x="3945" y="0"/>
                        <a:pt x="8812" y="0"/>
                      </a:cubicBezTo>
                      <a:lnTo>
                        <a:pt x="21746" y="0"/>
                      </a:lnTo>
                      <a:cubicBezTo>
                        <a:pt x="26614" y="0"/>
                        <a:pt x="30558" y="3945"/>
                        <a:pt x="30558" y="8812"/>
                      </a:cubicBezTo>
                      <a:cubicBezTo>
                        <a:pt x="30558" y="13678"/>
                        <a:pt x="26614" y="17623"/>
                        <a:pt x="21746"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43"/>
                <p:cNvSpPr/>
                <p:nvPr/>
              </p:nvSpPr>
              <p:spPr>
                <a:xfrm>
                  <a:off x="8146648" y="1982652"/>
                  <a:ext cx="30558" cy="17623"/>
                </a:xfrm>
                <a:custGeom>
                  <a:avLst/>
                  <a:gdLst/>
                  <a:ahLst/>
                  <a:cxnLst/>
                  <a:rect l="l" t="t" r="r" b="b"/>
                  <a:pathLst>
                    <a:path w="30558" h="17623" extrusionOk="0">
                      <a:moveTo>
                        <a:pt x="21747" y="17623"/>
                      </a:moveTo>
                      <a:lnTo>
                        <a:pt x="8812" y="17623"/>
                      </a:lnTo>
                      <a:cubicBezTo>
                        <a:pt x="3944" y="17623"/>
                        <a:pt x="0" y="13678"/>
                        <a:pt x="0" y="8812"/>
                      </a:cubicBezTo>
                      <a:cubicBezTo>
                        <a:pt x="0" y="3945"/>
                        <a:pt x="3945" y="0"/>
                        <a:pt x="8812" y="0"/>
                      </a:cubicBezTo>
                      <a:lnTo>
                        <a:pt x="21747" y="0"/>
                      </a:lnTo>
                      <a:cubicBezTo>
                        <a:pt x="26615" y="0"/>
                        <a:pt x="30559" y="3945"/>
                        <a:pt x="30559" y="8812"/>
                      </a:cubicBezTo>
                      <a:cubicBezTo>
                        <a:pt x="30559" y="13678"/>
                        <a:pt x="26614" y="17623"/>
                        <a:pt x="21747"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4" name="Google Shape;1004;p43"/>
              <p:cNvGrpSpPr/>
              <p:nvPr/>
            </p:nvGrpSpPr>
            <p:grpSpPr>
              <a:xfrm>
                <a:off x="7786535" y="2051069"/>
                <a:ext cx="390671" cy="17623"/>
                <a:chOff x="7786535" y="2051069"/>
                <a:chExt cx="390671" cy="17623"/>
              </a:xfrm>
            </p:grpSpPr>
            <p:sp>
              <p:nvSpPr>
                <p:cNvPr id="1005" name="Google Shape;1005;p43"/>
                <p:cNvSpPr/>
                <p:nvPr/>
              </p:nvSpPr>
              <p:spPr>
                <a:xfrm>
                  <a:off x="7786535" y="2051069"/>
                  <a:ext cx="30558" cy="17623"/>
                </a:xfrm>
                <a:custGeom>
                  <a:avLst/>
                  <a:gdLst/>
                  <a:ahLst/>
                  <a:cxnLst/>
                  <a:rect l="l" t="t" r="r" b="b"/>
                  <a:pathLst>
                    <a:path w="30558" h="17623" extrusionOk="0">
                      <a:moveTo>
                        <a:pt x="21747" y="17623"/>
                      </a:moveTo>
                      <a:lnTo>
                        <a:pt x="8812" y="17623"/>
                      </a:lnTo>
                      <a:cubicBezTo>
                        <a:pt x="3944" y="17623"/>
                        <a:pt x="0" y="13678"/>
                        <a:pt x="0" y="8812"/>
                      </a:cubicBezTo>
                      <a:cubicBezTo>
                        <a:pt x="0" y="3944"/>
                        <a:pt x="3945" y="0"/>
                        <a:pt x="8812" y="0"/>
                      </a:cubicBezTo>
                      <a:lnTo>
                        <a:pt x="21747" y="0"/>
                      </a:lnTo>
                      <a:cubicBezTo>
                        <a:pt x="26615" y="0"/>
                        <a:pt x="30559" y="3945"/>
                        <a:pt x="30559" y="8812"/>
                      </a:cubicBezTo>
                      <a:cubicBezTo>
                        <a:pt x="30560" y="13679"/>
                        <a:pt x="26615" y="17623"/>
                        <a:pt x="21747"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43"/>
                <p:cNvSpPr/>
                <p:nvPr/>
              </p:nvSpPr>
              <p:spPr>
                <a:xfrm>
                  <a:off x="7846555" y="2051069"/>
                  <a:ext cx="30557" cy="17623"/>
                </a:xfrm>
                <a:custGeom>
                  <a:avLst/>
                  <a:gdLst/>
                  <a:ahLst/>
                  <a:cxnLst/>
                  <a:rect l="l" t="t" r="r" b="b"/>
                  <a:pathLst>
                    <a:path w="30557" h="17623" extrusionOk="0">
                      <a:moveTo>
                        <a:pt x="21746" y="17623"/>
                      </a:moveTo>
                      <a:lnTo>
                        <a:pt x="8812" y="17623"/>
                      </a:lnTo>
                      <a:cubicBezTo>
                        <a:pt x="3944" y="17623"/>
                        <a:pt x="0" y="13678"/>
                        <a:pt x="0" y="8812"/>
                      </a:cubicBezTo>
                      <a:cubicBezTo>
                        <a:pt x="0" y="3944"/>
                        <a:pt x="3945" y="0"/>
                        <a:pt x="8812" y="0"/>
                      </a:cubicBezTo>
                      <a:lnTo>
                        <a:pt x="21746" y="0"/>
                      </a:lnTo>
                      <a:cubicBezTo>
                        <a:pt x="26614" y="0"/>
                        <a:pt x="30558" y="3945"/>
                        <a:pt x="30558" y="8812"/>
                      </a:cubicBezTo>
                      <a:cubicBezTo>
                        <a:pt x="30558" y="13679"/>
                        <a:pt x="26614" y="17623"/>
                        <a:pt x="21746"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43"/>
                <p:cNvSpPr/>
                <p:nvPr/>
              </p:nvSpPr>
              <p:spPr>
                <a:xfrm>
                  <a:off x="7906573" y="2051069"/>
                  <a:ext cx="30558" cy="17623"/>
                </a:xfrm>
                <a:custGeom>
                  <a:avLst/>
                  <a:gdLst/>
                  <a:ahLst/>
                  <a:cxnLst/>
                  <a:rect l="l" t="t" r="r" b="b"/>
                  <a:pathLst>
                    <a:path w="30558" h="17623" extrusionOk="0">
                      <a:moveTo>
                        <a:pt x="21747" y="17623"/>
                      </a:moveTo>
                      <a:lnTo>
                        <a:pt x="8812" y="17623"/>
                      </a:lnTo>
                      <a:cubicBezTo>
                        <a:pt x="3944" y="17623"/>
                        <a:pt x="0" y="13678"/>
                        <a:pt x="0" y="8812"/>
                      </a:cubicBezTo>
                      <a:cubicBezTo>
                        <a:pt x="0" y="3944"/>
                        <a:pt x="3945" y="0"/>
                        <a:pt x="8812" y="0"/>
                      </a:cubicBezTo>
                      <a:lnTo>
                        <a:pt x="21747" y="0"/>
                      </a:lnTo>
                      <a:cubicBezTo>
                        <a:pt x="26615" y="0"/>
                        <a:pt x="30559" y="3945"/>
                        <a:pt x="30559" y="8812"/>
                      </a:cubicBezTo>
                      <a:cubicBezTo>
                        <a:pt x="30559" y="13679"/>
                        <a:pt x="26614" y="17623"/>
                        <a:pt x="21747"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43"/>
                <p:cNvSpPr/>
                <p:nvPr/>
              </p:nvSpPr>
              <p:spPr>
                <a:xfrm>
                  <a:off x="8146648" y="2051069"/>
                  <a:ext cx="30558" cy="17623"/>
                </a:xfrm>
                <a:custGeom>
                  <a:avLst/>
                  <a:gdLst/>
                  <a:ahLst/>
                  <a:cxnLst/>
                  <a:rect l="l" t="t" r="r" b="b"/>
                  <a:pathLst>
                    <a:path w="30558" h="17623" extrusionOk="0">
                      <a:moveTo>
                        <a:pt x="21747" y="17623"/>
                      </a:moveTo>
                      <a:lnTo>
                        <a:pt x="8812" y="17623"/>
                      </a:lnTo>
                      <a:cubicBezTo>
                        <a:pt x="3944" y="17623"/>
                        <a:pt x="0" y="13678"/>
                        <a:pt x="0" y="8812"/>
                      </a:cubicBezTo>
                      <a:cubicBezTo>
                        <a:pt x="0" y="3944"/>
                        <a:pt x="3945" y="0"/>
                        <a:pt x="8812" y="0"/>
                      </a:cubicBezTo>
                      <a:lnTo>
                        <a:pt x="21747" y="0"/>
                      </a:lnTo>
                      <a:cubicBezTo>
                        <a:pt x="26615" y="0"/>
                        <a:pt x="30559" y="3945"/>
                        <a:pt x="30559" y="8812"/>
                      </a:cubicBezTo>
                      <a:cubicBezTo>
                        <a:pt x="30559" y="13679"/>
                        <a:pt x="26614" y="17623"/>
                        <a:pt x="21747"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9" name="Google Shape;1009;p43"/>
              <p:cNvGrpSpPr/>
              <p:nvPr/>
            </p:nvGrpSpPr>
            <p:grpSpPr>
              <a:xfrm>
                <a:off x="7786535" y="2119486"/>
                <a:ext cx="390671" cy="17623"/>
                <a:chOff x="7786535" y="2119486"/>
                <a:chExt cx="390671" cy="17623"/>
              </a:xfrm>
            </p:grpSpPr>
            <p:sp>
              <p:nvSpPr>
                <p:cNvPr id="1010" name="Google Shape;1010;p43"/>
                <p:cNvSpPr/>
                <p:nvPr/>
              </p:nvSpPr>
              <p:spPr>
                <a:xfrm>
                  <a:off x="7786535" y="2119486"/>
                  <a:ext cx="30558" cy="17623"/>
                </a:xfrm>
                <a:custGeom>
                  <a:avLst/>
                  <a:gdLst/>
                  <a:ahLst/>
                  <a:cxnLst/>
                  <a:rect l="l" t="t" r="r" b="b"/>
                  <a:pathLst>
                    <a:path w="30558" h="17623" extrusionOk="0">
                      <a:moveTo>
                        <a:pt x="21747" y="17623"/>
                      </a:moveTo>
                      <a:lnTo>
                        <a:pt x="8812" y="17623"/>
                      </a:lnTo>
                      <a:cubicBezTo>
                        <a:pt x="3944" y="17623"/>
                        <a:pt x="0" y="13678"/>
                        <a:pt x="0" y="8812"/>
                      </a:cubicBezTo>
                      <a:cubicBezTo>
                        <a:pt x="0" y="3945"/>
                        <a:pt x="3945" y="0"/>
                        <a:pt x="8812" y="0"/>
                      </a:cubicBezTo>
                      <a:lnTo>
                        <a:pt x="21747" y="0"/>
                      </a:lnTo>
                      <a:cubicBezTo>
                        <a:pt x="26615" y="0"/>
                        <a:pt x="30559" y="3945"/>
                        <a:pt x="30559" y="8812"/>
                      </a:cubicBezTo>
                      <a:cubicBezTo>
                        <a:pt x="30559" y="13678"/>
                        <a:pt x="26615" y="17623"/>
                        <a:pt x="21747"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43"/>
                <p:cNvSpPr/>
                <p:nvPr/>
              </p:nvSpPr>
              <p:spPr>
                <a:xfrm>
                  <a:off x="7846555" y="2119486"/>
                  <a:ext cx="30557" cy="17623"/>
                </a:xfrm>
                <a:custGeom>
                  <a:avLst/>
                  <a:gdLst/>
                  <a:ahLst/>
                  <a:cxnLst/>
                  <a:rect l="l" t="t" r="r" b="b"/>
                  <a:pathLst>
                    <a:path w="30557" h="17623" extrusionOk="0">
                      <a:moveTo>
                        <a:pt x="21746" y="17623"/>
                      </a:moveTo>
                      <a:lnTo>
                        <a:pt x="8812" y="17623"/>
                      </a:lnTo>
                      <a:cubicBezTo>
                        <a:pt x="3944" y="17623"/>
                        <a:pt x="0" y="13678"/>
                        <a:pt x="0" y="8812"/>
                      </a:cubicBezTo>
                      <a:cubicBezTo>
                        <a:pt x="0" y="3945"/>
                        <a:pt x="3945" y="0"/>
                        <a:pt x="8812" y="0"/>
                      </a:cubicBezTo>
                      <a:lnTo>
                        <a:pt x="21746" y="0"/>
                      </a:lnTo>
                      <a:cubicBezTo>
                        <a:pt x="26614" y="0"/>
                        <a:pt x="30558" y="3945"/>
                        <a:pt x="30558" y="8812"/>
                      </a:cubicBezTo>
                      <a:cubicBezTo>
                        <a:pt x="30558" y="13678"/>
                        <a:pt x="26614" y="17623"/>
                        <a:pt x="21746"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43"/>
                <p:cNvSpPr/>
                <p:nvPr/>
              </p:nvSpPr>
              <p:spPr>
                <a:xfrm>
                  <a:off x="7906573" y="2119486"/>
                  <a:ext cx="30558" cy="17623"/>
                </a:xfrm>
                <a:custGeom>
                  <a:avLst/>
                  <a:gdLst/>
                  <a:ahLst/>
                  <a:cxnLst/>
                  <a:rect l="l" t="t" r="r" b="b"/>
                  <a:pathLst>
                    <a:path w="30558" h="17623" extrusionOk="0">
                      <a:moveTo>
                        <a:pt x="21747" y="17623"/>
                      </a:moveTo>
                      <a:lnTo>
                        <a:pt x="8812" y="17623"/>
                      </a:lnTo>
                      <a:cubicBezTo>
                        <a:pt x="3944" y="17623"/>
                        <a:pt x="0" y="13678"/>
                        <a:pt x="0" y="8812"/>
                      </a:cubicBezTo>
                      <a:cubicBezTo>
                        <a:pt x="0" y="3945"/>
                        <a:pt x="3945" y="0"/>
                        <a:pt x="8812" y="0"/>
                      </a:cubicBezTo>
                      <a:lnTo>
                        <a:pt x="21747" y="0"/>
                      </a:lnTo>
                      <a:cubicBezTo>
                        <a:pt x="26615" y="0"/>
                        <a:pt x="30559" y="3945"/>
                        <a:pt x="30559" y="8812"/>
                      </a:cubicBezTo>
                      <a:cubicBezTo>
                        <a:pt x="30559" y="13678"/>
                        <a:pt x="26614" y="17623"/>
                        <a:pt x="21747"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43"/>
                <p:cNvSpPr/>
                <p:nvPr/>
              </p:nvSpPr>
              <p:spPr>
                <a:xfrm>
                  <a:off x="8146648" y="2119486"/>
                  <a:ext cx="30558" cy="17623"/>
                </a:xfrm>
                <a:custGeom>
                  <a:avLst/>
                  <a:gdLst/>
                  <a:ahLst/>
                  <a:cxnLst/>
                  <a:rect l="l" t="t" r="r" b="b"/>
                  <a:pathLst>
                    <a:path w="30558" h="17623" extrusionOk="0">
                      <a:moveTo>
                        <a:pt x="21747" y="17623"/>
                      </a:moveTo>
                      <a:lnTo>
                        <a:pt x="8812" y="17623"/>
                      </a:lnTo>
                      <a:cubicBezTo>
                        <a:pt x="3944" y="17623"/>
                        <a:pt x="0" y="13678"/>
                        <a:pt x="0" y="8812"/>
                      </a:cubicBezTo>
                      <a:cubicBezTo>
                        <a:pt x="0" y="3945"/>
                        <a:pt x="3945" y="0"/>
                        <a:pt x="8812" y="0"/>
                      </a:cubicBezTo>
                      <a:lnTo>
                        <a:pt x="21747" y="0"/>
                      </a:lnTo>
                      <a:cubicBezTo>
                        <a:pt x="26615" y="0"/>
                        <a:pt x="30559" y="3945"/>
                        <a:pt x="30559" y="8812"/>
                      </a:cubicBezTo>
                      <a:cubicBezTo>
                        <a:pt x="30559" y="13678"/>
                        <a:pt x="26614" y="17623"/>
                        <a:pt x="21747"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4" name="Google Shape;1014;p43"/>
              <p:cNvGrpSpPr/>
              <p:nvPr/>
            </p:nvGrpSpPr>
            <p:grpSpPr>
              <a:xfrm>
                <a:off x="7786535" y="2187904"/>
                <a:ext cx="330652" cy="17623"/>
                <a:chOff x="7786535" y="2187904"/>
                <a:chExt cx="330652" cy="17623"/>
              </a:xfrm>
            </p:grpSpPr>
            <p:sp>
              <p:nvSpPr>
                <p:cNvPr id="1015" name="Google Shape;1015;p43"/>
                <p:cNvSpPr/>
                <p:nvPr/>
              </p:nvSpPr>
              <p:spPr>
                <a:xfrm>
                  <a:off x="7786535" y="2187904"/>
                  <a:ext cx="30558" cy="17623"/>
                </a:xfrm>
                <a:custGeom>
                  <a:avLst/>
                  <a:gdLst/>
                  <a:ahLst/>
                  <a:cxnLst/>
                  <a:rect l="l" t="t" r="r" b="b"/>
                  <a:pathLst>
                    <a:path w="30558" h="17623" extrusionOk="0">
                      <a:moveTo>
                        <a:pt x="21747" y="17623"/>
                      </a:moveTo>
                      <a:lnTo>
                        <a:pt x="8812" y="17623"/>
                      </a:lnTo>
                      <a:cubicBezTo>
                        <a:pt x="3944" y="17623"/>
                        <a:pt x="0" y="13678"/>
                        <a:pt x="0" y="8812"/>
                      </a:cubicBezTo>
                      <a:cubicBezTo>
                        <a:pt x="0" y="3945"/>
                        <a:pt x="3945" y="0"/>
                        <a:pt x="8812" y="0"/>
                      </a:cubicBezTo>
                      <a:lnTo>
                        <a:pt x="21747" y="0"/>
                      </a:lnTo>
                      <a:cubicBezTo>
                        <a:pt x="26615" y="0"/>
                        <a:pt x="30559" y="3945"/>
                        <a:pt x="30559" y="8812"/>
                      </a:cubicBezTo>
                      <a:cubicBezTo>
                        <a:pt x="30559" y="13678"/>
                        <a:pt x="26615" y="17623"/>
                        <a:pt x="21747"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43"/>
                <p:cNvSpPr/>
                <p:nvPr/>
              </p:nvSpPr>
              <p:spPr>
                <a:xfrm>
                  <a:off x="7846555" y="2187904"/>
                  <a:ext cx="30557" cy="17623"/>
                </a:xfrm>
                <a:custGeom>
                  <a:avLst/>
                  <a:gdLst/>
                  <a:ahLst/>
                  <a:cxnLst/>
                  <a:rect l="l" t="t" r="r" b="b"/>
                  <a:pathLst>
                    <a:path w="30557" h="17623" extrusionOk="0">
                      <a:moveTo>
                        <a:pt x="21746" y="17623"/>
                      </a:moveTo>
                      <a:lnTo>
                        <a:pt x="8812" y="17623"/>
                      </a:lnTo>
                      <a:cubicBezTo>
                        <a:pt x="3944" y="17623"/>
                        <a:pt x="0" y="13678"/>
                        <a:pt x="0" y="8812"/>
                      </a:cubicBezTo>
                      <a:cubicBezTo>
                        <a:pt x="0" y="3945"/>
                        <a:pt x="3945" y="0"/>
                        <a:pt x="8812" y="0"/>
                      </a:cubicBezTo>
                      <a:lnTo>
                        <a:pt x="21746" y="0"/>
                      </a:lnTo>
                      <a:cubicBezTo>
                        <a:pt x="26614" y="0"/>
                        <a:pt x="30558" y="3945"/>
                        <a:pt x="30558" y="8812"/>
                      </a:cubicBezTo>
                      <a:cubicBezTo>
                        <a:pt x="30558" y="13678"/>
                        <a:pt x="26614" y="17623"/>
                        <a:pt x="21746"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43"/>
                <p:cNvSpPr/>
                <p:nvPr/>
              </p:nvSpPr>
              <p:spPr>
                <a:xfrm>
                  <a:off x="7906573" y="2187904"/>
                  <a:ext cx="30558" cy="17623"/>
                </a:xfrm>
                <a:custGeom>
                  <a:avLst/>
                  <a:gdLst/>
                  <a:ahLst/>
                  <a:cxnLst/>
                  <a:rect l="l" t="t" r="r" b="b"/>
                  <a:pathLst>
                    <a:path w="30558" h="17623" extrusionOk="0">
                      <a:moveTo>
                        <a:pt x="21747" y="17623"/>
                      </a:moveTo>
                      <a:lnTo>
                        <a:pt x="8812" y="17623"/>
                      </a:lnTo>
                      <a:cubicBezTo>
                        <a:pt x="3944" y="17623"/>
                        <a:pt x="0" y="13678"/>
                        <a:pt x="0" y="8812"/>
                      </a:cubicBezTo>
                      <a:cubicBezTo>
                        <a:pt x="0" y="3945"/>
                        <a:pt x="3945" y="0"/>
                        <a:pt x="8812" y="0"/>
                      </a:cubicBezTo>
                      <a:lnTo>
                        <a:pt x="21747" y="0"/>
                      </a:lnTo>
                      <a:cubicBezTo>
                        <a:pt x="26615" y="0"/>
                        <a:pt x="30559" y="3945"/>
                        <a:pt x="30559" y="8812"/>
                      </a:cubicBezTo>
                      <a:cubicBezTo>
                        <a:pt x="30559" y="13678"/>
                        <a:pt x="26614" y="17623"/>
                        <a:pt x="21747"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43"/>
                <p:cNvSpPr/>
                <p:nvPr/>
              </p:nvSpPr>
              <p:spPr>
                <a:xfrm>
                  <a:off x="7966592" y="2187904"/>
                  <a:ext cx="30557" cy="17623"/>
                </a:xfrm>
                <a:custGeom>
                  <a:avLst/>
                  <a:gdLst/>
                  <a:ahLst/>
                  <a:cxnLst/>
                  <a:rect l="l" t="t" r="r" b="b"/>
                  <a:pathLst>
                    <a:path w="30557" h="17623" extrusionOk="0">
                      <a:moveTo>
                        <a:pt x="21746" y="17623"/>
                      </a:moveTo>
                      <a:lnTo>
                        <a:pt x="8812" y="17623"/>
                      </a:lnTo>
                      <a:cubicBezTo>
                        <a:pt x="3944" y="17623"/>
                        <a:pt x="0" y="13678"/>
                        <a:pt x="0" y="8812"/>
                      </a:cubicBezTo>
                      <a:cubicBezTo>
                        <a:pt x="0" y="3945"/>
                        <a:pt x="3945" y="0"/>
                        <a:pt x="8812" y="0"/>
                      </a:cubicBezTo>
                      <a:lnTo>
                        <a:pt x="21746" y="0"/>
                      </a:lnTo>
                      <a:cubicBezTo>
                        <a:pt x="26614" y="0"/>
                        <a:pt x="30558" y="3945"/>
                        <a:pt x="30558" y="8812"/>
                      </a:cubicBezTo>
                      <a:cubicBezTo>
                        <a:pt x="30558" y="13678"/>
                        <a:pt x="26614" y="17623"/>
                        <a:pt x="21746"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9" name="Google Shape;1019;p43"/>
                <p:cNvSpPr/>
                <p:nvPr/>
              </p:nvSpPr>
              <p:spPr>
                <a:xfrm>
                  <a:off x="8026610" y="2187904"/>
                  <a:ext cx="30558" cy="17623"/>
                </a:xfrm>
                <a:custGeom>
                  <a:avLst/>
                  <a:gdLst/>
                  <a:ahLst/>
                  <a:cxnLst/>
                  <a:rect l="l" t="t" r="r" b="b"/>
                  <a:pathLst>
                    <a:path w="30558" h="17623" extrusionOk="0">
                      <a:moveTo>
                        <a:pt x="21747" y="17623"/>
                      </a:moveTo>
                      <a:lnTo>
                        <a:pt x="8812" y="17623"/>
                      </a:lnTo>
                      <a:cubicBezTo>
                        <a:pt x="3944" y="17623"/>
                        <a:pt x="0" y="13678"/>
                        <a:pt x="0" y="8812"/>
                      </a:cubicBezTo>
                      <a:cubicBezTo>
                        <a:pt x="0" y="3945"/>
                        <a:pt x="3945" y="0"/>
                        <a:pt x="8812" y="0"/>
                      </a:cubicBezTo>
                      <a:lnTo>
                        <a:pt x="21747" y="0"/>
                      </a:lnTo>
                      <a:cubicBezTo>
                        <a:pt x="26615" y="0"/>
                        <a:pt x="30559" y="3945"/>
                        <a:pt x="30559" y="8812"/>
                      </a:cubicBezTo>
                      <a:cubicBezTo>
                        <a:pt x="30559" y="13678"/>
                        <a:pt x="26615" y="17623"/>
                        <a:pt x="21747"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43"/>
                <p:cNvSpPr/>
                <p:nvPr/>
              </p:nvSpPr>
              <p:spPr>
                <a:xfrm>
                  <a:off x="8086630" y="2187904"/>
                  <a:ext cx="30557" cy="17623"/>
                </a:xfrm>
                <a:custGeom>
                  <a:avLst/>
                  <a:gdLst/>
                  <a:ahLst/>
                  <a:cxnLst/>
                  <a:rect l="l" t="t" r="r" b="b"/>
                  <a:pathLst>
                    <a:path w="30557" h="17623" extrusionOk="0">
                      <a:moveTo>
                        <a:pt x="21746" y="17623"/>
                      </a:moveTo>
                      <a:lnTo>
                        <a:pt x="8812" y="17623"/>
                      </a:lnTo>
                      <a:cubicBezTo>
                        <a:pt x="3944" y="17623"/>
                        <a:pt x="0" y="13678"/>
                        <a:pt x="0" y="8812"/>
                      </a:cubicBezTo>
                      <a:cubicBezTo>
                        <a:pt x="0" y="3945"/>
                        <a:pt x="3945" y="0"/>
                        <a:pt x="8812" y="0"/>
                      </a:cubicBezTo>
                      <a:lnTo>
                        <a:pt x="21746" y="0"/>
                      </a:lnTo>
                      <a:cubicBezTo>
                        <a:pt x="26614" y="0"/>
                        <a:pt x="30558" y="3945"/>
                        <a:pt x="30558" y="8812"/>
                      </a:cubicBezTo>
                      <a:cubicBezTo>
                        <a:pt x="30558" y="13678"/>
                        <a:pt x="26614" y="17623"/>
                        <a:pt x="21746"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21" name="Google Shape;1021;p43"/>
            <p:cNvSpPr/>
            <p:nvPr/>
          </p:nvSpPr>
          <p:spPr>
            <a:xfrm>
              <a:off x="5726431" y="2248218"/>
              <a:ext cx="59297" cy="12424"/>
            </a:xfrm>
            <a:custGeom>
              <a:avLst/>
              <a:gdLst/>
              <a:ahLst/>
              <a:cxnLst/>
              <a:rect l="l" t="t" r="r" b="b"/>
              <a:pathLst>
                <a:path w="84109" h="17623" extrusionOk="0">
                  <a:moveTo>
                    <a:pt x="75298" y="17623"/>
                  </a:moveTo>
                  <a:lnTo>
                    <a:pt x="8812" y="17623"/>
                  </a:lnTo>
                  <a:cubicBezTo>
                    <a:pt x="3944" y="17623"/>
                    <a:pt x="0" y="13678"/>
                    <a:pt x="0" y="8812"/>
                  </a:cubicBezTo>
                  <a:cubicBezTo>
                    <a:pt x="0" y="3945"/>
                    <a:pt x="3945" y="0"/>
                    <a:pt x="8812" y="0"/>
                  </a:cubicBezTo>
                  <a:lnTo>
                    <a:pt x="75298" y="0"/>
                  </a:lnTo>
                  <a:cubicBezTo>
                    <a:pt x="80166" y="0"/>
                    <a:pt x="84110" y="3945"/>
                    <a:pt x="84110" y="8812"/>
                  </a:cubicBezTo>
                  <a:cubicBezTo>
                    <a:pt x="84110" y="13678"/>
                    <a:pt x="80166" y="17623"/>
                    <a:pt x="75298"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43"/>
            <p:cNvSpPr/>
            <p:nvPr/>
          </p:nvSpPr>
          <p:spPr>
            <a:xfrm>
              <a:off x="5799229" y="2248218"/>
              <a:ext cx="59297" cy="12424"/>
            </a:xfrm>
            <a:custGeom>
              <a:avLst/>
              <a:gdLst/>
              <a:ahLst/>
              <a:cxnLst/>
              <a:rect l="l" t="t" r="r" b="b"/>
              <a:pathLst>
                <a:path w="84109" h="17623" extrusionOk="0">
                  <a:moveTo>
                    <a:pt x="75298" y="17623"/>
                  </a:moveTo>
                  <a:lnTo>
                    <a:pt x="8812" y="17623"/>
                  </a:lnTo>
                  <a:cubicBezTo>
                    <a:pt x="3944" y="17623"/>
                    <a:pt x="0" y="13678"/>
                    <a:pt x="0" y="8812"/>
                  </a:cubicBezTo>
                  <a:cubicBezTo>
                    <a:pt x="0" y="3945"/>
                    <a:pt x="3945" y="0"/>
                    <a:pt x="8812" y="0"/>
                  </a:cubicBezTo>
                  <a:lnTo>
                    <a:pt x="75298" y="0"/>
                  </a:lnTo>
                  <a:cubicBezTo>
                    <a:pt x="80166" y="0"/>
                    <a:pt x="84110" y="3945"/>
                    <a:pt x="84110" y="8812"/>
                  </a:cubicBezTo>
                  <a:cubicBezTo>
                    <a:pt x="84110" y="13678"/>
                    <a:pt x="80166" y="17623"/>
                    <a:pt x="75298" y="176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Google Shape;1781;p54">
            <a:extLst>
              <a:ext uri="{FF2B5EF4-FFF2-40B4-BE49-F238E27FC236}">
                <a16:creationId xmlns:a16="http://schemas.microsoft.com/office/drawing/2014/main" id="{4CFD72B9-876E-2422-740E-6F5FD6FBB0F6}"/>
              </a:ext>
            </a:extLst>
          </p:cNvPr>
          <p:cNvPicPr preferRelativeResize="0"/>
          <p:nvPr/>
        </p:nvPicPr>
        <p:blipFill rotWithShape="1">
          <a:blip r:embed="rId3">
            <a:alphaModFix/>
          </a:blip>
          <a:srcRect l="50756" t="13463" r="15195" b="12128"/>
          <a:stretch/>
        </p:blipFill>
        <p:spPr>
          <a:xfrm>
            <a:off x="6305281" y="1402724"/>
            <a:ext cx="2244602" cy="29786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8" name="Google Shape;1028;p44"/>
          <p:cNvSpPr txBox="1">
            <a:spLocks noGrp="1"/>
          </p:cNvSpPr>
          <p:nvPr>
            <p:ph type="subTitle" idx="2"/>
          </p:nvPr>
        </p:nvSpPr>
        <p:spPr>
          <a:xfrm>
            <a:off x="5577373" y="970609"/>
            <a:ext cx="2949109" cy="326032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sz="1400" b="1" dirty="0"/>
              <a:t>Description: </a:t>
            </a:r>
            <a:r>
              <a:rPr lang="en-IN" sz="1400" dirty="0"/>
              <a:t>This pie chart shows the distribution of different loan purposes among customers. Each segment represents a loan purpose category, with labels displaying the percentage and total count for each purpose.</a:t>
            </a:r>
          </a:p>
          <a:p>
            <a:pPr marL="0" lvl="0" indent="0" algn="just" rtl="0">
              <a:spcBef>
                <a:spcPts val="0"/>
              </a:spcBef>
              <a:spcAft>
                <a:spcPts val="0"/>
              </a:spcAft>
              <a:buNone/>
            </a:pPr>
            <a:endParaRPr lang="en-IN" sz="1400" dirty="0"/>
          </a:p>
          <a:p>
            <a:pPr marL="0" lvl="0" indent="0" algn="just" rtl="0">
              <a:spcBef>
                <a:spcPts val="0"/>
              </a:spcBef>
              <a:spcAft>
                <a:spcPts val="0"/>
              </a:spcAft>
              <a:buNone/>
            </a:pPr>
            <a:r>
              <a:rPr lang="en-IN" sz="1400" b="1" dirty="0"/>
              <a:t>Implications: </a:t>
            </a:r>
            <a:r>
              <a:rPr lang="en-IN" sz="1400" dirty="0"/>
              <a:t>The data suggests a high focus on business-related loans, which could inform targeted financial products or marketing strategies. It might also point to economic trends where more individuals are seeking business funding.</a:t>
            </a:r>
          </a:p>
        </p:txBody>
      </p:sp>
      <p:sp>
        <p:nvSpPr>
          <p:cNvPr id="1035" name="Google Shape;1035;p44"/>
          <p:cNvSpPr txBox="1">
            <a:spLocks noGrp="1"/>
          </p:cNvSpPr>
          <p:nvPr>
            <p:ph type="title"/>
          </p:nvPr>
        </p:nvSpPr>
        <p:spPr>
          <a:xfrm>
            <a:off x="720000" y="3979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Loan Purpose Distribution</a:t>
            </a:r>
            <a:endParaRPr dirty="0"/>
          </a:p>
        </p:txBody>
      </p:sp>
      <p:pic>
        <p:nvPicPr>
          <p:cNvPr id="14" name="Picture 13">
            <a:extLst>
              <a:ext uri="{FF2B5EF4-FFF2-40B4-BE49-F238E27FC236}">
                <a16:creationId xmlns:a16="http://schemas.microsoft.com/office/drawing/2014/main" id="{2E9FEA1E-0247-9F9D-BD4D-405AFB4E8F4A}"/>
              </a:ext>
            </a:extLst>
          </p:cNvPr>
          <p:cNvPicPr>
            <a:picLocks noChangeAspect="1"/>
          </p:cNvPicPr>
          <p:nvPr/>
        </p:nvPicPr>
        <p:blipFill rotWithShape="1">
          <a:blip r:embed="rId3"/>
          <a:srcRect l="1190" t="3694"/>
          <a:stretch/>
        </p:blipFill>
        <p:spPr>
          <a:xfrm>
            <a:off x="720000" y="1035824"/>
            <a:ext cx="4758819" cy="32603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8" name="Google Shape;1028;p44"/>
          <p:cNvSpPr txBox="1">
            <a:spLocks noGrp="1"/>
          </p:cNvSpPr>
          <p:nvPr>
            <p:ph type="subTitle" idx="2"/>
          </p:nvPr>
        </p:nvSpPr>
        <p:spPr>
          <a:xfrm>
            <a:off x="475014" y="970609"/>
            <a:ext cx="3194096" cy="355389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sz="1400" b="1" dirty="0"/>
              <a:t>Description: </a:t>
            </a:r>
            <a:r>
              <a:rPr lang="en-IN" sz="1400" dirty="0"/>
              <a:t>This chart combines columns showing the count of approved loans each month (</a:t>
            </a:r>
            <a:r>
              <a:rPr lang="en-IN" sz="1400" dirty="0" err="1"/>
              <a:t>approvalDateMonth</a:t>
            </a:r>
            <a:r>
              <a:rPr lang="en-IN" sz="1400" dirty="0"/>
              <a:t>) with a line chart representing the sum of loan defaults.</a:t>
            </a:r>
          </a:p>
          <a:p>
            <a:pPr marL="0" lvl="0" indent="0" algn="just" rtl="0">
              <a:spcBef>
                <a:spcPts val="0"/>
              </a:spcBef>
              <a:spcAft>
                <a:spcPts val="0"/>
              </a:spcAft>
              <a:buNone/>
            </a:pPr>
            <a:endParaRPr lang="en-IN" sz="1400" dirty="0"/>
          </a:p>
          <a:p>
            <a:pPr marL="0" lvl="0" indent="0" algn="just" rtl="0">
              <a:spcBef>
                <a:spcPts val="0"/>
              </a:spcBef>
              <a:spcAft>
                <a:spcPts val="0"/>
              </a:spcAft>
              <a:buNone/>
            </a:pPr>
            <a:r>
              <a:rPr lang="en-IN" sz="1400" b="1" dirty="0"/>
              <a:t>Implications: </a:t>
            </a:r>
            <a:r>
              <a:rPr lang="en-IN" sz="1400" dirty="0"/>
              <a:t>This data can help in understanding the seasonal risk of defaults, allowing lenders to prepare for higher-risk periods. It also provides insight into the relationship between approval times and default tendencies, useful for refining risk assessment criteria.</a:t>
            </a:r>
          </a:p>
          <a:p>
            <a:pPr marL="0" lvl="0" indent="0" algn="just" rtl="0">
              <a:spcBef>
                <a:spcPts val="0"/>
              </a:spcBef>
              <a:spcAft>
                <a:spcPts val="0"/>
              </a:spcAft>
              <a:buNone/>
            </a:pPr>
            <a:endParaRPr lang="en-IN" sz="1400" dirty="0"/>
          </a:p>
        </p:txBody>
      </p:sp>
      <p:sp>
        <p:nvSpPr>
          <p:cNvPr id="1035" name="Google Shape;1035;p44"/>
          <p:cNvSpPr txBox="1">
            <a:spLocks noGrp="1"/>
          </p:cNvSpPr>
          <p:nvPr>
            <p:ph type="title"/>
          </p:nvPr>
        </p:nvSpPr>
        <p:spPr>
          <a:xfrm>
            <a:off x="475014" y="33265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Loan Approval Timing vs. Default Patterns</a:t>
            </a:r>
            <a:endParaRPr dirty="0"/>
          </a:p>
        </p:txBody>
      </p:sp>
      <p:pic>
        <p:nvPicPr>
          <p:cNvPr id="3" name="Picture 2">
            <a:extLst>
              <a:ext uri="{FF2B5EF4-FFF2-40B4-BE49-F238E27FC236}">
                <a16:creationId xmlns:a16="http://schemas.microsoft.com/office/drawing/2014/main" id="{3BF5AD24-3C55-7385-659C-E327388909D6}"/>
              </a:ext>
            </a:extLst>
          </p:cNvPr>
          <p:cNvPicPr>
            <a:picLocks noChangeAspect="1"/>
          </p:cNvPicPr>
          <p:nvPr/>
        </p:nvPicPr>
        <p:blipFill rotWithShape="1">
          <a:blip r:embed="rId3"/>
          <a:srcRect t="4335"/>
          <a:stretch/>
        </p:blipFill>
        <p:spPr>
          <a:xfrm>
            <a:off x="3669110" y="970609"/>
            <a:ext cx="4758819" cy="3214963"/>
          </a:xfrm>
          <a:prstGeom prst="rect">
            <a:avLst/>
          </a:prstGeom>
        </p:spPr>
      </p:pic>
    </p:spTree>
    <p:extLst>
      <p:ext uri="{BB962C8B-B14F-4D97-AF65-F5344CB8AC3E}">
        <p14:creationId xmlns:p14="http://schemas.microsoft.com/office/powerpoint/2010/main" val="4128438490"/>
      </p:ext>
    </p:extLst>
  </p:cSld>
  <p:clrMapOvr>
    <a:masterClrMapping/>
  </p:clrMapOvr>
</p:sld>
</file>

<file path=ppt/theme/theme1.xml><?xml version="1.0" encoding="utf-8"?>
<a:theme xmlns:a="http://schemas.openxmlformats.org/drawingml/2006/main" name="Tax Considerations in your Business by Slidesgo">
  <a:themeElements>
    <a:clrScheme name="Simple Light">
      <a:dk1>
        <a:srgbClr val="014B4B"/>
      </a:dk1>
      <a:lt1>
        <a:srgbClr val="F8FFFE"/>
      </a:lt1>
      <a:dk2>
        <a:srgbClr val="D4E8E5"/>
      </a:dk2>
      <a:lt2>
        <a:srgbClr val="000000"/>
      </a:lt2>
      <a:accent1>
        <a:srgbClr val="008D8E"/>
      </a:accent1>
      <a:accent2>
        <a:srgbClr val="00C6C7"/>
      </a:accent2>
      <a:accent3>
        <a:srgbClr val="003F62"/>
      </a:accent3>
      <a:accent4>
        <a:srgbClr val="569B68"/>
      </a:accent4>
      <a:accent5>
        <a:srgbClr val="F9C23A"/>
      </a:accent5>
      <a:accent6>
        <a:srgbClr val="FFFFFF"/>
      </a:accent6>
      <a:hlink>
        <a:srgbClr val="014B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TotalTime>
  <Words>1316</Words>
  <Application>Microsoft Macintosh PowerPoint</Application>
  <PresentationFormat>On-screen Show (16:9)</PresentationFormat>
  <Paragraphs>101</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Rambla</vt:lpstr>
      <vt:lpstr>Calibri</vt:lpstr>
      <vt:lpstr>Raleway</vt:lpstr>
      <vt:lpstr>Bebas Neue</vt:lpstr>
      <vt:lpstr>Arial</vt:lpstr>
      <vt:lpstr>Nunito Light</vt:lpstr>
      <vt:lpstr>Anaheim</vt:lpstr>
      <vt:lpstr>Roboto</vt:lpstr>
      <vt:lpstr>Tax Considerations in your Business by Slidesgo</vt:lpstr>
      <vt:lpstr>Analysis on  Buy Now Pay Later </vt:lpstr>
      <vt:lpstr>Table of contents</vt:lpstr>
      <vt:lpstr>Introduction</vt:lpstr>
      <vt:lpstr>Dataset Overview</vt:lpstr>
      <vt:lpstr>Objectives and  Key Performance Index</vt:lpstr>
      <vt:lpstr>Visualizations</vt:lpstr>
      <vt:lpstr>Key Visualizations</vt:lpstr>
      <vt:lpstr>Loan Purpose Distribution</vt:lpstr>
      <vt:lpstr>Loan Approval Timing vs. Default Patterns</vt:lpstr>
      <vt:lpstr>Influence of Loan Purpose on Seasonal Default Patterns</vt:lpstr>
      <vt:lpstr>Sum of Loan Amount by Income Segment and Application Date Month </vt:lpstr>
      <vt:lpstr>Loan Purpose Adoption Over Time</vt:lpstr>
      <vt:lpstr>Loan Applications Over Time</vt:lpstr>
      <vt:lpstr>Loan Default Rate Over Time</vt:lpstr>
      <vt:lpstr>Loan Purpose and Client Income – Loan Amount by Purpose and Income </vt:lpstr>
      <vt:lpstr>Analysis and Insights</vt:lpstr>
      <vt:lpstr>PowerPoint Presentation</vt:lpstr>
      <vt:lpstr>Future Work and Improvement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geetachinmayee@gmail.com</cp:lastModifiedBy>
  <cp:revision>4</cp:revision>
  <dcterms:modified xsi:type="dcterms:W3CDTF">2024-11-04T10:12:44Z</dcterms:modified>
</cp:coreProperties>
</file>