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p:scale>
          <a:sx n="75" d="100"/>
          <a:sy n="75" d="100"/>
        </p:scale>
        <p:origin x="965"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CB2E99-FC11-401D-898E-108D33F24F9B}" type="datetimeFigureOut">
              <a:rPr lang="en-IN" smtClean="0"/>
              <a:t>25-06-2024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D73AD225-2F94-4277-B97A-E05E2B4E2650}" type="slidenum">
              <a:rPr lang="en-IN" smtClean="0"/>
              <a:t>‹#›</a:t>
            </a:fld>
            <a:endParaRPr lang="en-IN"/>
          </a:p>
        </p:txBody>
      </p:sp>
    </p:spTree>
    <p:extLst>
      <p:ext uri="{BB962C8B-B14F-4D97-AF65-F5344CB8AC3E}">
        <p14:creationId xmlns:p14="http://schemas.microsoft.com/office/powerpoint/2010/main" val="3596540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CB2E99-FC11-401D-898E-108D33F24F9B}" type="datetimeFigureOut">
              <a:rPr lang="en-IN" smtClean="0"/>
              <a:t>25-06-2024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3AD225-2F94-4277-B97A-E05E2B4E2650}" type="slidenum">
              <a:rPr lang="en-IN" smtClean="0"/>
              <a:t>‹#›</a:t>
            </a:fld>
            <a:endParaRPr lang="en-IN"/>
          </a:p>
        </p:txBody>
      </p:sp>
    </p:spTree>
    <p:extLst>
      <p:ext uri="{BB962C8B-B14F-4D97-AF65-F5344CB8AC3E}">
        <p14:creationId xmlns:p14="http://schemas.microsoft.com/office/powerpoint/2010/main" val="2190019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CB2E99-FC11-401D-898E-108D33F24F9B}"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3AD225-2F94-4277-B97A-E05E2B4E2650}" type="slidenum">
              <a:rPr lang="en-IN" smtClean="0"/>
              <a:t>‹#›</a:t>
            </a:fld>
            <a:endParaRPr lang="en-IN"/>
          </a:p>
        </p:txBody>
      </p:sp>
    </p:spTree>
    <p:extLst>
      <p:ext uri="{BB962C8B-B14F-4D97-AF65-F5344CB8AC3E}">
        <p14:creationId xmlns:p14="http://schemas.microsoft.com/office/powerpoint/2010/main" val="467159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CB2E99-FC11-401D-898E-108D33F24F9B}"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3AD225-2F94-4277-B97A-E05E2B4E2650}" type="slidenum">
              <a:rPr lang="en-IN" smtClean="0"/>
              <a:t>‹#›</a:t>
            </a:fld>
            <a:endParaRPr lang="en-IN"/>
          </a:p>
        </p:txBody>
      </p:sp>
    </p:spTree>
    <p:extLst>
      <p:ext uri="{BB962C8B-B14F-4D97-AF65-F5344CB8AC3E}">
        <p14:creationId xmlns:p14="http://schemas.microsoft.com/office/powerpoint/2010/main" val="2168808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CB2E99-FC11-401D-898E-108D33F24F9B}"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3AD225-2F94-4277-B97A-E05E2B4E2650}" type="slidenum">
              <a:rPr lang="en-IN" smtClean="0"/>
              <a:t>‹#›</a:t>
            </a:fld>
            <a:endParaRPr lang="en-IN"/>
          </a:p>
        </p:txBody>
      </p:sp>
    </p:spTree>
    <p:extLst>
      <p:ext uri="{BB962C8B-B14F-4D97-AF65-F5344CB8AC3E}">
        <p14:creationId xmlns:p14="http://schemas.microsoft.com/office/powerpoint/2010/main" val="2114821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CB2E99-FC11-401D-898E-108D33F24F9B}"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3AD225-2F94-4277-B97A-E05E2B4E2650}" type="slidenum">
              <a:rPr lang="en-IN" smtClean="0"/>
              <a:t>‹#›</a:t>
            </a:fld>
            <a:endParaRPr lang="en-IN"/>
          </a:p>
        </p:txBody>
      </p:sp>
    </p:spTree>
    <p:extLst>
      <p:ext uri="{BB962C8B-B14F-4D97-AF65-F5344CB8AC3E}">
        <p14:creationId xmlns:p14="http://schemas.microsoft.com/office/powerpoint/2010/main" val="3962429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CB2E99-FC11-401D-898E-108D33F24F9B}"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3AD225-2F94-4277-B97A-E05E2B4E2650}" type="slidenum">
              <a:rPr lang="en-IN" smtClean="0"/>
              <a:t>‹#›</a:t>
            </a:fld>
            <a:endParaRPr lang="en-IN"/>
          </a:p>
        </p:txBody>
      </p:sp>
    </p:spTree>
    <p:extLst>
      <p:ext uri="{BB962C8B-B14F-4D97-AF65-F5344CB8AC3E}">
        <p14:creationId xmlns:p14="http://schemas.microsoft.com/office/powerpoint/2010/main" val="3992899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CB2E99-FC11-401D-898E-108D33F24F9B}"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3AD225-2F94-4277-B97A-E05E2B4E2650}" type="slidenum">
              <a:rPr lang="en-IN" smtClean="0"/>
              <a:t>‹#›</a:t>
            </a:fld>
            <a:endParaRPr lang="en-IN"/>
          </a:p>
        </p:txBody>
      </p:sp>
    </p:spTree>
    <p:extLst>
      <p:ext uri="{BB962C8B-B14F-4D97-AF65-F5344CB8AC3E}">
        <p14:creationId xmlns:p14="http://schemas.microsoft.com/office/powerpoint/2010/main" val="20868350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CB2E99-FC11-401D-898E-108D33F24F9B}"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3AD225-2F94-4277-B97A-E05E2B4E2650}" type="slidenum">
              <a:rPr lang="en-IN" smtClean="0"/>
              <a:t>‹#›</a:t>
            </a:fld>
            <a:endParaRPr lang="en-IN"/>
          </a:p>
        </p:txBody>
      </p:sp>
    </p:spTree>
    <p:extLst>
      <p:ext uri="{BB962C8B-B14F-4D97-AF65-F5344CB8AC3E}">
        <p14:creationId xmlns:p14="http://schemas.microsoft.com/office/powerpoint/2010/main" val="590830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CB2E99-FC11-401D-898E-108D33F24F9B}"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D73AD225-2F94-4277-B97A-E05E2B4E2650}" type="slidenum">
              <a:rPr lang="en-IN" smtClean="0"/>
              <a:t>‹#›</a:t>
            </a:fld>
            <a:endParaRPr lang="en-IN"/>
          </a:p>
        </p:txBody>
      </p:sp>
    </p:spTree>
    <p:extLst>
      <p:ext uri="{BB962C8B-B14F-4D97-AF65-F5344CB8AC3E}">
        <p14:creationId xmlns:p14="http://schemas.microsoft.com/office/powerpoint/2010/main" val="2947951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CB2E99-FC11-401D-898E-108D33F24F9B}"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3AD225-2F94-4277-B97A-E05E2B4E2650}" type="slidenum">
              <a:rPr lang="en-IN" smtClean="0"/>
              <a:t>‹#›</a:t>
            </a:fld>
            <a:endParaRPr lang="en-IN"/>
          </a:p>
        </p:txBody>
      </p:sp>
    </p:spTree>
    <p:extLst>
      <p:ext uri="{BB962C8B-B14F-4D97-AF65-F5344CB8AC3E}">
        <p14:creationId xmlns:p14="http://schemas.microsoft.com/office/powerpoint/2010/main" val="1737236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CB2E99-FC11-401D-898E-108D33F24F9B}" type="datetimeFigureOut">
              <a:rPr lang="en-IN" smtClean="0"/>
              <a:t>25-06-2024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3AD225-2F94-4277-B97A-E05E2B4E2650}" type="slidenum">
              <a:rPr lang="en-IN" smtClean="0"/>
              <a:t>‹#›</a:t>
            </a:fld>
            <a:endParaRPr lang="en-IN"/>
          </a:p>
        </p:txBody>
      </p:sp>
    </p:spTree>
    <p:extLst>
      <p:ext uri="{BB962C8B-B14F-4D97-AF65-F5344CB8AC3E}">
        <p14:creationId xmlns:p14="http://schemas.microsoft.com/office/powerpoint/2010/main" val="1804318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CB2E99-FC11-401D-898E-108D33F24F9B}" type="datetimeFigureOut">
              <a:rPr lang="en-IN" smtClean="0"/>
              <a:t>25-06-2024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3AD225-2F94-4277-B97A-E05E2B4E2650}" type="slidenum">
              <a:rPr lang="en-IN" smtClean="0"/>
              <a:t>‹#›</a:t>
            </a:fld>
            <a:endParaRPr lang="en-IN"/>
          </a:p>
        </p:txBody>
      </p:sp>
    </p:spTree>
    <p:extLst>
      <p:ext uri="{BB962C8B-B14F-4D97-AF65-F5344CB8AC3E}">
        <p14:creationId xmlns:p14="http://schemas.microsoft.com/office/powerpoint/2010/main" val="506473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CB2E99-FC11-401D-898E-108D33F24F9B}" type="datetimeFigureOut">
              <a:rPr lang="en-IN" smtClean="0"/>
              <a:t>25-06-2024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3AD225-2F94-4277-B97A-E05E2B4E2650}" type="slidenum">
              <a:rPr lang="en-IN" smtClean="0"/>
              <a:t>‹#›</a:t>
            </a:fld>
            <a:endParaRPr lang="en-IN"/>
          </a:p>
        </p:txBody>
      </p:sp>
    </p:spTree>
    <p:extLst>
      <p:ext uri="{BB962C8B-B14F-4D97-AF65-F5344CB8AC3E}">
        <p14:creationId xmlns:p14="http://schemas.microsoft.com/office/powerpoint/2010/main" val="349482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CB2E99-FC11-401D-898E-108D33F24F9B}" type="datetimeFigureOut">
              <a:rPr lang="en-IN" smtClean="0"/>
              <a:t>25-06-2024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73AD225-2F94-4277-B97A-E05E2B4E2650}" type="slidenum">
              <a:rPr lang="en-IN" smtClean="0"/>
              <a:t>‹#›</a:t>
            </a:fld>
            <a:endParaRPr lang="en-IN"/>
          </a:p>
        </p:txBody>
      </p:sp>
    </p:spTree>
    <p:extLst>
      <p:ext uri="{BB962C8B-B14F-4D97-AF65-F5344CB8AC3E}">
        <p14:creationId xmlns:p14="http://schemas.microsoft.com/office/powerpoint/2010/main" val="4048603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CB2E99-FC11-401D-898E-108D33F24F9B}" type="datetimeFigureOut">
              <a:rPr lang="en-IN" smtClean="0"/>
              <a:t>25-06-2024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3AD225-2F94-4277-B97A-E05E2B4E2650}" type="slidenum">
              <a:rPr lang="en-IN" smtClean="0"/>
              <a:t>‹#›</a:t>
            </a:fld>
            <a:endParaRPr lang="en-IN"/>
          </a:p>
        </p:txBody>
      </p:sp>
    </p:spTree>
    <p:extLst>
      <p:ext uri="{BB962C8B-B14F-4D97-AF65-F5344CB8AC3E}">
        <p14:creationId xmlns:p14="http://schemas.microsoft.com/office/powerpoint/2010/main" val="3030852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CB2E99-FC11-401D-898E-108D33F24F9B}" type="datetimeFigureOut">
              <a:rPr lang="en-IN" smtClean="0"/>
              <a:t>25-06-2024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3AD225-2F94-4277-B97A-E05E2B4E2650}" type="slidenum">
              <a:rPr lang="en-IN" smtClean="0"/>
              <a:t>‹#›</a:t>
            </a:fld>
            <a:endParaRPr lang="en-IN"/>
          </a:p>
        </p:txBody>
      </p:sp>
    </p:spTree>
    <p:extLst>
      <p:ext uri="{BB962C8B-B14F-4D97-AF65-F5344CB8AC3E}">
        <p14:creationId xmlns:p14="http://schemas.microsoft.com/office/powerpoint/2010/main" val="251639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BCB2E99-FC11-401D-898E-108D33F24F9B}" type="datetimeFigureOut">
              <a:rPr lang="en-IN" smtClean="0"/>
              <a:t>25-06-2024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73AD225-2F94-4277-B97A-E05E2B4E2650}" type="slidenum">
              <a:rPr lang="en-IN" smtClean="0"/>
              <a:t>‹#›</a:t>
            </a:fld>
            <a:endParaRPr lang="en-IN"/>
          </a:p>
        </p:txBody>
      </p:sp>
    </p:spTree>
    <p:extLst>
      <p:ext uri="{BB962C8B-B14F-4D97-AF65-F5344CB8AC3E}">
        <p14:creationId xmlns:p14="http://schemas.microsoft.com/office/powerpoint/2010/main" val="2427575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6BB9DD-320F-BBCC-F6A3-4C9B7471B60E}"/>
              </a:ext>
            </a:extLst>
          </p:cNvPr>
          <p:cNvSpPr>
            <a:spLocks noGrp="1"/>
          </p:cNvSpPr>
          <p:nvPr>
            <p:ph type="title"/>
          </p:nvPr>
        </p:nvSpPr>
        <p:spPr>
          <a:xfrm>
            <a:off x="1333482" y="2382624"/>
            <a:ext cx="10018713" cy="1752599"/>
          </a:xfrm>
        </p:spPr>
        <p:txBody>
          <a:bodyPr>
            <a:normAutofit fontScale="90000"/>
          </a:bodyPr>
          <a:lstStyle/>
          <a:p>
            <a:r>
              <a:rPr lang="en-IN" sz="11500" dirty="0">
                <a:latin typeface="Brush Script MT" panose="03060802040406070304" pitchFamily="66" charset="0"/>
              </a:rPr>
              <a:t>FGT</a:t>
            </a:r>
            <a:br>
              <a:rPr lang="en-IN" sz="11500" dirty="0">
                <a:latin typeface="Brush Script MT" panose="03060802040406070304" pitchFamily="66" charset="0"/>
              </a:rPr>
            </a:br>
            <a:r>
              <a:rPr lang="en-IN" sz="2000" dirty="0">
                <a:latin typeface="+mn-lt"/>
              </a:rPr>
              <a:t> </a:t>
            </a:r>
            <a:r>
              <a:rPr lang="en-IN" sz="3100" dirty="0">
                <a:latin typeface="+mn-lt"/>
              </a:rPr>
              <a:t>(FEEL GOOD TOGETHER)</a:t>
            </a:r>
            <a:endParaRPr lang="en-IN" dirty="0">
              <a:latin typeface="Brush Script MT" panose="03060802040406070304" pitchFamily="66" charset="0"/>
            </a:endParaRPr>
          </a:p>
        </p:txBody>
      </p:sp>
    </p:spTree>
    <p:extLst>
      <p:ext uri="{BB962C8B-B14F-4D97-AF65-F5344CB8AC3E}">
        <p14:creationId xmlns:p14="http://schemas.microsoft.com/office/powerpoint/2010/main" val="4258849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90D481-3DCF-80D4-0F60-5A4A90CFBAA5}"/>
              </a:ext>
            </a:extLst>
          </p:cNvPr>
          <p:cNvSpPr>
            <a:spLocks noGrp="1"/>
          </p:cNvSpPr>
          <p:nvPr>
            <p:ph type="title"/>
          </p:nvPr>
        </p:nvSpPr>
        <p:spPr>
          <a:xfrm>
            <a:off x="1484310" y="551861"/>
            <a:ext cx="10018713" cy="1029878"/>
          </a:xfrm>
        </p:spPr>
        <p:txBody>
          <a:bodyPr/>
          <a:lstStyle/>
          <a:p>
            <a:r>
              <a:rPr lang="en-IN" sz="4800" b="1" dirty="0"/>
              <a:t>INTRODUCTION</a:t>
            </a:r>
            <a:endParaRPr lang="en-IN" b="1" dirty="0"/>
          </a:p>
        </p:txBody>
      </p:sp>
      <p:sp>
        <p:nvSpPr>
          <p:cNvPr id="4" name="Content Placeholder 3">
            <a:extLst>
              <a:ext uri="{FF2B5EF4-FFF2-40B4-BE49-F238E27FC236}">
                <a16:creationId xmlns:a16="http://schemas.microsoft.com/office/drawing/2014/main" id="{DA6D085A-2FE0-0E20-A26B-752D9A38D862}"/>
              </a:ext>
            </a:extLst>
          </p:cNvPr>
          <p:cNvSpPr>
            <a:spLocks noGrp="1"/>
          </p:cNvSpPr>
          <p:nvPr>
            <p:ph idx="1"/>
          </p:nvPr>
        </p:nvSpPr>
        <p:spPr>
          <a:xfrm>
            <a:off x="1484310" y="1581739"/>
            <a:ext cx="10018713" cy="4209461"/>
          </a:xfrm>
        </p:spPr>
        <p:txBody>
          <a:bodyPr>
            <a:normAutofit lnSpcReduction="10000"/>
          </a:bodyPr>
          <a:lstStyle/>
          <a:p>
            <a:r>
              <a:rPr lang="en-US" dirty="0"/>
              <a:t>A music playlist website allows users to create , manage , and share playlists of their favorite songs .</a:t>
            </a:r>
          </a:p>
          <a:p>
            <a:r>
              <a:rPr lang="en-US" dirty="0"/>
              <a:t> Users can browse a catalog of music , add songs to their playlists , and enjoy a personalized listening experience.</a:t>
            </a:r>
          </a:p>
          <a:p>
            <a:r>
              <a:rPr lang="en-US" dirty="0"/>
              <a:t>Users can create accounts or log in using existing  accounts .Users can manage their profile details . </a:t>
            </a:r>
          </a:p>
          <a:p>
            <a:r>
              <a:rPr lang="en-US" dirty="0"/>
              <a:t>Users can browse and search for songs , albums , and artists . Categorized music by genres and personalized recommendations based on users preferences .</a:t>
            </a:r>
          </a:p>
          <a:p>
            <a:r>
              <a:rPr lang="en-US" dirty="0"/>
              <a:t>Users can share their playlists with others via links or social media.</a:t>
            </a:r>
            <a:endParaRPr lang="en-IN" dirty="0"/>
          </a:p>
        </p:txBody>
      </p:sp>
    </p:spTree>
    <p:extLst>
      <p:ext uri="{BB962C8B-B14F-4D97-AF65-F5344CB8AC3E}">
        <p14:creationId xmlns:p14="http://schemas.microsoft.com/office/powerpoint/2010/main" val="3231251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93806-97C1-0345-FBD1-09991D5555D1}"/>
              </a:ext>
            </a:extLst>
          </p:cNvPr>
          <p:cNvSpPr>
            <a:spLocks noGrp="1"/>
          </p:cNvSpPr>
          <p:nvPr>
            <p:ph type="title"/>
          </p:nvPr>
        </p:nvSpPr>
        <p:spPr>
          <a:xfrm>
            <a:off x="1482724" y="357432"/>
            <a:ext cx="5426158" cy="1371600"/>
          </a:xfrm>
        </p:spPr>
        <p:txBody>
          <a:bodyPr>
            <a:normAutofit fontScale="90000"/>
          </a:bodyPr>
          <a:lstStyle/>
          <a:p>
            <a:pPr algn="l"/>
            <a:r>
              <a:rPr lang="en-IN" sz="4800" b="1" dirty="0"/>
              <a:t>DESIGN AND FORMAT:-</a:t>
            </a:r>
            <a:endParaRPr lang="en-IN" b="1" dirty="0"/>
          </a:p>
        </p:txBody>
      </p:sp>
      <p:pic>
        <p:nvPicPr>
          <p:cNvPr id="7" name="Picture Placeholder 6">
            <a:extLst>
              <a:ext uri="{FF2B5EF4-FFF2-40B4-BE49-F238E27FC236}">
                <a16:creationId xmlns:a16="http://schemas.microsoft.com/office/drawing/2014/main" id="{34E1C735-C533-DA85-7EE6-353ED699114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115" r="14115"/>
          <a:stretch>
            <a:fillRect/>
          </a:stretch>
        </p:blipFill>
        <p:spPr>
          <a:xfrm>
            <a:off x="7334053" y="357432"/>
            <a:ext cx="3949831" cy="5411772"/>
          </a:xfrm>
        </p:spPr>
      </p:pic>
      <p:sp>
        <p:nvSpPr>
          <p:cNvPr id="5" name="Text Placeholder 4">
            <a:extLst>
              <a:ext uri="{FF2B5EF4-FFF2-40B4-BE49-F238E27FC236}">
                <a16:creationId xmlns:a16="http://schemas.microsoft.com/office/drawing/2014/main" id="{CEDCC668-F1F0-0C49-4208-24C0B522DB3E}"/>
              </a:ext>
            </a:extLst>
          </p:cNvPr>
          <p:cNvSpPr>
            <a:spLocks noGrp="1"/>
          </p:cNvSpPr>
          <p:nvPr>
            <p:ph type="body" sz="half" idx="2"/>
          </p:nvPr>
        </p:nvSpPr>
        <p:spPr>
          <a:xfrm>
            <a:off x="1316344" y="1291472"/>
            <a:ext cx="5592538" cy="4308050"/>
          </a:xfrm>
        </p:spPr>
        <p:txBody>
          <a:bodyPr>
            <a:normAutofit lnSpcReduction="10000"/>
          </a:bodyPr>
          <a:lstStyle/>
          <a:p>
            <a:pPr marL="285750" indent="-285750">
              <a:buFont typeface="Arial" panose="020B0604020202020204" pitchFamily="34" charset="0"/>
              <a:buChar char="•"/>
            </a:pPr>
            <a:endParaRPr lang="en-US" dirty="0"/>
          </a:p>
          <a:p>
            <a:pPr marL="285750" indent="-285750" algn="l">
              <a:buFont typeface="Arial" panose="020B0604020202020204" pitchFamily="34" charset="0"/>
              <a:buChar char="•"/>
            </a:pPr>
            <a:r>
              <a:rPr lang="en-US" dirty="0"/>
              <a:t>Users can personalize there profiles and playlist covers.</a:t>
            </a:r>
          </a:p>
          <a:p>
            <a:pPr marL="285750" indent="-285750" algn="l">
              <a:buFont typeface="Arial" panose="020B0604020202020204" pitchFamily="34" charset="0"/>
              <a:buChar char="•"/>
            </a:pPr>
            <a:r>
              <a:rPr lang="en-US" dirty="0"/>
              <a:t>Options for public or private playlists and profile visibility.</a:t>
            </a:r>
          </a:p>
          <a:p>
            <a:pPr marL="285750" indent="-285750" algn="l">
              <a:buFont typeface="Arial" panose="020B0604020202020204" pitchFamily="34" charset="0"/>
              <a:buChar char="•"/>
            </a:pPr>
            <a:r>
              <a:rPr lang="en-US" dirty="0"/>
              <a:t>There will be smooth performance , fast loading times and seamless transition.</a:t>
            </a:r>
          </a:p>
          <a:p>
            <a:pPr marL="285750" indent="-285750" algn="l">
              <a:buFont typeface="Arial" panose="020B0604020202020204" pitchFamily="34" charset="0"/>
              <a:buChar char="•"/>
            </a:pPr>
            <a:r>
              <a:rPr lang="en-US" dirty="0"/>
              <a:t>Efficient search capabilities for finding songs , artists , album and playlist.</a:t>
            </a:r>
          </a:p>
          <a:p>
            <a:pPr marL="285750" indent="-285750" algn="l">
              <a:buFont typeface="Arial" panose="020B0604020202020204" pitchFamily="34" charset="0"/>
              <a:buChar char="•"/>
            </a:pPr>
            <a:r>
              <a:rPr lang="en-US" dirty="0"/>
              <a:t>Visually appealing layout with consistent color schemes , fonts , and high-quality images.</a:t>
            </a:r>
          </a:p>
          <a:p>
            <a:pPr marL="285750" indent="-285750" algn="l">
              <a:buFont typeface="Arial" panose="020B0604020202020204" pitchFamily="34" charset="0"/>
              <a:buChar char="•"/>
            </a:pPr>
            <a:r>
              <a:rPr lang="en-US" dirty="0"/>
              <a:t>Personalized suggestions based on user references and listening history.</a:t>
            </a:r>
            <a:endParaRPr lang="en-IN" dirty="0"/>
          </a:p>
        </p:txBody>
      </p:sp>
    </p:spTree>
    <p:extLst>
      <p:ext uri="{BB962C8B-B14F-4D97-AF65-F5344CB8AC3E}">
        <p14:creationId xmlns:p14="http://schemas.microsoft.com/office/powerpoint/2010/main" val="1436393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6D3DD-2381-7362-75C0-B18A7A2E8BF7}"/>
              </a:ext>
            </a:extLst>
          </p:cNvPr>
          <p:cNvSpPr>
            <a:spLocks noGrp="1"/>
          </p:cNvSpPr>
          <p:nvPr>
            <p:ph type="title"/>
          </p:nvPr>
        </p:nvSpPr>
        <p:spPr>
          <a:xfrm>
            <a:off x="1316344" y="705852"/>
            <a:ext cx="5426158" cy="894347"/>
          </a:xfrm>
        </p:spPr>
        <p:txBody>
          <a:bodyPr>
            <a:normAutofit/>
          </a:bodyPr>
          <a:lstStyle/>
          <a:p>
            <a:pPr algn="l"/>
            <a:r>
              <a:rPr lang="en-IN" sz="4800" b="1" dirty="0"/>
              <a:t>Purpose:-</a:t>
            </a:r>
          </a:p>
        </p:txBody>
      </p:sp>
      <p:pic>
        <p:nvPicPr>
          <p:cNvPr id="6" name="Picture Placeholder 5">
            <a:extLst>
              <a:ext uri="{FF2B5EF4-FFF2-40B4-BE49-F238E27FC236}">
                <a16:creationId xmlns:a16="http://schemas.microsoft.com/office/drawing/2014/main" id="{C09698F0-C729-B877-55BC-9820591084C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6651" r="26651"/>
          <a:stretch>
            <a:fillRect/>
          </a:stretch>
        </p:blipFill>
        <p:spPr>
          <a:xfrm>
            <a:off x="7284720" y="629920"/>
            <a:ext cx="4155440" cy="5679440"/>
          </a:xfrm>
        </p:spPr>
      </p:pic>
      <p:sp>
        <p:nvSpPr>
          <p:cNvPr id="4" name="Text Placeholder 3">
            <a:extLst>
              <a:ext uri="{FF2B5EF4-FFF2-40B4-BE49-F238E27FC236}">
                <a16:creationId xmlns:a16="http://schemas.microsoft.com/office/drawing/2014/main" id="{5F98FDE6-B03F-4A7F-7B37-4E07D539BB54}"/>
              </a:ext>
            </a:extLst>
          </p:cNvPr>
          <p:cNvSpPr>
            <a:spLocks noGrp="1"/>
          </p:cNvSpPr>
          <p:nvPr>
            <p:ph type="body" sz="half" idx="2"/>
          </p:nvPr>
        </p:nvSpPr>
        <p:spPr>
          <a:xfrm>
            <a:off x="1482724" y="1600200"/>
            <a:ext cx="5426158" cy="3352799"/>
          </a:xfrm>
        </p:spPr>
        <p:txBody>
          <a:bodyPr>
            <a:normAutofit lnSpcReduction="10000"/>
          </a:bodyPr>
          <a:lstStyle/>
          <a:p>
            <a:pPr marL="285750" indent="-285750" algn="l">
              <a:buFont typeface="Arial" panose="020B0604020202020204" pitchFamily="34" charset="0"/>
              <a:buChar char="•"/>
            </a:pPr>
            <a:r>
              <a:rPr lang="en-IN" dirty="0"/>
              <a:t>The purpose of a music webpage can vary depending on its target audience, features, and goals.</a:t>
            </a:r>
          </a:p>
          <a:p>
            <a:pPr marL="285750" indent="-285750" algn="l">
              <a:buFont typeface="Arial" panose="020B0604020202020204" pitchFamily="34" charset="0"/>
              <a:buChar char="•"/>
            </a:pPr>
            <a:r>
              <a:rPr lang="en-IN" dirty="0"/>
              <a:t>Helps users o discover new songs, artists, genres they might not encountered otherwise.</a:t>
            </a:r>
          </a:p>
          <a:p>
            <a:pPr marL="285750" indent="-285750" algn="l">
              <a:buFont typeface="Arial" panose="020B0604020202020204" pitchFamily="34" charset="0"/>
              <a:buChar char="•"/>
            </a:pPr>
            <a:r>
              <a:rPr lang="en-IN" dirty="0"/>
              <a:t>Ensure a high-quality audio experience with options for different bitrates.</a:t>
            </a:r>
          </a:p>
          <a:p>
            <a:pPr marL="285750" indent="-285750" algn="l">
              <a:buFont typeface="Arial" panose="020B0604020202020204" pitchFamily="34" charset="0"/>
              <a:buChar char="•"/>
            </a:pPr>
            <a:r>
              <a:rPr lang="en-IN" dirty="0"/>
              <a:t>Helps users to manage their music library, including creating, editing, and organizing playlists.</a:t>
            </a:r>
          </a:p>
          <a:p>
            <a:pPr marL="285750" indent="-285750" algn="l">
              <a:buFont typeface="Arial" panose="020B0604020202020204" pitchFamily="34" charset="0"/>
              <a:buChar char="•"/>
            </a:pPr>
            <a:r>
              <a:rPr lang="en-IN" dirty="0"/>
              <a:t>Provide detailed information about songs, artists, album, and genres. </a:t>
            </a:r>
          </a:p>
        </p:txBody>
      </p:sp>
    </p:spTree>
    <p:extLst>
      <p:ext uri="{BB962C8B-B14F-4D97-AF65-F5344CB8AC3E}">
        <p14:creationId xmlns:p14="http://schemas.microsoft.com/office/powerpoint/2010/main" val="1039696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2A05-316C-FFE1-28C6-0BF53ABD83DE}"/>
              </a:ext>
            </a:extLst>
          </p:cNvPr>
          <p:cNvSpPr>
            <a:spLocks noGrp="1"/>
          </p:cNvSpPr>
          <p:nvPr>
            <p:ph type="title"/>
          </p:nvPr>
        </p:nvSpPr>
        <p:spPr>
          <a:xfrm>
            <a:off x="1482724" y="366858"/>
            <a:ext cx="5426158" cy="943468"/>
          </a:xfrm>
        </p:spPr>
        <p:txBody>
          <a:bodyPr>
            <a:normAutofit/>
          </a:bodyPr>
          <a:lstStyle/>
          <a:p>
            <a:pPr algn="l"/>
            <a:r>
              <a:rPr lang="en-IN" sz="4000" b="1" dirty="0"/>
              <a:t>TAGS USED:-</a:t>
            </a:r>
          </a:p>
        </p:txBody>
      </p:sp>
      <p:pic>
        <p:nvPicPr>
          <p:cNvPr id="6" name="Picture Placeholder 5">
            <a:extLst>
              <a:ext uri="{FF2B5EF4-FFF2-40B4-BE49-F238E27FC236}">
                <a16:creationId xmlns:a16="http://schemas.microsoft.com/office/drawing/2014/main" id="{611FEC8E-9D38-705E-86AB-67CD8B26083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5104" b="5104"/>
          <a:stretch>
            <a:fillRect/>
          </a:stretch>
        </p:blipFill>
        <p:spPr>
          <a:xfrm>
            <a:off x="7594682" y="914400"/>
            <a:ext cx="3743878" cy="5140960"/>
          </a:xfrm>
        </p:spPr>
      </p:pic>
      <p:sp>
        <p:nvSpPr>
          <p:cNvPr id="4" name="Text Placeholder 3">
            <a:extLst>
              <a:ext uri="{FF2B5EF4-FFF2-40B4-BE49-F238E27FC236}">
                <a16:creationId xmlns:a16="http://schemas.microsoft.com/office/drawing/2014/main" id="{45DAB41B-0BD1-1162-5F80-2989BF227ACC}"/>
              </a:ext>
            </a:extLst>
          </p:cNvPr>
          <p:cNvSpPr>
            <a:spLocks noGrp="1"/>
          </p:cNvSpPr>
          <p:nvPr>
            <p:ph type="body" sz="half" idx="2"/>
          </p:nvPr>
        </p:nvSpPr>
        <p:spPr>
          <a:xfrm>
            <a:off x="1482724" y="1310326"/>
            <a:ext cx="5426158" cy="4383464"/>
          </a:xfrm>
        </p:spPr>
        <p:txBody>
          <a:bodyPr>
            <a:normAutofit lnSpcReduction="10000"/>
          </a:bodyPr>
          <a:lstStyle/>
          <a:p>
            <a:pPr marL="285750" indent="-285750" algn="l">
              <a:buFont typeface="Arial" panose="020B0604020202020204" pitchFamily="34" charset="0"/>
              <a:buChar char="•"/>
            </a:pPr>
            <a:r>
              <a:rPr lang="en-IN" sz="2000" dirty="0"/>
              <a:t>Structural tags are: &lt;html&gt;, &lt;head&gt;, &lt;body&gt;, &lt;header&gt;, &lt;nav&gt;, &lt;main&gt;, &lt;footer&gt;.</a:t>
            </a:r>
          </a:p>
          <a:p>
            <a:pPr marL="285750" indent="-285750" algn="l">
              <a:buFont typeface="Arial" panose="020B0604020202020204" pitchFamily="34" charset="0"/>
              <a:buChar char="•"/>
            </a:pPr>
            <a:r>
              <a:rPr lang="en-IN" sz="2000" dirty="0"/>
              <a:t>Content tags are: &lt;h1&gt;&lt;h2&gt;&lt;h3&gt;.., &lt;p&gt;, &lt;div&gt;, &lt;span&gt;.</a:t>
            </a:r>
          </a:p>
          <a:p>
            <a:pPr marL="285750" indent="-285750" algn="l">
              <a:buFont typeface="Arial" panose="020B0604020202020204" pitchFamily="34" charset="0"/>
              <a:buChar char="•"/>
            </a:pPr>
            <a:r>
              <a:rPr lang="en-IN" sz="2000" dirty="0"/>
              <a:t>Media and interactive tags are: &lt;audio&gt;, &lt;source&gt;, &lt;</a:t>
            </a:r>
            <a:r>
              <a:rPr lang="en-IN" sz="2000" dirty="0" err="1"/>
              <a:t>img</a:t>
            </a:r>
            <a:r>
              <a:rPr lang="en-IN" sz="2000" dirty="0"/>
              <a:t>&gt;, &lt;button&gt;, &lt;input&gt;.</a:t>
            </a:r>
          </a:p>
          <a:p>
            <a:pPr marL="285750" indent="-285750" algn="l">
              <a:buFont typeface="Arial" panose="020B0604020202020204" pitchFamily="34" charset="0"/>
              <a:buChar char="•"/>
            </a:pPr>
            <a:r>
              <a:rPr lang="en-IN" sz="2000" dirty="0"/>
              <a:t>Metadata tags are: &lt;meta&gt;, &lt;title&gt;, &lt;link&gt;, &lt;script&gt;.</a:t>
            </a:r>
          </a:p>
          <a:p>
            <a:pPr marL="285750" indent="-285750" algn="l">
              <a:buFont typeface="Arial" panose="020B0604020202020204" pitchFamily="34" charset="0"/>
              <a:buChar char="•"/>
            </a:pPr>
            <a:r>
              <a:rPr lang="en-IN" sz="2000" dirty="0"/>
              <a:t>Data tags are:  &lt;data&gt;, &lt;time&gt;.</a:t>
            </a:r>
          </a:p>
          <a:p>
            <a:pPr marL="285750" indent="-285750" algn="l">
              <a:buFont typeface="Arial" panose="020B0604020202020204" pitchFamily="34" charset="0"/>
              <a:buChar char="•"/>
            </a:pPr>
            <a:r>
              <a:rPr lang="en-IN" sz="2000" dirty="0"/>
              <a:t>Semantic and accessibility tags are: &lt;aside&gt;, &lt;figure&gt;, &lt;details&gt;, &lt;summary&gt;, &lt;table&gt;, &lt;tr&gt;, &lt;td&gt;, &lt;</a:t>
            </a:r>
            <a:r>
              <a:rPr lang="en-IN" sz="2000" dirty="0" err="1"/>
              <a:t>th</a:t>
            </a:r>
            <a:r>
              <a:rPr lang="en-IN" sz="2000" dirty="0"/>
              <a:t>&gt;.</a:t>
            </a:r>
          </a:p>
        </p:txBody>
      </p:sp>
    </p:spTree>
    <p:extLst>
      <p:ext uri="{BB962C8B-B14F-4D97-AF65-F5344CB8AC3E}">
        <p14:creationId xmlns:p14="http://schemas.microsoft.com/office/powerpoint/2010/main" val="3236656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DB6EA-2AB4-F92C-745A-122A4AFC4910}"/>
              </a:ext>
            </a:extLst>
          </p:cNvPr>
          <p:cNvSpPr>
            <a:spLocks noGrp="1"/>
          </p:cNvSpPr>
          <p:nvPr>
            <p:ph type="title"/>
          </p:nvPr>
        </p:nvSpPr>
        <p:spPr>
          <a:xfrm>
            <a:off x="1482724" y="0"/>
            <a:ext cx="5426158" cy="1371600"/>
          </a:xfrm>
        </p:spPr>
        <p:txBody>
          <a:bodyPr/>
          <a:lstStyle/>
          <a:p>
            <a:pPr algn="l"/>
            <a:r>
              <a:rPr lang="en-IN" sz="4400" b="1" dirty="0"/>
              <a:t>REQUIRMENTS:-</a:t>
            </a:r>
            <a:endParaRPr lang="en-IN" b="1" dirty="0"/>
          </a:p>
        </p:txBody>
      </p:sp>
      <p:pic>
        <p:nvPicPr>
          <p:cNvPr id="6" name="Picture Placeholder 5">
            <a:extLst>
              <a:ext uri="{FF2B5EF4-FFF2-40B4-BE49-F238E27FC236}">
                <a16:creationId xmlns:a16="http://schemas.microsoft.com/office/drawing/2014/main" id="{C0815B4E-17C2-61DF-782C-0775A18007F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115" r="14115"/>
          <a:stretch>
            <a:fillRect/>
          </a:stretch>
        </p:blipFill>
        <p:spPr>
          <a:xfrm>
            <a:off x="7594682" y="914400"/>
            <a:ext cx="3611798" cy="5008880"/>
          </a:xfrm>
        </p:spPr>
      </p:pic>
      <p:sp>
        <p:nvSpPr>
          <p:cNvPr id="4" name="Text Placeholder 3">
            <a:extLst>
              <a:ext uri="{FF2B5EF4-FFF2-40B4-BE49-F238E27FC236}">
                <a16:creationId xmlns:a16="http://schemas.microsoft.com/office/drawing/2014/main" id="{48880631-1862-29BB-65F0-C0912C228083}"/>
              </a:ext>
            </a:extLst>
          </p:cNvPr>
          <p:cNvSpPr>
            <a:spLocks noGrp="1"/>
          </p:cNvSpPr>
          <p:nvPr>
            <p:ph type="body" sz="half" idx="2"/>
          </p:nvPr>
        </p:nvSpPr>
        <p:spPr>
          <a:xfrm>
            <a:off x="1482724" y="1371600"/>
            <a:ext cx="5426158" cy="4307305"/>
          </a:xfrm>
        </p:spPr>
        <p:txBody>
          <a:bodyPr>
            <a:normAutofit fontScale="92500" lnSpcReduction="20000"/>
          </a:bodyPr>
          <a:lstStyle/>
          <a:p>
            <a:pPr algn="l"/>
            <a:r>
              <a:rPr lang="en-IN" sz="2000" dirty="0"/>
              <a:t>		Creating a music playlist website involves several technical and design considerations to ensure it is user-friendly, visually appealing, and functional. </a:t>
            </a:r>
          </a:p>
          <a:p>
            <a:pPr marL="285750" indent="-285750" algn="l">
              <a:buFont typeface="Arial" panose="020B0604020202020204" pitchFamily="34" charset="0"/>
              <a:buChar char="•"/>
            </a:pPr>
            <a:r>
              <a:rPr lang="en-IN" sz="2000" dirty="0"/>
              <a:t>Visible and easily accessible play, pause, skip , and volume controls.</a:t>
            </a:r>
          </a:p>
          <a:p>
            <a:pPr marL="285750" indent="-285750" algn="l">
              <a:buFont typeface="Arial" panose="020B0604020202020204" pitchFamily="34" charset="0"/>
              <a:buChar char="•"/>
            </a:pPr>
            <a:r>
              <a:rPr lang="en-IN" sz="2000" dirty="0"/>
              <a:t>Easy and intuitive navigation with clear menus and buttons.</a:t>
            </a:r>
          </a:p>
          <a:p>
            <a:pPr marL="285750" indent="-285750" algn="l">
              <a:buFont typeface="Arial" panose="020B0604020202020204" pitchFamily="34" charset="0"/>
              <a:buChar char="•"/>
            </a:pPr>
            <a:r>
              <a:rPr lang="en-IN" sz="2000" dirty="0"/>
              <a:t>Allow users to search for specific songs, artists, or genres.</a:t>
            </a:r>
          </a:p>
          <a:p>
            <a:pPr marL="285750" indent="-285750" algn="l">
              <a:buFont typeface="Arial" panose="020B0604020202020204" pitchFamily="34" charset="0"/>
              <a:buChar char="•"/>
            </a:pPr>
            <a:r>
              <a:rPr lang="en-IN" sz="2000" dirty="0"/>
              <a:t>Features for creating, editing, and deleting playlists.</a:t>
            </a:r>
          </a:p>
          <a:p>
            <a:pPr marL="285750" indent="-285750" algn="l">
              <a:buFont typeface="Arial" panose="020B0604020202020204" pitchFamily="34" charset="0"/>
              <a:buChar char="•"/>
            </a:pPr>
            <a:r>
              <a:rPr lang="en-IN" sz="2000" dirty="0"/>
              <a:t>Enable users to filter and sort playlists by various criteria.</a:t>
            </a:r>
          </a:p>
        </p:txBody>
      </p:sp>
    </p:spTree>
    <p:extLst>
      <p:ext uri="{BB962C8B-B14F-4D97-AF65-F5344CB8AC3E}">
        <p14:creationId xmlns:p14="http://schemas.microsoft.com/office/powerpoint/2010/main" val="592446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B7597B-A639-12DF-3F38-3CA98A3E330F}"/>
              </a:ext>
            </a:extLst>
          </p:cNvPr>
          <p:cNvSpPr>
            <a:spLocks noGrp="1"/>
          </p:cNvSpPr>
          <p:nvPr>
            <p:ph type="title"/>
          </p:nvPr>
        </p:nvSpPr>
        <p:spPr>
          <a:xfrm>
            <a:off x="1482724" y="501315"/>
            <a:ext cx="5426158" cy="717885"/>
          </a:xfrm>
        </p:spPr>
        <p:txBody>
          <a:bodyPr/>
          <a:lstStyle/>
          <a:p>
            <a:pPr algn="l"/>
            <a:r>
              <a:rPr lang="en-IN" sz="3600" b="1" dirty="0"/>
              <a:t>CONCLUSION:-</a:t>
            </a:r>
            <a:endParaRPr lang="en-IN" b="1" dirty="0"/>
          </a:p>
        </p:txBody>
      </p:sp>
      <p:pic>
        <p:nvPicPr>
          <p:cNvPr id="3" name="Picture Placeholder 2">
            <a:extLst>
              <a:ext uri="{FF2B5EF4-FFF2-40B4-BE49-F238E27FC236}">
                <a16:creationId xmlns:a16="http://schemas.microsoft.com/office/drawing/2014/main" id="{C6D1D0BC-6B17-7BBA-176E-F778D92963E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115" r="14115"/>
          <a:stretch>
            <a:fillRect/>
          </a:stretch>
        </p:blipFill>
        <p:spPr>
          <a:xfrm>
            <a:off x="7254240" y="914400"/>
            <a:ext cx="3891280" cy="5242560"/>
          </a:xfrm>
        </p:spPr>
      </p:pic>
      <p:sp>
        <p:nvSpPr>
          <p:cNvPr id="6" name="Text Placeholder 5">
            <a:extLst>
              <a:ext uri="{FF2B5EF4-FFF2-40B4-BE49-F238E27FC236}">
                <a16:creationId xmlns:a16="http://schemas.microsoft.com/office/drawing/2014/main" id="{AA2DE83F-CBE2-DD4F-5B68-82C97772F4F0}"/>
              </a:ext>
            </a:extLst>
          </p:cNvPr>
          <p:cNvSpPr>
            <a:spLocks noGrp="1"/>
          </p:cNvSpPr>
          <p:nvPr>
            <p:ph type="body" sz="half" idx="2"/>
          </p:nvPr>
        </p:nvSpPr>
        <p:spPr>
          <a:xfrm>
            <a:off x="1482724" y="1427747"/>
            <a:ext cx="5426158" cy="3914274"/>
          </a:xfrm>
        </p:spPr>
        <p:txBody>
          <a:bodyPr>
            <a:normAutofit/>
          </a:bodyPr>
          <a:lstStyle/>
          <a:p>
            <a:pPr algn="l"/>
            <a:r>
              <a:rPr lang="en-IN" sz="2000" dirty="0"/>
              <a:t>Our music playlist webpage offers a carefully curated selections of songs to suit every mood and occasion. Whether you’re looking to relax, energize, or discover new artists , our diverse playlists provide a seamless and enjoyable listening experience. We continuously update our selections to ensure fresh and exciting content, making your musical journey both dynamic and engaging. Thankyou for choosing our platform as you go-to source for music discovery and enjoyment. </a:t>
            </a:r>
          </a:p>
          <a:p>
            <a:r>
              <a:rPr lang="en-IN" sz="2000" b="1" dirty="0"/>
              <a:t>HAPPY LISTENING!</a:t>
            </a:r>
          </a:p>
        </p:txBody>
      </p:sp>
    </p:spTree>
    <p:extLst>
      <p:ext uri="{BB962C8B-B14F-4D97-AF65-F5344CB8AC3E}">
        <p14:creationId xmlns:p14="http://schemas.microsoft.com/office/powerpoint/2010/main" val="197065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98</TotalTime>
  <Words>550</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Brush Script MT</vt:lpstr>
      <vt:lpstr>Corbel</vt:lpstr>
      <vt:lpstr>Parallax</vt:lpstr>
      <vt:lpstr>FGT  (FEEL GOOD TOGETHER)</vt:lpstr>
      <vt:lpstr>INTRODUCTION</vt:lpstr>
      <vt:lpstr>DESIGN AND FORMAT:-</vt:lpstr>
      <vt:lpstr>Purpose:-</vt:lpstr>
      <vt:lpstr>TAGS USED:-</vt:lpstr>
      <vt:lpstr>REQUIRMENTS:-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mythri papammawandla</dc:creator>
  <cp:lastModifiedBy>mythri papammawandla</cp:lastModifiedBy>
  <cp:revision>3</cp:revision>
  <dcterms:created xsi:type="dcterms:W3CDTF">2024-06-25T11:25:04Z</dcterms:created>
  <dcterms:modified xsi:type="dcterms:W3CDTF">2024-06-25T16:03:20Z</dcterms:modified>
</cp:coreProperties>
</file>