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11"/>
  </p:notesMasterIdLst>
  <p:sldIdLst>
    <p:sldId id="258" r:id="rId2"/>
    <p:sldId id="301" r:id="rId3"/>
    <p:sldId id="303" r:id="rId4"/>
    <p:sldId id="298" r:id="rId5"/>
    <p:sldId id="302" r:id="rId6"/>
    <p:sldId id="299" r:id="rId7"/>
    <p:sldId id="304" r:id="rId8"/>
    <p:sldId id="305" r:id="rId9"/>
    <p:sldId id="306" r:id="rId10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71" autoAdjust="0"/>
    <p:restoredTop sz="94280" autoAdjust="0"/>
  </p:normalViewPr>
  <p:slideViewPr>
    <p:cSldViewPr>
      <p:cViewPr varScale="1">
        <p:scale>
          <a:sx n="72" d="100"/>
          <a:sy n="72" d="100"/>
        </p:scale>
        <p:origin x="12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35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54A765-0D21-45C7-8751-6BFA1DCA2672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7EE82A-E2B8-4281-9D3E-2938AD8A97AF}" type="slidenum">
              <a:rPr lang="de-DE"/>
              <a:pPr/>
              <a:t>0</a:t>
            </a:fld>
            <a:endParaRPr lang="de-DE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E45EF1F2-58A5-48EF-ACEF-AFA526E96947}" type="slidenum">
              <a:rPr lang="de-DE"/>
              <a:pPr/>
              <a:t>‹#›</a:t>
            </a:fld>
            <a:endParaRPr lang="de-DE" sz="1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643CFB71-6F49-4259-A38E-4D0FD063588A}" type="slidenum">
              <a:rPr lang="de-DE"/>
              <a:pPr/>
              <a:t>‹#›</a:t>
            </a:fld>
            <a:endParaRPr lang="de-DE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295400"/>
            <a:ext cx="20764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769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004B0D89-EEC0-442F-922D-E9EAC880D7B0}" type="slidenum">
              <a:rPr lang="de-DE"/>
              <a:pPr/>
              <a:t>‹#›</a:t>
            </a:fld>
            <a:endParaRPr lang="de-DE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AEBADC7-4A78-4A5F-BE89-B1BF7900E49E}" type="slidenum">
              <a:rPr lang="de-DE"/>
              <a:pPr/>
              <a:t>‹#›</a:t>
            </a:fld>
            <a:endParaRPr lang="de-DE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C5AACCD-670A-492B-A584-770D1137A329}" type="slidenum">
              <a:rPr lang="de-DE"/>
              <a:pPr/>
              <a:t>‹#›</a:t>
            </a:fld>
            <a:endParaRPr lang="de-DE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146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25146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E0EAF258-59EF-419F-AA77-1E48637F78DF}" type="slidenum">
              <a:rPr lang="de-DE"/>
              <a:pPr/>
              <a:t>‹#›</a:t>
            </a:fld>
            <a:endParaRPr lang="de-DE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EE3DDF19-C141-495C-A5D9-905F9C990137}" type="slidenum">
              <a:rPr lang="de-DE"/>
              <a:pPr/>
              <a:t>‹#›</a:t>
            </a:fld>
            <a:endParaRPr lang="de-DE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FC8D75F1-6AC7-4BD9-BF73-42640473AA8A}" type="slidenum">
              <a:rPr lang="de-DE"/>
              <a:pPr/>
              <a:t>‹#›</a:t>
            </a:fld>
            <a:endParaRPr lang="de-DE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58E177EF-B450-417C-B251-55CA39599C81}" type="slidenum">
              <a:rPr lang="de-DE"/>
              <a:pPr/>
              <a:t>‹#›</a:t>
            </a:fld>
            <a:endParaRPr lang="de-DE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C3CF7C2D-CED8-481E-926B-554DC9F7BAB1}" type="slidenum">
              <a:rPr lang="de-DE"/>
              <a:pPr/>
              <a:t>‹#›</a:t>
            </a:fld>
            <a:endParaRPr lang="de-DE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1A3DA7F-5B50-4795-A9A1-E0456B252A81}" type="slidenum">
              <a:rPr lang="de-DE"/>
              <a:pPr/>
              <a:t>‹#›</a:t>
            </a:fld>
            <a:endParaRPr lang="de-DE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954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514600"/>
            <a:ext cx="8305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de-DE"/>
              <a:t>Seite </a:t>
            </a:r>
            <a:fld id="{8B304FBF-1E4F-4E93-82D5-FF923CC6B95B}" type="slidenum">
              <a:rPr lang="de-DE"/>
              <a:pPr/>
              <a:t>‹#›</a:t>
            </a:fld>
            <a:endParaRPr lang="de-DE" sz="1400"/>
          </a:p>
        </p:txBody>
      </p:sp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4114800" y="6400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36912"/>
            <a:ext cx="8305800" cy="1143000"/>
          </a:xfrm>
        </p:spPr>
        <p:txBody>
          <a:bodyPr/>
          <a:lstStyle/>
          <a:p>
            <a:pPr eaLnBrk="0" hangingPunct="0">
              <a:spcBef>
                <a:spcPct val="20000"/>
              </a:spcBef>
              <a:buFont typeface="Arial" panose="020B0604020202020204" pitchFamily="34" charset="0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Markerless Augmented Reality System for Mobile Devices</a:t>
            </a:r>
            <a:endParaRPr lang="de-DE" sz="3200" kern="1200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9712" y="4365104"/>
            <a:ext cx="4680520" cy="161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Mythri Manjunath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Ramanpreet Kaur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GSD</a:t>
            </a:r>
          </a:p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April 20 2017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de-DE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Hochschule Fulda</a:t>
            </a:r>
          </a:p>
          <a:p>
            <a:pPr algn="ctr"/>
            <a:endParaRPr lang="de-DE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54298" y="1340768"/>
            <a:ext cx="7788275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de-DE" altLang="en-US" sz="3200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 summary</a:t>
            </a:r>
          </a:p>
          <a:p>
            <a:r>
              <a:rPr lang="en-US" dirty="0"/>
              <a:t>System Architecture 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Client Apps</a:t>
            </a:r>
          </a:p>
          <a:p>
            <a:r>
              <a:rPr lang="en-US" dirty="0"/>
              <a:t>Live Demo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AEBADC7-4A78-4A5F-BE89-B1BF7900E49E}" type="slidenum">
              <a:rPr lang="de-DE" smtClean="0"/>
              <a:pPr/>
              <a:t>1</a:t>
            </a:fld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318159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Summary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A Markerless Augmented Reality System for Mobile Devices</a:t>
            </a:r>
          </a:p>
          <a:p>
            <a:r>
              <a:rPr lang="de-DE" sz="2400" dirty="0"/>
              <a:t>Research done by Alex Ufkes and Mark Fiala</a:t>
            </a:r>
          </a:p>
          <a:p>
            <a:r>
              <a:rPr lang="de-DE" sz="2400" dirty="0"/>
              <a:t>Open CV  and Android Platform</a:t>
            </a:r>
          </a:p>
          <a:p>
            <a:r>
              <a:rPr lang="de-DE" sz="2400" dirty="0"/>
              <a:t>Experimental Results –  mobile AR system recognizing a scene and drawing simple augmentation overlays (grid lines and cube).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AEBADC7-4A78-4A5F-BE89-B1BF7900E49E}" type="slidenum">
              <a:rPr lang="de-DE" smtClean="0"/>
              <a:pPr/>
              <a:t>2</a:t>
            </a:fld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402296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Architecture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310" y="2474693"/>
            <a:ext cx="4560912" cy="373741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AEBADC7-4A78-4A5F-BE89-B1BF7900E49E}" type="slidenum">
              <a:rPr lang="de-DE" smtClean="0"/>
              <a:pPr/>
              <a:t>3</a:t>
            </a:fld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341603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System Architecture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0488" y="2514600"/>
            <a:ext cx="2919224" cy="3429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AEBADC7-4A78-4A5F-BE89-B1BF7900E49E}" type="slidenum">
              <a:rPr lang="de-DE" smtClean="0"/>
              <a:pPr/>
              <a:t>4</a:t>
            </a:fld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100478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Open CV</a:t>
            </a:r>
          </a:p>
          <a:p>
            <a:r>
              <a:rPr lang="en-US" sz="1800" dirty="0"/>
              <a:t>Android Platform</a:t>
            </a:r>
          </a:p>
          <a:p>
            <a:r>
              <a:rPr lang="en-US" sz="1800" dirty="0"/>
              <a:t>Unity 3D</a:t>
            </a: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AEBADC7-4A78-4A5F-BE89-B1BF7900E49E}" type="slidenum">
              <a:rPr lang="de-DE" smtClean="0"/>
              <a:pPr/>
              <a:t>5</a:t>
            </a:fld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118495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Apps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Jet Fighter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AEBADC7-4A78-4A5F-BE89-B1BF7900E49E}" type="slidenum">
              <a:rPr lang="de-DE" smtClean="0"/>
              <a:pPr/>
              <a:t>6</a:t>
            </a:fld>
            <a:endParaRPr lang="de-DE" sz="1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3164067"/>
            <a:ext cx="53340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5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Apps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3D Augmentation Overlay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AEBADC7-4A78-4A5F-BE89-B1BF7900E49E}" type="slidenum">
              <a:rPr lang="de-DE" smtClean="0"/>
              <a:pPr/>
              <a:t>7</a:t>
            </a:fld>
            <a:endParaRPr lang="de-DE" sz="140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63688" y="3199485"/>
            <a:ext cx="5400600" cy="2896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848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348880"/>
            <a:ext cx="8305800" cy="3429000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 You!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AEBADC7-4A78-4A5F-BE89-B1BF7900E49E}" type="slidenum">
              <a:rPr lang="de-DE" smtClean="0"/>
              <a:pPr/>
              <a:t>8</a:t>
            </a:fld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533285218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</Words>
  <Application>Microsoft Office PowerPoint</Application>
  <PresentationFormat>On-screen Show (4:3)</PresentationFormat>
  <Paragraphs>38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ＭＳ Ｐゴシック</vt:lpstr>
      <vt:lpstr>SimSun</vt:lpstr>
      <vt:lpstr>Arial</vt:lpstr>
      <vt:lpstr>Times New Roman</vt:lpstr>
      <vt:lpstr>Leere Präsentation</vt:lpstr>
      <vt:lpstr>A Markerless Augmented Reality System for Mobile Devices</vt:lpstr>
      <vt:lpstr>Table of Contents</vt:lpstr>
      <vt:lpstr>Paper Summary</vt:lpstr>
      <vt:lpstr>Existing System Architecture</vt:lpstr>
      <vt:lpstr>Planned System Architecture</vt:lpstr>
      <vt:lpstr>Implementation</vt:lpstr>
      <vt:lpstr>Client Apps</vt:lpstr>
      <vt:lpstr>Client Apps</vt:lpstr>
      <vt:lpstr>PowerPoint Presentation</vt:lpstr>
    </vt:vector>
  </TitlesOfParts>
  <Company>moumie.org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Soulemane Moumie</dc:creator>
  <cp:lastModifiedBy>Mythri Manjunath</cp:lastModifiedBy>
  <cp:revision>1162</cp:revision>
  <dcterms:created xsi:type="dcterms:W3CDTF">2006-05-16T09:54:31Z</dcterms:created>
  <dcterms:modified xsi:type="dcterms:W3CDTF">2017-04-16T15:59:03Z</dcterms:modified>
</cp:coreProperties>
</file>