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2"/>
  </p:notesMasterIdLst>
  <p:sldIdLst>
    <p:sldId id="258" r:id="rId2"/>
    <p:sldId id="301" r:id="rId3"/>
    <p:sldId id="303" r:id="rId4"/>
    <p:sldId id="298" r:id="rId5"/>
    <p:sldId id="302" r:id="rId6"/>
    <p:sldId id="299" r:id="rId7"/>
    <p:sldId id="304" r:id="rId8"/>
    <p:sldId id="305" r:id="rId9"/>
    <p:sldId id="308" r:id="rId10"/>
    <p:sldId id="306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280" autoAdjust="0"/>
  </p:normalViewPr>
  <p:slideViewPr>
    <p:cSldViewPr>
      <p:cViewPr varScale="1">
        <p:scale>
          <a:sx n="72" d="100"/>
          <a:sy n="72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4A765-0D21-45C7-8751-6BFA1DCA2672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EE82A-E2B8-4281-9D3E-2938AD8A97AF}" type="slidenum">
              <a:rPr lang="de-DE"/>
              <a:pPr/>
              <a:t>0</a:t>
            </a:fld>
            <a:endParaRPr lang="de-D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45EF1F2-58A5-48EF-ACEF-AFA526E9694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43CFB71-6F49-4259-A38E-4D0FD06358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295400"/>
            <a:ext cx="20764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769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04B0D89-EEC0-442F-922D-E9EAC880D7B0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AEBADC7-4A78-4A5F-BE89-B1BF7900E49E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C5AACCD-670A-492B-A584-770D1137A329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0EAF258-59EF-419F-AA77-1E48637F78DF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E3DDF19-C141-495C-A5D9-905F9C99013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C8D75F1-6AC7-4BD9-BF73-42640473AA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8E177EF-B450-417C-B251-55CA39599C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3CF7C2D-CED8-481E-926B-554DC9F7BAB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1A3DA7F-5B50-4795-A9A1-E0456B252A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de-DE"/>
              <a:t>Seite </a:t>
            </a:r>
            <a:fld id="{8B304FBF-1E4F-4E93-82D5-FF923CC6B95B}" type="slidenum">
              <a:rPr lang="de-DE"/>
              <a:pPr/>
              <a:t>‹#›</a:t>
            </a:fld>
            <a:endParaRPr lang="de-DE" sz="1400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41148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36912"/>
            <a:ext cx="8305800" cy="1143000"/>
          </a:xfrm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Markerless Augmented Reality System for Mobile Devices</a:t>
            </a:r>
            <a:endParaRPr lang="de-DE" sz="3200" b="1" kern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8175" y="4869160"/>
            <a:ext cx="4680520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Ramanpreet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&amp;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Mythri Manjunath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GSD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 2017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de-DE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Hochschule Fulda</a:t>
            </a:r>
          </a:p>
          <a:p>
            <a:pPr algn="ctr"/>
            <a:endParaRPr lang="de-DE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4298" y="1340768"/>
            <a:ext cx="77882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Mobile And Web Apps</a:t>
            </a:r>
            <a:endParaRPr lang="de-DE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305800" cy="3429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9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5332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1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815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Summary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Markerless Augmented Reality System for Mobile Devices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done by Alex Ufkes and Mark Fiala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  and Android Platform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 mobile AR system recognizing a scene and drawing simple augmentation overlays (grid lines and cube).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0229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310" y="2474693"/>
            <a:ext cx="4560912" cy="37374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3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4160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System Architecture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88" y="2514600"/>
            <a:ext cx="2919224" cy="3429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0478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Open CV</a:t>
            </a:r>
          </a:p>
          <a:p>
            <a:r>
              <a:rPr lang="en-US" sz="1800" dirty="0"/>
              <a:t>Android Platform</a:t>
            </a:r>
          </a:p>
          <a:p>
            <a:r>
              <a:rPr lang="en-US" sz="1800" dirty="0"/>
              <a:t>Unity 3D</a:t>
            </a:r>
          </a:p>
          <a:p>
            <a:r>
              <a:rPr lang="en-US" sz="1800" dirty="0"/>
              <a:t>Android Studio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5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18495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Jet Fighter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6</a:t>
            </a:fld>
            <a:endParaRPr lang="de-DE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164067"/>
            <a:ext cx="5334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3D Augmentation Overlay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7</a:t>
            </a:fld>
            <a:endParaRPr lang="de-DE" sz="140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9800" y="3350803"/>
            <a:ext cx="5400600" cy="289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48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Apps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Feature Detection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8</a:t>
            </a:fld>
            <a:endParaRPr lang="de-DE" sz="1400"/>
          </a:p>
        </p:txBody>
      </p:sp>
      <p:pic>
        <p:nvPicPr>
          <p:cNvPr id="1026" name="Picture 2" descr="https://lh6.googleusercontent.com/PjQlV_T6u32dGM4N_faB1TuSv4bovT69A9bSvGKzJ7FYT3biGMJyxbDx5peUz6fKunwovk_iHp13y8kDf6pEpzvQFVy6-ieUK1uhjYxiTD71nSazFXv0nobCtEv9TeNh9shyL0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63" y="3140968"/>
            <a:ext cx="519441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915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Times New Roman</vt:lpstr>
      <vt:lpstr>Leere Präsentation</vt:lpstr>
      <vt:lpstr>A Markerless Augmented Reality System for Mobile Devices</vt:lpstr>
      <vt:lpstr>Table of Contents</vt:lpstr>
      <vt:lpstr>Paper Summary</vt:lpstr>
      <vt:lpstr>Existing System Architecture</vt:lpstr>
      <vt:lpstr>Planned System Architecture</vt:lpstr>
      <vt:lpstr>Implementation</vt:lpstr>
      <vt:lpstr>Client Apps</vt:lpstr>
      <vt:lpstr>Client Apps</vt:lpstr>
      <vt:lpstr>Client Apps</vt:lpstr>
      <vt:lpstr>PowerPoint Presentation</vt:lpstr>
    </vt:vector>
  </TitlesOfParts>
  <Company>moumie.org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Soulemane Moumie</dc:creator>
  <cp:lastModifiedBy>Mythri Manjunath</cp:lastModifiedBy>
  <cp:revision>1181</cp:revision>
  <dcterms:created xsi:type="dcterms:W3CDTF">2006-05-16T09:54:31Z</dcterms:created>
  <dcterms:modified xsi:type="dcterms:W3CDTF">2017-04-19T09:36:25Z</dcterms:modified>
</cp:coreProperties>
</file>