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2" r:id="rId6"/>
    <p:sldId id="261" r:id="rId7"/>
    <p:sldId id="260" r:id="rId8"/>
    <p:sldId id="258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ra Mythri sri" userId="1266043679e7d614" providerId="LiveId" clId="{E3EFCD46-256F-4E1B-A85E-70F72EDA76AB}"/>
    <pc:docChg chg="undo custSel addSld modSld">
      <pc:chgData name="Kurra Mythri sri" userId="1266043679e7d614" providerId="LiveId" clId="{E3EFCD46-256F-4E1B-A85E-70F72EDA76AB}" dt="2025-01-27T15:54:00.133" v="189" actId="1076"/>
      <pc:docMkLst>
        <pc:docMk/>
      </pc:docMkLst>
      <pc:sldChg chg="addSp delSp modSp new mod">
        <pc:chgData name="Kurra Mythri sri" userId="1266043679e7d614" providerId="LiveId" clId="{E3EFCD46-256F-4E1B-A85E-70F72EDA76AB}" dt="2025-01-27T15:41:55.666" v="25" actId="14100"/>
        <pc:sldMkLst>
          <pc:docMk/>
          <pc:sldMk cId="4004250918" sldId="256"/>
        </pc:sldMkLst>
        <pc:spChg chg="del mod">
          <ac:chgData name="Kurra Mythri sri" userId="1266043679e7d614" providerId="LiveId" clId="{E3EFCD46-256F-4E1B-A85E-70F72EDA76AB}" dt="2025-01-27T15:40:56.603" v="6" actId="478"/>
          <ac:spMkLst>
            <pc:docMk/>
            <pc:sldMk cId="4004250918" sldId="256"/>
            <ac:spMk id="2" creationId="{C1F39468-0143-0323-EEDD-10194874864A}"/>
          </ac:spMkLst>
        </pc:spChg>
        <pc:spChg chg="del mod">
          <ac:chgData name="Kurra Mythri sri" userId="1266043679e7d614" providerId="LiveId" clId="{E3EFCD46-256F-4E1B-A85E-70F72EDA76AB}" dt="2025-01-27T15:40:52.809" v="3" actId="478"/>
          <ac:spMkLst>
            <pc:docMk/>
            <pc:sldMk cId="4004250918" sldId="256"/>
            <ac:spMk id="3" creationId="{BAC22A28-DB13-DE1F-DDD7-FAE65A2E1359}"/>
          </ac:spMkLst>
        </pc:spChg>
        <pc:picChg chg="add mod">
          <ac:chgData name="Kurra Mythri sri" userId="1266043679e7d614" providerId="LiveId" clId="{E3EFCD46-256F-4E1B-A85E-70F72EDA76AB}" dt="2025-01-27T15:41:55.666" v="25" actId="14100"/>
          <ac:picMkLst>
            <pc:docMk/>
            <pc:sldMk cId="4004250918" sldId="256"/>
            <ac:picMk id="5" creationId="{537965F1-7186-CD66-A947-D0BB6EBC16B5}"/>
          </ac:picMkLst>
        </pc:picChg>
      </pc:sldChg>
      <pc:sldChg chg="addSp delSp modSp new mod">
        <pc:chgData name="Kurra Mythri sri" userId="1266043679e7d614" providerId="LiveId" clId="{E3EFCD46-256F-4E1B-A85E-70F72EDA76AB}" dt="2025-01-27T15:43:16.226" v="39" actId="14100"/>
        <pc:sldMkLst>
          <pc:docMk/>
          <pc:sldMk cId="2375387457" sldId="257"/>
        </pc:sldMkLst>
        <pc:spChg chg="del mod">
          <ac:chgData name="Kurra Mythri sri" userId="1266043679e7d614" providerId="LiveId" clId="{E3EFCD46-256F-4E1B-A85E-70F72EDA76AB}" dt="2025-01-27T15:41:24.978" v="17" actId="478"/>
          <ac:spMkLst>
            <pc:docMk/>
            <pc:sldMk cId="2375387457" sldId="257"/>
            <ac:spMk id="2" creationId="{AF11E33A-02EF-3718-DFB2-F04FA6C2770D}"/>
          </ac:spMkLst>
        </pc:spChg>
        <pc:spChg chg="del mod">
          <ac:chgData name="Kurra Mythri sri" userId="1266043679e7d614" providerId="LiveId" clId="{E3EFCD46-256F-4E1B-A85E-70F72EDA76AB}" dt="2025-01-27T15:41:21.657" v="14" actId="478"/>
          <ac:spMkLst>
            <pc:docMk/>
            <pc:sldMk cId="2375387457" sldId="257"/>
            <ac:spMk id="3" creationId="{BAA235AE-0CFF-AF56-0002-12029C4FA27C}"/>
          </ac:spMkLst>
        </pc:spChg>
        <pc:picChg chg="add mod modCrop">
          <ac:chgData name="Kurra Mythri sri" userId="1266043679e7d614" providerId="LiveId" clId="{E3EFCD46-256F-4E1B-A85E-70F72EDA76AB}" dt="2025-01-27T15:43:16.226" v="39" actId="14100"/>
          <ac:picMkLst>
            <pc:docMk/>
            <pc:sldMk cId="2375387457" sldId="257"/>
            <ac:picMk id="5" creationId="{6B7D8D93-0A3B-5E31-8531-E1637E85446A}"/>
          </ac:picMkLst>
        </pc:picChg>
      </pc:sldChg>
      <pc:sldChg chg="addSp modSp add mod">
        <pc:chgData name="Kurra Mythri sri" userId="1266043679e7d614" providerId="LiveId" clId="{E3EFCD46-256F-4E1B-A85E-70F72EDA76AB}" dt="2025-01-27T15:51:11.933" v="145" actId="14100"/>
        <pc:sldMkLst>
          <pc:docMk/>
          <pc:sldMk cId="1790176817" sldId="258"/>
        </pc:sldMkLst>
        <pc:picChg chg="add mod modCrop">
          <ac:chgData name="Kurra Mythri sri" userId="1266043679e7d614" providerId="LiveId" clId="{E3EFCD46-256F-4E1B-A85E-70F72EDA76AB}" dt="2025-01-27T15:51:11.933" v="145" actId="14100"/>
          <ac:picMkLst>
            <pc:docMk/>
            <pc:sldMk cId="1790176817" sldId="258"/>
            <ac:picMk id="3" creationId="{7BB57B52-9D6C-E351-ABB4-59FA75A4A54C}"/>
          </ac:picMkLst>
        </pc:picChg>
      </pc:sldChg>
      <pc:sldChg chg="addSp modSp add mod">
        <pc:chgData name="Kurra Mythri sri" userId="1266043679e7d614" providerId="LiveId" clId="{E3EFCD46-256F-4E1B-A85E-70F72EDA76AB}" dt="2025-01-27T15:45:52.269" v="73" actId="1076"/>
        <pc:sldMkLst>
          <pc:docMk/>
          <pc:sldMk cId="4103730920" sldId="259"/>
        </pc:sldMkLst>
        <pc:picChg chg="add mod modCrop">
          <ac:chgData name="Kurra Mythri sri" userId="1266043679e7d614" providerId="LiveId" clId="{E3EFCD46-256F-4E1B-A85E-70F72EDA76AB}" dt="2025-01-27T15:45:52.269" v="73" actId="1076"/>
          <ac:picMkLst>
            <pc:docMk/>
            <pc:sldMk cId="4103730920" sldId="259"/>
            <ac:picMk id="3" creationId="{C32865F4-A68E-D6E6-4B06-E399D7D30655}"/>
          </ac:picMkLst>
        </pc:picChg>
      </pc:sldChg>
      <pc:sldChg chg="addSp modSp add mod">
        <pc:chgData name="Kurra Mythri sri" userId="1266043679e7d614" providerId="LiveId" clId="{E3EFCD46-256F-4E1B-A85E-70F72EDA76AB}" dt="2025-01-27T15:49:56.571" v="122" actId="1076"/>
        <pc:sldMkLst>
          <pc:docMk/>
          <pc:sldMk cId="2805300627" sldId="260"/>
        </pc:sldMkLst>
        <pc:picChg chg="add mod modCrop">
          <ac:chgData name="Kurra Mythri sri" userId="1266043679e7d614" providerId="LiveId" clId="{E3EFCD46-256F-4E1B-A85E-70F72EDA76AB}" dt="2025-01-27T15:49:56.571" v="122" actId="1076"/>
          <ac:picMkLst>
            <pc:docMk/>
            <pc:sldMk cId="2805300627" sldId="260"/>
            <ac:picMk id="3" creationId="{8C50C65F-127F-0A0B-8CB0-188B52F230F8}"/>
          </ac:picMkLst>
        </pc:picChg>
      </pc:sldChg>
      <pc:sldChg chg="addSp modSp add mod">
        <pc:chgData name="Kurra Mythri sri" userId="1266043679e7d614" providerId="LiveId" clId="{E3EFCD46-256F-4E1B-A85E-70F72EDA76AB}" dt="2025-01-27T15:49:02.544" v="111" actId="14100"/>
        <pc:sldMkLst>
          <pc:docMk/>
          <pc:sldMk cId="3869533287" sldId="261"/>
        </pc:sldMkLst>
        <pc:picChg chg="add mod modCrop">
          <ac:chgData name="Kurra Mythri sri" userId="1266043679e7d614" providerId="LiveId" clId="{E3EFCD46-256F-4E1B-A85E-70F72EDA76AB}" dt="2025-01-27T15:49:02.544" v="111" actId="14100"/>
          <ac:picMkLst>
            <pc:docMk/>
            <pc:sldMk cId="3869533287" sldId="261"/>
            <ac:picMk id="3" creationId="{ADDCED9A-8C7D-3332-1816-3DB6BB4E7215}"/>
          </ac:picMkLst>
        </pc:picChg>
      </pc:sldChg>
      <pc:sldChg chg="addSp modSp add mod">
        <pc:chgData name="Kurra Mythri sri" userId="1266043679e7d614" providerId="LiveId" clId="{E3EFCD46-256F-4E1B-A85E-70F72EDA76AB}" dt="2025-01-27T15:47:24.072" v="89" actId="1076"/>
        <pc:sldMkLst>
          <pc:docMk/>
          <pc:sldMk cId="3874737014" sldId="262"/>
        </pc:sldMkLst>
        <pc:picChg chg="add mod modCrop">
          <ac:chgData name="Kurra Mythri sri" userId="1266043679e7d614" providerId="LiveId" clId="{E3EFCD46-256F-4E1B-A85E-70F72EDA76AB}" dt="2025-01-27T15:47:24.072" v="89" actId="1076"/>
          <ac:picMkLst>
            <pc:docMk/>
            <pc:sldMk cId="3874737014" sldId="262"/>
            <ac:picMk id="3" creationId="{619A5340-C61F-3ACA-37B3-2C08905152F6}"/>
          </ac:picMkLst>
        </pc:picChg>
      </pc:sldChg>
      <pc:sldChg chg="addSp modSp add mod">
        <pc:chgData name="Kurra Mythri sri" userId="1266043679e7d614" providerId="LiveId" clId="{E3EFCD46-256F-4E1B-A85E-70F72EDA76AB}" dt="2025-01-27T15:44:40.056" v="57" actId="1076"/>
        <pc:sldMkLst>
          <pc:docMk/>
          <pc:sldMk cId="1694817511" sldId="263"/>
        </pc:sldMkLst>
        <pc:picChg chg="add mod modCrop">
          <ac:chgData name="Kurra Mythri sri" userId="1266043679e7d614" providerId="LiveId" clId="{E3EFCD46-256F-4E1B-A85E-70F72EDA76AB}" dt="2025-01-27T15:44:40.056" v="57" actId="1076"/>
          <ac:picMkLst>
            <pc:docMk/>
            <pc:sldMk cId="1694817511" sldId="263"/>
            <ac:picMk id="3" creationId="{E791EA1C-31C1-8C7D-9463-D48772128A93}"/>
          </ac:picMkLst>
        </pc:picChg>
      </pc:sldChg>
      <pc:sldChg chg="addSp modSp add mod">
        <pc:chgData name="Kurra Mythri sri" userId="1266043679e7d614" providerId="LiveId" clId="{E3EFCD46-256F-4E1B-A85E-70F72EDA76AB}" dt="2025-01-27T15:53:48.183" v="186" actId="14100"/>
        <pc:sldMkLst>
          <pc:docMk/>
          <pc:sldMk cId="1331460306" sldId="264"/>
        </pc:sldMkLst>
        <pc:picChg chg="add mod modCrop">
          <ac:chgData name="Kurra Mythri sri" userId="1266043679e7d614" providerId="LiveId" clId="{E3EFCD46-256F-4E1B-A85E-70F72EDA76AB}" dt="2025-01-27T15:53:48.183" v="186" actId="14100"/>
          <ac:picMkLst>
            <pc:docMk/>
            <pc:sldMk cId="1331460306" sldId="264"/>
            <ac:picMk id="3" creationId="{2098EFA2-FEBC-9C4A-E25A-8B6796A8F64E}"/>
          </ac:picMkLst>
        </pc:picChg>
      </pc:sldChg>
      <pc:sldChg chg="addSp modSp add mod">
        <pc:chgData name="Kurra Mythri sri" userId="1266043679e7d614" providerId="LiveId" clId="{E3EFCD46-256F-4E1B-A85E-70F72EDA76AB}" dt="2025-01-27T15:54:00.133" v="189" actId="1076"/>
        <pc:sldMkLst>
          <pc:docMk/>
          <pc:sldMk cId="915229150" sldId="265"/>
        </pc:sldMkLst>
        <pc:picChg chg="add mod modCrop">
          <ac:chgData name="Kurra Mythri sri" userId="1266043679e7d614" providerId="LiveId" clId="{E3EFCD46-256F-4E1B-A85E-70F72EDA76AB}" dt="2025-01-27T15:54:00.133" v="189" actId="1076"/>
          <ac:picMkLst>
            <pc:docMk/>
            <pc:sldMk cId="915229150" sldId="265"/>
            <ac:picMk id="3" creationId="{13903B49-62F6-7A5A-9F8E-1D11800D4D7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47ED-AD1D-1C7B-5FA2-8CE49DCA4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358CF-91DF-D3B8-5896-22E0AAB22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D531-D24B-6B76-896A-0EEA0B82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01FA5-F3FC-3388-B3A7-7A18DB97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1871A-5D2E-5BC5-789E-890B83C3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72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EAF9-877A-026C-DD35-DDB0670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46D095-8211-2503-2821-53F938BD3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CF7C9-BA2A-DA42-8E68-A4B86BDD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DAF46-CF93-E7D7-F904-5A775BC71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A9D4-1EBE-E4D7-EF58-CF89E58D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5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F848D9-0D16-F93C-CAC6-AFA35F089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FEE-444E-8418-1DC9-AEA6783F5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12211-3F1E-A374-19F6-7A3D2D59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439B7-081E-D8DA-DCCD-DCE1A57F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27761-81AC-7E62-B4F1-E60ED7C1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51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F609A-D712-EC09-8253-91C2DCF4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95FC3-ECA9-4DE9-F10B-2AD3BBFB8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F2DBA-BEAE-FB37-1926-9E4AA575C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7410-7465-7CAC-83F2-DAE993826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AA8DD-2D32-A5B7-B201-DC8FB124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98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AEBD-A76B-CC72-B988-26D2EC942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0EDEE-9E3F-0FF4-DA35-933D69FA4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8F02D-7CD7-7960-7C96-A965321DC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79AED-962C-14F2-98FA-A3FAB5E4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0A875-FF8E-FD5E-5646-9CC1CE69C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653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429B-68C8-CEB3-78BB-D14ACC88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A928-24A4-43CA-C711-37E013419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AC52DA-0EBF-6F92-4E0C-B8D27AC805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B8F05-834F-C813-8F5E-C1ADC64A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0D096-57B5-D115-5D34-E95D6C75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9BFA8-3BD4-16DE-F877-2A6463171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1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6340-9BA0-5ABF-F3D6-4514A549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CE9F5-934D-9BB9-4C4F-0F4A1C143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47F0DC-2223-9965-11D4-ED354197D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A275C-2BA0-2E3C-21BE-D8EB9F72B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81C84-6564-84FB-21C8-EA90BF1C0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FDBEA-8DB6-910C-2605-2A59FA280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B82F1-4425-F893-3209-44C4E532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D9FEF-B6A0-D7A7-07B2-FFF880AA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2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BCC5-7749-79BB-8A24-4E38EE25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2CF433-187A-2F7E-08F1-D8385B18B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2353C-427C-D116-437D-E688D2DE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5CEECB-7730-A3BB-16AB-F362381A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70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66444-911B-54BC-ABDC-1061F314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E40B5B-7F03-EB29-10BF-A374610C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8DA03-4C5E-8454-FD80-83268F7B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40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8EEC-8EE4-8823-AA10-6ABCFB00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307AB-B1D4-3F14-FF1B-2E57767E6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C4E52-BD29-9DF9-EA9C-0D47F8716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73928-2282-F546-A092-00231FA8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7A2F0-4E22-714E-DA40-9439F27E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1916-9826-38B2-7B4E-05F53CD3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024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46371-19A0-D7BA-B7E1-FE3C6DCD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8A43F-9A25-504E-1A62-2CB9D6F93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0DFF-84F8-9D0C-65A3-8A8C82E5E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02DE61-B63F-9BBA-A20D-1582B19B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56038-BA4E-67CD-860B-D4BF834CE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CDF8A-6A2B-3158-E3A7-27A513FB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610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ED9326-2834-2E78-9048-928DCA62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8BE5D-1B4D-5A76-92DF-A22F75803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0B0DB-054D-C994-BBFD-79F6441863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31C6A-8FE3-4A78-83E2-585689829B7D}" type="datetimeFigureOut">
              <a:rPr lang="en-IN" smtClean="0"/>
              <a:t>27-01-2025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E45F3-F5EC-6054-E43C-840A5CF56B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40D34-41BD-5FFB-DED3-A9B5386E9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A67F6-C309-403C-84EB-034C89098F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360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7965F1-7186-CD66-A947-D0BB6EBC1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5470"/>
            <a:ext cx="12192000" cy="688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50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A0399-D763-27A8-B578-DAAB6289A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98EFA2-FEBC-9C4A-E25A-8B6796A8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48" t="18638" r="11937" b="12974"/>
          <a:stretch/>
        </p:blipFill>
        <p:spPr>
          <a:xfrm>
            <a:off x="14168" y="0"/>
            <a:ext cx="12163663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46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7D8D93-0A3B-5E31-8531-E1637E8544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87" t="18495" r="12016" b="12115"/>
          <a:stretch/>
        </p:blipFill>
        <p:spPr>
          <a:xfrm>
            <a:off x="-108154" y="0"/>
            <a:ext cx="12300154" cy="689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8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9E10-C423-57EE-840F-DF4172FCD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91EA1C-31C1-8C7D-9463-D48772128A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789" t="18637" r="11775" b="11971"/>
          <a:stretch/>
        </p:blipFill>
        <p:spPr>
          <a:xfrm>
            <a:off x="68826" y="0"/>
            <a:ext cx="121998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817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05656-C250-E39D-6B9F-D12A6BD20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865F4-A68E-D6E6-4B06-E399D7D30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30" t="18781" r="11855" b="11971"/>
          <a:stretch/>
        </p:blipFill>
        <p:spPr>
          <a:xfrm>
            <a:off x="-34414" y="0"/>
            <a:ext cx="12260827" cy="68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3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47800-DE12-2EC5-90A6-03FF005EA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A5340-C61F-3ACA-37B3-2C089051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48" t="18351" r="11936" b="12258"/>
          <a:stretch/>
        </p:blipFill>
        <p:spPr>
          <a:xfrm>
            <a:off x="-81066" y="-393290"/>
            <a:ext cx="12354131" cy="725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3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ADBD6-1C1B-07F3-F660-69E44DEA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DCED9A-8C7D-3332-1816-3DB6BB4E7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68" t="18351" r="11935" b="11685"/>
          <a:stretch/>
        </p:blipFill>
        <p:spPr>
          <a:xfrm>
            <a:off x="-78658" y="-216310"/>
            <a:ext cx="12270658" cy="707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33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39F9-B738-F1A8-2D64-B3E3C508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50C65F-127F-0A0B-8CB0-188B52F230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29" t="18208" r="11855" b="12401"/>
          <a:stretch/>
        </p:blipFill>
        <p:spPr>
          <a:xfrm>
            <a:off x="0" y="0"/>
            <a:ext cx="12214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0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07C2-FBFF-722D-8F8A-FAD30FA6F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57B52-9D6C-E351-ABB4-59FA75A4A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29" t="18638" r="11855" b="12400"/>
          <a:stretch/>
        </p:blipFill>
        <p:spPr>
          <a:xfrm>
            <a:off x="0" y="0"/>
            <a:ext cx="12290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76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86CF0-8505-2623-D379-080EA770E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903B49-62F6-7A5A-9F8E-1D11800D4D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29" t="18209" r="11694" b="11971"/>
          <a:stretch/>
        </p:blipFill>
        <p:spPr>
          <a:xfrm>
            <a:off x="0" y="-204691"/>
            <a:ext cx="12349316" cy="706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Kurra Mythri sri</dc:creator>
  <cp:lastModifiedBy>Kurra Mythri sri</cp:lastModifiedBy>
  <cp:revision>1</cp:revision>
  <dcterms:created xsi:type="dcterms:W3CDTF">2025-01-27T15:38:49Z</dcterms:created>
  <dcterms:modified xsi:type="dcterms:W3CDTF">2025-01-27T15:54:03Z</dcterms:modified>
</cp:coreProperties>
</file>