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777013C-7578-4C4C-8016-48A3AA099C6E}">
          <p14:sldIdLst>
            <p14:sldId id="256"/>
            <p14:sldId id="269"/>
            <p14:sldId id="258"/>
            <p14:sldId id="259"/>
            <p14:sldId id="260"/>
            <p14:sldId id="265"/>
            <p14:sldId id="264"/>
            <p14:sldId id="263"/>
            <p14:sldId id="262"/>
            <p14:sldId id="261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04183-B17E-4C15-A20D-C672F01D25DE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396B-D1D3-43B7-9EBE-32B434D43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9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6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3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F7C899-2AA9-4486-9617-5BE801BE9ED1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ED21A3-24CE-40AC-AECD-6AC76A33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7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B47CD9-5CF8-5151-E6C9-317870741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 ANALYTICS AND INVESTIGATING METRIC SPIKE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84F6E-599A-A9B6-33AF-F59605F3C635}"/>
              </a:ext>
            </a:extLst>
          </p:cNvPr>
          <p:cNvSpPr txBox="1"/>
          <p:nvPr/>
        </p:nvSpPr>
        <p:spPr>
          <a:xfrm>
            <a:off x="5618375" y="2347273"/>
            <a:ext cx="3638747" cy="125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9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461155" y="395926"/>
            <a:ext cx="843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To measure the activeness of a user weekly - Calculate the weekly engagement per device.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26BEE-23A2-2996-71F5-6BC4D699C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96" y="1400475"/>
            <a:ext cx="741490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7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461155" y="395926"/>
            <a:ext cx="84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Users engaging with the email service.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A0589-9E94-BFF6-BB25-7802999C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0" y="1216058"/>
            <a:ext cx="9778135" cy="49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31831-56B5-4CDB-9771-404BD87D9C04}"/>
              </a:ext>
            </a:extLst>
          </p:cNvPr>
          <p:cNvSpPr txBox="1"/>
          <p:nvPr/>
        </p:nvSpPr>
        <p:spPr>
          <a:xfrm>
            <a:off x="641022" y="735290"/>
            <a:ext cx="196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RESULTS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BC79-201A-C5F6-0BE4-2FB46649AA23}"/>
              </a:ext>
            </a:extLst>
          </p:cNvPr>
          <p:cNvSpPr txBox="1"/>
          <p:nvPr/>
        </p:nvSpPr>
        <p:spPr>
          <a:xfrm>
            <a:off x="1001598" y="1653560"/>
            <a:ext cx="92641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Results obtained are displayed above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600" dirty="0">
                <a:latin typeface="Bahnschrift Light" panose="020B0502040204020203" pitchFamily="34" charset="0"/>
              </a:rPr>
              <a:t>This project made me understand the importance collecting the right data and its usage.</a:t>
            </a:r>
            <a:endParaRPr lang="en-IN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8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676BA-9EBB-360F-1E4D-B8CB3E45DBC7}"/>
              </a:ext>
            </a:extLst>
          </p:cNvPr>
          <p:cNvSpPr txBox="1"/>
          <p:nvPr/>
        </p:nvSpPr>
        <p:spPr>
          <a:xfrm>
            <a:off x="614313" y="575036"/>
            <a:ext cx="1068056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PROJECT DESCRIPTION :</a:t>
            </a: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Book Antiqua" panose="02040602050305030304" pitchFamily="18" charset="0"/>
              </a:rPr>
              <a:t>This project involves conducting a comprehensive analysis of the end-to-end operations of a company based on two case studies. There were 2 case studies given 2 work upon. A brief description of both case studies and output required form both of them are given below :-</a:t>
            </a:r>
          </a:p>
          <a:p>
            <a:endParaRPr lang="en-US" sz="1400" dirty="0">
              <a:latin typeface="Book Antiqua" panose="020406020503050303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APPROACH :</a:t>
            </a:r>
          </a:p>
          <a:p>
            <a:pPr algn="l"/>
            <a:endParaRPr lang="en-U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To conduct a comprehensive analysis of a company's end-to-end operations based on case studies, we would typically follow a structured approach that involves several key steps</a:t>
            </a:r>
            <a:r>
              <a:rPr lang="en-US" sz="1400" dirty="0">
                <a:solidFill>
                  <a:srgbClr val="EF4444"/>
                </a:solidFill>
                <a:latin typeface="Book Antiqua" panose="02040602050305030304" pitchFamily="18" charset="0"/>
              </a:rPr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like , define the objective , collect data 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analyse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data , identify areas of improvement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etc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.</a:t>
            </a:r>
          </a:p>
          <a:p>
            <a:pPr algn="l"/>
            <a:endParaRPr lang="en-U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pPr algn="l"/>
            <a:r>
              <a:rPr lang="en-US" sz="1400" dirty="0">
                <a:latin typeface="Arial Black" panose="020B0A04020102020204" pitchFamily="34" charset="0"/>
              </a:rPr>
              <a:t>Tech-Stack Used :</a:t>
            </a:r>
          </a:p>
          <a:p>
            <a:pPr algn="l"/>
            <a:endParaRPr lang="en-US" sz="1400" dirty="0">
              <a:latin typeface="Arial Black" panose="020B0A04020102020204" pitchFamily="34" charset="0"/>
            </a:endParaRPr>
          </a:p>
          <a:p>
            <a:pPr algn="l"/>
            <a:r>
              <a:rPr lang="en-US" sz="1400" dirty="0">
                <a:latin typeface="Bookman Old Style" panose="02050604050505020204" pitchFamily="18" charset="0"/>
              </a:rPr>
              <a:t>MySQL, PostgreSQL, Excel, Word, Ppt</a:t>
            </a:r>
            <a:endParaRPr lang="en-US" sz="1400" b="0" i="0" dirty="0">
              <a:solidFill>
                <a:srgbClr val="EF4444"/>
              </a:solidFill>
              <a:effectLst/>
              <a:latin typeface="Bookman Old Style" panose="02050604050505020204" pitchFamily="18" charset="0"/>
            </a:endParaRPr>
          </a:p>
          <a:p>
            <a:br>
              <a:rPr lang="en-US" b="0" i="0" dirty="0">
                <a:solidFill>
                  <a:srgbClr val="EF4444"/>
                </a:solidFill>
                <a:effectLst/>
                <a:latin typeface="Bookman Old Style" panose="02050604050505020204" pitchFamily="18" charset="0"/>
              </a:rPr>
            </a:b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142687" y="921694"/>
            <a:ext cx="676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Amount of jobs reviewed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DA08F-1990-8EFF-B9AE-B6E99D17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03" y="2209882"/>
            <a:ext cx="7004116" cy="37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461155" y="395926"/>
            <a:ext cx="84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No. of events happening per second – to calculate 7 day rolling average.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F44CB-8435-C37C-7A2E-64D73643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5" y="918737"/>
            <a:ext cx="9182896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454870" y="750025"/>
            <a:ext cx="84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Share of each language for different contents.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781CF-AFAC-F687-B91D-F22F88C8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87" y="1298209"/>
            <a:ext cx="1010499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545996" y="707010"/>
            <a:ext cx="84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Rows that have same values present in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B4267-2ECA-FE1E-8795-9DCC7E72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96" y="2001338"/>
            <a:ext cx="7305773" cy="34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282045" y="1077532"/>
            <a:ext cx="84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To measure the activeness of a user.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E5C8B-308D-ADB6-CB80-12A7DEA00F24}"/>
              </a:ext>
            </a:extLst>
          </p:cNvPr>
          <p:cNvSpPr txBox="1"/>
          <p:nvPr/>
        </p:nvSpPr>
        <p:spPr>
          <a:xfrm>
            <a:off x="2632498" y="318576"/>
            <a:ext cx="5469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STUDY </a:t>
            </a:r>
            <a:r>
              <a:rPr lang="en-US" sz="2400" b="1" dirty="0"/>
              <a:t>02    - </a:t>
            </a:r>
            <a:r>
              <a:rPr lang="en-US" b="1" dirty="0"/>
              <a:t>INVESTIGATING METRIC SPIKE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A2D1E-83FB-BCE8-291D-874A9513D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2"/>
          <a:stretch/>
        </p:blipFill>
        <p:spPr>
          <a:xfrm>
            <a:off x="1407785" y="1828799"/>
            <a:ext cx="6147212" cy="40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8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228B1-E4FC-6D10-6F47-BFE65CA47771}"/>
              </a:ext>
            </a:extLst>
          </p:cNvPr>
          <p:cNvSpPr txBox="1"/>
          <p:nvPr/>
        </p:nvSpPr>
        <p:spPr>
          <a:xfrm>
            <a:off x="1461155" y="395926"/>
            <a:ext cx="843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Amount of users growing over time for a product – number of active users per week.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A18F6-43EE-8A3A-283D-710F426DCF91}"/>
              </a:ext>
            </a:extLst>
          </p:cNvPr>
          <p:cNvSpPr txBox="1"/>
          <p:nvPr/>
        </p:nvSpPr>
        <p:spPr>
          <a:xfrm>
            <a:off x="1593130" y="4496586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2C16F-F6E8-196D-DEA7-7B14A5AB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71" y="965577"/>
            <a:ext cx="9190516" cy="54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46C62-CD74-5F51-5D6B-B5B20C31CC28}"/>
              </a:ext>
            </a:extLst>
          </p:cNvPr>
          <p:cNvSpPr txBox="1"/>
          <p:nvPr/>
        </p:nvSpPr>
        <p:spPr>
          <a:xfrm>
            <a:off x="1527143" y="452487"/>
            <a:ext cx="603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Users getting retained weekly after signing up for a product.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E08EF-808A-0DEF-38CB-F53E1966B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58" y="1148383"/>
            <a:ext cx="7620660" cy="53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66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6611</TotalTime>
  <Words>265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Bahnschrift Light</vt:lpstr>
      <vt:lpstr>Book Antiqua</vt:lpstr>
      <vt:lpstr>Bookman Old Style</vt:lpstr>
      <vt:lpstr>Calibri</vt:lpstr>
      <vt:lpstr>Corbel</vt:lpstr>
      <vt:lpstr>Wingdings 2</vt:lpstr>
      <vt:lpstr>Frame</vt:lpstr>
      <vt:lpstr>OPERATION ANALYTICS AND INVESTIGATING METRIC SPIKE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– Instagram User Analytics</dc:title>
  <dc:creator>Ravi Kumar</dc:creator>
  <cp:lastModifiedBy>mythri kovuru</cp:lastModifiedBy>
  <cp:revision>12</cp:revision>
  <dcterms:created xsi:type="dcterms:W3CDTF">2022-12-14T05:16:13Z</dcterms:created>
  <dcterms:modified xsi:type="dcterms:W3CDTF">2023-03-29T12:39:02Z</dcterms:modified>
</cp:coreProperties>
</file>