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27.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62" r:id="rId7"/>
    <p:sldMasterId id="2147483664"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7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NE_COLUMN_TEXT_1">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ONE_COLUMN_TEXT_1">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ONE_COLUMN_TEXT_1">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6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ONE_COLUMN_TEXT_1">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6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4.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15.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6.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Layout" Target="../slideLayouts/slideLayout17.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9.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0.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1.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22.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2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4.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5.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6.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7.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10.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1.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2.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11;p2"/>
          <p:cNvGrpSpPr/>
          <p:nvPr/>
        </p:nvGrpSpPr>
        <p:grpSpPr>
          <a:xfrm>
            <a:off x="330120" y="256680"/>
            <a:ext cx="4610880" cy="4606200"/>
            <a:chOff x="330120" y="256680"/>
            <a:chExt cx="4610880" cy="4606200"/>
          </a:xfrm>
        </p:grpSpPr>
        <p:grpSp>
          <p:nvGrpSpPr>
            <p:cNvPr id="1" name="Google Shape;12;p2"/>
            <p:cNvGrpSpPr/>
            <p:nvPr/>
          </p:nvGrpSpPr>
          <p:grpSpPr>
            <a:xfrm>
              <a:off x="4422240" y="256680"/>
              <a:ext cx="518760" cy="67680"/>
              <a:chOff x="4422240" y="256680"/>
              <a:chExt cx="518760" cy="67680"/>
            </a:xfrm>
          </p:grpSpPr>
          <p:sp>
            <p:nvSpPr>
              <p:cNvPr id="2" name="Google Shape;13;p2"/>
              <p:cNvSpPr/>
              <p:nvPr/>
            </p:nvSpPr>
            <p:spPr>
              <a:xfrm>
                <a:off x="4422240" y="2566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3" name="Google Shape;14;p2"/>
              <p:cNvSpPr/>
              <p:nvPr/>
            </p:nvSpPr>
            <p:spPr>
              <a:xfrm>
                <a:off x="4647960" y="2566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4" name="Google Shape;15;p2"/>
              <p:cNvSpPr/>
              <p:nvPr/>
            </p:nvSpPr>
            <p:spPr>
              <a:xfrm>
                <a:off x="4873320" y="2566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5" name="Google Shape;16;p2"/>
            <p:cNvGrpSpPr/>
            <p:nvPr/>
          </p:nvGrpSpPr>
          <p:grpSpPr>
            <a:xfrm>
              <a:off x="330120" y="4344480"/>
              <a:ext cx="67680" cy="518400"/>
              <a:chOff x="330120" y="4344480"/>
              <a:chExt cx="67680" cy="518400"/>
            </a:xfrm>
          </p:grpSpPr>
          <p:sp>
            <p:nvSpPr>
              <p:cNvPr id="6" name="Google Shape;17;p2"/>
              <p:cNvSpPr/>
              <p:nvPr/>
            </p:nvSpPr>
            <p:spPr>
              <a:xfrm rot="5400000">
                <a:off x="330120" y="43444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7" name="Google Shape;18;p2"/>
              <p:cNvSpPr/>
              <p:nvPr/>
            </p:nvSpPr>
            <p:spPr>
              <a:xfrm rot="5400000">
                <a:off x="330120" y="45698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8" name="Google Shape;19;p2"/>
              <p:cNvSpPr/>
              <p:nvPr/>
            </p:nvSpPr>
            <p:spPr>
              <a:xfrm rot="5400000">
                <a:off x="330120" y="47952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grpSp>
        <p:nvGrpSpPr>
          <p:cNvPr id="9" name="Google Shape;20;p2"/>
          <p:cNvGrpSpPr/>
          <p:nvPr/>
        </p:nvGrpSpPr>
        <p:grpSpPr>
          <a:xfrm>
            <a:off x="293040" y="-386280"/>
            <a:ext cx="9495000" cy="6507720"/>
            <a:chOff x="293040" y="-386280"/>
            <a:chExt cx="9495000" cy="6507720"/>
          </a:xfrm>
        </p:grpSpPr>
        <p:pic>
          <p:nvPicPr>
            <p:cNvPr id="10" name="Google Shape;21;p2" descr=""/>
            <p:cNvPicPr/>
            <p:nvPr/>
          </p:nvPicPr>
          <p:blipFill>
            <a:blip r:embed="rId2"/>
            <a:stretch/>
          </p:blipFill>
          <p:spPr>
            <a:xfrm rot="10800000">
              <a:off x="293040" y="-386280"/>
              <a:ext cx="840960" cy="840600"/>
            </a:xfrm>
            <a:prstGeom prst="rect">
              <a:avLst/>
            </a:prstGeom>
            <a:noFill/>
            <a:ln w="0">
              <a:noFill/>
            </a:ln>
          </p:spPr>
        </p:pic>
        <p:pic>
          <p:nvPicPr>
            <p:cNvPr id="11" name="Google Shape;22;p2" descr=""/>
            <p:cNvPicPr/>
            <p:nvPr/>
          </p:nvPicPr>
          <p:blipFill>
            <a:blip r:embed="rId3"/>
            <a:stretch/>
          </p:blipFill>
          <p:spPr>
            <a:xfrm>
              <a:off x="3193560" y="4439520"/>
              <a:ext cx="1681920" cy="1681920"/>
            </a:xfrm>
            <a:prstGeom prst="rect">
              <a:avLst/>
            </a:prstGeom>
            <a:noFill/>
            <a:ln w="0">
              <a:noFill/>
            </a:ln>
          </p:spPr>
        </p:pic>
        <p:pic>
          <p:nvPicPr>
            <p:cNvPr id="12" name="Google Shape;23;p2" descr=""/>
            <p:cNvPicPr/>
            <p:nvPr/>
          </p:nvPicPr>
          <p:blipFill>
            <a:blip r:embed="rId4"/>
            <a:stretch/>
          </p:blipFill>
          <p:spPr>
            <a:xfrm rot="12600000">
              <a:off x="8716680" y="165960"/>
              <a:ext cx="905400" cy="905400"/>
            </a:xfrm>
            <a:prstGeom prst="rect">
              <a:avLst/>
            </a:prstGeom>
            <a:noFill/>
            <a:ln w="0">
              <a:noFill/>
            </a:ln>
          </p:spPr>
        </p:pic>
      </p:grpSp>
      <p:grpSp>
        <p:nvGrpSpPr>
          <p:cNvPr id="13" name="Google Shape;24;p2"/>
          <p:cNvGrpSpPr/>
          <p:nvPr/>
        </p:nvGrpSpPr>
        <p:grpSpPr>
          <a:xfrm>
            <a:off x="7118280" y="1524600"/>
            <a:ext cx="1598400" cy="2224440"/>
            <a:chOff x="7118280" y="1524600"/>
            <a:chExt cx="1598400" cy="2224440"/>
          </a:xfrm>
        </p:grpSpPr>
        <p:grpSp>
          <p:nvGrpSpPr>
            <p:cNvPr id="14" name="Google Shape;25;p2"/>
            <p:cNvGrpSpPr/>
            <p:nvPr/>
          </p:nvGrpSpPr>
          <p:grpSpPr>
            <a:xfrm>
              <a:off x="7118280" y="3265200"/>
              <a:ext cx="1598400" cy="483840"/>
              <a:chOff x="7118280" y="3265200"/>
              <a:chExt cx="1598400" cy="483840"/>
            </a:xfrm>
          </p:grpSpPr>
          <p:sp>
            <p:nvSpPr>
              <p:cNvPr id="15" name="Google Shape;26;p2"/>
              <p:cNvSpPr/>
              <p:nvPr/>
            </p:nvSpPr>
            <p:spPr>
              <a:xfrm>
                <a:off x="7118280" y="341784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6" name="Google Shape;27;p2"/>
              <p:cNvSpPr/>
              <p:nvPr/>
            </p:nvSpPr>
            <p:spPr>
              <a:xfrm>
                <a:off x="7118280" y="326520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pic>
          <p:nvPicPr>
            <p:cNvPr id="17" name="Google Shape;28;p2" descr=""/>
            <p:cNvPicPr/>
            <p:nvPr/>
          </p:nvPicPr>
          <p:blipFill>
            <a:blip r:embed="rId5"/>
            <a:stretch/>
          </p:blipFill>
          <p:spPr>
            <a:xfrm rot="10800000">
              <a:off x="7206120" y="2134440"/>
              <a:ext cx="1382400" cy="1382400"/>
            </a:xfrm>
            <a:prstGeom prst="rect">
              <a:avLst/>
            </a:prstGeom>
            <a:noFill/>
            <a:ln w="0">
              <a:noFill/>
            </a:ln>
          </p:spPr>
        </p:pic>
        <p:pic>
          <p:nvPicPr>
            <p:cNvPr id="18" name="Google Shape;29;p2" descr=""/>
            <p:cNvPicPr/>
            <p:nvPr/>
          </p:nvPicPr>
          <p:blipFill>
            <a:blip r:embed="rId6"/>
            <a:stretch/>
          </p:blipFill>
          <p:spPr>
            <a:xfrm rot="5400000">
              <a:off x="7206120" y="1524600"/>
              <a:ext cx="1382400" cy="1382400"/>
            </a:xfrm>
            <a:prstGeom prst="rect">
              <a:avLst/>
            </a:prstGeom>
            <a:noFill/>
            <a:ln w="0">
              <a:noFill/>
            </a:ln>
          </p:spPr>
        </p:pic>
      </p:grpSp>
      <p:sp>
        <p:nvSpPr>
          <p:cNvPr id="19" name="PlaceHolder 1"/>
          <p:cNvSpPr>
            <a:spLocks noGrp="1"/>
          </p:cNvSpPr>
          <p:nvPr>
            <p:ph type="title"/>
          </p:nvPr>
        </p:nvSpPr>
        <p:spPr>
          <a:xfrm>
            <a:off x="1686240" y="616320"/>
            <a:ext cx="5770800" cy="10580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4" name="Google Shape;245;p19"/>
          <p:cNvGrpSpPr/>
          <p:nvPr/>
        </p:nvGrpSpPr>
        <p:grpSpPr>
          <a:xfrm>
            <a:off x="330120" y="4821840"/>
            <a:ext cx="518760" cy="67680"/>
            <a:chOff x="330120" y="4821840"/>
            <a:chExt cx="518760" cy="67680"/>
          </a:xfrm>
        </p:grpSpPr>
        <p:sp>
          <p:nvSpPr>
            <p:cNvPr id="115" name="Google Shape;246;p19"/>
            <p:cNvSpPr/>
            <p:nvPr/>
          </p:nvSpPr>
          <p:spPr>
            <a:xfrm>
              <a:off x="330120" y="48218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16" name="Google Shape;247;p19"/>
            <p:cNvSpPr/>
            <p:nvPr/>
          </p:nvSpPr>
          <p:spPr>
            <a:xfrm>
              <a:off x="555840" y="48218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17" name="Google Shape;248;p19"/>
            <p:cNvSpPr/>
            <p:nvPr/>
          </p:nvSpPr>
          <p:spPr>
            <a:xfrm>
              <a:off x="781200" y="48218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118" name="Google Shape;249;p19"/>
          <p:cNvGrpSpPr/>
          <p:nvPr/>
        </p:nvGrpSpPr>
        <p:grpSpPr>
          <a:xfrm>
            <a:off x="8814960" y="4302720"/>
            <a:ext cx="67680" cy="518400"/>
            <a:chOff x="8814960" y="4302720"/>
            <a:chExt cx="67680" cy="518400"/>
          </a:xfrm>
        </p:grpSpPr>
        <p:sp>
          <p:nvSpPr>
            <p:cNvPr id="119" name="Google Shape;250;p19"/>
            <p:cNvSpPr/>
            <p:nvPr/>
          </p:nvSpPr>
          <p:spPr>
            <a:xfrm rot="5400000">
              <a:off x="8814960" y="43027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20" name="Google Shape;251;p19"/>
            <p:cNvSpPr/>
            <p:nvPr/>
          </p:nvSpPr>
          <p:spPr>
            <a:xfrm rot="5400000">
              <a:off x="8814960" y="45280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21" name="Google Shape;252;p19"/>
            <p:cNvSpPr/>
            <p:nvPr/>
          </p:nvSpPr>
          <p:spPr>
            <a:xfrm rot="5400000">
              <a:off x="8814960" y="47534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122" name="Google Shape;253;p19"/>
          <p:cNvGrpSpPr/>
          <p:nvPr/>
        </p:nvGrpSpPr>
        <p:grpSpPr>
          <a:xfrm>
            <a:off x="8580600" y="297360"/>
            <a:ext cx="1598400" cy="483480"/>
            <a:chOff x="8580600" y="297360"/>
            <a:chExt cx="1598400" cy="483480"/>
          </a:xfrm>
        </p:grpSpPr>
        <p:sp>
          <p:nvSpPr>
            <p:cNvPr id="123" name="Google Shape;254;p19"/>
            <p:cNvSpPr/>
            <p:nvPr/>
          </p:nvSpPr>
          <p:spPr>
            <a:xfrm>
              <a:off x="8580600" y="44964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24" name="Google Shape;255;p19"/>
            <p:cNvSpPr/>
            <p:nvPr/>
          </p:nvSpPr>
          <p:spPr>
            <a:xfrm>
              <a:off x="8580600" y="29736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125" name="Google Shape;256;p19"/>
          <p:cNvGrpSpPr/>
          <p:nvPr/>
        </p:nvGrpSpPr>
        <p:grpSpPr>
          <a:xfrm>
            <a:off x="-1116720" y="1017360"/>
            <a:ext cx="9367200" cy="4772520"/>
            <a:chOff x="-1116720" y="1017360"/>
            <a:chExt cx="9367200" cy="4772520"/>
          </a:xfrm>
        </p:grpSpPr>
        <p:pic>
          <p:nvPicPr>
            <p:cNvPr id="126" name="Google Shape;257;p19" descr=""/>
            <p:cNvPicPr/>
            <p:nvPr/>
          </p:nvPicPr>
          <p:blipFill>
            <a:blip r:embed="rId2"/>
            <a:stretch/>
          </p:blipFill>
          <p:spPr>
            <a:xfrm rot="18161400">
              <a:off x="7229160" y="4768200"/>
              <a:ext cx="857520" cy="857520"/>
            </a:xfrm>
            <a:prstGeom prst="rect">
              <a:avLst/>
            </a:prstGeom>
            <a:noFill/>
            <a:ln w="0">
              <a:noFill/>
            </a:ln>
          </p:spPr>
        </p:pic>
        <p:pic>
          <p:nvPicPr>
            <p:cNvPr id="127" name="Google Shape;258;p19" descr=""/>
            <p:cNvPicPr/>
            <p:nvPr/>
          </p:nvPicPr>
          <p:blipFill>
            <a:blip r:embed="rId3"/>
            <a:stretch/>
          </p:blipFill>
          <p:spPr>
            <a:xfrm rot="1800000">
              <a:off x="-863640" y="1270080"/>
              <a:ext cx="1382400" cy="1382400"/>
            </a:xfrm>
            <a:prstGeom prst="rect">
              <a:avLst/>
            </a:prstGeom>
            <a:noFill/>
            <a:ln w="0">
              <a:noFill/>
            </a:ln>
          </p:spPr>
        </p:pic>
      </p:grpSp>
    </p:spTree>
  </p:cSld>
  <p:clrMap bg1="lt1" tx1="dk1" bg2="lt2" tx2="dk2" accent1="accent1" accent2="accent2" accent3="accent3" accent4="accent4" accent5="accent5" accent6="accent6" hlink="hlink" folHlink="folHlink"/>
  <p:sldLayoutIdLst>
    <p:sldLayoutId id="2147483671"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8" name="Google Shape;261;p20"/>
          <p:cNvGrpSpPr/>
          <p:nvPr/>
        </p:nvGrpSpPr>
        <p:grpSpPr>
          <a:xfrm>
            <a:off x="650520" y="-1339200"/>
            <a:ext cx="9875520" cy="7042680"/>
            <a:chOff x="650520" y="-1339200"/>
            <a:chExt cx="9875520" cy="7042680"/>
          </a:xfrm>
        </p:grpSpPr>
        <p:pic>
          <p:nvPicPr>
            <p:cNvPr id="129" name="Google Shape;262;p20" descr=""/>
            <p:cNvPicPr/>
            <p:nvPr/>
          </p:nvPicPr>
          <p:blipFill>
            <a:blip r:embed="rId2"/>
            <a:stretch/>
          </p:blipFill>
          <p:spPr>
            <a:xfrm rot="924000">
              <a:off x="8626320" y="2747520"/>
              <a:ext cx="1703880" cy="1703880"/>
            </a:xfrm>
            <a:prstGeom prst="rect">
              <a:avLst/>
            </a:prstGeom>
            <a:noFill/>
            <a:ln w="0">
              <a:noFill/>
            </a:ln>
          </p:spPr>
        </p:pic>
        <p:pic>
          <p:nvPicPr>
            <p:cNvPr id="130" name="Google Shape;263;p20" descr=""/>
            <p:cNvPicPr/>
            <p:nvPr/>
          </p:nvPicPr>
          <p:blipFill>
            <a:blip r:embed="rId3"/>
            <a:stretch/>
          </p:blipFill>
          <p:spPr>
            <a:xfrm rot="10800000">
              <a:off x="1290600" y="4862880"/>
              <a:ext cx="840960" cy="840600"/>
            </a:xfrm>
            <a:prstGeom prst="rect">
              <a:avLst/>
            </a:prstGeom>
            <a:noFill/>
            <a:ln w="0">
              <a:noFill/>
            </a:ln>
          </p:spPr>
        </p:pic>
        <p:pic>
          <p:nvPicPr>
            <p:cNvPr id="131" name="Google Shape;264;p20" descr=""/>
            <p:cNvPicPr/>
            <p:nvPr/>
          </p:nvPicPr>
          <p:blipFill>
            <a:blip r:embed="rId4"/>
            <a:stretch/>
          </p:blipFill>
          <p:spPr>
            <a:xfrm rot="7818000">
              <a:off x="933120" y="-1055880"/>
              <a:ext cx="1382400" cy="1382400"/>
            </a:xfrm>
            <a:prstGeom prst="rect">
              <a:avLst/>
            </a:prstGeom>
            <a:noFill/>
            <a:ln w="0">
              <a:noFill/>
            </a:ln>
          </p:spPr>
        </p:pic>
      </p:grpSp>
      <p:grpSp>
        <p:nvGrpSpPr>
          <p:cNvPr id="132" name="Google Shape;265;p20"/>
          <p:cNvGrpSpPr/>
          <p:nvPr/>
        </p:nvGrpSpPr>
        <p:grpSpPr>
          <a:xfrm>
            <a:off x="8226720" y="255240"/>
            <a:ext cx="518400" cy="67680"/>
            <a:chOff x="8226720" y="255240"/>
            <a:chExt cx="518400" cy="67680"/>
          </a:xfrm>
        </p:grpSpPr>
        <p:sp>
          <p:nvSpPr>
            <p:cNvPr id="133" name="Google Shape;266;p20"/>
            <p:cNvSpPr/>
            <p:nvPr/>
          </p:nvSpPr>
          <p:spPr>
            <a:xfrm>
              <a:off x="822672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34" name="Google Shape;267;p20"/>
            <p:cNvSpPr/>
            <p:nvPr/>
          </p:nvSpPr>
          <p:spPr>
            <a:xfrm>
              <a:off x="845208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35" name="Google Shape;268;p20"/>
            <p:cNvSpPr/>
            <p:nvPr/>
          </p:nvSpPr>
          <p:spPr>
            <a:xfrm>
              <a:off x="867744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73" r:id="rId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36" name="Google Shape;33;p3"/>
          <p:cNvGrpSpPr/>
          <p:nvPr/>
        </p:nvGrpSpPr>
        <p:grpSpPr>
          <a:xfrm>
            <a:off x="-731160" y="-300960"/>
            <a:ext cx="3422160" cy="6028920"/>
            <a:chOff x="-731160" y="-300960"/>
            <a:chExt cx="3422160" cy="6028920"/>
          </a:xfrm>
        </p:grpSpPr>
        <p:pic>
          <p:nvPicPr>
            <p:cNvPr id="137" name="Google Shape;34;p3" descr=""/>
            <p:cNvPicPr/>
            <p:nvPr/>
          </p:nvPicPr>
          <p:blipFill>
            <a:blip r:embed="rId2"/>
            <a:stretch/>
          </p:blipFill>
          <p:spPr>
            <a:xfrm rot="10800000">
              <a:off x="1359360" y="-300960"/>
              <a:ext cx="840960" cy="840600"/>
            </a:xfrm>
            <a:prstGeom prst="rect">
              <a:avLst/>
            </a:prstGeom>
            <a:noFill/>
            <a:ln w="0">
              <a:noFill/>
            </a:ln>
          </p:spPr>
        </p:pic>
        <p:pic>
          <p:nvPicPr>
            <p:cNvPr id="138" name="Google Shape;35;p3" descr=""/>
            <p:cNvPicPr/>
            <p:nvPr/>
          </p:nvPicPr>
          <p:blipFill>
            <a:blip r:embed="rId3"/>
            <a:stretch/>
          </p:blipFill>
          <p:spPr>
            <a:xfrm>
              <a:off x="1009080" y="4046040"/>
              <a:ext cx="1681920" cy="1681920"/>
            </a:xfrm>
            <a:prstGeom prst="rect">
              <a:avLst/>
            </a:prstGeom>
            <a:noFill/>
            <a:ln w="0">
              <a:noFill/>
            </a:ln>
          </p:spPr>
        </p:pic>
        <p:pic>
          <p:nvPicPr>
            <p:cNvPr id="139" name="Google Shape;36;p3" descr=""/>
            <p:cNvPicPr/>
            <p:nvPr/>
          </p:nvPicPr>
          <p:blipFill>
            <a:blip r:embed="rId4"/>
            <a:stretch/>
          </p:blipFill>
          <p:spPr>
            <a:xfrm rot="17142600">
              <a:off x="-569520" y="539640"/>
              <a:ext cx="1382400" cy="1382400"/>
            </a:xfrm>
            <a:prstGeom prst="rect">
              <a:avLst/>
            </a:prstGeom>
            <a:noFill/>
            <a:ln w="0">
              <a:noFill/>
            </a:ln>
          </p:spPr>
        </p:pic>
      </p:grpSp>
      <p:grpSp>
        <p:nvGrpSpPr>
          <p:cNvPr id="140" name="Google Shape;37;p3"/>
          <p:cNvGrpSpPr/>
          <p:nvPr/>
        </p:nvGrpSpPr>
        <p:grpSpPr>
          <a:xfrm>
            <a:off x="7967160" y="242280"/>
            <a:ext cx="1598400" cy="483480"/>
            <a:chOff x="7967160" y="242280"/>
            <a:chExt cx="1598400" cy="483480"/>
          </a:xfrm>
        </p:grpSpPr>
        <p:sp>
          <p:nvSpPr>
            <p:cNvPr id="141" name="Google Shape;38;p3"/>
            <p:cNvSpPr/>
            <p:nvPr/>
          </p:nvSpPr>
          <p:spPr>
            <a:xfrm>
              <a:off x="7967160" y="39456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42" name="Google Shape;39;p3"/>
            <p:cNvSpPr/>
            <p:nvPr/>
          </p:nvSpPr>
          <p:spPr>
            <a:xfrm>
              <a:off x="7967160" y="24228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Click to edit the title text format</a:t>
            </a:r>
            <a:endParaRPr b="0" lang="en-US" sz="4400" strike="noStrike" u="none">
              <a:solidFill>
                <a:srgbClr val="ffffff"/>
              </a:solidFill>
              <a:uFillTx/>
              <a:latin typeface="Arial"/>
            </a:endParaRPr>
          </a:p>
        </p:txBody>
      </p:sp>
      <p:sp>
        <p:nvSpPr>
          <p:cNvPr id="14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5" name="Google Shape;272;p21"/>
          <p:cNvSpPr/>
          <p:nvPr/>
        </p:nvSpPr>
        <p:spPr>
          <a:xfrm>
            <a:off x="2099160" y="3611880"/>
            <a:ext cx="4944960" cy="555480"/>
          </a:xfrm>
          <a:prstGeom prst="rect">
            <a:avLst/>
          </a:prstGeom>
          <a:noFill/>
          <a:ln w="0">
            <a:noFill/>
          </a:ln>
        </p:spPr>
        <p:style>
          <a:lnRef idx="0"/>
          <a:fillRef idx="0"/>
          <a:effectRef idx="0"/>
          <a:fontRef idx="minor"/>
        </p:style>
        <p:txBody>
          <a:bodyPr lIns="90000" rIns="90000" tIns="91440" bIns="91440" anchor="t">
            <a:noAutofit/>
          </a:bodyPr>
          <a:p>
            <a:pPr algn="ctr" defTabSz="914400">
              <a:lnSpc>
                <a:spcPct val="100000"/>
              </a:lnSpc>
              <a:spcBef>
                <a:spcPts val="300"/>
              </a:spcBef>
              <a:tabLst>
                <a:tab algn="l" pos="0"/>
              </a:tabLst>
            </a:pPr>
            <a:r>
              <a:rPr b="1" lang="en" sz="1200" strike="noStrike" u="none">
                <a:solidFill>
                  <a:schemeClr val="dk1"/>
                </a:solidFill>
                <a:uFillTx/>
                <a:latin typeface="DM Sans"/>
                <a:ea typeface="DM Sans"/>
              </a:rPr>
              <a:t>CREDITS:</a:t>
            </a:r>
            <a:r>
              <a:rPr b="0" lang="en" sz="1200" strike="noStrike" u="none">
                <a:solidFill>
                  <a:schemeClr val="dk1"/>
                </a:solidFill>
                <a:uFillTx/>
                <a:latin typeface="DM Sans"/>
                <a:ea typeface="DM Sans"/>
              </a:rPr>
              <a:t> This presentation template was created by </a:t>
            </a:r>
            <a:r>
              <a:rPr b="1" lang="en" sz="1200" strike="noStrike" u="sng">
                <a:solidFill>
                  <a:schemeClr val="hlink"/>
                </a:solidFill>
                <a:uFillTx/>
                <a:latin typeface="DM Sans"/>
                <a:ea typeface="DM Sans"/>
                <a:hlinkClick r:id="rId2"/>
              </a:rPr>
              <a:t>Slidesgo</a:t>
            </a:r>
            <a:r>
              <a:rPr b="0" lang="en" sz="1200" strike="noStrike" u="none">
                <a:solidFill>
                  <a:schemeClr val="dk1"/>
                </a:solidFill>
                <a:uFillTx/>
                <a:latin typeface="DM Sans"/>
                <a:ea typeface="DM Sans"/>
              </a:rPr>
              <a:t>, and includes icons, infographics &amp; images by </a:t>
            </a:r>
            <a:r>
              <a:rPr b="1" lang="en" sz="1200" strike="noStrike" u="sng">
                <a:solidFill>
                  <a:schemeClr val="dk1"/>
                </a:solidFill>
                <a:uFillTx/>
                <a:latin typeface="DM Sans"/>
                <a:ea typeface="DM Sans"/>
                <a:hlinkClick r:id="rId3"/>
              </a:rPr>
              <a:t>Freepik</a:t>
            </a:r>
            <a:r>
              <a:rPr b="0" lang="en" sz="1200" strike="noStrike" u="sng">
                <a:solidFill>
                  <a:schemeClr val="dk1"/>
                </a:solidFill>
                <a:uFillTx/>
                <a:latin typeface="DM Sans"/>
                <a:ea typeface="DM Sans"/>
              </a:rPr>
              <a:t> </a:t>
            </a:r>
            <a:endParaRPr b="0" lang="en-US" sz="1200" strike="noStrike" u="none">
              <a:solidFill>
                <a:srgbClr val="ffffff"/>
              </a:solidFill>
              <a:uFillTx/>
              <a:latin typeface="Arial"/>
            </a:endParaRPr>
          </a:p>
        </p:txBody>
      </p:sp>
      <p:grpSp>
        <p:nvGrpSpPr>
          <p:cNvPr id="146" name="Google Shape;273;p21"/>
          <p:cNvGrpSpPr/>
          <p:nvPr/>
        </p:nvGrpSpPr>
        <p:grpSpPr>
          <a:xfrm>
            <a:off x="8171280" y="245520"/>
            <a:ext cx="518400" cy="67680"/>
            <a:chOff x="8171280" y="245520"/>
            <a:chExt cx="518400" cy="67680"/>
          </a:xfrm>
        </p:grpSpPr>
        <p:sp>
          <p:nvSpPr>
            <p:cNvPr id="147" name="Google Shape;274;p21"/>
            <p:cNvSpPr/>
            <p:nvPr/>
          </p:nvSpPr>
          <p:spPr>
            <a:xfrm>
              <a:off x="8171280" y="2455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48" name="Google Shape;275;p21"/>
            <p:cNvSpPr/>
            <p:nvPr/>
          </p:nvSpPr>
          <p:spPr>
            <a:xfrm>
              <a:off x="8396640" y="2455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49" name="Google Shape;276;p21"/>
            <p:cNvSpPr/>
            <p:nvPr/>
          </p:nvSpPr>
          <p:spPr>
            <a:xfrm>
              <a:off x="8622000" y="2455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150" name="Google Shape;277;p21"/>
          <p:cNvGrpSpPr/>
          <p:nvPr/>
        </p:nvGrpSpPr>
        <p:grpSpPr>
          <a:xfrm>
            <a:off x="433800" y="1297440"/>
            <a:ext cx="9488160" cy="2905200"/>
            <a:chOff x="433800" y="1297440"/>
            <a:chExt cx="9488160" cy="2905200"/>
          </a:xfrm>
        </p:grpSpPr>
        <p:pic>
          <p:nvPicPr>
            <p:cNvPr id="151" name="Google Shape;278;p21" descr=""/>
            <p:cNvPicPr/>
            <p:nvPr/>
          </p:nvPicPr>
          <p:blipFill>
            <a:blip r:embed="rId4"/>
            <a:stretch/>
          </p:blipFill>
          <p:spPr>
            <a:xfrm rot="10800000">
              <a:off x="433800" y="1297440"/>
              <a:ext cx="884160" cy="884160"/>
            </a:xfrm>
            <a:prstGeom prst="rect">
              <a:avLst/>
            </a:prstGeom>
            <a:noFill/>
            <a:ln w="0">
              <a:noFill/>
            </a:ln>
          </p:spPr>
        </p:pic>
        <p:pic>
          <p:nvPicPr>
            <p:cNvPr id="152" name="Google Shape;279;p21" descr=""/>
            <p:cNvPicPr/>
            <p:nvPr/>
          </p:nvPicPr>
          <p:blipFill>
            <a:blip r:embed="rId5"/>
            <a:stretch/>
          </p:blipFill>
          <p:spPr>
            <a:xfrm rot="5400000">
              <a:off x="8539560" y="2820240"/>
              <a:ext cx="1382400" cy="1382400"/>
            </a:xfrm>
            <a:prstGeom prst="rect">
              <a:avLst/>
            </a:prstGeom>
            <a:noFill/>
            <a:ln w="0">
              <a:noFill/>
            </a:ln>
          </p:spPr>
        </p:pic>
      </p:grpSp>
      <p:grpSp>
        <p:nvGrpSpPr>
          <p:cNvPr id="153" name="Google Shape;280;p21"/>
          <p:cNvGrpSpPr/>
          <p:nvPr/>
        </p:nvGrpSpPr>
        <p:grpSpPr>
          <a:xfrm>
            <a:off x="76320" y="2659320"/>
            <a:ext cx="1598400" cy="483480"/>
            <a:chOff x="76320" y="2659320"/>
            <a:chExt cx="1598400" cy="483480"/>
          </a:xfrm>
        </p:grpSpPr>
        <p:sp>
          <p:nvSpPr>
            <p:cNvPr id="154" name="Google Shape;281;p21"/>
            <p:cNvSpPr/>
            <p:nvPr/>
          </p:nvSpPr>
          <p:spPr>
            <a:xfrm>
              <a:off x="76320" y="281160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55" name="Google Shape;282;p21"/>
            <p:cNvSpPr/>
            <p:nvPr/>
          </p:nvSpPr>
          <p:spPr>
            <a:xfrm>
              <a:off x="76320" y="265932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pic>
        <p:nvPicPr>
          <p:cNvPr id="156" name="Google Shape;283;p21" descr=""/>
          <p:cNvPicPr/>
          <p:nvPr/>
        </p:nvPicPr>
        <p:blipFill>
          <a:blip r:embed="rId6"/>
          <a:stretch/>
        </p:blipFill>
        <p:spPr>
          <a:xfrm rot="6463200">
            <a:off x="7260480" y="2193480"/>
            <a:ext cx="840960" cy="84060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77" r:id="rId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57" name="Google Shape;285;p22"/>
          <p:cNvGrpSpPr/>
          <p:nvPr/>
        </p:nvGrpSpPr>
        <p:grpSpPr>
          <a:xfrm>
            <a:off x="8667360" y="483840"/>
            <a:ext cx="1598400" cy="483840"/>
            <a:chOff x="8667360" y="483840"/>
            <a:chExt cx="1598400" cy="483840"/>
          </a:xfrm>
        </p:grpSpPr>
        <p:sp>
          <p:nvSpPr>
            <p:cNvPr id="158" name="Google Shape;286;p22"/>
            <p:cNvSpPr/>
            <p:nvPr/>
          </p:nvSpPr>
          <p:spPr>
            <a:xfrm>
              <a:off x="8667360" y="63648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59" name="Google Shape;287;p22"/>
            <p:cNvSpPr/>
            <p:nvPr/>
          </p:nvSpPr>
          <p:spPr>
            <a:xfrm>
              <a:off x="8667360" y="48384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160" name="Google Shape;288;p22"/>
          <p:cNvGrpSpPr/>
          <p:nvPr/>
        </p:nvGrpSpPr>
        <p:grpSpPr>
          <a:xfrm>
            <a:off x="-456120" y="1647000"/>
            <a:ext cx="9444240" cy="4552200"/>
            <a:chOff x="-456120" y="1647000"/>
            <a:chExt cx="9444240" cy="4552200"/>
          </a:xfrm>
        </p:grpSpPr>
        <p:pic>
          <p:nvPicPr>
            <p:cNvPr id="161" name="Google Shape;289;p22" descr=""/>
            <p:cNvPicPr/>
            <p:nvPr/>
          </p:nvPicPr>
          <p:blipFill>
            <a:blip r:embed="rId2"/>
            <a:stretch/>
          </p:blipFill>
          <p:spPr>
            <a:xfrm rot="9900000">
              <a:off x="-359640" y="1743120"/>
              <a:ext cx="857520" cy="857520"/>
            </a:xfrm>
            <a:prstGeom prst="rect">
              <a:avLst/>
            </a:prstGeom>
            <a:noFill/>
            <a:ln w="0">
              <a:noFill/>
            </a:ln>
          </p:spPr>
        </p:pic>
        <p:pic>
          <p:nvPicPr>
            <p:cNvPr id="162" name="Google Shape;290;p22" descr=""/>
            <p:cNvPicPr/>
            <p:nvPr/>
          </p:nvPicPr>
          <p:blipFill>
            <a:blip r:embed="rId3"/>
            <a:stretch/>
          </p:blipFill>
          <p:spPr>
            <a:xfrm rot="1800000">
              <a:off x="7352280" y="4563360"/>
              <a:ext cx="1382400" cy="1382400"/>
            </a:xfrm>
            <a:prstGeom prst="rect">
              <a:avLst/>
            </a:prstGeom>
            <a:noFill/>
            <a:ln w="0">
              <a:noFill/>
            </a:ln>
          </p:spPr>
        </p:pic>
      </p:grpSp>
      <p:grpSp>
        <p:nvGrpSpPr>
          <p:cNvPr id="163" name="Google Shape;291;p22"/>
          <p:cNvGrpSpPr/>
          <p:nvPr/>
        </p:nvGrpSpPr>
        <p:grpSpPr>
          <a:xfrm>
            <a:off x="433440" y="4084560"/>
            <a:ext cx="67680" cy="518760"/>
            <a:chOff x="433440" y="4084560"/>
            <a:chExt cx="67680" cy="518760"/>
          </a:xfrm>
        </p:grpSpPr>
        <p:sp>
          <p:nvSpPr>
            <p:cNvPr id="164" name="Google Shape;292;p22"/>
            <p:cNvSpPr/>
            <p:nvPr/>
          </p:nvSpPr>
          <p:spPr>
            <a:xfrm rot="5400000">
              <a:off x="433440" y="408456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65" name="Google Shape;293;p22"/>
            <p:cNvSpPr/>
            <p:nvPr/>
          </p:nvSpPr>
          <p:spPr>
            <a:xfrm rot="5400000">
              <a:off x="433440" y="43102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66" name="Google Shape;294;p22"/>
            <p:cNvSpPr/>
            <p:nvPr/>
          </p:nvSpPr>
          <p:spPr>
            <a:xfrm rot="5400000">
              <a:off x="433440" y="45356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79"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7" name="Google Shape;296;p23"/>
          <p:cNvGrpSpPr/>
          <p:nvPr/>
        </p:nvGrpSpPr>
        <p:grpSpPr>
          <a:xfrm>
            <a:off x="-479160" y="-109080"/>
            <a:ext cx="10191960" cy="4444920"/>
            <a:chOff x="-479160" y="-109080"/>
            <a:chExt cx="10191960" cy="4444920"/>
          </a:xfrm>
        </p:grpSpPr>
        <p:pic>
          <p:nvPicPr>
            <p:cNvPr id="168" name="Google Shape;297;p23" descr=""/>
            <p:cNvPicPr/>
            <p:nvPr/>
          </p:nvPicPr>
          <p:blipFill>
            <a:blip r:embed="rId2"/>
            <a:stretch/>
          </p:blipFill>
          <p:spPr>
            <a:xfrm rot="17048400">
              <a:off x="-389160" y="-18720"/>
              <a:ext cx="840960" cy="840600"/>
            </a:xfrm>
            <a:prstGeom prst="rect">
              <a:avLst/>
            </a:prstGeom>
            <a:noFill/>
            <a:ln w="0">
              <a:noFill/>
            </a:ln>
          </p:spPr>
        </p:pic>
        <p:pic>
          <p:nvPicPr>
            <p:cNvPr id="169" name="Google Shape;298;p23" descr=""/>
            <p:cNvPicPr/>
            <p:nvPr/>
          </p:nvPicPr>
          <p:blipFill>
            <a:blip r:embed="rId3"/>
            <a:stretch/>
          </p:blipFill>
          <p:spPr>
            <a:xfrm rot="7032000">
              <a:off x="8650440" y="3273480"/>
              <a:ext cx="905400" cy="905400"/>
            </a:xfrm>
            <a:prstGeom prst="rect">
              <a:avLst/>
            </a:prstGeom>
            <a:noFill/>
            <a:ln w="0">
              <a:noFill/>
            </a:ln>
          </p:spPr>
        </p:pic>
      </p:grpSp>
      <p:grpSp>
        <p:nvGrpSpPr>
          <p:cNvPr id="170" name="Google Shape;299;p23"/>
          <p:cNvGrpSpPr/>
          <p:nvPr/>
        </p:nvGrpSpPr>
        <p:grpSpPr>
          <a:xfrm>
            <a:off x="3199320" y="4837320"/>
            <a:ext cx="518760" cy="67680"/>
            <a:chOff x="3199320" y="4837320"/>
            <a:chExt cx="518760" cy="67680"/>
          </a:xfrm>
        </p:grpSpPr>
        <p:sp>
          <p:nvSpPr>
            <p:cNvPr id="171" name="Google Shape;300;p23"/>
            <p:cNvSpPr/>
            <p:nvPr/>
          </p:nvSpPr>
          <p:spPr>
            <a:xfrm>
              <a:off x="3199320" y="48373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72" name="Google Shape;301;p23"/>
            <p:cNvSpPr/>
            <p:nvPr/>
          </p:nvSpPr>
          <p:spPr>
            <a:xfrm>
              <a:off x="3425040" y="48373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73" name="Google Shape;302;p23"/>
            <p:cNvSpPr/>
            <p:nvPr/>
          </p:nvSpPr>
          <p:spPr>
            <a:xfrm>
              <a:off x="3650400" y="48373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81"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1686240" y="616320"/>
            <a:ext cx="5770800" cy="10580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7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8" name="Google Shape;49;p5"/>
          <p:cNvGrpSpPr/>
          <p:nvPr/>
        </p:nvGrpSpPr>
        <p:grpSpPr>
          <a:xfrm>
            <a:off x="7191360" y="-770040"/>
            <a:ext cx="2825640" cy="5824080"/>
            <a:chOff x="7191360" y="-770040"/>
            <a:chExt cx="2825640" cy="5824080"/>
          </a:xfrm>
        </p:grpSpPr>
        <p:pic>
          <p:nvPicPr>
            <p:cNvPr id="179" name="Google Shape;50;p5" descr=""/>
            <p:cNvPicPr/>
            <p:nvPr/>
          </p:nvPicPr>
          <p:blipFill>
            <a:blip r:embed="rId2"/>
            <a:stretch/>
          </p:blipFill>
          <p:spPr>
            <a:xfrm>
              <a:off x="7191360" y="-770040"/>
              <a:ext cx="1681920" cy="1681920"/>
            </a:xfrm>
            <a:prstGeom prst="rect">
              <a:avLst/>
            </a:prstGeom>
            <a:noFill/>
            <a:ln w="0">
              <a:noFill/>
            </a:ln>
          </p:spPr>
        </p:pic>
        <p:pic>
          <p:nvPicPr>
            <p:cNvPr id="180" name="Google Shape;51;p5" descr=""/>
            <p:cNvPicPr/>
            <p:nvPr/>
          </p:nvPicPr>
          <p:blipFill>
            <a:blip r:embed="rId3"/>
            <a:stretch/>
          </p:blipFill>
          <p:spPr>
            <a:xfrm rot="4366800">
              <a:off x="8460720" y="3497760"/>
              <a:ext cx="1382400" cy="1382400"/>
            </a:xfrm>
            <a:prstGeom prst="rect">
              <a:avLst/>
            </a:prstGeom>
            <a:noFill/>
            <a:ln w="0">
              <a:noFill/>
            </a:ln>
          </p:spPr>
        </p:pic>
      </p:grpSp>
      <p:sp>
        <p:nvSpPr>
          <p:cNvPr id="181" name="Google Shape;52;p5"/>
          <p:cNvSpPr/>
          <p:nvPr/>
        </p:nvSpPr>
        <p:spPr>
          <a:xfrm>
            <a:off x="-1238400" y="11628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nvGrpSpPr>
          <p:cNvPr id="182" name="Google Shape;53;p5"/>
          <p:cNvGrpSpPr/>
          <p:nvPr/>
        </p:nvGrpSpPr>
        <p:grpSpPr>
          <a:xfrm>
            <a:off x="4074480" y="4757760"/>
            <a:ext cx="518760" cy="67680"/>
            <a:chOff x="4074480" y="4757760"/>
            <a:chExt cx="518760" cy="67680"/>
          </a:xfrm>
        </p:grpSpPr>
        <p:sp>
          <p:nvSpPr>
            <p:cNvPr id="183" name="Google Shape;54;p5"/>
            <p:cNvSpPr/>
            <p:nvPr/>
          </p:nvSpPr>
          <p:spPr>
            <a:xfrm>
              <a:off x="4074480" y="475776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84" name="Google Shape;55;p5"/>
            <p:cNvSpPr/>
            <p:nvPr/>
          </p:nvSpPr>
          <p:spPr>
            <a:xfrm>
              <a:off x="4300200" y="475776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85" name="Google Shape;56;p5"/>
            <p:cNvSpPr/>
            <p:nvPr/>
          </p:nvSpPr>
          <p:spPr>
            <a:xfrm>
              <a:off x="4525560" y="475776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
        <p:nvSpPr>
          <p:cNvPr id="186" name="PlaceHolder 1"/>
          <p:cNvSpPr>
            <a:spLocks noGrp="1"/>
          </p:cNvSpPr>
          <p:nvPr>
            <p:ph type="title"/>
          </p:nvPr>
        </p:nvSpPr>
        <p:spPr>
          <a:xfrm>
            <a:off x="1686240" y="616320"/>
            <a:ext cx="5770800" cy="10580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87"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88"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85"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2" name="Google Shape;59;p6"/>
          <p:cNvSpPr/>
          <p:nvPr/>
        </p:nvSpPr>
        <p:spPr>
          <a:xfrm>
            <a:off x="8722080" y="168696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nvGrpSpPr>
          <p:cNvPr id="193" name="Google Shape;60;p6"/>
          <p:cNvGrpSpPr/>
          <p:nvPr/>
        </p:nvGrpSpPr>
        <p:grpSpPr>
          <a:xfrm>
            <a:off x="232920" y="743760"/>
            <a:ext cx="6302160" cy="4222800"/>
            <a:chOff x="232920" y="743760"/>
            <a:chExt cx="6302160" cy="4222800"/>
          </a:xfrm>
        </p:grpSpPr>
        <p:grpSp>
          <p:nvGrpSpPr>
            <p:cNvPr id="194" name="Google Shape;61;p6"/>
            <p:cNvGrpSpPr/>
            <p:nvPr/>
          </p:nvGrpSpPr>
          <p:grpSpPr>
            <a:xfrm>
              <a:off x="6016320" y="4898880"/>
              <a:ext cx="518760" cy="67680"/>
              <a:chOff x="6016320" y="4898880"/>
              <a:chExt cx="518760" cy="67680"/>
            </a:xfrm>
          </p:grpSpPr>
          <p:sp>
            <p:nvSpPr>
              <p:cNvPr id="195" name="Google Shape;62;p6"/>
              <p:cNvSpPr/>
              <p:nvPr/>
            </p:nvSpPr>
            <p:spPr>
              <a:xfrm>
                <a:off x="6016320" y="48988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96" name="Google Shape;63;p6"/>
              <p:cNvSpPr/>
              <p:nvPr/>
            </p:nvSpPr>
            <p:spPr>
              <a:xfrm>
                <a:off x="6241680" y="48988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97" name="Google Shape;64;p6"/>
              <p:cNvSpPr/>
              <p:nvPr/>
            </p:nvSpPr>
            <p:spPr>
              <a:xfrm>
                <a:off x="6467400" y="48988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198" name="Google Shape;65;p6"/>
            <p:cNvGrpSpPr/>
            <p:nvPr/>
          </p:nvGrpSpPr>
          <p:grpSpPr>
            <a:xfrm>
              <a:off x="232920" y="743760"/>
              <a:ext cx="67680" cy="518400"/>
              <a:chOff x="232920" y="743760"/>
              <a:chExt cx="67680" cy="518400"/>
            </a:xfrm>
          </p:grpSpPr>
          <p:sp>
            <p:nvSpPr>
              <p:cNvPr id="199" name="Google Shape;66;p6"/>
              <p:cNvSpPr/>
              <p:nvPr/>
            </p:nvSpPr>
            <p:spPr>
              <a:xfrm rot="5400000">
                <a:off x="232920" y="74376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00" name="Google Shape;67;p6"/>
              <p:cNvSpPr/>
              <p:nvPr/>
            </p:nvSpPr>
            <p:spPr>
              <a:xfrm rot="5400000">
                <a:off x="232920" y="9691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01" name="Google Shape;68;p6"/>
              <p:cNvSpPr/>
              <p:nvPr/>
            </p:nvSpPr>
            <p:spPr>
              <a:xfrm rot="5400000">
                <a:off x="232920" y="11944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grpSp>
        <p:nvGrpSpPr>
          <p:cNvPr id="202" name="Google Shape;69;p6"/>
          <p:cNvGrpSpPr/>
          <p:nvPr/>
        </p:nvGrpSpPr>
        <p:grpSpPr>
          <a:xfrm>
            <a:off x="-543960" y="-414720"/>
            <a:ext cx="10947960" cy="6154920"/>
            <a:chOff x="-543960" y="-414720"/>
            <a:chExt cx="10947960" cy="6154920"/>
          </a:xfrm>
        </p:grpSpPr>
        <p:pic>
          <p:nvPicPr>
            <p:cNvPr id="203" name="Google Shape;70;p6" descr=""/>
            <p:cNvPicPr/>
            <p:nvPr/>
          </p:nvPicPr>
          <p:blipFill>
            <a:blip r:embed="rId2"/>
            <a:stretch/>
          </p:blipFill>
          <p:spPr>
            <a:xfrm rot="10800000">
              <a:off x="-543960" y="1976760"/>
              <a:ext cx="903600" cy="903600"/>
            </a:xfrm>
            <a:prstGeom prst="rect">
              <a:avLst/>
            </a:prstGeom>
            <a:noFill/>
            <a:ln w="0">
              <a:noFill/>
            </a:ln>
          </p:spPr>
        </p:pic>
        <p:pic>
          <p:nvPicPr>
            <p:cNvPr id="204" name="Google Shape;71;p6" descr=""/>
            <p:cNvPicPr/>
            <p:nvPr/>
          </p:nvPicPr>
          <p:blipFill>
            <a:blip r:embed="rId3"/>
            <a:stretch/>
          </p:blipFill>
          <p:spPr>
            <a:xfrm rot="10800000">
              <a:off x="1131480" y="4899600"/>
              <a:ext cx="840960" cy="840600"/>
            </a:xfrm>
            <a:prstGeom prst="rect">
              <a:avLst/>
            </a:prstGeom>
            <a:noFill/>
            <a:ln w="0">
              <a:noFill/>
            </a:ln>
          </p:spPr>
        </p:pic>
        <p:pic>
          <p:nvPicPr>
            <p:cNvPr id="205" name="Google Shape;72;p6" descr=""/>
            <p:cNvPicPr/>
            <p:nvPr/>
          </p:nvPicPr>
          <p:blipFill>
            <a:blip r:embed="rId4"/>
            <a:stretch/>
          </p:blipFill>
          <p:spPr>
            <a:xfrm>
              <a:off x="8722080" y="-414720"/>
              <a:ext cx="1681920" cy="1681920"/>
            </a:xfrm>
            <a:prstGeom prst="rect">
              <a:avLst/>
            </a:prstGeom>
            <a:noFill/>
            <a:ln w="0">
              <a:noFill/>
            </a:ln>
          </p:spPr>
        </p:pic>
      </p:grpSp>
      <p:sp>
        <p:nvSpPr>
          <p:cNvPr id="206" name="PlaceHolder 1"/>
          <p:cNvSpPr>
            <a:spLocks noGrp="1"/>
          </p:cNvSpPr>
          <p:nvPr>
            <p:ph type="title"/>
          </p:nvPr>
        </p:nvSpPr>
        <p:spPr>
          <a:xfrm>
            <a:off x="1686240" y="616320"/>
            <a:ext cx="5770800" cy="10580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87" r:id="rId5"/>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08" name="Google Shape;77;p7"/>
          <p:cNvGrpSpPr/>
          <p:nvPr/>
        </p:nvGrpSpPr>
        <p:grpSpPr>
          <a:xfrm>
            <a:off x="3889440" y="-1198080"/>
            <a:ext cx="5944320" cy="6862320"/>
            <a:chOff x="3889440" y="-1198080"/>
            <a:chExt cx="5944320" cy="6862320"/>
          </a:xfrm>
        </p:grpSpPr>
        <p:pic>
          <p:nvPicPr>
            <p:cNvPr id="209" name="Google Shape;78;p7" descr=""/>
            <p:cNvPicPr/>
            <p:nvPr/>
          </p:nvPicPr>
          <p:blipFill>
            <a:blip r:embed="rId2"/>
            <a:stretch/>
          </p:blipFill>
          <p:spPr>
            <a:xfrm rot="18900000">
              <a:off x="8798400" y="501840"/>
              <a:ext cx="857520" cy="857520"/>
            </a:xfrm>
            <a:prstGeom prst="rect">
              <a:avLst/>
            </a:prstGeom>
            <a:noFill/>
            <a:ln w="0">
              <a:noFill/>
            </a:ln>
          </p:spPr>
        </p:pic>
        <p:pic>
          <p:nvPicPr>
            <p:cNvPr id="210" name="Google Shape;79;p7" descr=""/>
            <p:cNvPicPr/>
            <p:nvPr/>
          </p:nvPicPr>
          <p:blipFill>
            <a:blip r:embed="rId3"/>
            <a:stretch/>
          </p:blipFill>
          <p:spPr>
            <a:xfrm rot="1800000">
              <a:off x="6252840" y="-945000"/>
              <a:ext cx="1382400" cy="1382400"/>
            </a:xfrm>
            <a:prstGeom prst="rect">
              <a:avLst/>
            </a:prstGeom>
            <a:noFill/>
            <a:ln w="0">
              <a:noFill/>
            </a:ln>
          </p:spPr>
        </p:pic>
        <p:pic>
          <p:nvPicPr>
            <p:cNvPr id="211" name="Google Shape;80;p7" descr=""/>
            <p:cNvPicPr/>
            <p:nvPr/>
          </p:nvPicPr>
          <p:blipFill>
            <a:blip r:embed="rId4"/>
            <a:stretch/>
          </p:blipFill>
          <p:spPr>
            <a:xfrm rot="14145600">
              <a:off x="4052520" y="4659840"/>
              <a:ext cx="840960" cy="840600"/>
            </a:xfrm>
            <a:prstGeom prst="rect">
              <a:avLst/>
            </a:prstGeom>
            <a:noFill/>
            <a:ln w="0">
              <a:noFill/>
            </a:ln>
          </p:spPr>
        </p:pic>
      </p:grpSp>
      <p:grpSp>
        <p:nvGrpSpPr>
          <p:cNvPr id="212" name="Google Shape;81;p7"/>
          <p:cNvGrpSpPr/>
          <p:nvPr/>
        </p:nvGrpSpPr>
        <p:grpSpPr>
          <a:xfrm>
            <a:off x="3819960" y="255240"/>
            <a:ext cx="518760" cy="67680"/>
            <a:chOff x="3819960" y="255240"/>
            <a:chExt cx="518760" cy="67680"/>
          </a:xfrm>
        </p:grpSpPr>
        <p:sp>
          <p:nvSpPr>
            <p:cNvPr id="213" name="Google Shape;82;p7"/>
            <p:cNvSpPr/>
            <p:nvPr/>
          </p:nvSpPr>
          <p:spPr>
            <a:xfrm>
              <a:off x="381996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14" name="Google Shape;83;p7"/>
            <p:cNvSpPr/>
            <p:nvPr/>
          </p:nvSpPr>
          <p:spPr>
            <a:xfrm>
              <a:off x="404568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15" name="Google Shape;84;p7"/>
            <p:cNvSpPr/>
            <p:nvPr/>
          </p:nvSpPr>
          <p:spPr>
            <a:xfrm>
              <a:off x="427104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89"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3" name="Google Shape;115;p11"/>
          <p:cNvGrpSpPr/>
          <p:nvPr/>
        </p:nvGrpSpPr>
        <p:grpSpPr>
          <a:xfrm>
            <a:off x="7782480" y="1131840"/>
            <a:ext cx="1598400" cy="483480"/>
            <a:chOff x="7782480" y="1131840"/>
            <a:chExt cx="1598400" cy="483480"/>
          </a:xfrm>
        </p:grpSpPr>
        <p:sp>
          <p:nvSpPr>
            <p:cNvPr id="24" name="Google Shape;116;p11"/>
            <p:cNvSpPr/>
            <p:nvPr/>
          </p:nvSpPr>
          <p:spPr>
            <a:xfrm>
              <a:off x="7782480" y="128412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5" name="Google Shape;117;p11"/>
            <p:cNvSpPr/>
            <p:nvPr/>
          </p:nvSpPr>
          <p:spPr>
            <a:xfrm>
              <a:off x="7782480" y="113184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26" name="Google Shape;118;p11"/>
          <p:cNvGrpSpPr/>
          <p:nvPr/>
        </p:nvGrpSpPr>
        <p:grpSpPr>
          <a:xfrm>
            <a:off x="461520" y="259920"/>
            <a:ext cx="6509520" cy="3950640"/>
            <a:chOff x="461520" y="259920"/>
            <a:chExt cx="6509520" cy="3950640"/>
          </a:xfrm>
        </p:grpSpPr>
        <p:grpSp>
          <p:nvGrpSpPr>
            <p:cNvPr id="27" name="Google Shape;119;p11"/>
            <p:cNvGrpSpPr/>
            <p:nvPr/>
          </p:nvGrpSpPr>
          <p:grpSpPr>
            <a:xfrm>
              <a:off x="461520" y="3691800"/>
              <a:ext cx="67680" cy="518760"/>
              <a:chOff x="461520" y="3691800"/>
              <a:chExt cx="67680" cy="518760"/>
            </a:xfrm>
          </p:grpSpPr>
          <p:sp>
            <p:nvSpPr>
              <p:cNvPr id="28" name="Google Shape;120;p11"/>
              <p:cNvSpPr/>
              <p:nvPr/>
            </p:nvSpPr>
            <p:spPr>
              <a:xfrm rot="5400000">
                <a:off x="461520" y="36918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9" name="Google Shape;121;p11"/>
              <p:cNvSpPr/>
              <p:nvPr/>
            </p:nvSpPr>
            <p:spPr>
              <a:xfrm rot="5400000">
                <a:off x="461520" y="39175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30" name="Google Shape;122;p11"/>
              <p:cNvSpPr/>
              <p:nvPr/>
            </p:nvSpPr>
            <p:spPr>
              <a:xfrm rot="5400000">
                <a:off x="461520" y="41428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31" name="Google Shape;123;p11"/>
            <p:cNvGrpSpPr/>
            <p:nvPr/>
          </p:nvGrpSpPr>
          <p:grpSpPr>
            <a:xfrm>
              <a:off x="6452280" y="259920"/>
              <a:ext cx="518760" cy="67680"/>
              <a:chOff x="6452280" y="259920"/>
              <a:chExt cx="518760" cy="67680"/>
            </a:xfrm>
          </p:grpSpPr>
          <p:sp>
            <p:nvSpPr>
              <p:cNvPr id="32" name="Google Shape;124;p11"/>
              <p:cNvSpPr/>
              <p:nvPr/>
            </p:nvSpPr>
            <p:spPr>
              <a:xfrm>
                <a:off x="6452280" y="2599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33" name="Google Shape;125;p11"/>
              <p:cNvSpPr/>
              <p:nvPr/>
            </p:nvSpPr>
            <p:spPr>
              <a:xfrm>
                <a:off x="6678000" y="2599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34" name="Google Shape;126;p11"/>
              <p:cNvSpPr/>
              <p:nvPr/>
            </p:nvSpPr>
            <p:spPr>
              <a:xfrm>
                <a:off x="6903360" y="2599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grpSp>
        <p:nvGrpSpPr>
          <p:cNvPr id="35" name="Google Shape;127;p11"/>
          <p:cNvGrpSpPr/>
          <p:nvPr/>
        </p:nvGrpSpPr>
        <p:grpSpPr>
          <a:xfrm>
            <a:off x="-380160" y="-753480"/>
            <a:ext cx="9760680" cy="6646680"/>
            <a:chOff x="-380160" y="-753480"/>
            <a:chExt cx="9760680" cy="6646680"/>
          </a:xfrm>
        </p:grpSpPr>
        <p:pic>
          <p:nvPicPr>
            <p:cNvPr id="36" name="Google Shape;128;p11" descr=""/>
            <p:cNvPicPr/>
            <p:nvPr/>
          </p:nvPicPr>
          <p:blipFill>
            <a:blip r:embed="rId2"/>
            <a:stretch/>
          </p:blipFill>
          <p:spPr>
            <a:xfrm rot="10800000">
              <a:off x="-380160" y="725400"/>
              <a:ext cx="840960" cy="840600"/>
            </a:xfrm>
            <a:prstGeom prst="rect">
              <a:avLst/>
            </a:prstGeom>
            <a:noFill/>
            <a:ln w="0">
              <a:noFill/>
            </a:ln>
          </p:spPr>
        </p:pic>
        <p:pic>
          <p:nvPicPr>
            <p:cNvPr id="37" name="Google Shape;129;p11" descr=""/>
            <p:cNvPicPr/>
            <p:nvPr/>
          </p:nvPicPr>
          <p:blipFill>
            <a:blip r:embed="rId3"/>
            <a:stretch/>
          </p:blipFill>
          <p:spPr>
            <a:xfrm>
              <a:off x="3866760" y="4211280"/>
              <a:ext cx="1681920" cy="1681920"/>
            </a:xfrm>
            <a:prstGeom prst="rect">
              <a:avLst/>
            </a:prstGeom>
            <a:noFill/>
            <a:ln w="0">
              <a:noFill/>
            </a:ln>
          </p:spPr>
        </p:pic>
        <p:pic>
          <p:nvPicPr>
            <p:cNvPr id="38" name="Google Shape;130;p11" descr=""/>
            <p:cNvPicPr/>
            <p:nvPr/>
          </p:nvPicPr>
          <p:blipFill>
            <a:blip r:embed="rId4"/>
            <a:stretch/>
          </p:blipFill>
          <p:spPr>
            <a:xfrm rot="17142600">
              <a:off x="7836840" y="-591840"/>
              <a:ext cx="1382400" cy="1382400"/>
            </a:xfrm>
            <a:prstGeom prst="rect">
              <a:avLst/>
            </a:prstGeom>
            <a:noFill/>
            <a:ln w="0">
              <a:noFill/>
            </a:ln>
          </p:spPr>
        </p:pic>
        <p:pic>
          <p:nvPicPr>
            <p:cNvPr id="39" name="Google Shape;131;p11" descr=""/>
            <p:cNvPicPr/>
            <p:nvPr/>
          </p:nvPicPr>
          <p:blipFill>
            <a:blip r:embed="rId5"/>
            <a:stretch/>
          </p:blipFill>
          <p:spPr>
            <a:xfrm rot="15092400">
              <a:off x="460800" y="-479160"/>
              <a:ext cx="1382400" cy="1382400"/>
            </a:xfrm>
            <a:prstGeom prst="rect">
              <a:avLst/>
            </a:prstGeom>
            <a:noFill/>
            <a:ln w="0">
              <a:noFill/>
            </a:ln>
          </p:spPr>
        </p:pic>
      </p:grpSp>
    </p:spTree>
  </p:cSld>
  <p:clrMap bg1="lt1" tx1="dk1" bg2="lt2"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16" name="Google Shape;87;p8"/>
          <p:cNvGrpSpPr/>
          <p:nvPr/>
        </p:nvGrpSpPr>
        <p:grpSpPr>
          <a:xfrm>
            <a:off x="330120" y="235800"/>
            <a:ext cx="7956720" cy="4627080"/>
            <a:chOff x="330120" y="235800"/>
            <a:chExt cx="7956720" cy="4627080"/>
          </a:xfrm>
        </p:grpSpPr>
        <p:grpSp>
          <p:nvGrpSpPr>
            <p:cNvPr id="217" name="Google Shape;88;p8"/>
            <p:cNvGrpSpPr/>
            <p:nvPr/>
          </p:nvGrpSpPr>
          <p:grpSpPr>
            <a:xfrm>
              <a:off x="7768080" y="235800"/>
              <a:ext cx="518760" cy="67680"/>
              <a:chOff x="7768080" y="235800"/>
              <a:chExt cx="518760" cy="67680"/>
            </a:xfrm>
          </p:grpSpPr>
          <p:sp>
            <p:nvSpPr>
              <p:cNvPr id="218" name="Google Shape;89;p8"/>
              <p:cNvSpPr/>
              <p:nvPr/>
            </p:nvSpPr>
            <p:spPr>
              <a:xfrm>
                <a:off x="7768080" y="2358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19" name="Google Shape;90;p8"/>
              <p:cNvSpPr/>
              <p:nvPr/>
            </p:nvSpPr>
            <p:spPr>
              <a:xfrm>
                <a:off x="7993800" y="2358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20" name="Google Shape;91;p8"/>
              <p:cNvSpPr/>
              <p:nvPr/>
            </p:nvSpPr>
            <p:spPr>
              <a:xfrm>
                <a:off x="8219160" y="2358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221" name="Google Shape;92;p8"/>
            <p:cNvGrpSpPr/>
            <p:nvPr/>
          </p:nvGrpSpPr>
          <p:grpSpPr>
            <a:xfrm>
              <a:off x="330120" y="4344480"/>
              <a:ext cx="67680" cy="518400"/>
              <a:chOff x="330120" y="4344480"/>
              <a:chExt cx="67680" cy="518400"/>
            </a:xfrm>
          </p:grpSpPr>
          <p:sp>
            <p:nvSpPr>
              <p:cNvPr id="222" name="Google Shape;93;p8"/>
              <p:cNvSpPr/>
              <p:nvPr/>
            </p:nvSpPr>
            <p:spPr>
              <a:xfrm rot="5400000">
                <a:off x="330120" y="43444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23" name="Google Shape;94;p8"/>
              <p:cNvSpPr/>
              <p:nvPr/>
            </p:nvSpPr>
            <p:spPr>
              <a:xfrm rot="5400000">
                <a:off x="330120" y="45698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24" name="Google Shape;95;p8"/>
              <p:cNvSpPr/>
              <p:nvPr/>
            </p:nvSpPr>
            <p:spPr>
              <a:xfrm rot="5400000">
                <a:off x="330120" y="47952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grpSp>
        <p:nvGrpSpPr>
          <p:cNvPr id="225" name="Google Shape;96;p8"/>
          <p:cNvGrpSpPr/>
          <p:nvPr/>
        </p:nvGrpSpPr>
        <p:grpSpPr>
          <a:xfrm>
            <a:off x="1726560" y="-386280"/>
            <a:ext cx="8584920" cy="6280560"/>
            <a:chOff x="1726560" y="-386280"/>
            <a:chExt cx="8584920" cy="6280560"/>
          </a:xfrm>
        </p:grpSpPr>
        <p:pic>
          <p:nvPicPr>
            <p:cNvPr id="226" name="Google Shape;97;p8" descr=""/>
            <p:cNvPicPr/>
            <p:nvPr/>
          </p:nvPicPr>
          <p:blipFill>
            <a:blip r:embed="rId2"/>
            <a:stretch/>
          </p:blipFill>
          <p:spPr>
            <a:xfrm rot="10800000">
              <a:off x="1726560" y="-386280"/>
              <a:ext cx="840960" cy="840600"/>
            </a:xfrm>
            <a:prstGeom prst="rect">
              <a:avLst/>
            </a:prstGeom>
            <a:noFill/>
            <a:ln w="0">
              <a:noFill/>
            </a:ln>
          </p:spPr>
        </p:pic>
        <p:pic>
          <p:nvPicPr>
            <p:cNvPr id="227" name="Google Shape;98;p8" descr=""/>
            <p:cNvPicPr/>
            <p:nvPr/>
          </p:nvPicPr>
          <p:blipFill>
            <a:blip r:embed="rId3"/>
            <a:stretch/>
          </p:blipFill>
          <p:spPr>
            <a:xfrm>
              <a:off x="8629560" y="1719000"/>
              <a:ext cx="1681920" cy="1681920"/>
            </a:xfrm>
            <a:prstGeom prst="rect">
              <a:avLst/>
            </a:prstGeom>
            <a:noFill/>
            <a:ln w="0">
              <a:noFill/>
            </a:ln>
          </p:spPr>
        </p:pic>
        <p:pic>
          <p:nvPicPr>
            <p:cNvPr id="228" name="Google Shape;99;p8" descr=""/>
            <p:cNvPicPr/>
            <p:nvPr/>
          </p:nvPicPr>
          <p:blipFill>
            <a:blip r:embed="rId4"/>
            <a:stretch/>
          </p:blipFill>
          <p:spPr>
            <a:xfrm rot="12600000">
              <a:off x="6244200" y="4822920"/>
              <a:ext cx="905400" cy="905400"/>
            </a:xfrm>
            <a:prstGeom prst="rect">
              <a:avLst/>
            </a:prstGeom>
            <a:noFill/>
            <a:ln w="0">
              <a:noFill/>
            </a:ln>
          </p:spPr>
        </p:pic>
      </p:grpSp>
    </p:spTree>
  </p:cSld>
  <p:clrMap bg1="lt1" tx1="dk1" bg2="lt2" tx2="dk2" accent1="accent1" accent2="accent2" accent3="accent3" accent4="accent4" accent5="accent5" accent6="accent6" hlink="hlink" folHlink="folHlink"/>
  <p:sldLayoutIdLst>
    <p:sldLayoutId id="2147483691"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9" name="Google Shape;103;p9"/>
          <p:cNvGrpSpPr/>
          <p:nvPr/>
        </p:nvGrpSpPr>
        <p:grpSpPr>
          <a:xfrm>
            <a:off x="-372240" y="1613520"/>
            <a:ext cx="10428120" cy="3173400"/>
            <a:chOff x="-372240" y="1613520"/>
            <a:chExt cx="10428120" cy="3173400"/>
          </a:xfrm>
        </p:grpSpPr>
        <p:pic>
          <p:nvPicPr>
            <p:cNvPr id="230" name="Google Shape;104;p9" descr=""/>
            <p:cNvPicPr/>
            <p:nvPr/>
          </p:nvPicPr>
          <p:blipFill>
            <a:blip r:embed="rId2"/>
            <a:stretch/>
          </p:blipFill>
          <p:spPr>
            <a:xfrm rot="10800000">
              <a:off x="-372240" y="1613520"/>
              <a:ext cx="840960" cy="840600"/>
            </a:xfrm>
            <a:prstGeom prst="rect">
              <a:avLst/>
            </a:prstGeom>
            <a:noFill/>
            <a:ln w="0">
              <a:noFill/>
            </a:ln>
          </p:spPr>
        </p:pic>
        <p:pic>
          <p:nvPicPr>
            <p:cNvPr id="231" name="Google Shape;105;p9" descr=""/>
            <p:cNvPicPr/>
            <p:nvPr/>
          </p:nvPicPr>
          <p:blipFill>
            <a:blip r:embed="rId3"/>
            <a:stretch/>
          </p:blipFill>
          <p:spPr>
            <a:xfrm rot="17142600">
              <a:off x="8512200" y="3242880"/>
              <a:ext cx="1382400" cy="1382400"/>
            </a:xfrm>
            <a:prstGeom prst="rect">
              <a:avLst/>
            </a:prstGeom>
            <a:noFill/>
            <a:ln w="0">
              <a:noFill/>
            </a:ln>
          </p:spPr>
        </p:pic>
      </p:grpSp>
      <p:grpSp>
        <p:nvGrpSpPr>
          <p:cNvPr id="232" name="Google Shape;106;p9"/>
          <p:cNvGrpSpPr/>
          <p:nvPr/>
        </p:nvGrpSpPr>
        <p:grpSpPr>
          <a:xfrm>
            <a:off x="7967160" y="242280"/>
            <a:ext cx="1598400" cy="483480"/>
            <a:chOff x="7967160" y="242280"/>
            <a:chExt cx="1598400" cy="483480"/>
          </a:xfrm>
        </p:grpSpPr>
        <p:sp>
          <p:nvSpPr>
            <p:cNvPr id="233" name="Google Shape;107;p9"/>
            <p:cNvSpPr/>
            <p:nvPr/>
          </p:nvSpPr>
          <p:spPr>
            <a:xfrm>
              <a:off x="7967160" y="39456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34" name="Google Shape;108;p9"/>
            <p:cNvSpPr/>
            <p:nvPr/>
          </p:nvSpPr>
          <p:spPr>
            <a:xfrm>
              <a:off x="7967160" y="24228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93"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0" name="Google Shape;141;p13"/>
          <p:cNvGrpSpPr/>
          <p:nvPr/>
        </p:nvGrpSpPr>
        <p:grpSpPr>
          <a:xfrm>
            <a:off x="8045280" y="4002120"/>
            <a:ext cx="1598400" cy="483480"/>
            <a:chOff x="8045280" y="4002120"/>
            <a:chExt cx="1598400" cy="483480"/>
          </a:xfrm>
        </p:grpSpPr>
        <p:sp>
          <p:nvSpPr>
            <p:cNvPr id="41" name="Google Shape;142;p13"/>
            <p:cNvSpPr/>
            <p:nvPr/>
          </p:nvSpPr>
          <p:spPr>
            <a:xfrm>
              <a:off x="8045280" y="415440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42" name="Google Shape;143;p13"/>
            <p:cNvSpPr/>
            <p:nvPr/>
          </p:nvSpPr>
          <p:spPr>
            <a:xfrm>
              <a:off x="8045280" y="400212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43" name="Google Shape;144;p13"/>
          <p:cNvGrpSpPr/>
          <p:nvPr/>
        </p:nvGrpSpPr>
        <p:grpSpPr>
          <a:xfrm>
            <a:off x="-191160" y="-40680"/>
            <a:ext cx="10118160" cy="6621840"/>
            <a:chOff x="-191160" y="-40680"/>
            <a:chExt cx="10118160" cy="6621840"/>
          </a:xfrm>
        </p:grpSpPr>
        <p:pic>
          <p:nvPicPr>
            <p:cNvPr id="44" name="Google Shape;145;p13" descr=""/>
            <p:cNvPicPr/>
            <p:nvPr/>
          </p:nvPicPr>
          <p:blipFill>
            <a:blip r:embed="rId2"/>
            <a:stretch/>
          </p:blipFill>
          <p:spPr>
            <a:xfrm rot="924000">
              <a:off x="629280" y="4681440"/>
              <a:ext cx="1703880" cy="1703880"/>
            </a:xfrm>
            <a:prstGeom prst="rect">
              <a:avLst/>
            </a:prstGeom>
            <a:noFill/>
            <a:ln w="0">
              <a:noFill/>
            </a:ln>
          </p:spPr>
        </p:pic>
        <p:pic>
          <p:nvPicPr>
            <p:cNvPr id="45" name="Google Shape;146;p13" descr=""/>
            <p:cNvPicPr/>
            <p:nvPr/>
          </p:nvPicPr>
          <p:blipFill>
            <a:blip r:embed="rId3"/>
            <a:stretch/>
          </p:blipFill>
          <p:spPr>
            <a:xfrm rot="10800000">
              <a:off x="-191160" y="4131720"/>
              <a:ext cx="840960" cy="840600"/>
            </a:xfrm>
            <a:prstGeom prst="rect">
              <a:avLst/>
            </a:prstGeom>
            <a:noFill/>
            <a:ln w="0">
              <a:noFill/>
            </a:ln>
          </p:spPr>
        </p:pic>
        <p:pic>
          <p:nvPicPr>
            <p:cNvPr id="46" name="Google Shape;147;p13" descr=""/>
            <p:cNvPicPr/>
            <p:nvPr/>
          </p:nvPicPr>
          <p:blipFill>
            <a:blip r:embed="rId4"/>
            <a:stretch/>
          </p:blipFill>
          <p:spPr>
            <a:xfrm rot="7818000">
              <a:off x="8261280" y="242280"/>
              <a:ext cx="1382400" cy="1382400"/>
            </a:xfrm>
            <a:prstGeom prst="rect">
              <a:avLst/>
            </a:prstGeom>
            <a:noFill/>
            <a:ln w="0">
              <a:noFill/>
            </a:ln>
          </p:spPr>
        </p:pic>
      </p:grpSp>
      <p:grpSp>
        <p:nvGrpSpPr>
          <p:cNvPr id="47" name="Google Shape;148;p13"/>
          <p:cNvGrpSpPr/>
          <p:nvPr/>
        </p:nvGrpSpPr>
        <p:grpSpPr>
          <a:xfrm>
            <a:off x="3819960" y="4822200"/>
            <a:ext cx="518760" cy="67680"/>
            <a:chOff x="3819960" y="4822200"/>
            <a:chExt cx="518760" cy="67680"/>
          </a:xfrm>
        </p:grpSpPr>
        <p:sp>
          <p:nvSpPr>
            <p:cNvPr id="48" name="Google Shape;149;p13"/>
            <p:cNvSpPr/>
            <p:nvPr/>
          </p:nvSpPr>
          <p:spPr>
            <a:xfrm>
              <a:off x="3819960" y="48222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49" name="Google Shape;150;p13"/>
            <p:cNvSpPr/>
            <p:nvPr/>
          </p:nvSpPr>
          <p:spPr>
            <a:xfrm>
              <a:off x="4045680" y="48222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50" name="Google Shape;151;p13"/>
            <p:cNvSpPr/>
            <p:nvPr/>
          </p:nvSpPr>
          <p:spPr>
            <a:xfrm>
              <a:off x="4271040" y="48222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1" name="Google Shape;156;p14"/>
          <p:cNvGrpSpPr/>
          <p:nvPr/>
        </p:nvGrpSpPr>
        <p:grpSpPr>
          <a:xfrm>
            <a:off x="3889440" y="-1198080"/>
            <a:ext cx="5944320" cy="6862320"/>
            <a:chOff x="3889440" y="-1198080"/>
            <a:chExt cx="5944320" cy="6862320"/>
          </a:xfrm>
        </p:grpSpPr>
        <p:pic>
          <p:nvPicPr>
            <p:cNvPr id="52" name="Google Shape;157;p14" descr=""/>
            <p:cNvPicPr/>
            <p:nvPr/>
          </p:nvPicPr>
          <p:blipFill>
            <a:blip r:embed="rId2"/>
            <a:stretch/>
          </p:blipFill>
          <p:spPr>
            <a:xfrm rot="18900000">
              <a:off x="8798400" y="501840"/>
              <a:ext cx="857520" cy="857520"/>
            </a:xfrm>
            <a:prstGeom prst="rect">
              <a:avLst/>
            </a:prstGeom>
            <a:noFill/>
            <a:ln w="0">
              <a:noFill/>
            </a:ln>
          </p:spPr>
        </p:pic>
        <p:pic>
          <p:nvPicPr>
            <p:cNvPr id="53" name="Google Shape;158;p14" descr=""/>
            <p:cNvPicPr/>
            <p:nvPr/>
          </p:nvPicPr>
          <p:blipFill>
            <a:blip r:embed="rId3"/>
            <a:stretch/>
          </p:blipFill>
          <p:spPr>
            <a:xfrm rot="1800000">
              <a:off x="6252840" y="-945000"/>
              <a:ext cx="1382400" cy="1382400"/>
            </a:xfrm>
            <a:prstGeom prst="rect">
              <a:avLst/>
            </a:prstGeom>
            <a:noFill/>
            <a:ln w="0">
              <a:noFill/>
            </a:ln>
          </p:spPr>
        </p:pic>
        <p:pic>
          <p:nvPicPr>
            <p:cNvPr id="54" name="Google Shape;159;p14" descr=""/>
            <p:cNvPicPr/>
            <p:nvPr/>
          </p:nvPicPr>
          <p:blipFill>
            <a:blip r:embed="rId4"/>
            <a:stretch/>
          </p:blipFill>
          <p:spPr>
            <a:xfrm rot="14145600">
              <a:off x="4052520" y="4659840"/>
              <a:ext cx="840960" cy="840600"/>
            </a:xfrm>
            <a:prstGeom prst="rect">
              <a:avLst/>
            </a:prstGeom>
            <a:noFill/>
            <a:ln w="0">
              <a:noFill/>
            </a:ln>
          </p:spPr>
        </p:pic>
      </p:grpSp>
      <p:grpSp>
        <p:nvGrpSpPr>
          <p:cNvPr id="55" name="Google Shape;160;p14"/>
          <p:cNvGrpSpPr/>
          <p:nvPr/>
        </p:nvGrpSpPr>
        <p:grpSpPr>
          <a:xfrm>
            <a:off x="3819960" y="255240"/>
            <a:ext cx="518760" cy="67680"/>
            <a:chOff x="3819960" y="255240"/>
            <a:chExt cx="518760" cy="67680"/>
          </a:xfrm>
        </p:grpSpPr>
        <p:sp>
          <p:nvSpPr>
            <p:cNvPr id="56" name="Google Shape;161;p14"/>
            <p:cNvSpPr/>
            <p:nvPr/>
          </p:nvSpPr>
          <p:spPr>
            <a:xfrm>
              <a:off x="381996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57" name="Google Shape;162;p14"/>
            <p:cNvSpPr/>
            <p:nvPr/>
          </p:nvSpPr>
          <p:spPr>
            <a:xfrm>
              <a:off x="404568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58" name="Google Shape;163;p14"/>
            <p:cNvSpPr/>
            <p:nvPr/>
          </p:nvSpPr>
          <p:spPr>
            <a:xfrm>
              <a:off x="427104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Click to edit the title text format</a:t>
            </a:r>
            <a:endParaRPr b="0" lang="en-US" sz="4400" strike="noStrike" u="none">
              <a:solidFill>
                <a:srgbClr val="ffffff"/>
              </a:solidFill>
              <a:uFillTx/>
              <a:latin typeface="Arial"/>
            </a:endParaRPr>
          </a:p>
        </p:txBody>
      </p:sp>
      <p:sp>
        <p:nvSpPr>
          <p:cNvPr id="6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5"/>
    <p:sldLayoutId id="2147483658" r:id="rId6"/>
    <p:sldLayoutId id="2147483659" r:id="rId7"/>
    <p:sldLayoutId id="2147483660" r:id="rId8"/>
    <p:sldLayoutId id="2147483661" r:id="rId9"/>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9" name="Google Shape;168;p15"/>
          <p:cNvGrpSpPr/>
          <p:nvPr/>
        </p:nvGrpSpPr>
        <p:grpSpPr>
          <a:xfrm>
            <a:off x="-673920" y="4813560"/>
            <a:ext cx="1598400" cy="483480"/>
            <a:chOff x="-673920" y="4813560"/>
            <a:chExt cx="1598400" cy="483480"/>
          </a:xfrm>
        </p:grpSpPr>
        <p:sp>
          <p:nvSpPr>
            <p:cNvPr id="70" name="Google Shape;169;p15"/>
            <p:cNvSpPr/>
            <p:nvPr/>
          </p:nvSpPr>
          <p:spPr>
            <a:xfrm>
              <a:off x="-673920" y="496584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71" name="Google Shape;170;p15"/>
            <p:cNvSpPr/>
            <p:nvPr/>
          </p:nvSpPr>
          <p:spPr>
            <a:xfrm>
              <a:off x="-673920" y="481356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72" name="Google Shape;171;p15"/>
          <p:cNvGrpSpPr/>
          <p:nvPr/>
        </p:nvGrpSpPr>
        <p:grpSpPr>
          <a:xfrm>
            <a:off x="8332560" y="255240"/>
            <a:ext cx="518400" cy="67680"/>
            <a:chOff x="8332560" y="255240"/>
            <a:chExt cx="518400" cy="67680"/>
          </a:xfrm>
        </p:grpSpPr>
        <p:sp>
          <p:nvSpPr>
            <p:cNvPr id="73" name="Google Shape;172;p15"/>
            <p:cNvSpPr/>
            <p:nvPr/>
          </p:nvSpPr>
          <p:spPr>
            <a:xfrm>
              <a:off x="833256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74" name="Google Shape;173;p15"/>
            <p:cNvSpPr/>
            <p:nvPr/>
          </p:nvSpPr>
          <p:spPr>
            <a:xfrm>
              <a:off x="855792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75" name="Google Shape;174;p15"/>
            <p:cNvSpPr/>
            <p:nvPr/>
          </p:nvSpPr>
          <p:spPr>
            <a:xfrm>
              <a:off x="878328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76" name="Google Shape;175;p15"/>
          <p:cNvGrpSpPr/>
          <p:nvPr/>
        </p:nvGrpSpPr>
        <p:grpSpPr>
          <a:xfrm>
            <a:off x="1416600" y="-658080"/>
            <a:ext cx="8673120" cy="6355800"/>
            <a:chOff x="1416600" y="-658080"/>
            <a:chExt cx="8673120" cy="6355800"/>
          </a:xfrm>
        </p:grpSpPr>
        <p:pic>
          <p:nvPicPr>
            <p:cNvPr id="77" name="Google Shape;176;p15" descr=""/>
            <p:cNvPicPr/>
            <p:nvPr/>
          </p:nvPicPr>
          <p:blipFill>
            <a:blip r:embed="rId2"/>
            <a:stretch/>
          </p:blipFill>
          <p:spPr>
            <a:xfrm rot="18900000">
              <a:off x="1641960" y="-480600"/>
              <a:ext cx="857520" cy="857520"/>
            </a:xfrm>
            <a:prstGeom prst="rect">
              <a:avLst/>
            </a:prstGeom>
            <a:noFill/>
            <a:ln w="0">
              <a:noFill/>
            </a:ln>
          </p:spPr>
        </p:pic>
        <p:pic>
          <p:nvPicPr>
            <p:cNvPr id="78" name="Google Shape;177;p15" descr=""/>
            <p:cNvPicPr/>
            <p:nvPr/>
          </p:nvPicPr>
          <p:blipFill>
            <a:blip r:embed="rId3"/>
            <a:stretch/>
          </p:blipFill>
          <p:spPr>
            <a:xfrm rot="2412600">
              <a:off x="8424000" y="1358280"/>
              <a:ext cx="1382400" cy="1382400"/>
            </a:xfrm>
            <a:prstGeom prst="rect">
              <a:avLst/>
            </a:prstGeom>
            <a:noFill/>
            <a:ln w="0">
              <a:noFill/>
            </a:ln>
          </p:spPr>
        </p:pic>
        <p:pic>
          <p:nvPicPr>
            <p:cNvPr id="79" name="Google Shape;178;p15" descr=""/>
            <p:cNvPicPr/>
            <p:nvPr/>
          </p:nvPicPr>
          <p:blipFill>
            <a:blip r:embed="rId4"/>
            <a:stretch/>
          </p:blipFill>
          <p:spPr>
            <a:xfrm rot="14145600">
              <a:off x="1579680" y="4693320"/>
              <a:ext cx="840960" cy="840600"/>
            </a:xfrm>
            <a:prstGeom prst="rect">
              <a:avLst/>
            </a:prstGeom>
            <a:noFill/>
            <a:ln w="0">
              <a:noFill/>
            </a:ln>
          </p:spPr>
        </p:pic>
      </p:grpSp>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a:t>
            </a:r>
            <a:r>
              <a:rPr b="0" lang="en-US" sz="4400" strike="noStrike" u="none">
                <a:solidFill>
                  <a:srgbClr val="ffffff"/>
                </a:solidFill>
                <a:uFillTx/>
                <a:latin typeface="Arial"/>
              </a:rPr>
              <a:t>l</a:t>
            </a:r>
            <a:r>
              <a:rPr b="0" lang="en-US" sz="4400" strike="noStrike" u="none">
                <a:solidFill>
                  <a:srgbClr val="ffffff"/>
                </a:solidFill>
                <a:uFillTx/>
                <a:latin typeface="Arial"/>
              </a:rPr>
              <a:t>i</a:t>
            </a:r>
            <a:r>
              <a:rPr b="0" lang="en-US" sz="4400" strike="noStrike" u="none">
                <a:solidFill>
                  <a:srgbClr val="ffffff"/>
                </a:solidFill>
                <a:uFillTx/>
                <a:latin typeface="Arial"/>
              </a:rPr>
              <a:t>c</a:t>
            </a:r>
            <a:r>
              <a:rPr b="0" lang="en-US" sz="4400" strike="noStrike" u="none">
                <a:solidFill>
                  <a:srgbClr val="ffffff"/>
                </a:solidFill>
                <a:uFillTx/>
                <a:latin typeface="Arial"/>
              </a:rPr>
              <a:t>k</a:t>
            </a:r>
            <a:r>
              <a:rPr b="0" lang="en-US" sz="4400" strike="noStrike" u="none">
                <a:solidFill>
                  <a:srgbClr val="ffffff"/>
                </a:solidFill>
                <a:uFillTx/>
                <a:latin typeface="Arial"/>
              </a:rPr>
              <a:t> </a:t>
            </a:r>
            <a:r>
              <a:rPr b="0" lang="en-US" sz="4400" strike="noStrike" u="none">
                <a:solidFill>
                  <a:srgbClr val="ffffff"/>
                </a:solidFill>
                <a:uFillTx/>
                <a:latin typeface="Arial"/>
              </a:rPr>
              <a:t>t</a:t>
            </a:r>
            <a:r>
              <a:rPr b="0" lang="en-US" sz="4400" strike="noStrike" u="none">
                <a:solidFill>
                  <a:srgbClr val="ffffff"/>
                </a:solidFill>
                <a:uFillTx/>
                <a:latin typeface="Arial"/>
              </a:rPr>
              <a:t>o</a:t>
            </a:r>
            <a:r>
              <a:rPr b="0" lang="en-US" sz="4400" strike="noStrike" u="none">
                <a:solidFill>
                  <a:srgbClr val="ffffff"/>
                </a:solidFill>
                <a:uFillTx/>
                <a:latin typeface="Arial"/>
              </a:rPr>
              <a:t> </a:t>
            </a:r>
            <a:r>
              <a:rPr b="0" lang="en-US" sz="4400" strike="noStrike" u="none">
                <a:solidFill>
                  <a:srgbClr val="ffffff"/>
                </a:solidFill>
                <a:uFillTx/>
                <a:latin typeface="Arial"/>
              </a:rPr>
              <a:t>e</a:t>
            </a:r>
            <a:r>
              <a:rPr b="0" lang="en-US" sz="4400" strike="noStrike" u="none">
                <a:solidFill>
                  <a:srgbClr val="ffffff"/>
                </a:solidFill>
                <a:uFillTx/>
                <a:latin typeface="Arial"/>
              </a:rPr>
              <a:t>d</a:t>
            </a:r>
            <a:r>
              <a:rPr b="0" lang="en-US" sz="4400" strike="noStrike" u="none">
                <a:solidFill>
                  <a:srgbClr val="ffffff"/>
                </a:solidFill>
                <a:uFillTx/>
                <a:latin typeface="Arial"/>
              </a:rPr>
              <a:t>i</a:t>
            </a:r>
            <a:r>
              <a:rPr b="0" lang="en-US" sz="4400" strike="noStrike" u="none">
                <a:solidFill>
                  <a:srgbClr val="ffffff"/>
                </a:solidFill>
                <a:uFillTx/>
                <a:latin typeface="Arial"/>
              </a:rPr>
              <a:t>t</a:t>
            </a:r>
            <a:r>
              <a:rPr b="0" lang="en-US" sz="4400" strike="noStrike" u="none">
                <a:solidFill>
                  <a:srgbClr val="ffffff"/>
                </a:solidFill>
                <a:uFillTx/>
                <a:latin typeface="Arial"/>
              </a:rPr>
              <a:t> </a:t>
            </a:r>
            <a:r>
              <a:rPr b="0" lang="en-US" sz="4400" strike="noStrike" u="none">
                <a:solidFill>
                  <a:srgbClr val="ffffff"/>
                </a:solidFill>
                <a:uFillTx/>
                <a:latin typeface="Arial"/>
              </a:rPr>
              <a:t>t</a:t>
            </a:r>
            <a:r>
              <a:rPr b="0" lang="en-US" sz="4400" strike="noStrike" u="none">
                <a:solidFill>
                  <a:srgbClr val="ffffff"/>
                </a:solidFill>
                <a:uFillTx/>
                <a:latin typeface="Arial"/>
              </a:rPr>
              <a:t>h</a:t>
            </a:r>
            <a:r>
              <a:rPr b="0" lang="en-US" sz="4400" strike="noStrike" u="none">
                <a:solidFill>
                  <a:srgbClr val="ffffff"/>
                </a:solidFill>
                <a:uFillTx/>
                <a:latin typeface="Arial"/>
              </a:rPr>
              <a:t>e</a:t>
            </a:r>
            <a:r>
              <a:rPr b="0" lang="en-US" sz="4400" strike="noStrike" u="none">
                <a:solidFill>
                  <a:srgbClr val="ffffff"/>
                </a:solidFill>
                <a:uFillTx/>
                <a:latin typeface="Arial"/>
              </a:rPr>
              <a:t> </a:t>
            </a:r>
            <a:r>
              <a:rPr b="0" lang="en-US" sz="4400" strike="noStrike" u="none">
                <a:solidFill>
                  <a:srgbClr val="ffffff"/>
                </a:solidFill>
                <a:uFillTx/>
                <a:latin typeface="Arial"/>
              </a:rPr>
              <a:t>t</a:t>
            </a:r>
            <a:r>
              <a:rPr b="0" lang="en-US" sz="4400" strike="noStrike" u="none">
                <a:solidFill>
                  <a:srgbClr val="ffffff"/>
                </a:solidFill>
                <a:uFillTx/>
                <a:latin typeface="Arial"/>
              </a:rPr>
              <a:t>i</a:t>
            </a:r>
            <a:r>
              <a:rPr b="0" lang="en-US" sz="4400" strike="noStrike" u="none">
                <a:solidFill>
                  <a:srgbClr val="ffffff"/>
                </a:solidFill>
                <a:uFillTx/>
                <a:latin typeface="Arial"/>
              </a:rPr>
              <a:t>t</a:t>
            </a:r>
            <a:r>
              <a:rPr b="0" lang="en-US" sz="4400" strike="noStrike" u="none">
                <a:solidFill>
                  <a:srgbClr val="ffffff"/>
                </a:solidFill>
                <a:uFillTx/>
                <a:latin typeface="Arial"/>
              </a:rPr>
              <a:t>l</a:t>
            </a:r>
            <a:r>
              <a:rPr b="0" lang="en-US" sz="4400" strike="noStrike" u="none">
                <a:solidFill>
                  <a:srgbClr val="ffffff"/>
                </a:solidFill>
                <a:uFillTx/>
                <a:latin typeface="Arial"/>
              </a:rPr>
              <a:t>e</a:t>
            </a:r>
            <a:r>
              <a:rPr b="0" lang="en-US" sz="4400" strike="noStrike" u="none">
                <a:solidFill>
                  <a:srgbClr val="ffffff"/>
                </a:solidFill>
                <a:uFillTx/>
                <a:latin typeface="Arial"/>
              </a:rPr>
              <a:t> </a:t>
            </a:r>
            <a:r>
              <a:rPr b="0" lang="en-US" sz="4400" strike="noStrike" u="none">
                <a:solidFill>
                  <a:srgbClr val="ffffff"/>
                </a:solidFill>
                <a:uFillTx/>
                <a:latin typeface="Arial"/>
              </a:rPr>
              <a:t>t</a:t>
            </a:r>
            <a:r>
              <a:rPr b="0" lang="en-US" sz="4400" strike="noStrike" u="none">
                <a:solidFill>
                  <a:srgbClr val="ffffff"/>
                </a:solidFill>
                <a:uFillTx/>
                <a:latin typeface="Arial"/>
              </a:rPr>
              <a:t>e</a:t>
            </a:r>
            <a:r>
              <a:rPr b="0" lang="en-US" sz="4400" strike="noStrike" u="none">
                <a:solidFill>
                  <a:srgbClr val="ffffff"/>
                </a:solidFill>
                <a:uFillTx/>
                <a:latin typeface="Arial"/>
              </a:rPr>
              <a:t>x</a:t>
            </a:r>
            <a:r>
              <a:rPr b="0" lang="en-US" sz="4400" strike="noStrike" u="none">
                <a:solidFill>
                  <a:srgbClr val="ffffff"/>
                </a:solidFill>
                <a:uFillTx/>
                <a:latin typeface="Arial"/>
              </a:rPr>
              <a:t>t</a:t>
            </a:r>
            <a:r>
              <a:rPr b="0" lang="en-US" sz="4400" strike="noStrike" u="none">
                <a:solidFill>
                  <a:srgbClr val="ffffff"/>
                </a:solidFill>
                <a:uFillTx/>
                <a:latin typeface="Arial"/>
              </a:rPr>
              <a:t> </a:t>
            </a:r>
            <a:r>
              <a:rPr b="0" lang="en-US" sz="4400" strike="noStrike" u="none">
                <a:solidFill>
                  <a:srgbClr val="ffffff"/>
                </a:solidFill>
                <a:uFillTx/>
                <a:latin typeface="Arial"/>
              </a:rPr>
              <a:t>f</a:t>
            </a:r>
            <a:r>
              <a:rPr b="0" lang="en-US" sz="4400" strike="noStrike" u="none">
                <a:solidFill>
                  <a:srgbClr val="ffffff"/>
                </a:solidFill>
                <a:uFillTx/>
                <a:latin typeface="Arial"/>
              </a:rPr>
              <a:t>o</a:t>
            </a:r>
            <a:r>
              <a:rPr b="0" lang="en-US" sz="4400" strike="noStrike" u="none">
                <a:solidFill>
                  <a:srgbClr val="ffffff"/>
                </a:solidFill>
                <a:uFillTx/>
                <a:latin typeface="Arial"/>
              </a:rPr>
              <a:t>r</a:t>
            </a:r>
            <a:r>
              <a:rPr b="0" lang="en-US" sz="4400" strike="noStrike" u="none">
                <a:solidFill>
                  <a:srgbClr val="ffffff"/>
                </a:solidFill>
                <a:uFillTx/>
                <a:latin typeface="Arial"/>
              </a:rPr>
              <a:t>m</a:t>
            </a:r>
            <a:r>
              <a:rPr b="0" lang="en-US" sz="4400" strike="noStrike" u="none">
                <a:solidFill>
                  <a:srgbClr val="ffffff"/>
                </a:solidFill>
                <a:uFillTx/>
                <a:latin typeface="Arial"/>
              </a:rPr>
              <a:t>a</a:t>
            </a:r>
            <a:r>
              <a:rPr b="0" lang="en-US" sz="4400" strike="noStrike" u="none">
                <a:solidFill>
                  <a:srgbClr val="ffffff"/>
                </a:solidFill>
                <a:uFillTx/>
                <a:latin typeface="Arial"/>
              </a:rPr>
              <a:t>t</a:t>
            </a:r>
            <a:endParaRPr b="0" lang="en-US" sz="4400" strike="noStrike" u="none">
              <a:solidFill>
                <a:srgbClr val="ffffff"/>
              </a:solidFill>
              <a:uFillTx/>
              <a:latin typeface="Arial"/>
            </a:endParaRPr>
          </a:p>
        </p:txBody>
      </p:sp>
      <p:sp>
        <p:nvSpPr>
          <p:cNvPr id="8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2" name="Google Shape;187;p16"/>
          <p:cNvGrpSpPr/>
          <p:nvPr/>
        </p:nvGrpSpPr>
        <p:grpSpPr>
          <a:xfrm>
            <a:off x="8333640" y="4189680"/>
            <a:ext cx="1598400" cy="483480"/>
            <a:chOff x="8333640" y="4189680"/>
            <a:chExt cx="1598400" cy="483480"/>
          </a:xfrm>
        </p:grpSpPr>
        <p:sp>
          <p:nvSpPr>
            <p:cNvPr id="83" name="Google Shape;188;p16"/>
            <p:cNvSpPr/>
            <p:nvPr/>
          </p:nvSpPr>
          <p:spPr>
            <a:xfrm>
              <a:off x="8333640" y="434196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84" name="Google Shape;189;p16"/>
            <p:cNvSpPr/>
            <p:nvPr/>
          </p:nvSpPr>
          <p:spPr>
            <a:xfrm>
              <a:off x="8333640" y="418968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85" name="Google Shape;190;p16"/>
          <p:cNvGrpSpPr/>
          <p:nvPr/>
        </p:nvGrpSpPr>
        <p:grpSpPr>
          <a:xfrm>
            <a:off x="710280" y="-532440"/>
            <a:ext cx="8287560" cy="6195960"/>
            <a:chOff x="710280" y="-532440"/>
            <a:chExt cx="8287560" cy="6195960"/>
          </a:xfrm>
        </p:grpSpPr>
        <p:pic>
          <p:nvPicPr>
            <p:cNvPr id="86" name="Google Shape;191;p16" descr=""/>
            <p:cNvPicPr/>
            <p:nvPr/>
          </p:nvPicPr>
          <p:blipFill>
            <a:blip r:embed="rId2"/>
            <a:stretch/>
          </p:blipFill>
          <p:spPr>
            <a:xfrm rot="17048400">
              <a:off x="8066880" y="-442080"/>
              <a:ext cx="840960" cy="840600"/>
            </a:xfrm>
            <a:prstGeom prst="rect">
              <a:avLst/>
            </a:prstGeom>
            <a:noFill/>
            <a:ln w="0">
              <a:noFill/>
            </a:ln>
          </p:spPr>
        </p:pic>
        <p:pic>
          <p:nvPicPr>
            <p:cNvPr id="87" name="Google Shape;192;p16" descr=""/>
            <p:cNvPicPr/>
            <p:nvPr/>
          </p:nvPicPr>
          <p:blipFill>
            <a:blip r:embed="rId3"/>
            <a:stretch/>
          </p:blipFill>
          <p:spPr>
            <a:xfrm rot="7032000">
              <a:off x="866880" y="4601160"/>
              <a:ext cx="905400" cy="905400"/>
            </a:xfrm>
            <a:prstGeom prst="rect">
              <a:avLst/>
            </a:prstGeom>
            <a:noFill/>
            <a:ln w="0">
              <a:noFill/>
            </a:ln>
          </p:spPr>
        </p:pic>
      </p:grpSp>
      <p:grpSp>
        <p:nvGrpSpPr>
          <p:cNvPr id="88" name="Google Shape;193;p16"/>
          <p:cNvGrpSpPr/>
          <p:nvPr/>
        </p:nvGrpSpPr>
        <p:grpSpPr>
          <a:xfrm>
            <a:off x="270000" y="1762560"/>
            <a:ext cx="67680" cy="518760"/>
            <a:chOff x="270000" y="1762560"/>
            <a:chExt cx="67680" cy="518760"/>
          </a:xfrm>
        </p:grpSpPr>
        <p:sp>
          <p:nvSpPr>
            <p:cNvPr id="89" name="Google Shape;194;p16"/>
            <p:cNvSpPr/>
            <p:nvPr/>
          </p:nvSpPr>
          <p:spPr>
            <a:xfrm rot="5400000">
              <a:off x="270000" y="176256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90" name="Google Shape;195;p16"/>
            <p:cNvSpPr/>
            <p:nvPr/>
          </p:nvSpPr>
          <p:spPr>
            <a:xfrm rot="5400000">
              <a:off x="270000" y="19879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91" name="Google Shape;196;p16"/>
            <p:cNvSpPr/>
            <p:nvPr/>
          </p:nvSpPr>
          <p:spPr>
            <a:xfrm rot="5400000">
              <a:off x="270000" y="22136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65"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2" name="Google Shape;207;p17"/>
          <p:cNvGrpSpPr/>
          <p:nvPr/>
        </p:nvGrpSpPr>
        <p:grpSpPr>
          <a:xfrm>
            <a:off x="4905360" y="4852080"/>
            <a:ext cx="1598400" cy="483480"/>
            <a:chOff x="4905360" y="4852080"/>
            <a:chExt cx="1598400" cy="483480"/>
          </a:xfrm>
        </p:grpSpPr>
        <p:sp>
          <p:nvSpPr>
            <p:cNvPr id="93" name="Google Shape;208;p17"/>
            <p:cNvSpPr/>
            <p:nvPr/>
          </p:nvSpPr>
          <p:spPr>
            <a:xfrm>
              <a:off x="4905360" y="500436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94" name="Google Shape;209;p17"/>
            <p:cNvSpPr/>
            <p:nvPr/>
          </p:nvSpPr>
          <p:spPr>
            <a:xfrm>
              <a:off x="4905360" y="485208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95" name="Google Shape;210;p17"/>
          <p:cNvGrpSpPr/>
          <p:nvPr/>
        </p:nvGrpSpPr>
        <p:grpSpPr>
          <a:xfrm>
            <a:off x="-630720" y="-238320"/>
            <a:ext cx="10648080" cy="4486680"/>
            <a:chOff x="-630720" y="-238320"/>
            <a:chExt cx="10648080" cy="4486680"/>
          </a:xfrm>
        </p:grpSpPr>
        <p:pic>
          <p:nvPicPr>
            <p:cNvPr id="96" name="Google Shape;211;p17" descr=""/>
            <p:cNvPicPr/>
            <p:nvPr/>
          </p:nvPicPr>
          <p:blipFill>
            <a:blip r:embed="rId2"/>
            <a:stretch/>
          </p:blipFill>
          <p:spPr>
            <a:xfrm rot="18161400">
              <a:off x="-466920" y="-74520"/>
              <a:ext cx="857520" cy="857520"/>
            </a:xfrm>
            <a:prstGeom prst="rect">
              <a:avLst/>
            </a:prstGeom>
            <a:noFill/>
            <a:ln w="0">
              <a:noFill/>
            </a:ln>
          </p:spPr>
        </p:pic>
        <p:pic>
          <p:nvPicPr>
            <p:cNvPr id="97" name="Google Shape;212;p17" descr=""/>
            <p:cNvPicPr/>
            <p:nvPr/>
          </p:nvPicPr>
          <p:blipFill>
            <a:blip r:embed="rId3"/>
            <a:stretch/>
          </p:blipFill>
          <p:spPr>
            <a:xfrm rot="1800000">
              <a:off x="8381520" y="2612520"/>
              <a:ext cx="1382400" cy="1382400"/>
            </a:xfrm>
            <a:prstGeom prst="rect">
              <a:avLst/>
            </a:prstGeom>
            <a:noFill/>
            <a:ln w="0">
              <a:noFill/>
            </a:ln>
          </p:spPr>
        </p:pic>
      </p:grpSp>
      <p:grpSp>
        <p:nvGrpSpPr>
          <p:cNvPr id="98" name="Google Shape;213;p17"/>
          <p:cNvGrpSpPr/>
          <p:nvPr/>
        </p:nvGrpSpPr>
        <p:grpSpPr>
          <a:xfrm>
            <a:off x="3819960" y="255240"/>
            <a:ext cx="518760" cy="67680"/>
            <a:chOff x="3819960" y="255240"/>
            <a:chExt cx="518760" cy="67680"/>
          </a:xfrm>
        </p:grpSpPr>
        <p:sp>
          <p:nvSpPr>
            <p:cNvPr id="99" name="Google Shape;214;p17"/>
            <p:cNvSpPr/>
            <p:nvPr/>
          </p:nvSpPr>
          <p:spPr>
            <a:xfrm>
              <a:off x="381996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00" name="Google Shape;215;p17"/>
            <p:cNvSpPr/>
            <p:nvPr/>
          </p:nvSpPr>
          <p:spPr>
            <a:xfrm>
              <a:off x="404568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01" name="Google Shape;216;p17"/>
            <p:cNvSpPr/>
            <p:nvPr/>
          </p:nvSpPr>
          <p:spPr>
            <a:xfrm>
              <a:off x="427104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p:clrMap bg1="lt1" tx1="dk1" bg2="lt2" tx2="dk2" accent1="accent1" accent2="accent2" accent3="accent3" accent4="accent4" accent5="accent5" accent6="accent6" hlink="hlink" folHlink="folHlink"/>
  <p:sldLayoutIdLst>
    <p:sldLayoutId id="2147483667"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2" name="Google Shape;231;p18"/>
          <p:cNvGrpSpPr/>
          <p:nvPr/>
        </p:nvGrpSpPr>
        <p:grpSpPr>
          <a:xfrm>
            <a:off x="3683880" y="255240"/>
            <a:ext cx="5114880" cy="4607640"/>
            <a:chOff x="3683880" y="255240"/>
            <a:chExt cx="5114880" cy="4607640"/>
          </a:xfrm>
        </p:grpSpPr>
        <p:grpSp>
          <p:nvGrpSpPr>
            <p:cNvPr id="103" name="Google Shape;232;p18"/>
            <p:cNvGrpSpPr/>
            <p:nvPr/>
          </p:nvGrpSpPr>
          <p:grpSpPr>
            <a:xfrm>
              <a:off x="8731080" y="4344480"/>
              <a:ext cx="67680" cy="518400"/>
              <a:chOff x="8731080" y="4344480"/>
              <a:chExt cx="67680" cy="518400"/>
            </a:xfrm>
          </p:grpSpPr>
          <p:sp>
            <p:nvSpPr>
              <p:cNvPr id="104" name="Google Shape;233;p18"/>
              <p:cNvSpPr/>
              <p:nvPr/>
            </p:nvSpPr>
            <p:spPr>
              <a:xfrm rot="5400000">
                <a:off x="8731080" y="434448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05" name="Google Shape;234;p18"/>
              <p:cNvSpPr/>
              <p:nvPr/>
            </p:nvSpPr>
            <p:spPr>
              <a:xfrm rot="5400000">
                <a:off x="8731080" y="45698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06" name="Google Shape;235;p18"/>
              <p:cNvSpPr/>
              <p:nvPr/>
            </p:nvSpPr>
            <p:spPr>
              <a:xfrm rot="5400000">
                <a:off x="8731080" y="47952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107" name="Google Shape;236;p18"/>
            <p:cNvGrpSpPr/>
            <p:nvPr/>
          </p:nvGrpSpPr>
          <p:grpSpPr>
            <a:xfrm>
              <a:off x="3683880" y="255240"/>
              <a:ext cx="518760" cy="67680"/>
              <a:chOff x="3683880" y="255240"/>
              <a:chExt cx="518760" cy="67680"/>
            </a:xfrm>
          </p:grpSpPr>
          <p:sp>
            <p:nvSpPr>
              <p:cNvPr id="108" name="Google Shape;237;p18"/>
              <p:cNvSpPr/>
              <p:nvPr/>
            </p:nvSpPr>
            <p:spPr>
              <a:xfrm>
                <a:off x="368388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09" name="Google Shape;238;p18"/>
              <p:cNvSpPr/>
              <p:nvPr/>
            </p:nvSpPr>
            <p:spPr>
              <a:xfrm>
                <a:off x="390960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110" name="Google Shape;239;p18"/>
              <p:cNvSpPr/>
              <p:nvPr/>
            </p:nvSpPr>
            <p:spPr>
              <a:xfrm>
                <a:off x="4134960" y="2552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grpSp>
        <p:nvGrpSpPr>
          <p:cNvPr id="111" name="Google Shape;240;p18"/>
          <p:cNvGrpSpPr/>
          <p:nvPr/>
        </p:nvGrpSpPr>
        <p:grpSpPr>
          <a:xfrm>
            <a:off x="3225240" y="-500040"/>
            <a:ext cx="5724720" cy="6896160"/>
            <a:chOff x="3225240" y="-500040"/>
            <a:chExt cx="5724720" cy="6896160"/>
          </a:xfrm>
        </p:grpSpPr>
        <p:pic>
          <p:nvPicPr>
            <p:cNvPr id="112" name="Google Shape;241;p18" descr=""/>
            <p:cNvPicPr/>
            <p:nvPr/>
          </p:nvPicPr>
          <p:blipFill>
            <a:blip r:embed="rId2"/>
            <a:stretch/>
          </p:blipFill>
          <p:spPr>
            <a:xfrm rot="15241200">
              <a:off x="8009280" y="-399960"/>
              <a:ext cx="840960" cy="840600"/>
            </a:xfrm>
            <a:prstGeom prst="rect">
              <a:avLst/>
            </a:prstGeom>
            <a:noFill/>
            <a:ln w="0">
              <a:noFill/>
            </a:ln>
          </p:spPr>
        </p:pic>
        <p:pic>
          <p:nvPicPr>
            <p:cNvPr id="113" name="Google Shape;242;p18" descr=""/>
            <p:cNvPicPr/>
            <p:nvPr/>
          </p:nvPicPr>
          <p:blipFill>
            <a:blip r:embed="rId3"/>
            <a:stretch/>
          </p:blipFill>
          <p:spPr>
            <a:xfrm>
              <a:off x="3225240" y="4714200"/>
              <a:ext cx="1681920" cy="1681920"/>
            </a:xfrm>
            <a:prstGeom prst="rect">
              <a:avLst/>
            </a:prstGeom>
            <a:noFill/>
            <a:ln w="0">
              <a:noFill/>
            </a:ln>
          </p:spPr>
        </p:pic>
      </p:grpSp>
    </p:spTree>
  </p:cSld>
  <p:clrMap bg1="lt1" tx1="dk1" bg2="lt2" tx2="dk2" accent1="accent1" accent2="accent2" accent3="accent3" accent4="accent4" accent5="accent5" accent6="accent6" hlink="hlink" folHlink="folHlink"/>
  <p:sldLayoutIdLst>
    <p:sldLayoutId id="2147483669"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714240" y="1428840"/>
            <a:ext cx="6038280" cy="1608840"/>
          </a:xfrm>
          <a:prstGeom prst="rect">
            <a:avLst/>
          </a:prstGeom>
          <a:noFill/>
          <a:ln w="0">
            <a:noFill/>
          </a:ln>
        </p:spPr>
        <p:txBody>
          <a:bodyPr lIns="91440" rIns="91440" tIns="91440" bIns="91440" anchor="b">
            <a:normAutofit/>
          </a:bodyPr>
          <a:p>
            <a:pPr indent="0">
              <a:lnSpc>
                <a:spcPct val="100000"/>
              </a:lnSpc>
              <a:spcAft>
                <a:spcPts val="201"/>
              </a:spcAft>
              <a:buNone/>
              <a:tabLst>
                <a:tab algn="l" pos="0"/>
              </a:tabLst>
            </a:pPr>
            <a:r>
              <a:rPr b="0" lang="en" sz="4500" strike="noStrike" u="none">
                <a:solidFill>
                  <a:schemeClr val="dk1"/>
                </a:solidFill>
                <a:uFillTx/>
                <a:latin typeface="Montserrat ExtraBold"/>
                <a:ea typeface="Montserrat ExtraBold"/>
              </a:rPr>
              <a:t>Multimedia</a:t>
            </a:r>
            <a:endParaRPr b="0" lang="en-US" sz="4500" strike="noStrike" u="none">
              <a:solidFill>
                <a:srgbClr val="ffffff"/>
              </a:solidFill>
              <a:uFillTx/>
              <a:latin typeface="Arial"/>
            </a:endParaRPr>
          </a:p>
        </p:txBody>
      </p:sp>
      <p:sp>
        <p:nvSpPr>
          <p:cNvPr id="236" name="PlaceHolder 2"/>
          <p:cNvSpPr>
            <a:spLocks noGrp="1"/>
          </p:cNvSpPr>
          <p:nvPr>
            <p:ph type="subTitle"/>
          </p:nvPr>
        </p:nvSpPr>
        <p:spPr>
          <a:xfrm>
            <a:off x="714240" y="3162240"/>
            <a:ext cx="4523760" cy="475560"/>
          </a:xfrm>
          <a:prstGeom prst="rect">
            <a:avLst/>
          </a:prstGeom>
          <a:noFill/>
          <a:ln w="0">
            <a:noFill/>
          </a:ln>
        </p:spPr>
        <p:txBody>
          <a:bodyPr lIns="91440" rIns="91440" tIns="91440" bIns="91440" anchor="t">
            <a:normAutofit fontScale="77500" lnSpcReduction="19999"/>
          </a:bodyPr>
          <a:p>
            <a:pPr indent="0">
              <a:lnSpc>
                <a:spcPct val="100000"/>
              </a:lnSpc>
              <a:buNone/>
              <a:tabLst>
                <a:tab algn="l" pos="0"/>
              </a:tabLst>
            </a:pPr>
            <a:r>
              <a:rPr b="0" lang="en" sz="1600" strike="noStrike" u="none">
                <a:solidFill>
                  <a:schemeClr val="dk1"/>
                </a:solidFill>
                <a:uFillTx/>
                <a:latin typeface="DM Sans"/>
                <a:ea typeface="DM Sans"/>
              </a:rPr>
              <a:t>An Overview of Components, Advantages  and Disadvantages</a:t>
            </a:r>
            <a:endParaRPr b="0" lang="en-US" sz="1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581040" y="495360"/>
            <a:ext cx="3533040" cy="109476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trike="noStrike" u="none">
                <a:solidFill>
                  <a:schemeClr val="dk1"/>
                </a:solidFill>
                <a:uFillTx/>
                <a:latin typeface="Montserrat ExtraBold"/>
                <a:ea typeface="Montserrat ExtraBold"/>
              </a:rPr>
              <a:t>Improved Learning </a:t>
            </a:r>
            <a:endParaRPr b="0" lang="en-US" sz="2100" strike="noStrike" u="none">
              <a:solidFill>
                <a:srgbClr val="ffffff"/>
              </a:solidFill>
              <a:uFillTx/>
              <a:latin typeface="Arial"/>
            </a:endParaRPr>
          </a:p>
        </p:txBody>
      </p:sp>
      <p:sp>
        <p:nvSpPr>
          <p:cNvPr id="286" name="PlaceHolder 2"/>
          <p:cNvSpPr>
            <a:spLocks noGrp="1"/>
          </p:cNvSpPr>
          <p:nvPr>
            <p:ph type="subTitle"/>
          </p:nvPr>
        </p:nvSpPr>
        <p:spPr>
          <a:xfrm>
            <a:off x="4114800" y="495360"/>
            <a:ext cx="4494960" cy="1094760"/>
          </a:xfrm>
          <a:prstGeom prst="rect">
            <a:avLst/>
          </a:prstGeom>
          <a:noFill/>
          <a:ln w="0">
            <a:noFill/>
          </a:ln>
        </p:spPr>
        <p:txBody>
          <a:bodyPr lIns="91440" rIns="91440" tIns="91440" bIns="91440" anchor="t">
            <a:normAutofit fontScale="92500" lnSpcReduction="9999"/>
          </a:bodyPr>
          <a:p>
            <a:pPr indent="0">
              <a:lnSpc>
                <a:spcPct val="100000"/>
              </a:lnSpc>
              <a:spcBef>
                <a:spcPts val="1191"/>
              </a:spcBef>
              <a:spcAft>
                <a:spcPts val="992"/>
              </a:spcAft>
              <a:buNone/>
              <a:tabLst>
                <a:tab algn="l" pos="0"/>
              </a:tabLst>
            </a:pPr>
            <a:r>
              <a:rPr b="0" lang="en" sz="1200" strike="noStrike" u="none">
                <a:solidFill>
                  <a:schemeClr val="dk1"/>
                </a:solidFill>
                <a:uFillTx/>
                <a:latin typeface="DM Sans"/>
                <a:ea typeface="DM Sans"/>
              </a:rPr>
              <a:t>Using pictures, sounds, and hands-on activities together in multimedia makes it easier for people to remember things. Studies show that when we learn through different ways at the same time, we understand better and remember it for a longer time.</a:t>
            </a:r>
            <a:endParaRPr b="0" lang="en-US" sz="1200" strike="noStrike" u="none">
              <a:solidFill>
                <a:srgbClr val="ffffff"/>
              </a:solidFill>
              <a:uFillTx/>
              <a:latin typeface="Arial"/>
            </a:endParaRPr>
          </a:p>
          <a:p>
            <a:pPr indent="0">
              <a:lnSpc>
                <a:spcPct val="100000"/>
              </a:lnSpc>
              <a:spcBef>
                <a:spcPts val="1191"/>
              </a:spcBef>
              <a:spcAft>
                <a:spcPts val="992"/>
              </a:spcAft>
              <a:buNone/>
              <a:tabLst>
                <a:tab algn="l" pos="0"/>
              </a:tabLst>
            </a:pPr>
            <a:endParaRPr b="0" lang="en-US" sz="1200" strike="noStrike" u="none">
              <a:solidFill>
                <a:srgbClr val="ffffff"/>
              </a:solidFill>
              <a:uFillTx/>
              <a:latin typeface="Arial"/>
            </a:endParaRPr>
          </a:p>
        </p:txBody>
      </p:sp>
      <p:pic>
        <p:nvPicPr>
          <p:cNvPr id="287" name="Google Shape;570;p45" descr=""/>
          <p:cNvPicPr/>
          <p:nvPr/>
        </p:nvPicPr>
        <p:blipFill>
          <a:blip r:embed="rId1"/>
          <a:srcRect l="0" t="23820" r="0" b="10990"/>
          <a:stretch/>
        </p:blipFill>
        <p:spPr>
          <a:xfrm>
            <a:off x="0" y="1790640"/>
            <a:ext cx="9143280" cy="33523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4019400" y="905040"/>
            <a:ext cx="4295160" cy="5709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0" lang="en" sz="3000" strike="noStrike" u="none">
                <a:solidFill>
                  <a:schemeClr val="dk1"/>
                </a:solidFill>
                <a:uFillTx/>
                <a:latin typeface="Montserrat ExtraBold"/>
                <a:ea typeface="Montserrat ExtraBold"/>
              </a:rPr>
              <a:t>Diverse Learning Styles</a:t>
            </a:r>
            <a:endParaRPr b="0" lang="en-US" sz="3000" strike="noStrike" u="none">
              <a:solidFill>
                <a:srgbClr val="ffffff"/>
              </a:solidFill>
              <a:uFillTx/>
              <a:latin typeface="Arial"/>
            </a:endParaRPr>
          </a:p>
        </p:txBody>
      </p:sp>
      <p:sp>
        <p:nvSpPr>
          <p:cNvPr id="289" name="PlaceHolder 2"/>
          <p:cNvSpPr>
            <a:spLocks noGrp="1"/>
          </p:cNvSpPr>
          <p:nvPr>
            <p:ph type="subTitle"/>
          </p:nvPr>
        </p:nvSpPr>
        <p:spPr>
          <a:xfrm>
            <a:off x="4114800" y="2514600"/>
            <a:ext cx="4295160" cy="186624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n" sz="1200" strike="noStrike" u="none">
                <a:solidFill>
                  <a:schemeClr val="dk1"/>
                </a:solidFill>
                <a:uFillTx/>
                <a:latin typeface="DM Sans"/>
                <a:ea typeface="DM Sans"/>
              </a:rPr>
              <a:t>Multimedia works for different ways people learn. Some understand better with pictures, while others like to listen to explanations or try things themselves. By using all these methods, multimedia helps everyone learn better and makes sure more people can understand the information</a:t>
            </a:r>
            <a:endParaRPr b="0" lang="en-US" sz="1200" strike="noStrike" u="none">
              <a:solidFill>
                <a:srgbClr val="ffffff"/>
              </a:solidFill>
              <a:uFillTx/>
              <a:latin typeface="Arial"/>
            </a:endParaRPr>
          </a:p>
        </p:txBody>
      </p:sp>
      <p:pic>
        <p:nvPicPr>
          <p:cNvPr id="290" name="Google Shape;348;p30" descr=""/>
          <p:cNvPicPr/>
          <p:nvPr/>
        </p:nvPicPr>
        <p:blipFill>
          <a:blip r:embed="rId1"/>
          <a:srcRect l="0" t="288" r="0" b="288"/>
          <a:stretch/>
        </p:blipFill>
        <p:spPr>
          <a:xfrm>
            <a:off x="0" y="0"/>
            <a:ext cx="3452400" cy="5142960"/>
          </a:xfrm>
          <a:prstGeom prst="rect">
            <a:avLst/>
          </a:prstGeom>
          <a:noFill/>
          <a:ln w="9525">
            <a:solidFill>
              <a:srgbClr val="ffffff"/>
            </a:solidFill>
            <a:round/>
          </a:ln>
        </p:spPr>
      </p:pic>
      <p:grpSp>
        <p:nvGrpSpPr>
          <p:cNvPr id="291" name="Google Shape;349;p30"/>
          <p:cNvGrpSpPr/>
          <p:nvPr/>
        </p:nvGrpSpPr>
        <p:grpSpPr>
          <a:xfrm>
            <a:off x="7041960" y="4324320"/>
            <a:ext cx="1598400" cy="483480"/>
            <a:chOff x="7041960" y="4324320"/>
            <a:chExt cx="1598400" cy="483480"/>
          </a:xfrm>
        </p:grpSpPr>
        <p:sp>
          <p:nvSpPr>
            <p:cNvPr id="292" name="Google Shape;350;p30"/>
            <p:cNvSpPr/>
            <p:nvPr/>
          </p:nvSpPr>
          <p:spPr>
            <a:xfrm>
              <a:off x="7041960" y="447660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endParaRPr b="0" lang="en-US" sz="1800" strike="noStrike" u="none">
                <a:solidFill>
                  <a:srgbClr val="ffffff"/>
                </a:solidFill>
                <a:uFillTx/>
                <a:latin typeface="OpenSymbol"/>
              </a:endParaRPr>
            </a:p>
          </p:txBody>
        </p:sp>
        <p:sp>
          <p:nvSpPr>
            <p:cNvPr id="293" name="Google Shape;351;p30"/>
            <p:cNvSpPr/>
            <p:nvPr/>
          </p:nvSpPr>
          <p:spPr>
            <a:xfrm>
              <a:off x="7041960" y="432432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endParaRPr b="0" lang="en-US" sz="1800" strike="noStrike" u="none">
                <a:solidFill>
                  <a:srgbClr val="ffffff"/>
                </a:solidFill>
                <a:uFillTx/>
                <a:latin typeface="OpenSymbo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3457440" y="2828880"/>
            <a:ext cx="4818960" cy="99000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trike="noStrike" u="none">
                <a:solidFill>
                  <a:schemeClr val="dk1"/>
                </a:solidFill>
                <a:uFillTx/>
                <a:latin typeface="Montserrat Medium"/>
                <a:ea typeface="Montserrat Medium"/>
              </a:rPr>
              <a:t>Disadvantages</a:t>
            </a:r>
            <a:endParaRPr b="0" lang="en-US" sz="4500" strike="noStrike" u="none">
              <a:solidFill>
                <a:srgbClr val="ffffff"/>
              </a:solidFill>
              <a:uFillTx/>
              <a:latin typeface="Arial"/>
            </a:endParaRPr>
          </a:p>
        </p:txBody>
      </p:sp>
      <p:sp>
        <p:nvSpPr>
          <p:cNvPr id="295" name="PlaceHolder 2"/>
          <p:cNvSpPr>
            <a:spLocks noGrp="1"/>
          </p:cNvSpPr>
          <p:nvPr>
            <p:ph type="title"/>
          </p:nvPr>
        </p:nvSpPr>
        <p:spPr>
          <a:xfrm>
            <a:off x="3457440" y="1733400"/>
            <a:ext cx="1447200" cy="106596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 sz="6000" strike="noStrike" u="none">
                <a:solidFill>
                  <a:schemeClr val="accent4"/>
                </a:solidFill>
                <a:uFillTx/>
                <a:latin typeface="Montserrat ExtraBold"/>
                <a:ea typeface="Montserrat ExtraBold"/>
              </a:rPr>
              <a:t>03</a:t>
            </a:r>
            <a:endParaRPr b="0" lang="en-US" sz="6000" strike="noStrike" u="none">
              <a:solidFill>
                <a:srgbClr val="ffffff"/>
              </a:solidFill>
              <a:uFillTx/>
              <a:latin typeface="Arial"/>
            </a:endParaRPr>
          </a:p>
        </p:txBody>
      </p:sp>
      <p:sp>
        <p:nvSpPr>
          <p:cNvPr id="296" name="Google Shape;358;p 1"/>
          <p:cNvSpPr/>
          <p:nvPr/>
        </p:nvSpPr>
        <p:spPr>
          <a:xfrm rot="19800000">
            <a:off x="2847600" y="1495440"/>
            <a:ext cx="1132920" cy="256320"/>
          </a:xfrm>
          <a:prstGeom prst="rect">
            <a:avLst/>
          </a:prstGeom>
          <a:noFill/>
          <a:ln w="0">
            <a:noFill/>
          </a:ln>
        </p:spPr>
        <p:style>
          <a:lnRef idx="0"/>
          <a:fillRef idx="0"/>
          <a:effectRef idx="0"/>
          <a:fontRef idx="minor"/>
        </p:style>
        <p:txBody>
          <a:bodyPr lIns="870823080" rIns="870823080" tIns="128160" bIns="128160" anchor="t">
            <a:normAutofit/>
          </a:bodyPr>
          <a:p>
            <a:endParaRPr b="0" lang="fr-FR" sz="1800" strike="noStrike" u="none">
              <a:solidFill>
                <a:schemeClr val="dk1"/>
              </a:solidFill>
              <a:uFillTx/>
              <a:latin typeface="Arial"/>
            </a:endParaRPr>
          </a:p>
        </p:txBody>
      </p:sp>
      <p:grpSp>
        <p:nvGrpSpPr>
          <p:cNvPr id="297" name="Google Shape;359;p 1"/>
          <p:cNvGrpSpPr/>
          <p:nvPr/>
        </p:nvGrpSpPr>
        <p:grpSpPr>
          <a:xfrm>
            <a:off x="906840" y="2311920"/>
            <a:ext cx="7262640" cy="2039760"/>
            <a:chOff x="906840" y="2311920"/>
            <a:chExt cx="7262640" cy="2039760"/>
          </a:xfrm>
        </p:grpSpPr>
        <p:grpSp>
          <p:nvGrpSpPr>
            <p:cNvPr id="298" name="Google Shape;360;p 1"/>
            <p:cNvGrpSpPr/>
            <p:nvPr/>
          </p:nvGrpSpPr>
          <p:grpSpPr>
            <a:xfrm>
              <a:off x="7650720" y="4284000"/>
              <a:ext cx="518760" cy="67680"/>
              <a:chOff x="7650720" y="4284000"/>
              <a:chExt cx="518760" cy="67680"/>
            </a:xfrm>
          </p:grpSpPr>
          <p:sp>
            <p:nvSpPr>
              <p:cNvPr id="299" name="Google Shape;361;p 1"/>
              <p:cNvSpPr/>
              <p:nvPr/>
            </p:nvSpPr>
            <p:spPr>
              <a:xfrm>
                <a:off x="765072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endParaRPr b="0" lang="en-US" sz="1800" strike="noStrike" u="none">
                  <a:solidFill>
                    <a:srgbClr val="ffffff"/>
                  </a:solidFill>
                  <a:uFillTx/>
                  <a:latin typeface="OpenSymbol"/>
                </a:endParaRPr>
              </a:p>
            </p:txBody>
          </p:sp>
          <p:sp>
            <p:nvSpPr>
              <p:cNvPr id="300" name="Google Shape;362;p 1"/>
              <p:cNvSpPr/>
              <p:nvPr/>
            </p:nvSpPr>
            <p:spPr>
              <a:xfrm>
                <a:off x="787608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endParaRPr b="0" lang="en-US" sz="1800" strike="noStrike" u="none">
                  <a:solidFill>
                    <a:srgbClr val="ffffff"/>
                  </a:solidFill>
                  <a:uFillTx/>
                  <a:latin typeface="OpenSymbol"/>
                </a:endParaRPr>
              </a:p>
            </p:txBody>
          </p:sp>
          <p:sp>
            <p:nvSpPr>
              <p:cNvPr id="301" name="Google Shape;363;p 1"/>
              <p:cNvSpPr/>
              <p:nvPr/>
            </p:nvSpPr>
            <p:spPr>
              <a:xfrm>
                <a:off x="810180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endParaRPr b="0" lang="en-US" sz="1800" strike="noStrike" u="none">
                  <a:solidFill>
                    <a:srgbClr val="ffffff"/>
                  </a:solidFill>
                  <a:uFillTx/>
                  <a:latin typeface="OpenSymbol"/>
                </a:endParaRPr>
              </a:p>
            </p:txBody>
          </p:sp>
        </p:grpSp>
        <p:grpSp>
          <p:nvGrpSpPr>
            <p:cNvPr id="302" name="Google Shape;364;p 1"/>
            <p:cNvGrpSpPr/>
            <p:nvPr/>
          </p:nvGrpSpPr>
          <p:grpSpPr>
            <a:xfrm>
              <a:off x="906840" y="2311920"/>
              <a:ext cx="67680" cy="518760"/>
              <a:chOff x="906840" y="2311920"/>
              <a:chExt cx="67680" cy="518760"/>
            </a:xfrm>
          </p:grpSpPr>
          <p:sp>
            <p:nvSpPr>
              <p:cNvPr id="303" name="Google Shape;365;p 1"/>
              <p:cNvSpPr/>
              <p:nvPr/>
            </p:nvSpPr>
            <p:spPr>
              <a:xfrm rot="5400000">
                <a:off x="906840" y="23119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endParaRPr b="0" lang="en-US" sz="1800" strike="noStrike" u="none">
                  <a:solidFill>
                    <a:srgbClr val="ffffff"/>
                  </a:solidFill>
                  <a:uFillTx/>
                  <a:latin typeface="OpenSymbol"/>
                </a:endParaRPr>
              </a:p>
            </p:txBody>
          </p:sp>
          <p:sp>
            <p:nvSpPr>
              <p:cNvPr id="304" name="Google Shape;366;p 1"/>
              <p:cNvSpPr/>
              <p:nvPr/>
            </p:nvSpPr>
            <p:spPr>
              <a:xfrm rot="5400000">
                <a:off x="906840" y="25376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endParaRPr b="0" lang="en-US" sz="1800" strike="noStrike" u="none">
                  <a:solidFill>
                    <a:srgbClr val="ffffff"/>
                  </a:solidFill>
                  <a:uFillTx/>
                  <a:latin typeface="OpenSymbol"/>
                </a:endParaRPr>
              </a:p>
            </p:txBody>
          </p:sp>
          <p:sp>
            <p:nvSpPr>
              <p:cNvPr id="305" name="Google Shape;367;p 1"/>
              <p:cNvSpPr/>
              <p:nvPr/>
            </p:nvSpPr>
            <p:spPr>
              <a:xfrm rot="5400000">
                <a:off x="906840" y="2763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endParaRPr b="0" lang="en-US" sz="1800" strike="noStrike" u="none">
                  <a:solidFill>
                    <a:srgbClr val="ffffff"/>
                  </a:solidFill>
                  <a:uFillTx/>
                  <a:latin typeface="OpenSymbol"/>
                </a:endParaRPr>
              </a:p>
            </p:txBody>
          </p:sp>
        </p:gr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515240" y="572040"/>
            <a:ext cx="5799960" cy="5709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0" lang="en" sz="3000" strike="noStrike" u="none">
                <a:solidFill>
                  <a:schemeClr val="dk1"/>
                </a:solidFill>
                <a:uFillTx/>
                <a:latin typeface="Montserrat ExtraBold"/>
                <a:ea typeface="Montserrat ExtraBold"/>
              </a:rPr>
              <a:t>Disadvantages of Multimedia </a:t>
            </a:r>
            <a:endParaRPr b="0" lang="en-US" sz="3000" strike="noStrike" u="none">
              <a:solidFill>
                <a:srgbClr val="ffffff"/>
              </a:solidFill>
              <a:uFillTx/>
              <a:latin typeface="Arial"/>
            </a:endParaRPr>
          </a:p>
        </p:txBody>
      </p:sp>
      <p:sp>
        <p:nvSpPr>
          <p:cNvPr id="307" name="PlaceHolder 2"/>
          <p:cNvSpPr>
            <a:spLocks noGrp="1"/>
          </p:cNvSpPr>
          <p:nvPr>
            <p:ph type="subTitle"/>
          </p:nvPr>
        </p:nvSpPr>
        <p:spPr>
          <a:xfrm>
            <a:off x="734040" y="1600200"/>
            <a:ext cx="7495560" cy="3200400"/>
          </a:xfrm>
          <a:prstGeom prst="rect">
            <a:avLst/>
          </a:prstGeom>
          <a:noFill/>
          <a:ln w="0">
            <a:noFill/>
          </a:ln>
        </p:spPr>
        <p:txBody>
          <a:bodyPr lIns="91440" rIns="91440" tIns="91440" bIns="91440" anchor="t">
            <a:normAutofit lnSpcReduction="9999"/>
          </a:bodyPr>
          <a:p>
            <a:pPr indent="0">
              <a:spcBef>
                <a:spcPts val="1191"/>
              </a:spcBef>
              <a:spcAft>
                <a:spcPts val="992"/>
              </a:spcAft>
              <a:buNone/>
            </a:pPr>
            <a:r>
              <a:rPr b="0" lang="en-US" sz="1200" strike="noStrike" u="none">
                <a:solidFill>
                  <a:srgbClr val="ffffff"/>
                </a:solidFill>
                <a:uFillTx/>
                <a:latin typeface="Arial"/>
              </a:rPr>
              <a:t>Can be Distracting: Too many images, sounds, or animations can make it hard to focus on the main idea and distract from the message.</a:t>
            </a:r>
            <a:endParaRPr b="0" lang="en-US" sz="1200" strike="noStrike" u="none">
              <a:solidFill>
                <a:srgbClr val="ffffff"/>
              </a:solidFill>
              <a:uFillTx/>
              <a:latin typeface="Arial"/>
            </a:endParaRPr>
          </a:p>
          <a:p>
            <a:pPr indent="0">
              <a:spcBef>
                <a:spcPts val="1191"/>
              </a:spcBef>
              <a:spcAft>
                <a:spcPts val="992"/>
              </a:spcAft>
              <a:buNone/>
            </a:pPr>
            <a:r>
              <a:rPr b="0" lang="en-US" sz="1200" strike="noStrike" u="none">
                <a:solidFill>
                  <a:srgbClr val="ffffff"/>
                </a:solidFill>
                <a:uFillTx/>
                <a:latin typeface="Arial"/>
              </a:rPr>
              <a:t>Requires Technology: To use multimedia, you need devices like computers, projectors, or internet access, which not everyone has.</a:t>
            </a:r>
            <a:endParaRPr b="0" lang="en-US" sz="1200" strike="noStrike" u="none">
              <a:solidFill>
                <a:srgbClr val="ffffff"/>
              </a:solidFill>
              <a:uFillTx/>
              <a:latin typeface="Arial"/>
            </a:endParaRPr>
          </a:p>
          <a:p>
            <a:pPr indent="0">
              <a:spcBef>
                <a:spcPts val="1191"/>
              </a:spcBef>
              <a:spcAft>
                <a:spcPts val="992"/>
              </a:spcAft>
              <a:buNone/>
            </a:pPr>
            <a:r>
              <a:rPr b="0" lang="en-US" sz="1200" strike="noStrike" u="none">
                <a:solidFill>
                  <a:srgbClr val="ffffff"/>
                </a:solidFill>
                <a:uFillTx/>
                <a:latin typeface="Arial"/>
              </a:rPr>
              <a:t>Takes Time to Create: Making multimedia content (like videos or interactive lessons) can take a lot of time and effort, especially when compared to just using text.</a:t>
            </a:r>
            <a:endParaRPr b="0" lang="en-US" sz="1200" strike="noStrike" u="none">
              <a:solidFill>
                <a:srgbClr val="ffffff"/>
              </a:solidFill>
              <a:uFillTx/>
              <a:latin typeface="Arial"/>
            </a:endParaRPr>
          </a:p>
          <a:p>
            <a:pPr indent="0">
              <a:spcBef>
                <a:spcPts val="1191"/>
              </a:spcBef>
              <a:spcAft>
                <a:spcPts val="992"/>
              </a:spcAft>
              <a:buNone/>
            </a:pPr>
            <a:r>
              <a:rPr b="0" lang="en-US" sz="1200" strike="noStrike" u="none">
                <a:solidFill>
                  <a:srgbClr val="ffffff"/>
                </a:solidFill>
                <a:uFillTx/>
                <a:latin typeface="Arial"/>
              </a:rPr>
              <a:t>Expensive: High-quality multimedia tools, software, or equipment can be costly, which can be a problem for schools or small businesses.</a:t>
            </a:r>
            <a:endParaRPr b="0" lang="en-US" sz="1200" strike="noStrike" u="none">
              <a:solidFill>
                <a:srgbClr val="ffffff"/>
              </a:solidFill>
              <a:uFillTx/>
              <a:latin typeface="Arial"/>
            </a:endParaRPr>
          </a:p>
          <a:p>
            <a:pPr indent="0">
              <a:spcBef>
                <a:spcPts val="1191"/>
              </a:spcBef>
              <a:spcAft>
                <a:spcPts val="992"/>
              </a:spcAft>
              <a:buNone/>
            </a:pPr>
            <a:r>
              <a:rPr b="0" lang="en-US" sz="1200" strike="noStrike" u="none">
                <a:solidFill>
                  <a:srgbClr val="ffffff"/>
                </a:solidFill>
                <a:uFillTx/>
                <a:latin typeface="Arial"/>
              </a:rPr>
              <a:t>Can Overload Information: Sometimes, too much multimedia content can overload the audience with information and make it harder to remember key points.</a:t>
            </a:r>
            <a:endParaRPr b="0" lang="en-US" sz="1200" strike="noStrike" u="none">
              <a:solidFill>
                <a:srgbClr val="ffffff"/>
              </a:solidFill>
              <a:uFillTx/>
              <a:latin typeface="Arial"/>
            </a:endParaRPr>
          </a:p>
          <a:p>
            <a:pPr indent="0">
              <a:spcBef>
                <a:spcPts val="1191"/>
              </a:spcBef>
              <a:spcAft>
                <a:spcPts val="992"/>
              </a:spcAft>
              <a:buNone/>
            </a:pPr>
            <a:endParaRPr b="0" lang="en-US" sz="1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4019400" y="905040"/>
            <a:ext cx="4295160" cy="5709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0" lang="en" sz="3000" strike="noStrike" u="none">
                <a:solidFill>
                  <a:schemeClr val="dk1"/>
                </a:solidFill>
                <a:uFillTx/>
                <a:latin typeface="Montserrat ExtraBold"/>
                <a:ea typeface="Montserrat ExtraBold"/>
              </a:rPr>
              <a:t>Conclusions</a:t>
            </a:r>
            <a:endParaRPr b="0" lang="en-US" sz="3000" strike="noStrike" u="none">
              <a:solidFill>
                <a:srgbClr val="ffffff"/>
              </a:solidFill>
              <a:uFillTx/>
              <a:latin typeface="Arial"/>
            </a:endParaRPr>
          </a:p>
        </p:txBody>
      </p:sp>
      <p:sp>
        <p:nvSpPr>
          <p:cNvPr id="309" name="PlaceHolder 2"/>
          <p:cNvSpPr>
            <a:spLocks noGrp="1"/>
          </p:cNvSpPr>
          <p:nvPr>
            <p:ph type="subTitle"/>
          </p:nvPr>
        </p:nvSpPr>
        <p:spPr>
          <a:xfrm>
            <a:off x="4114800" y="2057400"/>
            <a:ext cx="4295160" cy="182880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n" sz="1200" strike="noStrike" u="none">
                <a:solidFill>
                  <a:schemeClr val="dk1"/>
                </a:solidFill>
                <a:uFillTx/>
                <a:latin typeface="DM Sans"/>
                <a:ea typeface="DM Sans"/>
              </a:rPr>
              <a:t>In short, multimedia is a powerful tool that uses sounds, videos, and images to make information more engaging and easier to understand. It works well for all kinds of things—whether it's teaching, sharing ideas, or telling stories. When used effectively, multimedia can grab attention, improve memory, and fit different ways people learn.</a:t>
            </a:r>
            <a:endParaRPr b="0" lang="en-US" sz="1200" strike="noStrike" u="none">
              <a:solidFill>
                <a:srgbClr val="ffffff"/>
              </a:solidFill>
              <a:uFillTx/>
              <a:latin typeface="Arial"/>
            </a:endParaRPr>
          </a:p>
          <a:p>
            <a:pPr indent="0">
              <a:lnSpc>
                <a:spcPct val="100000"/>
              </a:lnSpc>
              <a:spcBef>
                <a:spcPts val="1191"/>
              </a:spcBef>
              <a:spcAft>
                <a:spcPts val="992"/>
              </a:spcAft>
              <a:buNone/>
              <a:tabLst>
                <a:tab algn="l" pos="0"/>
              </a:tabLst>
            </a:pPr>
            <a:endParaRPr b="0" lang="en-US" sz="1200" strike="noStrike" u="none">
              <a:solidFill>
                <a:srgbClr val="ffffff"/>
              </a:solidFill>
              <a:uFillTx/>
              <a:latin typeface="Arial"/>
            </a:endParaRPr>
          </a:p>
        </p:txBody>
      </p:sp>
      <p:pic>
        <p:nvPicPr>
          <p:cNvPr id="310" name="Google Shape;348;p30" descr=""/>
          <p:cNvPicPr/>
          <p:nvPr/>
        </p:nvPicPr>
        <p:blipFill>
          <a:blip r:embed="rId1"/>
          <a:srcRect l="0" t="288" r="0" b="288"/>
          <a:stretch/>
        </p:blipFill>
        <p:spPr>
          <a:xfrm>
            <a:off x="0" y="0"/>
            <a:ext cx="3452400" cy="5142960"/>
          </a:xfrm>
          <a:prstGeom prst="rect">
            <a:avLst/>
          </a:prstGeom>
          <a:noFill/>
          <a:ln w="9525">
            <a:solidFill>
              <a:srgbClr val="ffffff"/>
            </a:solidFill>
            <a:round/>
          </a:ln>
        </p:spPr>
      </p:pic>
      <p:grpSp>
        <p:nvGrpSpPr>
          <p:cNvPr id="311" name="Google Shape;349;p30"/>
          <p:cNvGrpSpPr/>
          <p:nvPr/>
        </p:nvGrpSpPr>
        <p:grpSpPr>
          <a:xfrm>
            <a:off x="7041960" y="4324320"/>
            <a:ext cx="1598400" cy="483480"/>
            <a:chOff x="7041960" y="4324320"/>
            <a:chExt cx="1598400" cy="483480"/>
          </a:xfrm>
        </p:grpSpPr>
        <p:sp>
          <p:nvSpPr>
            <p:cNvPr id="312" name="Google Shape;350;p30"/>
            <p:cNvSpPr/>
            <p:nvPr/>
          </p:nvSpPr>
          <p:spPr>
            <a:xfrm>
              <a:off x="7041960" y="447660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313" name="Google Shape;351;p30"/>
            <p:cNvSpPr/>
            <p:nvPr/>
          </p:nvSpPr>
          <p:spPr>
            <a:xfrm>
              <a:off x="7041960" y="432432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581040" y="495360"/>
            <a:ext cx="3533040" cy="109476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trike="noStrike" u="none">
                <a:solidFill>
                  <a:schemeClr val="dk1"/>
                </a:solidFill>
                <a:uFillTx/>
                <a:latin typeface="Montserrat ExtraBold"/>
                <a:ea typeface="Montserrat ExtraBold"/>
              </a:rPr>
              <a:t>Introduction</a:t>
            </a:r>
            <a:endParaRPr b="0" lang="en-US" sz="2100" strike="noStrike" u="none">
              <a:solidFill>
                <a:srgbClr val="ffffff"/>
              </a:solidFill>
              <a:uFillTx/>
              <a:latin typeface="Arial"/>
            </a:endParaRPr>
          </a:p>
        </p:txBody>
      </p:sp>
      <p:sp>
        <p:nvSpPr>
          <p:cNvPr id="238" name="PlaceHolder 2"/>
          <p:cNvSpPr>
            <a:spLocks noGrp="1"/>
          </p:cNvSpPr>
          <p:nvPr>
            <p:ph type="subTitle"/>
          </p:nvPr>
        </p:nvSpPr>
        <p:spPr>
          <a:xfrm>
            <a:off x="4114800" y="495360"/>
            <a:ext cx="4494960" cy="1094760"/>
          </a:xfrm>
          <a:prstGeom prst="rect">
            <a:avLst/>
          </a:prstGeom>
          <a:noFill/>
          <a:ln w="0">
            <a:noFill/>
          </a:ln>
        </p:spPr>
        <p:txBody>
          <a:bodyPr lIns="91440" rIns="91440" tIns="91440" bIns="91440" anchor="t">
            <a:normAutofit fontScale="92500" lnSpcReduction="9999"/>
          </a:bodyPr>
          <a:p>
            <a:pPr indent="0">
              <a:lnSpc>
                <a:spcPct val="100000"/>
              </a:lnSpc>
              <a:spcBef>
                <a:spcPts val="1191"/>
              </a:spcBef>
              <a:spcAft>
                <a:spcPts val="992"/>
              </a:spcAft>
              <a:buNone/>
              <a:tabLst>
                <a:tab algn="l" pos="0"/>
              </a:tabLst>
            </a:pPr>
            <a:r>
              <a:rPr b="0" lang="en" sz="1200" strike="noStrike" u="none">
                <a:solidFill>
                  <a:schemeClr val="dk1"/>
                </a:solidFill>
                <a:uFillTx/>
                <a:latin typeface="DM Sans"/>
                <a:ea typeface="DM Sans"/>
              </a:rPr>
              <a:t>Multimedia means using a mix of different types of content like </a:t>
            </a:r>
            <a:r>
              <a:rPr b="0" lang="en" sz="1200" strike="noStrike" u="none">
                <a:solidFill>
                  <a:schemeClr val="dk1"/>
                </a:solidFill>
                <a:uFillTx/>
                <a:latin typeface="DM Sans"/>
                <a:ea typeface="DM Sans"/>
              </a:rPr>
              <a:t>text, pictures, sound, video, and animation to share information </a:t>
            </a:r>
            <a:r>
              <a:rPr b="0" lang="en" sz="1200" strike="noStrike" u="none">
                <a:solidFill>
                  <a:schemeClr val="dk1"/>
                </a:solidFill>
                <a:uFillTx/>
                <a:latin typeface="DM Sans"/>
                <a:ea typeface="DM Sans"/>
              </a:rPr>
              <a:t>or tell a story. Instead of just reading words, you can see, hear, </a:t>
            </a:r>
            <a:r>
              <a:rPr b="0" lang="en" sz="1200" strike="noStrike" u="none">
                <a:solidFill>
                  <a:schemeClr val="dk1"/>
                </a:solidFill>
                <a:uFillTx/>
                <a:latin typeface="DM Sans"/>
                <a:ea typeface="DM Sans"/>
              </a:rPr>
              <a:t>and even interact with it. Multimedia makes learning, </a:t>
            </a:r>
            <a:r>
              <a:rPr b="0" lang="en" sz="1200" strike="noStrike" u="none">
                <a:solidFill>
                  <a:schemeClr val="dk1"/>
                </a:solidFill>
                <a:uFillTx/>
                <a:latin typeface="DM Sans"/>
                <a:ea typeface="DM Sans"/>
              </a:rPr>
              <a:t>entertainment, and communication more fun and interesting.</a:t>
            </a:r>
            <a:endParaRPr b="0" lang="en-US" sz="1200" strike="noStrike" u="none">
              <a:solidFill>
                <a:srgbClr val="ffffff"/>
              </a:solidFill>
              <a:uFillTx/>
              <a:latin typeface="Arial"/>
            </a:endParaRPr>
          </a:p>
          <a:p>
            <a:pPr indent="0">
              <a:lnSpc>
                <a:spcPct val="100000"/>
              </a:lnSpc>
              <a:spcBef>
                <a:spcPts val="1191"/>
              </a:spcBef>
              <a:spcAft>
                <a:spcPts val="992"/>
              </a:spcAft>
              <a:buNone/>
              <a:tabLst>
                <a:tab algn="l" pos="0"/>
              </a:tabLst>
            </a:pPr>
            <a:endParaRPr b="0" lang="en-US" sz="1200" strike="noStrike" u="none">
              <a:solidFill>
                <a:srgbClr val="ffffff"/>
              </a:solidFill>
              <a:uFillTx/>
              <a:latin typeface="Arial"/>
            </a:endParaRPr>
          </a:p>
        </p:txBody>
      </p:sp>
      <p:pic>
        <p:nvPicPr>
          <p:cNvPr id="239" name="Google Shape;570;p45" descr=""/>
          <p:cNvPicPr/>
          <p:nvPr/>
        </p:nvPicPr>
        <p:blipFill>
          <a:blip r:embed="rId1"/>
          <a:srcRect l="0" t="23820" r="0" b="10990"/>
          <a:stretch/>
        </p:blipFill>
        <p:spPr>
          <a:xfrm>
            <a:off x="0" y="1790640"/>
            <a:ext cx="9143280" cy="33523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3457440" y="2828880"/>
            <a:ext cx="4818960" cy="99000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trike="noStrike" u="none">
                <a:solidFill>
                  <a:schemeClr val="dk1"/>
                </a:solidFill>
                <a:uFillTx/>
                <a:latin typeface="Montserrat Medium"/>
                <a:ea typeface="Montserrat Medium"/>
              </a:rPr>
              <a:t>Components</a:t>
            </a:r>
            <a:endParaRPr b="0" lang="en-US" sz="4500" strike="noStrike" u="none">
              <a:solidFill>
                <a:srgbClr val="ffffff"/>
              </a:solidFill>
              <a:uFillTx/>
              <a:latin typeface="Arial"/>
            </a:endParaRPr>
          </a:p>
        </p:txBody>
      </p:sp>
      <p:sp>
        <p:nvSpPr>
          <p:cNvPr id="241" name="PlaceHolder 2"/>
          <p:cNvSpPr>
            <a:spLocks noGrp="1"/>
          </p:cNvSpPr>
          <p:nvPr>
            <p:ph type="title"/>
          </p:nvPr>
        </p:nvSpPr>
        <p:spPr>
          <a:xfrm>
            <a:off x="3457440" y="1733400"/>
            <a:ext cx="1447200" cy="106596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 sz="6000" strike="noStrike" u="none">
                <a:solidFill>
                  <a:schemeClr val="accent4"/>
                </a:solidFill>
                <a:uFillTx/>
                <a:latin typeface="Montserrat ExtraBold"/>
                <a:ea typeface="Montserrat ExtraBold"/>
              </a:rPr>
              <a:t>01</a:t>
            </a:r>
            <a:endParaRPr b="0" lang="en-US" sz="6000" strike="noStrike" u="none">
              <a:solidFill>
                <a:srgbClr val="ffffff"/>
              </a:solidFill>
              <a:uFillTx/>
              <a:latin typeface="Arial"/>
            </a:endParaRPr>
          </a:p>
        </p:txBody>
      </p:sp>
      <p:sp>
        <p:nvSpPr>
          <p:cNvPr id="242" name="Google Shape;358;p31"/>
          <p:cNvSpPr/>
          <p:nvPr/>
        </p:nvSpPr>
        <p:spPr>
          <a:xfrm rot="19800000">
            <a:off x="2847600" y="1495440"/>
            <a:ext cx="1132920" cy="256320"/>
          </a:xfrm>
          <a:prstGeom prst="rect">
            <a:avLst/>
          </a:prstGeom>
          <a:noFill/>
          <a:ln w="0">
            <a:noFill/>
          </a:ln>
        </p:spPr>
        <p:style>
          <a:lnRef idx="0"/>
          <a:fillRef idx="0"/>
          <a:effectRef idx="0"/>
          <a:fontRef idx="minor"/>
        </p:style>
        <p:txBody>
          <a:bodyPr lIns="870823080" rIns="870823080" tIns="128160" bIns="128160" anchor="t">
            <a:normAutofit/>
          </a:bodyPr>
          <a:p>
            <a:pPr algn="ctr" defTabSz="914400">
              <a:lnSpc>
                <a:spcPct val="100000"/>
              </a:lnSpc>
              <a:tabLst>
                <a:tab algn="l" pos="0"/>
              </a:tabLst>
            </a:pPr>
            <a:endParaRPr b="0" lang="fr-FR" sz="1800" strike="noStrike" u="none">
              <a:solidFill>
                <a:schemeClr val="dk1"/>
              </a:solidFill>
              <a:uFillTx/>
              <a:latin typeface="Arial"/>
            </a:endParaRPr>
          </a:p>
        </p:txBody>
      </p:sp>
      <p:grpSp>
        <p:nvGrpSpPr>
          <p:cNvPr id="243" name="Google Shape;359;p31"/>
          <p:cNvGrpSpPr/>
          <p:nvPr/>
        </p:nvGrpSpPr>
        <p:grpSpPr>
          <a:xfrm>
            <a:off x="906840" y="2311920"/>
            <a:ext cx="7262640" cy="2039760"/>
            <a:chOff x="906840" y="2311920"/>
            <a:chExt cx="7262640" cy="2039760"/>
          </a:xfrm>
        </p:grpSpPr>
        <p:grpSp>
          <p:nvGrpSpPr>
            <p:cNvPr id="244" name="Google Shape;360;p31"/>
            <p:cNvGrpSpPr/>
            <p:nvPr/>
          </p:nvGrpSpPr>
          <p:grpSpPr>
            <a:xfrm>
              <a:off x="7650720" y="4284000"/>
              <a:ext cx="518760" cy="67680"/>
              <a:chOff x="7650720" y="4284000"/>
              <a:chExt cx="518760" cy="67680"/>
            </a:xfrm>
          </p:grpSpPr>
          <p:sp>
            <p:nvSpPr>
              <p:cNvPr id="245" name="Google Shape;361;p31"/>
              <p:cNvSpPr/>
              <p:nvPr/>
            </p:nvSpPr>
            <p:spPr>
              <a:xfrm>
                <a:off x="765072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46" name="Google Shape;362;p31"/>
              <p:cNvSpPr/>
              <p:nvPr/>
            </p:nvSpPr>
            <p:spPr>
              <a:xfrm>
                <a:off x="787608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47" name="Google Shape;363;p31"/>
              <p:cNvSpPr/>
              <p:nvPr/>
            </p:nvSpPr>
            <p:spPr>
              <a:xfrm>
                <a:off x="810180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248" name="Google Shape;364;p31"/>
            <p:cNvGrpSpPr/>
            <p:nvPr/>
          </p:nvGrpSpPr>
          <p:grpSpPr>
            <a:xfrm>
              <a:off x="906840" y="2311920"/>
              <a:ext cx="67680" cy="518760"/>
              <a:chOff x="906840" y="2311920"/>
              <a:chExt cx="67680" cy="518760"/>
            </a:xfrm>
          </p:grpSpPr>
          <p:sp>
            <p:nvSpPr>
              <p:cNvPr id="249" name="Google Shape;365;p31"/>
              <p:cNvSpPr/>
              <p:nvPr/>
            </p:nvSpPr>
            <p:spPr>
              <a:xfrm rot="5400000">
                <a:off x="906840" y="23119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50" name="Google Shape;366;p31"/>
              <p:cNvSpPr/>
              <p:nvPr/>
            </p:nvSpPr>
            <p:spPr>
              <a:xfrm rot="5400000">
                <a:off x="906840" y="25376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51" name="Google Shape;367;p31"/>
              <p:cNvSpPr/>
              <p:nvPr/>
            </p:nvSpPr>
            <p:spPr>
              <a:xfrm rot="5400000">
                <a:off x="906840" y="2763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581040" y="495360"/>
            <a:ext cx="3533040" cy="109476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trike="noStrike" u="none">
                <a:solidFill>
                  <a:schemeClr val="dk1"/>
                </a:solidFill>
                <a:uFillTx/>
                <a:latin typeface="Montserrat ExtraBold"/>
                <a:ea typeface="Montserrat ExtraBold"/>
              </a:rPr>
              <a:t>Audio Elements</a:t>
            </a:r>
            <a:endParaRPr b="0" lang="en-US" sz="2100" strike="noStrike" u="none">
              <a:solidFill>
                <a:srgbClr val="ffffff"/>
              </a:solidFill>
              <a:uFillTx/>
              <a:latin typeface="Arial"/>
            </a:endParaRPr>
          </a:p>
        </p:txBody>
      </p:sp>
      <p:sp>
        <p:nvSpPr>
          <p:cNvPr id="253" name="PlaceHolder 2"/>
          <p:cNvSpPr>
            <a:spLocks noGrp="1"/>
          </p:cNvSpPr>
          <p:nvPr>
            <p:ph type="subTitle"/>
          </p:nvPr>
        </p:nvSpPr>
        <p:spPr>
          <a:xfrm>
            <a:off x="4114800" y="495360"/>
            <a:ext cx="4494960" cy="109476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n" sz="1200" strike="noStrike" u="none">
                <a:solidFill>
                  <a:schemeClr val="dk1"/>
                </a:solidFill>
                <a:uFillTx/>
                <a:latin typeface="DM Sans"/>
                <a:ea typeface="DM Sans"/>
              </a:rPr>
              <a:t>Audio in multimedia includes things like talking, music, and sound effects. It helps make the experience more fun and real. Good quality sound can help people enjoy it more and remember things better.</a:t>
            </a:r>
            <a:endParaRPr b="0" lang="en-US" sz="1200" strike="noStrike" u="none">
              <a:solidFill>
                <a:srgbClr val="ffffff"/>
              </a:solidFill>
              <a:uFillTx/>
              <a:latin typeface="Arial"/>
            </a:endParaRPr>
          </a:p>
        </p:txBody>
      </p:sp>
      <p:pic>
        <p:nvPicPr>
          <p:cNvPr id="254" name="Google Shape;570;p45" descr=""/>
          <p:cNvPicPr/>
          <p:nvPr/>
        </p:nvPicPr>
        <p:blipFill>
          <a:blip r:embed="rId1"/>
          <a:srcRect l="0" t="23820" r="0" b="10990"/>
          <a:stretch/>
        </p:blipFill>
        <p:spPr>
          <a:xfrm>
            <a:off x="0" y="1790640"/>
            <a:ext cx="9143280" cy="33523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019400" y="905040"/>
            <a:ext cx="4295160" cy="5709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0" lang="en" sz="3000" strike="noStrike" u="none">
                <a:solidFill>
                  <a:schemeClr val="dk1"/>
                </a:solidFill>
                <a:uFillTx/>
                <a:latin typeface="Montserrat ExtraBold"/>
                <a:ea typeface="Montserrat ExtraBold"/>
              </a:rPr>
              <a:t>Video Elements</a:t>
            </a:r>
            <a:endParaRPr b="0" lang="en-US" sz="3000" strike="noStrike" u="none">
              <a:solidFill>
                <a:srgbClr val="ffffff"/>
              </a:solidFill>
              <a:uFillTx/>
              <a:latin typeface="Arial"/>
            </a:endParaRPr>
          </a:p>
        </p:txBody>
      </p:sp>
      <p:sp>
        <p:nvSpPr>
          <p:cNvPr id="256" name="PlaceHolder 2"/>
          <p:cNvSpPr>
            <a:spLocks noGrp="1"/>
          </p:cNvSpPr>
          <p:nvPr>
            <p:ph type="subTitle"/>
          </p:nvPr>
        </p:nvSpPr>
        <p:spPr>
          <a:xfrm>
            <a:off x="4019400" y="2085840"/>
            <a:ext cx="4295160" cy="186624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n" sz="1200" strike="noStrike" u="none">
                <a:solidFill>
                  <a:schemeClr val="dk1"/>
                </a:solidFill>
                <a:uFillTx/>
                <a:latin typeface="DM Sans"/>
                <a:ea typeface="DM Sans"/>
              </a:rPr>
              <a:t>Videos in multimedia are a mix of pictures and sounds, like animations, real-life recordings, or slideshows. They are great for grabbing attention and making hard ideas easier to understand.</a:t>
            </a:r>
            <a:endParaRPr b="0" lang="en-US" sz="1200" strike="noStrike" u="none">
              <a:solidFill>
                <a:srgbClr val="ffffff"/>
              </a:solidFill>
              <a:uFillTx/>
              <a:latin typeface="Arial"/>
            </a:endParaRPr>
          </a:p>
          <a:p>
            <a:pPr indent="0">
              <a:lnSpc>
                <a:spcPct val="100000"/>
              </a:lnSpc>
              <a:spcBef>
                <a:spcPts val="1191"/>
              </a:spcBef>
              <a:spcAft>
                <a:spcPts val="992"/>
              </a:spcAft>
              <a:buNone/>
              <a:tabLst>
                <a:tab algn="l" pos="0"/>
              </a:tabLst>
            </a:pPr>
            <a:endParaRPr b="0" lang="en-US" sz="1200" strike="noStrike" u="none">
              <a:solidFill>
                <a:srgbClr val="ffffff"/>
              </a:solidFill>
              <a:uFillTx/>
              <a:latin typeface="Arial"/>
            </a:endParaRPr>
          </a:p>
        </p:txBody>
      </p:sp>
      <p:pic>
        <p:nvPicPr>
          <p:cNvPr id="257" name="Google Shape;348;p30" descr=""/>
          <p:cNvPicPr/>
          <p:nvPr/>
        </p:nvPicPr>
        <p:blipFill>
          <a:blip r:embed="rId1"/>
          <a:srcRect l="0" t="288" r="0" b="288"/>
          <a:stretch/>
        </p:blipFill>
        <p:spPr>
          <a:xfrm>
            <a:off x="0" y="0"/>
            <a:ext cx="3452400" cy="5142960"/>
          </a:xfrm>
          <a:prstGeom prst="rect">
            <a:avLst/>
          </a:prstGeom>
          <a:noFill/>
          <a:ln w="9525">
            <a:solidFill>
              <a:srgbClr val="ffffff"/>
            </a:solidFill>
            <a:round/>
          </a:ln>
        </p:spPr>
      </p:pic>
      <p:grpSp>
        <p:nvGrpSpPr>
          <p:cNvPr id="258" name="Google Shape;349;p30"/>
          <p:cNvGrpSpPr/>
          <p:nvPr/>
        </p:nvGrpSpPr>
        <p:grpSpPr>
          <a:xfrm>
            <a:off x="7041960" y="4324320"/>
            <a:ext cx="1598400" cy="483480"/>
            <a:chOff x="7041960" y="4324320"/>
            <a:chExt cx="1598400" cy="483480"/>
          </a:xfrm>
        </p:grpSpPr>
        <p:sp>
          <p:nvSpPr>
            <p:cNvPr id="259" name="Google Shape;350;p30"/>
            <p:cNvSpPr/>
            <p:nvPr/>
          </p:nvSpPr>
          <p:spPr>
            <a:xfrm>
              <a:off x="7041960" y="447660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60" name="Google Shape;351;p30"/>
            <p:cNvSpPr/>
            <p:nvPr/>
          </p:nvSpPr>
          <p:spPr>
            <a:xfrm>
              <a:off x="7041960" y="432432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581040" y="495360"/>
            <a:ext cx="3533040" cy="109476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trike="noStrike" u="none">
                <a:solidFill>
                  <a:schemeClr val="dk1"/>
                </a:solidFill>
                <a:uFillTx/>
                <a:latin typeface="Montserrat ExtraBold"/>
                <a:ea typeface="Montserrat ExtraBold"/>
              </a:rPr>
              <a:t>Graphic Elements</a:t>
            </a:r>
            <a:endParaRPr b="0" lang="en-US" sz="2100" strike="noStrike" u="none">
              <a:solidFill>
                <a:srgbClr val="ffffff"/>
              </a:solidFill>
              <a:uFillTx/>
              <a:latin typeface="Arial"/>
            </a:endParaRPr>
          </a:p>
        </p:txBody>
      </p:sp>
      <p:sp>
        <p:nvSpPr>
          <p:cNvPr id="262" name="PlaceHolder 2"/>
          <p:cNvSpPr>
            <a:spLocks noGrp="1"/>
          </p:cNvSpPr>
          <p:nvPr>
            <p:ph type="subTitle"/>
          </p:nvPr>
        </p:nvSpPr>
        <p:spPr>
          <a:xfrm>
            <a:off x="4114800" y="495360"/>
            <a:ext cx="4494960" cy="109476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n" sz="1200" strike="noStrike" u="none">
                <a:solidFill>
                  <a:schemeClr val="dk1"/>
                </a:solidFill>
                <a:uFillTx/>
                <a:latin typeface="DM Sans"/>
                <a:ea typeface="DM Sans"/>
              </a:rPr>
              <a:t>Graphics in multimedia include things like pictures, diagrams, and infographics. They help tell a story and make tricky ideas easier to get. Good visuals also help people stay interested and remember information better.</a:t>
            </a:r>
            <a:endParaRPr b="0" lang="en-US" sz="1200" strike="noStrike" u="none">
              <a:solidFill>
                <a:srgbClr val="ffffff"/>
              </a:solidFill>
              <a:uFillTx/>
              <a:latin typeface="Arial"/>
            </a:endParaRPr>
          </a:p>
        </p:txBody>
      </p:sp>
      <p:pic>
        <p:nvPicPr>
          <p:cNvPr id="263" name="Google Shape;570;p45" descr=""/>
          <p:cNvPicPr/>
          <p:nvPr/>
        </p:nvPicPr>
        <p:blipFill>
          <a:blip r:embed="rId1"/>
          <a:srcRect l="0" t="23820" r="0" b="10990"/>
          <a:stretch/>
        </p:blipFill>
        <p:spPr>
          <a:xfrm>
            <a:off x="0" y="1790640"/>
            <a:ext cx="9143280" cy="33523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581040" y="495360"/>
            <a:ext cx="3533040" cy="109476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trike="noStrike" u="none">
                <a:solidFill>
                  <a:schemeClr val="dk1"/>
                </a:solidFill>
                <a:uFillTx/>
                <a:latin typeface="Montserrat ExtraBold"/>
                <a:ea typeface="Montserrat ExtraBold"/>
              </a:rPr>
              <a:t>Text Elements</a:t>
            </a:r>
            <a:endParaRPr b="0" lang="en-US" sz="2100" strike="noStrike" u="none">
              <a:solidFill>
                <a:srgbClr val="ffffff"/>
              </a:solidFill>
              <a:uFillTx/>
              <a:latin typeface="Arial"/>
            </a:endParaRPr>
          </a:p>
        </p:txBody>
      </p:sp>
      <p:sp>
        <p:nvSpPr>
          <p:cNvPr id="265" name="PlaceHolder 2"/>
          <p:cNvSpPr>
            <a:spLocks noGrp="1"/>
          </p:cNvSpPr>
          <p:nvPr>
            <p:ph type="subTitle"/>
          </p:nvPr>
        </p:nvSpPr>
        <p:spPr>
          <a:xfrm>
            <a:off x="4114080" y="505440"/>
            <a:ext cx="4494960" cy="1094760"/>
          </a:xfrm>
          <a:prstGeom prst="rect">
            <a:avLst/>
          </a:prstGeom>
          <a:noFill/>
          <a:ln w="0">
            <a:noFill/>
          </a:ln>
        </p:spPr>
        <p:txBody>
          <a:bodyPr lIns="91440" rIns="91440" tIns="91440" bIns="91440" anchor="t">
            <a:normAutofit/>
          </a:bodyPr>
          <a:p>
            <a:pPr indent="0">
              <a:spcBef>
                <a:spcPts val="1191"/>
              </a:spcBef>
              <a:spcAft>
                <a:spcPts val="992"/>
              </a:spcAft>
              <a:buNone/>
            </a:pPr>
            <a:r>
              <a:rPr b="0" lang="en-US" sz="1200" strike="noStrike" u="none">
                <a:solidFill>
                  <a:srgbClr val="ffffff"/>
                </a:solidFill>
                <a:uFillTx/>
                <a:latin typeface="Arial"/>
              </a:rPr>
              <a:t>Text in multimedia includes words, sentences, and written information. It helps explain ideas clearly and gives important details. Good text makes it easier for people to understand and follow along with the content.</a:t>
            </a:r>
            <a:endParaRPr b="0" lang="en-US" sz="1200" strike="noStrike" u="none">
              <a:solidFill>
                <a:srgbClr val="ffffff"/>
              </a:solidFill>
              <a:uFillTx/>
              <a:latin typeface="Arial"/>
            </a:endParaRPr>
          </a:p>
          <a:p>
            <a:pPr indent="0">
              <a:spcBef>
                <a:spcPts val="1191"/>
              </a:spcBef>
              <a:spcAft>
                <a:spcPts val="992"/>
              </a:spcAft>
              <a:buNone/>
            </a:pPr>
            <a:endParaRPr b="0" lang="en-US" sz="1200" strike="noStrike" u="none">
              <a:solidFill>
                <a:srgbClr val="ffffff"/>
              </a:solidFill>
              <a:uFillTx/>
              <a:latin typeface="Arial"/>
            </a:endParaRPr>
          </a:p>
        </p:txBody>
      </p:sp>
      <p:pic>
        <p:nvPicPr>
          <p:cNvPr id="266" name="Google Shape;570;p 1" descr=""/>
          <p:cNvPicPr/>
          <p:nvPr/>
        </p:nvPicPr>
        <p:blipFill>
          <a:blip r:embed="rId1"/>
          <a:srcRect l="0" t="23820" r="0" b="10990"/>
          <a:stretch/>
        </p:blipFill>
        <p:spPr>
          <a:xfrm>
            <a:off x="0" y="1791000"/>
            <a:ext cx="9143280" cy="33523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457440" y="2828880"/>
            <a:ext cx="4818960" cy="99000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trike="noStrike" u="none">
                <a:solidFill>
                  <a:schemeClr val="dk1"/>
                </a:solidFill>
                <a:uFillTx/>
                <a:latin typeface="Montserrat Medium"/>
                <a:ea typeface="Montserrat Medium"/>
              </a:rPr>
              <a:t>Advantages</a:t>
            </a:r>
            <a:endParaRPr b="0" lang="en-US" sz="4500" strike="noStrike" u="none">
              <a:solidFill>
                <a:srgbClr val="ffffff"/>
              </a:solidFill>
              <a:uFillTx/>
              <a:latin typeface="Arial"/>
            </a:endParaRPr>
          </a:p>
        </p:txBody>
      </p:sp>
      <p:sp>
        <p:nvSpPr>
          <p:cNvPr id="268" name="PlaceHolder 2"/>
          <p:cNvSpPr>
            <a:spLocks noGrp="1"/>
          </p:cNvSpPr>
          <p:nvPr>
            <p:ph type="title"/>
          </p:nvPr>
        </p:nvSpPr>
        <p:spPr>
          <a:xfrm>
            <a:off x="3457440" y="1733400"/>
            <a:ext cx="1447200" cy="106596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 sz="6000" strike="noStrike" u="none">
                <a:solidFill>
                  <a:schemeClr val="accent4"/>
                </a:solidFill>
                <a:uFillTx/>
                <a:latin typeface="Montserrat ExtraBold"/>
                <a:ea typeface="Montserrat ExtraBold"/>
              </a:rPr>
              <a:t>02</a:t>
            </a:r>
            <a:endParaRPr b="0" lang="en-US" sz="6000" strike="noStrike" u="none">
              <a:solidFill>
                <a:srgbClr val="ffffff"/>
              </a:solidFill>
              <a:uFillTx/>
              <a:latin typeface="Arial"/>
            </a:endParaRPr>
          </a:p>
        </p:txBody>
      </p:sp>
      <p:sp>
        <p:nvSpPr>
          <p:cNvPr id="269" name="Google Shape;358;p31"/>
          <p:cNvSpPr/>
          <p:nvPr/>
        </p:nvSpPr>
        <p:spPr>
          <a:xfrm rot="19800000">
            <a:off x="2847600" y="1495440"/>
            <a:ext cx="1132920" cy="256320"/>
          </a:xfrm>
          <a:prstGeom prst="rect">
            <a:avLst/>
          </a:prstGeom>
          <a:noFill/>
          <a:ln w="0">
            <a:noFill/>
          </a:ln>
        </p:spPr>
        <p:style>
          <a:lnRef idx="0"/>
          <a:fillRef idx="0"/>
          <a:effectRef idx="0"/>
          <a:fontRef idx="minor"/>
        </p:style>
        <p:txBody>
          <a:bodyPr lIns="870823080" rIns="870823080" tIns="128160" bIns="128160" anchor="t">
            <a:normAutofit/>
          </a:bodyPr>
          <a:p>
            <a:pPr algn="ctr" defTabSz="914400">
              <a:lnSpc>
                <a:spcPct val="100000"/>
              </a:lnSpc>
              <a:tabLst>
                <a:tab algn="l" pos="0"/>
              </a:tabLst>
            </a:pPr>
            <a:endParaRPr b="0" lang="fr-FR" sz="1800" strike="noStrike" u="none">
              <a:solidFill>
                <a:schemeClr val="dk1"/>
              </a:solidFill>
              <a:uFillTx/>
              <a:latin typeface="Arial"/>
            </a:endParaRPr>
          </a:p>
        </p:txBody>
      </p:sp>
      <p:grpSp>
        <p:nvGrpSpPr>
          <p:cNvPr id="270" name="Google Shape;359;p31"/>
          <p:cNvGrpSpPr/>
          <p:nvPr/>
        </p:nvGrpSpPr>
        <p:grpSpPr>
          <a:xfrm>
            <a:off x="906840" y="2311920"/>
            <a:ext cx="7262640" cy="2039760"/>
            <a:chOff x="906840" y="2311920"/>
            <a:chExt cx="7262640" cy="2039760"/>
          </a:xfrm>
        </p:grpSpPr>
        <p:grpSp>
          <p:nvGrpSpPr>
            <p:cNvPr id="271" name="Google Shape;360;p31"/>
            <p:cNvGrpSpPr/>
            <p:nvPr/>
          </p:nvGrpSpPr>
          <p:grpSpPr>
            <a:xfrm>
              <a:off x="7650720" y="4284000"/>
              <a:ext cx="518760" cy="67680"/>
              <a:chOff x="7650720" y="4284000"/>
              <a:chExt cx="518760" cy="67680"/>
            </a:xfrm>
          </p:grpSpPr>
          <p:sp>
            <p:nvSpPr>
              <p:cNvPr id="272" name="Google Shape;361;p31"/>
              <p:cNvSpPr/>
              <p:nvPr/>
            </p:nvSpPr>
            <p:spPr>
              <a:xfrm>
                <a:off x="765072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73" name="Google Shape;362;p31"/>
              <p:cNvSpPr/>
              <p:nvPr/>
            </p:nvSpPr>
            <p:spPr>
              <a:xfrm>
                <a:off x="787608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74" name="Google Shape;363;p31"/>
              <p:cNvSpPr/>
              <p:nvPr/>
            </p:nvSpPr>
            <p:spPr>
              <a:xfrm>
                <a:off x="8101800" y="4284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nvGrpSpPr>
            <p:cNvPr id="275" name="Google Shape;364;p31"/>
            <p:cNvGrpSpPr/>
            <p:nvPr/>
          </p:nvGrpSpPr>
          <p:grpSpPr>
            <a:xfrm>
              <a:off x="906840" y="2311920"/>
              <a:ext cx="67680" cy="518760"/>
              <a:chOff x="906840" y="2311920"/>
              <a:chExt cx="67680" cy="518760"/>
            </a:xfrm>
          </p:grpSpPr>
          <p:sp>
            <p:nvSpPr>
              <p:cNvPr id="276" name="Google Shape;365;p31"/>
              <p:cNvSpPr/>
              <p:nvPr/>
            </p:nvSpPr>
            <p:spPr>
              <a:xfrm rot="5400000">
                <a:off x="906840" y="231192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77" name="Google Shape;366;p31"/>
              <p:cNvSpPr/>
              <p:nvPr/>
            </p:nvSpPr>
            <p:spPr>
              <a:xfrm rot="5400000">
                <a:off x="906840" y="253764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78" name="Google Shape;367;p31"/>
              <p:cNvSpPr/>
              <p:nvPr/>
            </p:nvSpPr>
            <p:spPr>
              <a:xfrm rot="5400000">
                <a:off x="906840" y="2763000"/>
                <a:ext cx="67680" cy="67680"/>
              </a:xfrm>
              <a:prstGeom prst="ellipse">
                <a:avLst/>
              </a:prstGeom>
              <a:noFill/>
              <a:ln w="9525">
                <a:solidFill>
                  <a:srgbClr val="ffffff"/>
                </a:solidFill>
                <a:round/>
              </a:ln>
            </p:spPr>
            <p:style>
              <a:lnRef idx="0"/>
              <a:fillRef idx="0"/>
              <a:effectRef idx="0"/>
              <a:fontRef idx="minor"/>
            </p:style>
            <p:txBody>
              <a:bodyPr lIns="90000" rIns="90000" tIns="24120" bIns="2412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4019400" y="905040"/>
            <a:ext cx="4295160" cy="5709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0" lang="en" sz="3000" strike="noStrike" u="none">
                <a:solidFill>
                  <a:schemeClr val="dk1"/>
                </a:solidFill>
                <a:uFillTx/>
                <a:latin typeface="Montserrat ExtraBold"/>
                <a:ea typeface="Montserrat ExtraBold"/>
              </a:rPr>
              <a:t>More Engagement</a:t>
            </a:r>
            <a:endParaRPr b="0" lang="en-US" sz="3000" strike="noStrike" u="none">
              <a:solidFill>
                <a:srgbClr val="ffffff"/>
              </a:solidFill>
              <a:uFillTx/>
              <a:latin typeface="Arial"/>
            </a:endParaRPr>
          </a:p>
        </p:txBody>
      </p:sp>
      <p:sp>
        <p:nvSpPr>
          <p:cNvPr id="280" name="PlaceHolder 2"/>
          <p:cNvSpPr>
            <a:spLocks noGrp="1"/>
          </p:cNvSpPr>
          <p:nvPr>
            <p:ph type="subTitle"/>
          </p:nvPr>
        </p:nvSpPr>
        <p:spPr>
          <a:xfrm>
            <a:off x="4019400" y="2085840"/>
            <a:ext cx="4295160" cy="1866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uFillTx/>
                <a:latin typeface="DM Sans"/>
                <a:ea typeface="DM Sans"/>
              </a:rPr>
              <a:t>Multimedia captures the audience's attention more effectively than traditional presentations. By incorporating various formats such as audio, video, and interactive content, it keeps users engaged and encourages active participation, leading to a more dynamic learning experience.</a:t>
            </a:r>
            <a:endParaRPr b="0" lang="en-US" sz="1200" strike="noStrike" u="none">
              <a:solidFill>
                <a:srgbClr val="ffffff"/>
              </a:solidFill>
              <a:uFillTx/>
              <a:latin typeface="Arial"/>
            </a:endParaRPr>
          </a:p>
        </p:txBody>
      </p:sp>
      <p:pic>
        <p:nvPicPr>
          <p:cNvPr id="281" name="Google Shape;348;p30" descr=""/>
          <p:cNvPicPr/>
          <p:nvPr/>
        </p:nvPicPr>
        <p:blipFill>
          <a:blip r:embed="rId1"/>
          <a:srcRect l="0" t="288" r="0" b="288"/>
          <a:stretch/>
        </p:blipFill>
        <p:spPr>
          <a:xfrm>
            <a:off x="0" y="0"/>
            <a:ext cx="3452400" cy="5142960"/>
          </a:xfrm>
          <a:prstGeom prst="rect">
            <a:avLst/>
          </a:prstGeom>
          <a:noFill/>
          <a:ln w="9525">
            <a:solidFill>
              <a:srgbClr val="ffffff"/>
            </a:solidFill>
            <a:round/>
          </a:ln>
        </p:spPr>
      </p:pic>
      <p:grpSp>
        <p:nvGrpSpPr>
          <p:cNvPr id="282" name="Google Shape;349;p30"/>
          <p:cNvGrpSpPr/>
          <p:nvPr/>
        </p:nvGrpSpPr>
        <p:grpSpPr>
          <a:xfrm>
            <a:off x="7041960" y="4324320"/>
            <a:ext cx="1598400" cy="483480"/>
            <a:chOff x="7041960" y="4324320"/>
            <a:chExt cx="1598400" cy="483480"/>
          </a:xfrm>
        </p:grpSpPr>
        <p:sp>
          <p:nvSpPr>
            <p:cNvPr id="283" name="Google Shape;350;p30"/>
            <p:cNvSpPr/>
            <p:nvPr/>
          </p:nvSpPr>
          <p:spPr>
            <a:xfrm>
              <a:off x="7041960" y="447660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sp>
          <p:nvSpPr>
            <p:cNvPr id="284" name="Google Shape;351;p30"/>
            <p:cNvSpPr/>
            <p:nvPr/>
          </p:nvSpPr>
          <p:spPr>
            <a:xfrm>
              <a:off x="7041960" y="4324320"/>
              <a:ext cx="1598400" cy="331200"/>
            </a:xfrm>
            <a:prstGeom prst="ellipse">
              <a:avLst/>
            </a:prstGeom>
            <a:noFill/>
            <a:ln w="9525">
              <a:solidFill>
                <a:srgbClr val="ffffff"/>
              </a:solidFill>
              <a:round/>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trike="noStrike" u="none">
                <a:solidFill>
                  <a:srgbClr val="ffffff"/>
                </a:solidFill>
                <a:uFillTx/>
                <a:latin typeface="OpenSymbo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LibreOffice/24.8.6.2$Linux_X86_64 LibreOffice_project/d50be90c1d90f0f90a5235ffcbbafbbfa38a83c2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2025-04-27T01:24:49Z</dcterms:created>
  <dc:creator>Unknown Creator</dc:creator>
  <dc:description/>
  <dc:language>en-US</dc:language>
  <cp:lastModifiedBy/>
  <dcterms:modified xsi:type="dcterms:W3CDTF">2025-04-27T07:37:59Z</dcterms:modified>
  <cp:revision>2</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