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aed849786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5aed849786_0_1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aed849b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aed849b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af00ae1e4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af00ae1e4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It is helpful for the company to validate their customer recommendation.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aed8497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aed8497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aed849b8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aed849b8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af00ae1e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af00ae1e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They can introduce clothing for the age groups 1-16 and can also increase the apparels which can attarct the 17-35 years of age.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aeed41c3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aeed41c3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 groups, departments , most, least add ons.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af00ae1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af00ae1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Suggestive selling on Bottoms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aed849786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divided the customer age into groups starting from 17 to 99 . so based on the age range , we plotted the graph aginst the ratings in which we got similar count of ratings for ll the age ranges. </a:t>
            </a:r>
            <a:endParaRPr/>
          </a:p>
        </p:txBody>
      </p:sp>
      <p:sp>
        <p:nvSpPr>
          <p:cNvPr id="255" name="Google Shape;255;g5aed849786_0_1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5af00ae1e4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5af00ae1e4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To c</a:t>
            </a:r>
            <a:r>
              <a:rPr lang="en"/>
              <a:t>lassify each review whether it recommends the reviewed product or not and whether it consists of positive, negative, or neutral sentiment.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Through sentiment analysis, we got the total positive, negative and neutral score. . In this dataset, the positive sentiment is more for most of the products when compared to the other products which indicates most of the products purchased our liked by the customer. The sentiment polarity is widely used by companies for understanding their clients through their customer support in social media, or through their review boards online.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aed849786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5aed849786_0_2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5ad7f385a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5ad7f385a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interesting finding is about the  review text, sentiment recommendation and rating. Customers who rated and recommended the products gave negative review text. The customer might not like the apparel type or size. So the marketing team can focus on the review text given by the customer, in order to retain the customer and to improve their shopping experience.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af00ae1e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af00ae1e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af00ae1e4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af00ae1e4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af00ae1e4_3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af00ae1e4_3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aed849786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Predictive customer analytics is an cuntinous imporovment model</a:t>
            </a:r>
            <a:endParaRPr/>
          </a:p>
        </p:txBody>
      </p:sp>
      <p:sp>
        <p:nvSpPr>
          <p:cNvPr id="157" name="Google Shape;157;g5aed849786_0_3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aed84978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This is a Women’s Clothing E-Commerce dataset revolving around the reviews written by customers. Its nine supportive features offer a great environment to parse out the text through its multiple dimensions. Because this is real commercial data, it has been anonymized, and references to the company in the review text and body have been replaced with “retailer”.</a:t>
            </a:r>
            <a:endParaRPr/>
          </a:p>
        </p:txBody>
      </p:sp>
      <p:sp>
        <p:nvSpPr>
          <p:cNvPr id="164" name="Google Shape;164;g5aed849786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ad7f385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ad7f385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aa6cc7fb6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aa6cc7fb6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aed84978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removed a column review_tilte as there are more null values , we handeled the sentiment analysis for review _text  by giving the value 99 </a:t>
            </a:r>
            <a:endParaRPr/>
          </a:p>
        </p:txBody>
      </p:sp>
      <p:sp>
        <p:nvSpPr>
          <p:cNvPr id="185" name="Google Shape;185;g5aed849786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aed849786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5aed849786_0_1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57" name="Shape 57"/>
        <p:cNvGrpSpPr/>
        <p:nvPr/>
      </p:nvGrpSpPr>
      <p:grpSpPr>
        <a:xfrm>
          <a:off x="0" y="0"/>
          <a:ext cx="0" cy="0"/>
          <a:chOff x="0" y="0"/>
          <a:chExt cx="0" cy="0"/>
        </a:xfrm>
      </p:grpSpPr>
      <p:sp>
        <p:nvSpPr>
          <p:cNvPr id="58" name="Google Shape;58;p14"/>
          <p:cNvSpPr/>
          <p:nvPr/>
        </p:nvSpPr>
        <p:spPr>
          <a:xfrm>
            <a:off x="0" y="0"/>
            <a:ext cx="9144000" cy="3429000"/>
          </a:xfrm>
          <a:prstGeom prst="rect">
            <a:avLst/>
          </a:prstGeom>
          <a:solidFill>
            <a:srgbClr val="1482AB"/>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9" name="Google Shape;59;p14"/>
          <p:cNvSpPr/>
          <p:nvPr/>
        </p:nvSpPr>
        <p:spPr>
          <a:xfrm>
            <a:off x="-1" y="0"/>
            <a:ext cx="9144000" cy="3429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0" name="Google Shape;60;p14"/>
          <p:cNvSpPr txBox="1"/>
          <p:nvPr>
            <p:ph type="ctrTitle"/>
          </p:nvPr>
        </p:nvSpPr>
        <p:spPr>
          <a:xfrm>
            <a:off x="342900" y="3720103"/>
            <a:ext cx="5829300" cy="1097400"/>
          </a:xfrm>
          <a:prstGeom prst="rect">
            <a:avLst/>
          </a:prstGeom>
          <a:noFill/>
          <a:ln>
            <a:noFill/>
          </a:ln>
        </p:spPr>
        <p:txBody>
          <a:bodyPr anchorCtr="0" anchor="ctr" bIns="34275" lIns="68575" spcFirstLastPara="1" rIns="68575" wrap="square" tIns="34275">
            <a:noAutofit/>
          </a:bodyPr>
          <a:lstStyle>
            <a:lvl1pPr lvl="0" rtl="0" algn="r">
              <a:lnSpc>
                <a:spcPct val="80000"/>
              </a:lnSpc>
              <a:spcBef>
                <a:spcPts val="0"/>
              </a:spcBef>
              <a:spcAft>
                <a:spcPts val="0"/>
              </a:spcAft>
              <a:buClr>
                <a:srgbClr val="0C0C0C"/>
              </a:buClr>
              <a:buSzPts val="3800"/>
              <a:buFont typeface="Twentieth Century"/>
              <a:buNone/>
              <a:defRPr sz="38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1" name="Google Shape;61;p14"/>
          <p:cNvSpPr txBox="1"/>
          <p:nvPr>
            <p:ph idx="1" type="subTitle"/>
          </p:nvPr>
        </p:nvSpPr>
        <p:spPr>
          <a:xfrm>
            <a:off x="6457950" y="3720103"/>
            <a:ext cx="2400300" cy="10974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400"/>
              <a:buNone/>
              <a:defRPr sz="1400">
                <a:solidFill>
                  <a:srgbClr val="0C0C0C"/>
                </a:solidFill>
              </a:defRPr>
            </a:lvl1pPr>
            <a:lvl2pPr lvl="1" rtl="0" algn="ctr">
              <a:lnSpc>
                <a:spcPct val="90000"/>
              </a:lnSpc>
              <a:spcBef>
                <a:spcPts val="200"/>
              </a:spcBef>
              <a:spcAft>
                <a:spcPts val="0"/>
              </a:spcAft>
              <a:buSzPts val="1400"/>
              <a:buNone/>
              <a:defRPr sz="1400"/>
            </a:lvl2pPr>
            <a:lvl3pPr lvl="2" rtl="0" algn="ctr">
              <a:lnSpc>
                <a:spcPct val="90000"/>
              </a:lnSpc>
              <a:spcBef>
                <a:spcPts val="300"/>
              </a:spcBef>
              <a:spcAft>
                <a:spcPts val="0"/>
              </a:spcAft>
              <a:buSzPts val="1400"/>
              <a:buNone/>
              <a:defRPr sz="1400"/>
            </a:lvl3pPr>
            <a:lvl4pPr lvl="3" rtl="0" algn="ctr">
              <a:lnSpc>
                <a:spcPct val="90000"/>
              </a:lnSpc>
              <a:spcBef>
                <a:spcPts val="300"/>
              </a:spcBef>
              <a:spcAft>
                <a:spcPts val="0"/>
              </a:spcAft>
              <a:buSzPts val="1400"/>
              <a:buNone/>
              <a:defRPr sz="1400"/>
            </a:lvl4pPr>
            <a:lvl5pPr lvl="4" rtl="0" algn="ctr">
              <a:lnSpc>
                <a:spcPct val="90000"/>
              </a:lnSpc>
              <a:spcBef>
                <a:spcPts val="300"/>
              </a:spcBef>
              <a:spcAft>
                <a:spcPts val="0"/>
              </a:spcAft>
              <a:buSzPts val="1400"/>
              <a:buNone/>
              <a:defRPr sz="1400"/>
            </a:lvl5pPr>
            <a:lvl6pPr lvl="5" rtl="0" algn="ctr">
              <a:lnSpc>
                <a:spcPct val="90000"/>
              </a:lnSpc>
              <a:spcBef>
                <a:spcPts val="300"/>
              </a:spcBef>
              <a:spcAft>
                <a:spcPts val="0"/>
              </a:spcAft>
              <a:buSzPts val="1400"/>
              <a:buNone/>
              <a:defRPr sz="1400"/>
            </a:lvl6pPr>
            <a:lvl7pPr lvl="6" rtl="0" algn="ctr">
              <a:lnSpc>
                <a:spcPct val="90000"/>
              </a:lnSpc>
              <a:spcBef>
                <a:spcPts val="300"/>
              </a:spcBef>
              <a:spcAft>
                <a:spcPts val="0"/>
              </a:spcAft>
              <a:buSzPts val="1400"/>
              <a:buNone/>
              <a:defRPr sz="1400"/>
            </a:lvl7pPr>
            <a:lvl8pPr lvl="7" rtl="0" algn="ctr">
              <a:lnSpc>
                <a:spcPct val="90000"/>
              </a:lnSpc>
              <a:spcBef>
                <a:spcPts val="300"/>
              </a:spcBef>
              <a:spcAft>
                <a:spcPts val="0"/>
              </a:spcAft>
              <a:buSzPts val="1400"/>
              <a:buNone/>
              <a:defRPr sz="1400"/>
            </a:lvl8pPr>
            <a:lvl9pPr lvl="8" rtl="0" algn="ctr">
              <a:lnSpc>
                <a:spcPct val="90000"/>
              </a:lnSpc>
              <a:spcBef>
                <a:spcPts val="300"/>
              </a:spcBef>
              <a:spcAft>
                <a:spcPts val="300"/>
              </a:spcAft>
              <a:buSzPts val="1400"/>
              <a:buNone/>
              <a:defRPr sz="1400"/>
            </a:lvl9pPr>
          </a:lstStyle>
          <a:p/>
        </p:txBody>
      </p:sp>
      <p:sp>
        <p:nvSpPr>
          <p:cNvPr id="62" name="Google Shape;62;p14"/>
          <p:cNvSpPr txBox="1"/>
          <p:nvPr>
            <p:ph idx="10" type="dt"/>
          </p:nvPr>
        </p:nvSpPr>
        <p:spPr>
          <a:xfrm>
            <a:off x="768097" y="4853028"/>
            <a:ext cx="1615500" cy="2055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3" name="Google Shape;63;p14"/>
          <p:cNvSpPr txBox="1"/>
          <p:nvPr>
            <p:ph idx="11" type="ftr"/>
          </p:nvPr>
        </p:nvSpPr>
        <p:spPr>
          <a:xfrm>
            <a:off x="3632199" y="4853028"/>
            <a:ext cx="4426200" cy="2055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4" name="Google Shape;64;p14"/>
          <p:cNvSpPr txBox="1"/>
          <p:nvPr>
            <p:ph idx="12" type="sldNum"/>
          </p:nvPr>
        </p:nvSpPr>
        <p:spPr>
          <a:xfrm>
            <a:off x="8128000" y="4853028"/>
            <a:ext cx="730200" cy="2055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cxnSp>
        <p:nvCxnSpPr>
          <p:cNvPr id="65" name="Google Shape;65;p14"/>
          <p:cNvCxnSpPr/>
          <p:nvPr/>
        </p:nvCxnSpPr>
        <p:spPr>
          <a:xfrm rot="10800000">
            <a:off x="6290132" y="3948079"/>
            <a:ext cx="0" cy="6858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6" name="Shape 66"/>
        <p:cNvGrpSpPr/>
        <p:nvPr/>
      </p:nvGrpSpPr>
      <p:grpSpPr>
        <a:xfrm>
          <a:off x="0" y="0"/>
          <a:ext cx="0" cy="0"/>
          <a:chOff x="0" y="0"/>
          <a:chExt cx="0" cy="0"/>
        </a:xfrm>
      </p:grpSpPr>
      <p:sp>
        <p:nvSpPr>
          <p:cNvPr id="67" name="Google Shape;67;p15"/>
          <p:cNvSpPr txBox="1"/>
          <p:nvPr>
            <p:ph type="title"/>
          </p:nvPr>
        </p:nvSpPr>
        <p:spPr>
          <a:xfrm>
            <a:off x="768096" y="438912"/>
            <a:ext cx="7290000" cy="1124700"/>
          </a:xfrm>
          <a:prstGeom prst="rect">
            <a:avLst/>
          </a:prstGeom>
          <a:noFill/>
          <a:ln>
            <a:noFill/>
          </a:ln>
        </p:spPr>
        <p:txBody>
          <a:bodyPr anchorCtr="0" anchor="ctr" bIns="34275" lIns="68575" spcFirstLastPara="1" rIns="68575" wrap="square" tIns="34275">
            <a:noAutofit/>
          </a:bodyPr>
          <a:lstStyle>
            <a:lvl1pPr lvl="0" rtl="0" algn="l">
              <a:lnSpc>
                <a:spcPct val="80000"/>
              </a:lnSpc>
              <a:spcBef>
                <a:spcPts val="0"/>
              </a:spcBef>
              <a:spcAft>
                <a:spcPts val="0"/>
              </a:spcAft>
              <a:buClr>
                <a:srgbClr val="0C0C0C"/>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8" name="Google Shape;68;p15"/>
          <p:cNvSpPr txBox="1"/>
          <p:nvPr>
            <p:ph idx="1" type="body"/>
          </p:nvPr>
        </p:nvSpPr>
        <p:spPr>
          <a:xfrm>
            <a:off x="768096" y="1714500"/>
            <a:ext cx="7290000" cy="3017400"/>
          </a:xfrm>
          <a:prstGeom prst="rect">
            <a:avLst/>
          </a:prstGeom>
          <a:noFill/>
          <a:ln>
            <a:noFill/>
          </a:ln>
        </p:spPr>
        <p:txBody>
          <a:bodyPr anchorCtr="0" anchor="t" bIns="34275" lIns="34275" spcFirstLastPara="1" rIns="34275" wrap="square" tIns="34275">
            <a:no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69" name="Google Shape;69;p15"/>
          <p:cNvSpPr txBox="1"/>
          <p:nvPr>
            <p:ph idx="10" type="dt"/>
          </p:nvPr>
        </p:nvSpPr>
        <p:spPr>
          <a:xfrm>
            <a:off x="768097" y="4853028"/>
            <a:ext cx="1615500" cy="2055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0" name="Google Shape;70;p15"/>
          <p:cNvSpPr txBox="1"/>
          <p:nvPr>
            <p:ph idx="11" type="ftr"/>
          </p:nvPr>
        </p:nvSpPr>
        <p:spPr>
          <a:xfrm>
            <a:off x="3632199" y="4853028"/>
            <a:ext cx="4426200" cy="2055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1" name="Google Shape;71;p15"/>
          <p:cNvSpPr txBox="1"/>
          <p:nvPr>
            <p:ph idx="12" type="sldNum"/>
          </p:nvPr>
        </p:nvSpPr>
        <p:spPr>
          <a:xfrm>
            <a:off x="8128000" y="4853028"/>
            <a:ext cx="730200" cy="2055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72" name="Shape 72"/>
        <p:cNvGrpSpPr/>
        <p:nvPr/>
      </p:nvGrpSpPr>
      <p:grpSpPr>
        <a:xfrm>
          <a:off x="0" y="0"/>
          <a:ext cx="0" cy="0"/>
          <a:chOff x="0" y="0"/>
          <a:chExt cx="0" cy="0"/>
        </a:xfrm>
      </p:grpSpPr>
      <p:sp>
        <p:nvSpPr>
          <p:cNvPr id="73" name="Google Shape;73;p16"/>
          <p:cNvSpPr/>
          <p:nvPr/>
        </p:nvSpPr>
        <p:spPr>
          <a:xfrm>
            <a:off x="0" y="0"/>
            <a:ext cx="9144000" cy="3429000"/>
          </a:xfrm>
          <a:prstGeom prst="rect">
            <a:avLst/>
          </a:prstGeom>
          <a:solidFill>
            <a:srgbClr val="1D9AA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4" name="Google Shape;74;p16"/>
          <p:cNvSpPr/>
          <p:nvPr/>
        </p:nvSpPr>
        <p:spPr>
          <a:xfrm>
            <a:off x="-1" y="0"/>
            <a:ext cx="9144000" cy="3429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5" name="Google Shape;75;p16"/>
          <p:cNvSpPr txBox="1"/>
          <p:nvPr>
            <p:ph type="title"/>
          </p:nvPr>
        </p:nvSpPr>
        <p:spPr>
          <a:xfrm>
            <a:off x="342900" y="3720103"/>
            <a:ext cx="5829300" cy="1097400"/>
          </a:xfrm>
          <a:prstGeom prst="rect">
            <a:avLst/>
          </a:prstGeom>
          <a:noFill/>
          <a:ln>
            <a:noFill/>
          </a:ln>
        </p:spPr>
        <p:txBody>
          <a:bodyPr anchorCtr="0" anchor="ctr" bIns="34275" lIns="68575" spcFirstLastPara="1" rIns="68575" wrap="square" tIns="34275">
            <a:noAutofit/>
          </a:bodyPr>
          <a:lstStyle>
            <a:lvl1pPr lvl="0" rtl="0" algn="r">
              <a:lnSpc>
                <a:spcPct val="80000"/>
              </a:lnSpc>
              <a:spcBef>
                <a:spcPts val="0"/>
              </a:spcBef>
              <a:spcAft>
                <a:spcPts val="0"/>
              </a:spcAft>
              <a:buClr>
                <a:srgbClr val="0C0C0C"/>
              </a:buClr>
              <a:buSzPts val="3800"/>
              <a:buFont typeface="Twentieth Century"/>
              <a:buNone/>
              <a:defRPr b="0" sz="38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6" name="Google Shape;76;p16"/>
          <p:cNvSpPr txBox="1"/>
          <p:nvPr>
            <p:ph idx="1" type="body"/>
          </p:nvPr>
        </p:nvSpPr>
        <p:spPr>
          <a:xfrm>
            <a:off x="6457950" y="3720103"/>
            <a:ext cx="2400300" cy="1097400"/>
          </a:xfrm>
          <a:prstGeom prst="rect">
            <a:avLst/>
          </a:prstGeom>
          <a:noFill/>
          <a:ln>
            <a:noFill/>
          </a:ln>
        </p:spPr>
        <p:txBody>
          <a:bodyPr anchorCtr="0" anchor="ctr" bIns="34275" lIns="68575" spcFirstLastPara="1" rIns="68575" wrap="square" tIns="34275">
            <a:noAutofit/>
          </a:bodyPr>
          <a:lstStyle>
            <a:lvl1pPr indent="-228600" lvl="0" marL="457200" rtl="0" algn="l">
              <a:lnSpc>
                <a:spcPct val="100000"/>
              </a:lnSpc>
              <a:spcBef>
                <a:spcPts val="0"/>
              </a:spcBef>
              <a:spcAft>
                <a:spcPts val="0"/>
              </a:spcAft>
              <a:buSzPts val="1400"/>
              <a:buNone/>
              <a:defRPr sz="1400">
                <a:solidFill>
                  <a:srgbClr val="0C0C0C"/>
                </a:solidFill>
              </a:defRPr>
            </a:lvl1pPr>
            <a:lvl2pPr indent="-228600" lvl="1" marL="914400" rtl="0" algn="l">
              <a:lnSpc>
                <a:spcPct val="90000"/>
              </a:lnSpc>
              <a:spcBef>
                <a:spcPts val="200"/>
              </a:spcBef>
              <a:spcAft>
                <a:spcPts val="0"/>
              </a:spcAft>
              <a:buSzPts val="1400"/>
              <a:buNone/>
              <a:defRPr sz="1400">
                <a:solidFill>
                  <a:srgbClr val="888888"/>
                </a:solidFill>
              </a:defRPr>
            </a:lvl2pPr>
            <a:lvl3pPr indent="-228600" lvl="2" marL="1371600" rtl="0" algn="l">
              <a:lnSpc>
                <a:spcPct val="90000"/>
              </a:lnSpc>
              <a:spcBef>
                <a:spcPts val="300"/>
              </a:spcBef>
              <a:spcAft>
                <a:spcPts val="0"/>
              </a:spcAft>
              <a:buSzPts val="1200"/>
              <a:buNone/>
              <a:defRPr sz="1200">
                <a:solidFill>
                  <a:srgbClr val="888888"/>
                </a:solidFill>
              </a:defRPr>
            </a:lvl3pPr>
            <a:lvl4pPr indent="-228600" lvl="3" marL="1828800" rtl="0" algn="l">
              <a:lnSpc>
                <a:spcPct val="90000"/>
              </a:lnSpc>
              <a:spcBef>
                <a:spcPts val="300"/>
              </a:spcBef>
              <a:spcAft>
                <a:spcPts val="0"/>
              </a:spcAft>
              <a:buSzPts val="1100"/>
              <a:buNone/>
              <a:defRPr sz="1100">
                <a:solidFill>
                  <a:srgbClr val="888888"/>
                </a:solidFill>
              </a:defRPr>
            </a:lvl4pPr>
            <a:lvl5pPr indent="-228600" lvl="4" marL="2286000" rtl="0" algn="l">
              <a:lnSpc>
                <a:spcPct val="90000"/>
              </a:lnSpc>
              <a:spcBef>
                <a:spcPts val="300"/>
              </a:spcBef>
              <a:spcAft>
                <a:spcPts val="0"/>
              </a:spcAft>
              <a:buSzPts val="1100"/>
              <a:buNone/>
              <a:defRPr sz="1100">
                <a:solidFill>
                  <a:srgbClr val="888888"/>
                </a:solidFill>
              </a:defRPr>
            </a:lvl5pPr>
            <a:lvl6pPr indent="-228600" lvl="5" marL="2743200" rtl="0" algn="l">
              <a:lnSpc>
                <a:spcPct val="90000"/>
              </a:lnSpc>
              <a:spcBef>
                <a:spcPts val="300"/>
              </a:spcBef>
              <a:spcAft>
                <a:spcPts val="0"/>
              </a:spcAft>
              <a:buSzPts val="1100"/>
              <a:buNone/>
              <a:defRPr sz="1100">
                <a:solidFill>
                  <a:srgbClr val="888888"/>
                </a:solidFill>
              </a:defRPr>
            </a:lvl6pPr>
            <a:lvl7pPr indent="-228600" lvl="6" marL="3200400" rtl="0" algn="l">
              <a:lnSpc>
                <a:spcPct val="90000"/>
              </a:lnSpc>
              <a:spcBef>
                <a:spcPts val="300"/>
              </a:spcBef>
              <a:spcAft>
                <a:spcPts val="0"/>
              </a:spcAft>
              <a:buSzPts val="1100"/>
              <a:buNone/>
              <a:defRPr sz="1100">
                <a:solidFill>
                  <a:srgbClr val="888888"/>
                </a:solidFill>
              </a:defRPr>
            </a:lvl7pPr>
            <a:lvl8pPr indent="-228600" lvl="7" marL="3657600" rtl="0" algn="l">
              <a:lnSpc>
                <a:spcPct val="90000"/>
              </a:lnSpc>
              <a:spcBef>
                <a:spcPts val="300"/>
              </a:spcBef>
              <a:spcAft>
                <a:spcPts val="0"/>
              </a:spcAft>
              <a:buSzPts val="1100"/>
              <a:buNone/>
              <a:defRPr sz="1100">
                <a:solidFill>
                  <a:srgbClr val="888888"/>
                </a:solidFill>
              </a:defRPr>
            </a:lvl8pPr>
            <a:lvl9pPr indent="-228600" lvl="8" marL="4114800" rtl="0" algn="l">
              <a:lnSpc>
                <a:spcPct val="90000"/>
              </a:lnSpc>
              <a:spcBef>
                <a:spcPts val="300"/>
              </a:spcBef>
              <a:spcAft>
                <a:spcPts val="300"/>
              </a:spcAft>
              <a:buSzPts val="1100"/>
              <a:buNone/>
              <a:defRPr sz="1100">
                <a:solidFill>
                  <a:srgbClr val="888888"/>
                </a:solidFill>
              </a:defRPr>
            </a:lvl9pPr>
          </a:lstStyle>
          <a:p/>
        </p:txBody>
      </p:sp>
      <p:sp>
        <p:nvSpPr>
          <p:cNvPr id="77" name="Google Shape;77;p16"/>
          <p:cNvSpPr txBox="1"/>
          <p:nvPr>
            <p:ph idx="10" type="dt"/>
          </p:nvPr>
        </p:nvSpPr>
        <p:spPr>
          <a:xfrm>
            <a:off x="768097" y="4853028"/>
            <a:ext cx="1615500" cy="2055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8" name="Google Shape;78;p16"/>
          <p:cNvSpPr txBox="1"/>
          <p:nvPr>
            <p:ph idx="11" type="ftr"/>
          </p:nvPr>
        </p:nvSpPr>
        <p:spPr>
          <a:xfrm>
            <a:off x="3632199" y="4853028"/>
            <a:ext cx="4426200" cy="2055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9" name="Google Shape;79;p16"/>
          <p:cNvSpPr txBox="1"/>
          <p:nvPr>
            <p:ph idx="12" type="sldNum"/>
          </p:nvPr>
        </p:nvSpPr>
        <p:spPr>
          <a:xfrm>
            <a:off x="8128000" y="4853028"/>
            <a:ext cx="730200" cy="2055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cxnSp>
        <p:nvCxnSpPr>
          <p:cNvPr id="80" name="Google Shape;80;p16"/>
          <p:cNvCxnSpPr/>
          <p:nvPr/>
        </p:nvCxnSpPr>
        <p:spPr>
          <a:xfrm rot="10800000">
            <a:off x="6290132" y="3948079"/>
            <a:ext cx="0" cy="6858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81" name="Shape 81"/>
        <p:cNvGrpSpPr/>
        <p:nvPr/>
      </p:nvGrpSpPr>
      <p:grpSpPr>
        <a:xfrm>
          <a:off x="0" y="0"/>
          <a:ext cx="0" cy="0"/>
          <a:chOff x="0" y="0"/>
          <a:chExt cx="0" cy="0"/>
        </a:xfrm>
      </p:grpSpPr>
      <p:sp>
        <p:nvSpPr>
          <p:cNvPr id="82" name="Google Shape;82;p17"/>
          <p:cNvSpPr txBox="1"/>
          <p:nvPr>
            <p:ph type="title"/>
          </p:nvPr>
        </p:nvSpPr>
        <p:spPr>
          <a:xfrm>
            <a:off x="768096" y="438912"/>
            <a:ext cx="7290000" cy="1124700"/>
          </a:xfrm>
          <a:prstGeom prst="rect">
            <a:avLst/>
          </a:prstGeom>
          <a:noFill/>
          <a:ln>
            <a:noFill/>
          </a:ln>
        </p:spPr>
        <p:txBody>
          <a:bodyPr anchorCtr="0" anchor="ctr" bIns="34275" lIns="68575" spcFirstLastPara="1" rIns="68575" wrap="square" tIns="34275">
            <a:noAutofit/>
          </a:bodyPr>
          <a:lstStyle>
            <a:lvl1pPr lvl="0" rtl="0" algn="l">
              <a:lnSpc>
                <a:spcPct val="80000"/>
              </a:lnSpc>
              <a:spcBef>
                <a:spcPts val="0"/>
              </a:spcBef>
              <a:spcAft>
                <a:spcPts val="0"/>
              </a:spcAft>
              <a:buClr>
                <a:srgbClr val="0C0C0C"/>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3" name="Google Shape;83;p17"/>
          <p:cNvSpPr txBox="1"/>
          <p:nvPr>
            <p:ph idx="1" type="body"/>
          </p:nvPr>
        </p:nvSpPr>
        <p:spPr>
          <a:xfrm>
            <a:off x="768095" y="1714500"/>
            <a:ext cx="3566100" cy="3017400"/>
          </a:xfrm>
          <a:prstGeom prst="rect">
            <a:avLst/>
          </a:prstGeom>
          <a:noFill/>
          <a:ln>
            <a:noFill/>
          </a:ln>
        </p:spPr>
        <p:txBody>
          <a:bodyPr anchorCtr="0" anchor="t" bIns="34275" lIns="34275" spcFirstLastPara="1" rIns="34275" wrap="square" tIns="34275">
            <a:no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84" name="Google Shape;84;p17"/>
          <p:cNvSpPr txBox="1"/>
          <p:nvPr>
            <p:ph idx="2" type="body"/>
          </p:nvPr>
        </p:nvSpPr>
        <p:spPr>
          <a:xfrm>
            <a:off x="4491990" y="1714500"/>
            <a:ext cx="3566100" cy="3017400"/>
          </a:xfrm>
          <a:prstGeom prst="rect">
            <a:avLst/>
          </a:prstGeom>
          <a:noFill/>
          <a:ln>
            <a:noFill/>
          </a:ln>
        </p:spPr>
        <p:txBody>
          <a:bodyPr anchorCtr="0" anchor="t" bIns="34275" lIns="34275" spcFirstLastPara="1" rIns="34275" wrap="square" tIns="34275">
            <a:no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85" name="Google Shape;85;p17"/>
          <p:cNvSpPr txBox="1"/>
          <p:nvPr>
            <p:ph idx="10" type="dt"/>
          </p:nvPr>
        </p:nvSpPr>
        <p:spPr>
          <a:xfrm>
            <a:off x="768097" y="4853028"/>
            <a:ext cx="1615500" cy="2055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6" name="Google Shape;86;p17"/>
          <p:cNvSpPr txBox="1"/>
          <p:nvPr>
            <p:ph idx="11" type="ftr"/>
          </p:nvPr>
        </p:nvSpPr>
        <p:spPr>
          <a:xfrm>
            <a:off x="3632199" y="4853028"/>
            <a:ext cx="4426200" cy="2055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7" name="Google Shape;87;p17"/>
          <p:cNvSpPr txBox="1"/>
          <p:nvPr>
            <p:ph idx="12" type="sldNum"/>
          </p:nvPr>
        </p:nvSpPr>
        <p:spPr>
          <a:xfrm>
            <a:off x="8128000" y="4853028"/>
            <a:ext cx="730200" cy="2055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8" name="Shape 88"/>
        <p:cNvGrpSpPr/>
        <p:nvPr/>
      </p:nvGrpSpPr>
      <p:grpSpPr>
        <a:xfrm>
          <a:off x="0" y="0"/>
          <a:ext cx="0" cy="0"/>
          <a:chOff x="0" y="0"/>
          <a:chExt cx="0" cy="0"/>
        </a:xfrm>
      </p:grpSpPr>
      <p:sp>
        <p:nvSpPr>
          <p:cNvPr id="89" name="Google Shape;89;p18"/>
          <p:cNvSpPr txBox="1"/>
          <p:nvPr>
            <p:ph type="title"/>
          </p:nvPr>
        </p:nvSpPr>
        <p:spPr>
          <a:xfrm>
            <a:off x="768096" y="438912"/>
            <a:ext cx="7290000" cy="1124700"/>
          </a:xfrm>
          <a:prstGeom prst="rect">
            <a:avLst/>
          </a:prstGeom>
          <a:noFill/>
          <a:ln>
            <a:noFill/>
          </a:ln>
        </p:spPr>
        <p:txBody>
          <a:bodyPr anchorCtr="0" anchor="ctr" bIns="34275" lIns="68575" spcFirstLastPara="1" rIns="68575" wrap="square" tIns="34275">
            <a:noAutofit/>
          </a:bodyPr>
          <a:lstStyle>
            <a:lvl1pPr lvl="0" rtl="0" algn="l">
              <a:lnSpc>
                <a:spcPct val="80000"/>
              </a:lnSpc>
              <a:spcBef>
                <a:spcPts val="0"/>
              </a:spcBef>
              <a:spcAft>
                <a:spcPts val="0"/>
              </a:spcAft>
              <a:buClr>
                <a:srgbClr val="0C0C0C"/>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0" name="Google Shape;90;p18"/>
          <p:cNvSpPr txBox="1"/>
          <p:nvPr>
            <p:ph idx="1" type="body"/>
          </p:nvPr>
        </p:nvSpPr>
        <p:spPr>
          <a:xfrm>
            <a:off x="768096" y="1634727"/>
            <a:ext cx="3566100" cy="617100"/>
          </a:xfrm>
          <a:prstGeom prst="rect">
            <a:avLst/>
          </a:prstGeom>
          <a:noFill/>
          <a:ln>
            <a:noFill/>
          </a:ln>
        </p:spPr>
        <p:txBody>
          <a:bodyPr anchorCtr="0" anchor="ctr" bIns="34275" lIns="102875" spcFirstLastPara="1" rIns="102875" wrap="square" tIns="34275">
            <a:noAutofit/>
          </a:bodyPr>
          <a:lstStyle>
            <a:lvl1pPr indent="-228600" lvl="0" marL="457200" rtl="0" algn="l">
              <a:lnSpc>
                <a:spcPct val="90000"/>
              </a:lnSpc>
              <a:spcBef>
                <a:spcPts val="0"/>
              </a:spcBef>
              <a:spcAft>
                <a:spcPts val="0"/>
              </a:spcAft>
              <a:buSzPts val="1700"/>
              <a:buNone/>
              <a:defRPr b="0" sz="1700" cap="none">
                <a:solidFill>
                  <a:schemeClr val="accent1"/>
                </a:solidFill>
                <a:latin typeface="Twentieth Century"/>
                <a:ea typeface="Twentieth Century"/>
                <a:cs typeface="Twentieth Century"/>
                <a:sym typeface="Twentieth Century"/>
              </a:defRPr>
            </a:lvl1pPr>
            <a:lvl2pPr indent="-228600" lvl="1" marL="914400" rtl="0" algn="l">
              <a:lnSpc>
                <a:spcPct val="90000"/>
              </a:lnSpc>
              <a:spcBef>
                <a:spcPts val="200"/>
              </a:spcBef>
              <a:spcAft>
                <a:spcPts val="0"/>
              </a:spcAft>
              <a:buSzPts val="1500"/>
              <a:buNone/>
              <a:defRPr b="1" sz="1500"/>
            </a:lvl2pPr>
            <a:lvl3pPr indent="-228600" lvl="2" marL="1371600" rtl="0" algn="l">
              <a:lnSpc>
                <a:spcPct val="90000"/>
              </a:lnSpc>
              <a:spcBef>
                <a:spcPts val="300"/>
              </a:spcBef>
              <a:spcAft>
                <a:spcPts val="0"/>
              </a:spcAft>
              <a:buSzPts val="1400"/>
              <a:buNone/>
              <a:defRPr b="1" sz="1400"/>
            </a:lvl3pPr>
            <a:lvl4pPr indent="-228600" lvl="3" marL="1828800" rtl="0" algn="l">
              <a:lnSpc>
                <a:spcPct val="90000"/>
              </a:lnSpc>
              <a:spcBef>
                <a:spcPts val="300"/>
              </a:spcBef>
              <a:spcAft>
                <a:spcPts val="0"/>
              </a:spcAft>
              <a:buSzPts val="1200"/>
              <a:buNone/>
              <a:defRPr b="1" sz="1200"/>
            </a:lvl4pPr>
            <a:lvl5pPr indent="-228600" lvl="4" marL="2286000" rtl="0" algn="l">
              <a:lnSpc>
                <a:spcPct val="90000"/>
              </a:lnSpc>
              <a:spcBef>
                <a:spcPts val="300"/>
              </a:spcBef>
              <a:spcAft>
                <a:spcPts val="0"/>
              </a:spcAft>
              <a:buSzPts val="1200"/>
              <a:buNone/>
              <a:defRPr b="1" sz="1200"/>
            </a:lvl5pPr>
            <a:lvl6pPr indent="-228600" lvl="5" marL="2743200" rtl="0" algn="l">
              <a:lnSpc>
                <a:spcPct val="90000"/>
              </a:lnSpc>
              <a:spcBef>
                <a:spcPts val="300"/>
              </a:spcBef>
              <a:spcAft>
                <a:spcPts val="0"/>
              </a:spcAft>
              <a:buSzPts val="1200"/>
              <a:buNone/>
              <a:defRPr b="1" sz="1200"/>
            </a:lvl6pPr>
            <a:lvl7pPr indent="-228600" lvl="6" marL="3200400" rtl="0" algn="l">
              <a:lnSpc>
                <a:spcPct val="90000"/>
              </a:lnSpc>
              <a:spcBef>
                <a:spcPts val="300"/>
              </a:spcBef>
              <a:spcAft>
                <a:spcPts val="0"/>
              </a:spcAft>
              <a:buSzPts val="1200"/>
              <a:buNone/>
              <a:defRPr b="1" sz="1200"/>
            </a:lvl7pPr>
            <a:lvl8pPr indent="-228600" lvl="7" marL="3657600" rtl="0" algn="l">
              <a:lnSpc>
                <a:spcPct val="90000"/>
              </a:lnSpc>
              <a:spcBef>
                <a:spcPts val="300"/>
              </a:spcBef>
              <a:spcAft>
                <a:spcPts val="0"/>
              </a:spcAft>
              <a:buSzPts val="1200"/>
              <a:buNone/>
              <a:defRPr b="1" sz="1200"/>
            </a:lvl8pPr>
            <a:lvl9pPr indent="-228600" lvl="8" marL="4114800" rtl="0" algn="l">
              <a:lnSpc>
                <a:spcPct val="90000"/>
              </a:lnSpc>
              <a:spcBef>
                <a:spcPts val="300"/>
              </a:spcBef>
              <a:spcAft>
                <a:spcPts val="300"/>
              </a:spcAft>
              <a:buSzPts val="1200"/>
              <a:buNone/>
              <a:defRPr b="1" sz="1200"/>
            </a:lvl9pPr>
          </a:lstStyle>
          <a:p/>
        </p:txBody>
      </p:sp>
      <p:sp>
        <p:nvSpPr>
          <p:cNvPr id="91" name="Google Shape;91;p18"/>
          <p:cNvSpPr txBox="1"/>
          <p:nvPr>
            <p:ph idx="2" type="body"/>
          </p:nvPr>
        </p:nvSpPr>
        <p:spPr>
          <a:xfrm>
            <a:off x="768096" y="2225841"/>
            <a:ext cx="3566100" cy="2506200"/>
          </a:xfrm>
          <a:prstGeom prst="rect">
            <a:avLst/>
          </a:prstGeom>
          <a:noFill/>
          <a:ln>
            <a:noFill/>
          </a:ln>
        </p:spPr>
        <p:txBody>
          <a:bodyPr anchorCtr="0" anchor="t" bIns="34275" lIns="34275" spcFirstLastPara="1" rIns="34275" wrap="square" tIns="34275">
            <a:no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92" name="Google Shape;92;p18"/>
          <p:cNvSpPr txBox="1"/>
          <p:nvPr>
            <p:ph idx="3" type="body"/>
          </p:nvPr>
        </p:nvSpPr>
        <p:spPr>
          <a:xfrm>
            <a:off x="4493166" y="1634727"/>
            <a:ext cx="3566100" cy="617100"/>
          </a:xfrm>
          <a:prstGeom prst="rect">
            <a:avLst/>
          </a:prstGeom>
          <a:noFill/>
          <a:ln>
            <a:noFill/>
          </a:ln>
        </p:spPr>
        <p:txBody>
          <a:bodyPr anchorCtr="0" anchor="ctr" bIns="34275" lIns="102875" spcFirstLastPara="1" rIns="102875" wrap="square" tIns="34275">
            <a:noAutofit/>
          </a:bodyPr>
          <a:lstStyle>
            <a:lvl1pPr indent="-228600" lvl="0" marL="457200" rtl="0" algn="l">
              <a:lnSpc>
                <a:spcPct val="90000"/>
              </a:lnSpc>
              <a:spcBef>
                <a:spcPts val="0"/>
              </a:spcBef>
              <a:spcAft>
                <a:spcPts val="0"/>
              </a:spcAft>
              <a:buSzPts val="1700"/>
              <a:buNone/>
              <a:defRPr b="0" sz="1700" cap="none">
                <a:solidFill>
                  <a:schemeClr val="accent1"/>
                </a:solidFill>
                <a:latin typeface="Twentieth Century"/>
                <a:ea typeface="Twentieth Century"/>
                <a:cs typeface="Twentieth Century"/>
                <a:sym typeface="Twentieth Century"/>
              </a:defRPr>
            </a:lvl1pPr>
            <a:lvl2pPr indent="-228600" lvl="1" marL="914400" rtl="0" algn="l">
              <a:lnSpc>
                <a:spcPct val="90000"/>
              </a:lnSpc>
              <a:spcBef>
                <a:spcPts val="200"/>
              </a:spcBef>
              <a:spcAft>
                <a:spcPts val="0"/>
              </a:spcAft>
              <a:buSzPts val="1500"/>
              <a:buNone/>
              <a:defRPr b="1" sz="1500"/>
            </a:lvl2pPr>
            <a:lvl3pPr indent="-228600" lvl="2" marL="1371600" rtl="0" algn="l">
              <a:lnSpc>
                <a:spcPct val="90000"/>
              </a:lnSpc>
              <a:spcBef>
                <a:spcPts val="300"/>
              </a:spcBef>
              <a:spcAft>
                <a:spcPts val="0"/>
              </a:spcAft>
              <a:buSzPts val="1400"/>
              <a:buNone/>
              <a:defRPr b="1" sz="1400"/>
            </a:lvl3pPr>
            <a:lvl4pPr indent="-228600" lvl="3" marL="1828800" rtl="0" algn="l">
              <a:lnSpc>
                <a:spcPct val="90000"/>
              </a:lnSpc>
              <a:spcBef>
                <a:spcPts val="300"/>
              </a:spcBef>
              <a:spcAft>
                <a:spcPts val="0"/>
              </a:spcAft>
              <a:buSzPts val="1200"/>
              <a:buNone/>
              <a:defRPr b="1" sz="1200"/>
            </a:lvl4pPr>
            <a:lvl5pPr indent="-228600" lvl="4" marL="2286000" rtl="0" algn="l">
              <a:lnSpc>
                <a:spcPct val="90000"/>
              </a:lnSpc>
              <a:spcBef>
                <a:spcPts val="300"/>
              </a:spcBef>
              <a:spcAft>
                <a:spcPts val="0"/>
              </a:spcAft>
              <a:buSzPts val="1200"/>
              <a:buNone/>
              <a:defRPr b="1" sz="1200"/>
            </a:lvl5pPr>
            <a:lvl6pPr indent="-228600" lvl="5" marL="2743200" rtl="0" algn="l">
              <a:lnSpc>
                <a:spcPct val="90000"/>
              </a:lnSpc>
              <a:spcBef>
                <a:spcPts val="300"/>
              </a:spcBef>
              <a:spcAft>
                <a:spcPts val="0"/>
              </a:spcAft>
              <a:buSzPts val="1200"/>
              <a:buNone/>
              <a:defRPr b="1" sz="1200"/>
            </a:lvl6pPr>
            <a:lvl7pPr indent="-228600" lvl="6" marL="3200400" rtl="0" algn="l">
              <a:lnSpc>
                <a:spcPct val="90000"/>
              </a:lnSpc>
              <a:spcBef>
                <a:spcPts val="300"/>
              </a:spcBef>
              <a:spcAft>
                <a:spcPts val="0"/>
              </a:spcAft>
              <a:buSzPts val="1200"/>
              <a:buNone/>
              <a:defRPr b="1" sz="1200"/>
            </a:lvl7pPr>
            <a:lvl8pPr indent="-228600" lvl="7" marL="3657600" rtl="0" algn="l">
              <a:lnSpc>
                <a:spcPct val="90000"/>
              </a:lnSpc>
              <a:spcBef>
                <a:spcPts val="300"/>
              </a:spcBef>
              <a:spcAft>
                <a:spcPts val="0"/>
              </a:spcAft>
              <a:buSzPts val="1200"/>
              <a:buNone/>
              <a:defRPr b="1" sz="1200"/>
            </a:lvl8pPr>
            <a:lvl9pPr indent="-228600" lvl="8" marL="4114800" rtl="0" algn="l">
              <a:lnSpc>
                <a:spcPct val="90000"/>
              </a:lnSpc>
              <a:spcBef>
                <a:spcPts val="300"/>
              </a:spcBef>
              <a:spcAft>
                <a:spcPts val="300"/>
              </a:spcAft>
              <a:buSzPts val="1200"/>
              <a:buNone/>
              <a:defRPr b="1" sz="1200"/>
            </a:lvl9pPr>
          </a:lstStyle>
          <a:p/>
        </p:txBody>
      </p:sp>
      <p:sp>
        <p:nvSpPr>
          <p:cNvPr id="93" name="Google Shape;93;p18"/>
          <p:cNvSpPr txBox="1"/>
          <p:nvPr>
            <p:ph idx="4" type="body"/>
          </p:nvPr>
        </p:nvSpPr>
        <p:spPr>
          <a:xfrm>
            <a:off x="4493166" y="2225841"/>
            <a:ext cx="3566100" cy="2506200"/>
          </a:xfrm>
          <a:prstGeom prst="rect">
            <a:avLst/>
          </a:prstGeom>
          <a:noFill/>
          <a:ln>
            <a:noFill/>
          </a:ln>
        </p:spPr>
        <p:txBody>
          <a:bodyPr anchorCtr="0" anchor="t" bIns="34275" lIns="34275" spcFirstLastPara="1" rIns="34275" wrap="square" tIns="34275">
            <a:no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94" name="Google Shape;94;p18"/>
          <p:cNvSpPr txBox="1"/>
          <p:nvPr>
            <p:ph idx="10" type="dt"/>
          </p:nvPr>
        </p:nvSpPr>
        <p:spPr>
          <a:xfrm>
            <a:off x="768097" y="4853028"/>
            <a:ext cx="1615500" cy="2055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5" name="Google Shape;95;p18"/>
          <p:cNvSpPr txBox="1"/>
          <p:nvPr>
            <p:ph idx="11" type="ftr"/>
          </p:nvPr>
        </p:nvSpPr>
        <p:spPr>
          <a:xfrm>
            <a:off x="3632199" y="4853028"/>
            <a:ext cx="4426200" cy="2055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6" name="Google Shape;96;p18"/>
          <p:cNvSpPr txBox="1"/>
          <p:nvPr>
            <p:ph idx="12" type="sldNum"/>
          </p:nvPr>
        </p:nvSpPr>
        <p:spPr>
          <a:xfrm>
            <a:off x="8128000" y="4853028"/>
            <a:ext cx="730200" cy="2055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7" name="Shape 97"/>
        <p:cNvGrpSpPr/>
        <p:nvPr/>
      </p:nvGrpSpPr>
      <p:grpSpPr>
        <a:xfrm>
          <a:off x="0" y="0"/>
          <a:ext cx="0" cy="0"/>
          <a:chOff x="0" y="0"/>
          <a:chExt cx="0" cy="0"/>
        </a:xfrm>
      </p:grpSpPr>
      <p:sp>
        <p:nvSpPr>
          <p:cNvPr id="98" name="Google Shape;98;p19"/>
          <p:cNvSpPr txBox="1"/>
          <p:nvPr>
            <p:ph type="title"/>
          </p:nvPr>
        </p:nvSpPr>
        <p:spPr>
          <a:xfrm>
            <a:off x="768096" y="438912"/>
            <a:ext cx="7290000" cy="1124700"/>
          </a:xfrm>
          <a:prstGeom prst="rect">
            <a:avLst/>
          </a:prstGeom>
          <a:noFill/>
          <a:ln>
            <a:noFill/>
          </a:ln>
        </p:spPr>
        <p:txBody>
          <a:bodyPr anchorCtr="0" anchor="ctr" bIns="34275" lIns="68575" spcFirstLastPara="1" rIns="68575" wrap="square" tIns="34275">
            <a:noAutofit/>
          </a:bodyPr>
          <a:lstStyle>
            <a:lvl1pPr lvl="0" rtl="0" algn="l">
              <a:lnSpc>
                <a:spcPct val="80000"/>
              </a:lnSpc>
              <a:spcBef>
                <a:spcPts val="0"/>
              </a:spcBef>
              <a:spcAft>
                <a:spcPts val="0"/>
              </a:spcAft>
              <a:buClr>
                <a:srgbClr val="0C0C0C"/>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9" name="Google Shape;99;p19"/>
          <p:cNvSpPr txBox="1"/>
          <p:nvPr>
            <p:ph idx="10" type="dt"/>
          </p:nvPr>
        </p:nvSpPr>
        <p:spPr>
          <a:xfrm>
            <a:off x="768097" y="4853028"/>
            <a:ext cx="1615500" cy="2055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0" name="Google Shape;100;p19"/>
          <p:cNvSpPr txBox="1"/>
          <p:nvPr>
            <p:ph idx="11" type="ftr"/>
          </p:nvPr>
        </p:nvSpPr>
        <p:spPr>
          <a:xfrm>
            <a:off x="3632199" y="4853028"/>
            <a:ext cx="4426200" cy="2055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1" name="Google Shape;101;p19"/>
          <p:cNvSpPr txBox="1"/>
          <p:nvPr>
            <p:ph idx="12" type="sldNum"/>
          </p:nvPr>
        </p:nvSpPr>
        <p:spPr>
          <a:xfrm>
            <a:off x="8128000" y="4853028"/>
            <a:ext cx="730200" cy="2055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102" name="Shape 102"/>
        <p:cNvGrpSpPr/>
        <p:nvPr/>
      </p:nvGrpSpPr>
      <p:grpSpPr>
        <a:xfrm>
          <a:off x="0" y="0"/>
          <a:ext cx="0" cy="0"/>
          <a:chOff x="0" y="0"/>
          <a:chExt cx="0" cy="0"/>
        </a:xfrm>
      </p:grpSpPr>
      <p:sp>
        <p:nvSpPr>
          <p:cNvPr id="103" name="Google Shape;103;p20"/>
          <p:cNvSpPr txBox="1"/>
          <p:nvPr>
            <p:ph idx="10" type="dt"/>
          </p:nvPr>
        </p:nvSpPr>
        <p:spPr>
          <a:xfrm>
            <a:off x="768097" y="4853028"/>
            <a:ext cx="1615500" cy="2055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20"/>
          <p:cNvSpPr txBox="1"/>
          <p:nvPr>
            <p:ph idx="11" type="ftr"/>
          </p:nvPr>
        </p:nvSpPr>
        <p:spPr>
          <a:xfrm>
            <a:off x="3632199" y="4853028"/>
            <a:ext cx="4426200" cy="2055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 name="Google Shape;105;p20"/>
          <p:cNvSpPr txBox="1"/>
          <p:nvPr>
            <p:ph idx="12" type="sldNum"/>
          </p:nvPr>
        </p:nvSpPr>
        <p:spPr>
          <a:xfrm>
            <a:off x="8128000" y="4853028"/>
            <a:ext cx="730200" cy="2055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06" name="Shape 106"/>
        <p:cNvGrpSpPr/>
        <p:nvPr/>
      </p:nvGrpSpPr>
      <p:grpSpPr>
        <a:xfrm>
          <a:off x="0" y="0"/>
          <a:ext cx="0" cy="0"/>
          <a:chOff x="0" y="0"/>
          <a:chExt cx="0" cy="0"/>
        </a:xfrm>
      </p:grpSpPr>
      <p:sp>
        <p:nvSpPr>
          <p:cNvPr id="107" name="Google Shape;107;p21"/>
          <p:cNvSpPr txBox="1"/>
          <p:nvPr>
            <p:ph type="title"/>
          </p:nvPr>
        </p:nvSpPr>
        <p:spPr>
          <a:xfrm>
            <a:off x="768096" y="353632"/>
            <a:ext cx="3291900" cy="1302900"/>
          </a:xfrm>
          <a:prstGeom prst="rect">
            <a:avLst/>
          </a:prstGeom>
          <a:noFill/>
          <a:ln>
            <a:noFill/>
          </a:ln>
        </p:spPr>
        <p:txBody>
          <a:bodyPr anchorCtr="0" anchor="ctr" bIns="34275" lIns="68575" spcFirstLastPara="1" rIns="68575" wrap="square" tIns="34275">
            <a:noAutofit/>
          </a:bodyPr>
          <a:lstStyle>
            <a:lvl1pPr lvl="0" rtl="0" algn="l">
              <a:lnSpc>
                <a:spcPct val="80000"/>
              </a:lnSpc>
              <a:spcBef>
                <a:spcPts val="0"/>
              </a:spcBef>
              <a:spcAft>
                <a:spcPts val="0"/>
              </a:spcAft>
              <a:buClr>
                <a:srgbClr val="0C0C0C"/>
              </a:buClr>
              <a:buSzPts val="3000"/>
              <a:buFont typeface="Twentieth Century"/>
              <a:buNone/>
              <a:defRPr sz="30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8" name="Google Shape;108;p21"/>
          <p:cNvSpPr txBox="1"/>
          <p:nvPr>
            <p:ph idx="1" type="body"/>
          </p:nvPr>
        </p:nvSpPr>
        <p:spPr>
          <a:xfrm>
            <a:off x="4286250" y="617220"/>
            <a:ext cx="4258800" cy="3888300"/>
          </a:xfrm>
          <a:prstGeom prst="rect">
            <a:avLst/>
          </a:prstGeom>
          <a:noFill/>
          <a:ln>
            <a:noFill/>
          </a:ln>
        </p:spPr>
        <p:txBody>
          <a:bodyPr anchorCtr="0" anchor="t" bIns="34275" lIns="34275" spcFirstLastPara="1" rIns="34275" wrap="square" tIns="34275">
            <a:noAutofit/>
          </a:bodyPr>
          <a:lstStyle>
            <a:lvl1pPr indent="-342900" lvl="0" marL="457200" rtl="0" algn="l">
              <a:lnSpc>
                <a:spcPct val="90000"/>
              </a:lnSpc>
              <a:spcBef>
                <a:spcPts val="900"/>
              </a:spcBef>
              <a:spcAft>
                <a:spcPts val="0"/>
              </a:spcAft>
              <a:buSzPts val="1800"/>
              <a:buChar char=" "/>
              <a:defRPr sz="1800"/>
            </a:lvl1pPr>
            <a:lvl2pPr indent="-323850" lvl="1" marL="914400" rtl="0" algn="l">
              <a:lnSpc>
                <a:spcPct val="90000"/>
              </a:lnSpc>
              <a:spcBef>
                <a:spcPts val="200"/>
              </a:spcBef>
              <a:spcAft>
                <a:spcPts val="0"/>
              </a:spcAft>
              <a:buSzPts val="1500"/>
              <a:buChar char="🢝"/>
              <a:defRPr sz="1500"/>
            </a:lvl2pPr>
            <a:lvl3pPr indent="-304800" lvl="2" marL="1371600" rtl="0" algn="l">
              <a:lnSpc>
                <a:spcPct val="90000"/>
              </a:lnSpc>
              <a:spcBef>
                <a:spcPts val="300"/>
              </a:spcBef>
              <a:spcAft>
                <a:spcPts val="0"/>
              </a:spcAft>
              <a:buSzPts val="1200"/>
              <a:buChar char="🢝"/>
              <a:defRPr sz="1200"/>
            </a:lvl3pPr>
            <a:lvl4pPr indent="-304800" lvl="3" marL="1828800" rtl="0" algn="l">
              <a:lnSpc>
                <a:spcPct val="90000"/>
              </a:lnSpc>
              <a:spcBef>
                <a:spcPts val="300"/>
              </a:spcBef>
              <a:spcAft>
                <a:spcPts val="0"/>
              </a:spcAft>
              <a:buSzPts val="1200"/>
              <a:buChar char="🢝"/>
              <a:defRPr sz="1200"/>
            </a:lvl4pPr>
            <a:lvl5pPr indent="-304800" lvl="4" marL="2286000" rtl="0" algn="l">
              <a:lnSpc>
                <a:spcPct val="90000"/>
              </a:lnSpc>
              <a:spcBef>
                <a:spcPts val="300"/>
              </a:spcBef>
              <a:spcAft>
                <a:spcPts val="0"/>
              </a:spcAft>
              <a:buSzPts val="1200"/>
              <a:buChar char="🢝"/>
              <a:defRPr sz="1200"/>
            </a:lvl5pPr>
            <a:lvl6pPr indent="-304800" lvl="5" marL="2743200" rtl="0" algn="l">
              <a:lnSpc>
                <a:spcPct val="90000"/>
              </a:lnSpc>
              <a:spcBef>
                <a:spcPts val="300"/>
              </a:spcBef>
              <a:spcAft>
                <a:spcPts val="0"/>
              </a:spcAft>
              <a:buSzPts val="1200"/>
              <a:buChar char="🢝"/>
              <a:defRPr sz="1200"/>
            </a:lvl6pPr>
            <a:lvl7pPr indent="-304800" lvl="6" marL="3200400" rtl="0" algn="l">
              <a:lnSpc>
                <a:spcPct val="90000"/>
              </a:lnSpc>
              <a:spcBef>
                <a:spcPts val="300"/>
              </a:spcBef>
              <a:spcAft>
                <a:spcPts val="0"/>
              </a:spcAft>
              <a:buSzPts val="1200"/>
              <a:buChar char="🢝"/>
              <a:defRPr sz="1200"/>
            </a:lvl7pPr>
            <a:lvl8pPr indent="-304800" lvl="7" marL="3657600" rtl="0" algn="l">
              <a:lnSpc>
                <a:spcPct val="90000"/>
              </a:lnSpc>
              <a:spcBef>
                <a:spcPts val="300"/>
              </a:spcBef>
              <a:spcAft>
                <a:spcPts val="0"/>
              </a:spcAft>
              <a:buSzPts val="1200"/>
              <a:buChar char="🢝"/>
              <a:defRPr sz="1200"/>
            </a:lvl8pPr>
            <a:lvl9pPr indent="-304800" lvl="8" marL="4114800" rtl="0" algn="l">
              <a:lnSpc>
                <a:spcPct val="90000"/>
              </a:lnSpc>
              <a:spcBef>
                <a:spcPts val="300"/>
              </a:spcBef>
              <a:spcAft>
                <a:spcPts val="300"/>
              </a:spcAft>
              <a:buSzPts val="1200"/>
              <a:buChar char="🢝"/>
              <a:defRPr sz="1200"/>
            </a:lvl9pPr>
          </a:lstStyle>
          <a:p/>
        </p:txBody>
      </p:sp>
      <p:sp>
        <p:nvSpPr>
          <p:cNvPr id="109" name="Google Shape;109;p21"/>
          <p:cNvSpPr txBox="1"/>
          <p:nvPr>
            <p:ph idx="2" type="body"/>
          </p:nvPr>
        </p:nvSpPr>
        <p:spPr>
          <a:xfrm>
            <a:off x="768096" y="1693130"/>
            <a:ext cx="3291900" cy="2821800"/>
          </a:xfrm>
          <a:prstGeom prst="rect">
            <a:avLst/>
          </a:prstGeom>
          <a:noFill/>
          <a:ln>
            <a:noFill/>
          </a:ln>
        </p:spPr>
        <p:txBody>
          <a:bodyPr anchorCtr="0" anchor="t" bIns="34275" lIns="68575" spcFirstLastPara="1" rIns="68575" wrap="square" tIns="34275">
            <a:noAutofit/>
          </a:bodyPr>
          <a:lstStyle>
            <a:lvl1pPr indent="-228600" lvl="0" marL="457200" rtl="0" algn="l">
              <a:lnSpc>
                <a:spcPct val="108000"/>
              </a:lnSpc>
              <a:spcBef>
                <a:spcPts val="500"/>
              </a:spcBef>
              <a:spcAft>
                <a:spcPts val="0"/>
              </a:spcAft>
              <a:buSzPts val="1200"/>
              <a:buNone/>
              <a:defRPr sz="1200"/>
            </a:lvl1pPr>
            <a:lvl2pPr indent="-228600" lvl="1" marL="914400" rtl="0" algn="l">
              <a:lnSpc>
                <a:spcPct val="90000"/>
              </a:lnSpc>
              <a:spcBef>
                <a:spcPts val="200"/>
              </a:spcBef>
              <a:spcAft>
                <a:spcPts val="0"/>
              </a:spcAft>
              <a:buSzPts val="900"/>
              <a:buNone/>
              <a:defRPr sz="900"/>
            </a:lvl2pPr>
            <a:lvl3pPr indent="-228600" lvl="2" marL="1371600" rtl="0" algn="l">
              <a:lnSpc>
                <a:spcPct val="90000"/>
              </a:lnSpc>
              <a:spcBef>
                <a:spcPts val="300"/>
              </a:spcBef>
              <a:spcAft>
                <a:spcPts val="0"/>
              </a:spcAft>
              <a:buSzPts val="800"/>
              <a:buNone/>
              <a:defRPr sz="800"/>
            </a:lvl3pPr>
            <a:lvl4pPr indent="-228600" lvl="3" marL="1828800" rtl="0" algn="l">
              <a:lnSpc>
                <a:spcPct val="90000"/>
              </a:lnSpc>
              <a:spcBef>
                <a:spcPts val="300"/>
              </a:spcBef>
              <a:spcAft>
                <a:spcPts val="0"/>
              </a:spcAft>
              <a:buSzPts val="700"/>
              <a:buNone/>
              <a:defRPr sz="700"/>
            </a:lvl4pPr>
            <a:lvl5pPr indent="-228600" lvl="4" marL="2286000" rtl="0" algn="l">
              <a:lnSpc>
                <a:spcPct val="90000"/>
              </a:lnSpc>
              <a:spcBef>
                <a:spcPts val="300"/>
              </a:spcBef>
              <a:spcAft>
                <a:spcPts val="0"/>
              </a:spcAft>
              <a:buSzPts val="700"/>
              <a:buNone/>
              <a:defRPr sz="700"/>
            </a:lvl5pPr>
            <a:lvl6pPr indent="-228600" lvl="5" marL="2743200" rtl="0" algn="l">
              <a:lnSpc>
                <a:spcPct val="90000"/>
              </a:lnSpc>
              <a:spcBef>
                <a:spcPts val="300"/>
              </a:spcBef>
              <a:spcAft>
                <a:spcPts val="0"/>
              </a:spcAft>
              <a:buSzPts val="700"/>
              <a:buNone/>
              <a:defRPr sz="700"/>
            </a:lvl6pPr>
            <a:lvl7pPr indent="-228600" lvl="6" marL="3200400" rtl="0" algn="l">
              <a:lnSpc>
                <a:spcPct val="90000"/>
              </a:lnSpc>
              <a:spcBef>
                <a:spcPts val="300"/>
              </a:spcBef>
              <a:spcAft>
                <a:spcPts val="0"/>
              </a:spcAft>
              <a:buSzPts val="700"/>
              <a:buNone/>
              <a:defRPr sz="700"/>
            </a:lvl7pPr>
            <a:lvl8pPr indent="-228600" lvl="7" marL="3657600" rtl="0" algn="l">
              <a:lnSpc>
                <a:spcPct val="90000"/>
              </a:lnSpc>
              <a:spcBef>
                <a:spcPts val="300"/>
              </a:spcBef>
              <a:spcAft>
                <a:spcPts val="0"/>
              </a:spcAft>
              <a:buSzPts val="700"/>
              <a:buNone/>
              <a:defRPr sz="700"/>
            </a:lvl8pPr>
            <a:lvl9pPr indent="-228600" lvl="8" marL="4114800" rtl="0" algn="l">
              <a:lnSpc>
                <a:spcPct val="90000"/>
              </a:lnSpc>
              <a:spcBef>
                <a:spcPts val="300"/>
              </a:spcBef>
              <a:spcAft>
                <a:spcPts val="300"/>
              </a:spcAft>
              <a:buSzPts val="700"/>
              <a:buNone/>
              <a:defRPr sz="700"/>
            </a:lvl9pPr>
          </a:lstStyle>
          <a:p/>
        </p:txBody>
      </p:sp>
      <p:sp>
        <p:nvSpPr>
          <p:cNvPr id="110" name="Google Shape;110;p21"/>
          <p:cNvSpPr txBox="1"/>
          <p:nvPr>
            <p:ph idx="10" type="dt"/>
          </p:nvPr>
        </p:nvSpPr>
        <p:spPr>
          <a:xfrm>
            <a:off x="768097" y="4853028"/>
            <a:ext cx="1615500" cy="2055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21"/>
          <p:cNvSpPr txBox="1"/>
          <p:nvPr>
            <p:ph idx="11" type="ftr"/>
          </p:nvPr>
        </p:nvSpPr>
        <p:spPr>
          <a:xfrm>
            <a:off x="3632199" y="4853028"/>
            <a:ext cx="4426200" cy="2055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2" name="Google Shape;112;p21"/>
          <p:cNvSpPr txBox="1"/>
          <p:nvPr>
            <p:ph idx="12" type="sldNum"/>
          </p:nvPr>
        </p:nvSpPr>
        <p:spPr>
          <a:xfrm>
            <a:off x="8128000" y="4853028"/>
            <a:ext cx="730200" cy="2055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113" name="Shape 113"/>
        <p:cNvGrpSpPr/>
        <p:nvPr/>
      </p:nvGrpSpPr>
      <p:grpSpPr>
        <a:xfrm>
          <a:off x="0" y="0"/>
          <a:ext cx="0" cy="0"/>
          <a:chOff x="0" y="0"/>
          <a:chExt cx="0" cy="0"/>
        </a:xfrm>
      </p:grpSpPr>
      <p:sp>
        <p:nvSpPr>
          <p:cNvPr id="114" name="Google Shape;114;p22"/>
          <p:cNvSpPr txBox="1"/>
          <p:nvPr>
            <p:ph type="title"/>
          </p:nvPr>
        </p:nvSpPr>
        <p:spPr>
          <a:xfrm>
            <a:off x="342900" y="3720103"/>
            <a:ext cx="5829300" cy="1097400"/>
          </a:xfrm>
          <a:prstGeom prst="rect">
            <a:avLst/>
          </a:prstGeom>
          <a:noFill/>
          <a:ln>
            <a:noFill/>
          </a:ln>
        </p:spPr>
        <p:txBody>
          <a:bodyPr anchorCtr="0" anchor="ctr" bIns="34275" lIns="68575" spcFirstLastPara="1" rIns="68575" wrap="square" tIns="34275">
            <a:noAutofit/>
          </a:bodyPr>
          <a:lstStyle>
            <a:lvl1pPr lvl="0" rtl="0" algn="r">
              <a:lnSpc>
                <a:spcPct val="80000"/>
              </a:lnSpc>
              <a:spcBef>
                <a:spcPts val="0"/>
              </a:spcBef>
              <a:spcAft>
                <a:spcPts val="0"/>
              </a:spcAft>
              <a:buClr>
                <a:srgbClr val="0C0C0C"/>
              </a:buClr>
              <a:buSzPts val="3800"/>
              <a:buFont typeface="Twentieth Century"/>
              <a:buNone/>
              <a:defRPr sz="38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5" name="Google Shape;115;p22"/>
          <p:cNvSpPr/>
          <p:nvPr>
            <p:ph idx="2" type="pic"/>
          </p:nvPr>
        </p:nvSpPr>
        <p:spPr>
          <a:xfrm>
            <a:off x="0" y="-1"/>
            <a:ext cx="9141900" cy="3429000"/>
          </a:xfrm>
          <a:prstGeom prst="rect">
            <a:avLst/>
          </a:prstGeom>
          <a:solidFill>
            <a:srgbClr val="76CEEF"/>
          </a:solidFill>
          <a:ln>
            <a:noFill/>
          </a:ln>
        </p:spPr>
        <p:txBody>
          <a:bodyPr anchorCtr="0" anchor="t" bIns="34275" lIns="342900" spcFirstLastPara="1" rIns="34275" wrap="square" tIns="274325">
            <a:noAutofit/>
          </a:bodyPr>
          <a:lstStyle>
            <a:lvl1pPr lvl="0" marR="0" rtl="0" algn="l">
              <a:lnSpc>
                <a:spcPct val="90000"/>
              </a:lnSpc>
              <a:spcBef>
                <a:spcPts val="900"/>
              </a:spcBef>
              <a:spcAft>
                <a:spcPts val="0"/>
              </a:spcAft>
              <a:buClr>
                <a:schemeClr val="accent1"/>
              </a:buClr>
              <a:buSzPts val="2400"/>
              <a:buFont typeface="Twentieth Century"/>
              <a:buNone/>
              <a:defRPr b="0" i="0" sz="24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2100"/>
              <a:buFont typeface="Noto Sans Symbols"/>
              <a:buNone/>
              <a:defRPr b="0" i="0" sz="21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300"/>
              </a:spcBef>
              <a:spcAft>
                <a:spcPts val="0"/>
              </a:spcAft>
              <a:buClr>
                <a:schemeClr val="accent1"/>
              </a:buClr>
              <a:buSzPts val="1800"/>
              <a:buFont typeface="Noto Sans Symbols"/>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300"/>
              </a:spcBef>
              <a:spcAft>
                <a:spcPts val="0"/>
              </a:spcAft>
              <a:buClr>
                <a:schemeClr val="accent1"/>
              </a:buClr>
              <a:buSzPts val="1500"/>
              <a:buFont typeface="Noto Sans Symbols"/>
              <a:buNone/>
              <a:defRPr b="0" i="0" sz="15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300"/>
              </a:spcBef>
              <a:spcAft>
                <a:spcPts val="0"/>
              </a:spcAft>
              <a:buClr>
                <a:schemeClr val="accent1"/>
              </a:buClr>
              <a:buSzPts val="1500"/>
              <a:buFont typeface="Noto Sans Symbols"/>
              <a:buNone/>
              <a:defRPr b="0" i="0" sz="15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300"/>
              </a:spcBef>
              <a:spcAft>
                <a:spcPts val="0"/>
              </a:spcAft>
              <a:buClr>
                <a:schemeClr val="accent1"/>
              </a:buClr>
              <a:buSzPts val="1500"/>
              <a:buFont typeface="Noto Sans Symbols"/>
              <a:buNone/>
              <a:defRPr b="0" i="0" sz="15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300"/>
              </a:spcBef>
              <a:spcAft>
                <a:spcPts val="0"/>
              </a:spcAft>
              <a:buClr>
                <a:schemeClr val="accent1"/>
              </a:buClr>
              <a:buSzPts val="1500"/>
              <a:buFont typeface="Noto Sans Symbols"/>
              <a:buNone/>
              <a:defRPr b="0" i="0" sz="15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300"/>
              </a:spcBef>
              <a:spcAft>
                <a:spcPts val="0"/>
              </a:spcAft>
              <a:buClr>
                <a:schemeClr val="accent1"/>
              </a:buClr>
              <a:buSzPts val="1500"/>
              <a:buFont typeface="Noto Sans Symbols"/>
              <a:buNone/>
              <a:defRPr b="0" i="0" sz="15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300"/>
              </a:spcBef>
              <a:spcAft>
                <a:spcPts val="300"/>
              </a:spcAft>
              <a:buClr>
                <a:schemeClr val="accent1"/>
              </a:buClr>
              <a:buSzPts val="1500"/>
              <a:buFont typeface="Noto Sans Symbols"/>
              <a:buNone/>
              <a:defRPr b="0" i="0" sz="1500" u="none" cap="none" strike="noStrike">
                <a:solidFill>
                  <a:schemeClr val="dk1"/>
                </a:solidFill>
                <a:latin typeface="Twentieth Century"/>
                <a:ea typeface="Twentieth Century"/>
                <a:cs typeface="Twentieth Century"/>
                <a:sym typeface="Twentieth Century"/>
              </a:defRPr>
            </a:lvl9pPr>
          </a:lstStyle>
          <a:p/>
        </p:txBody>
      </p:sp>
      <p:sp>
        <p:nvSpPr>
          <p:cNvPr id="116" name="Google Shape;116;p22"/>
          <p:cNvSpPr txBox="1"/>
          <p:nvPr>
            <p:ph idx="1" type="body"/>
          </p:nvPr>
        </p:nvSpPr>
        <p:spPr>
          <a:xfrm>
            <a:off x="6457950" y="3720103"/>
            <a:ext cx="2400300" cy="1097400"/>
          </a:xfrm>
          <a:prstGeom prst="rect">
            <a:avLst/>
          </a:prstGeom>
          <a:noFill/>
          <a:ln>
            <a:noFill/>
          </a:ln>
        </p:spPr>
        <p:txBody>
          <a:bodyPr anchorCtr="0" anchor="ctr" bIns="34275" lIns="68575" spcFirstLastPara="1" rIns="68575" wrap="square" tIns="34275">
            <a:noAutofit/>
          </a:bodyPr>
          <a:lstStyle>
            <a:lvl1pPr indent="-228600" lvl="0" marL="457200" rtl="0" algn="l">
              <a:lnSpc>
                <a:spcPct val="100000"/>
              </a:lnSpc>
              <a:spcBef>
                <a:spcPts val="0"/>
              </a:spcBef>
              <a:spcAft>
                <a:spcPts val="0"/>
              </a:spcAft>
              <a:buSzPts val="1400"/>
              <a:buNone/>
              <a:defRPr sz="1400">
                <a:solidFill>
                  <a:srgbClr val="0C0C0C"/>
                </a:solidFill>
              </a:defRPr>
            </a:lvl1pPr>
            <a:lvl2pPr indent="-228600" lvl="1" marL="914400" rtl="0" algn="l">
              <a:lnSpc>
                <a:spcPct val="90000"/>
              </a:lnSpc>
              <a:spcBef>
                <a:spcPts val="200"/>
              </a:spcBef>
              <a:spcAft>
                <a:spcPts val="0"/>
              </a:spcAft>
              <a:buSzPts val="1100"/>
              <a:buNone/>
              <a:defRPr sz="1100"/>
            </a:lvl2pPr>
            <a:lvl3pPr indent="-228600" lvl="2" marL="1371600" rtl="0" algn="l">
              <a:lnSpc>
                <a:spcPct val="90000"/>
              </a:lnSpc>
              <a:spcBef>
                <a:spcPts val="300"/>
              </a:spcBef>
              <a:spcAft>
                <a:spcPts val="0"/>
              </a:spcAft>
              <a:buSzPts val="900"/>
              <a:buNone/>
              <a:defRPr sz="900"/>
            </a:lvl3pPr>
            <a:lvl4pPr indent="-228600" lvl="3" marL="1828800" rtl="0" algn="l">
              <a:lnSpc>
                <a:spcPct val="90000"/>
              </a:lnSpc>
              <a:spcBef>
                <a:spcPts val="300"/>
              </a:spcBef>
              <a:spcAft>
                <a:spcPts val="0"/>
              </a:spcAft>
              <a:buSzPts val="800"/>
              <a:buNone/>
              <a:defRPr sz="800"/>
            </a:lvl4pPr>
            <a:lvl5pPr indent="-228600" lvl="4" marL="2286000" rtl="0" algn="l">
              <a:lnSpc>
                <a:spcPct val="90000"/>
              </a:lnSpc>
              <a:spcBef>
                <a:spcPts val="300"/>
              </a:spcBef>
              <a:spcAft>
                <a:spcPts val="0"/>
              </a:spcAft>
              <a:buSzPts val="800"/>
              <a:buNone/>
              <a:defRPr sz="800"/>
            </a:lvl5pPr>
            <a:lvl6pPr indent="-228600" lvl="5" marL="2743200" rtl="0" algn="l">
              <a:lnSpc>
                <a:spcPct val="90000"/>
              </a:lnSpc>
              <a:spcBef>
                <a:spcPts val="300"/>
              </a:spcBef>
              <a:spcAft>
                <a:spcPts val="0"/>
              </a:spcAft>
              <a:buSzPts val="800"/>
              <a:buNone/>
              <a:defRPr sz="800"/>
            </a:lvl6pPr>
            <a:lvl7pPr indent="-228600" lvl="6" marL="3200400" rtl="0" algn="l">
              <a:lnSpc>
                <a:spcPct val="90000"/>
              </a:lnSpc>
              <a:spcBef>
                <a:spcPts val="300"/>
              </a:spcBef>
              <a:spcAft>
                <a:spcPts val="0"/>
              </a:spcAft>
              <a:buSzPts val="800"/>
              <a:buNone/>
              <a:defRPr sz="800"/>
            </a:lvl7pPr>
            <a:lvl8pPr indent="-228600" lvl="7" marL="3657600" rtl="0" algn="l">
              <a:lnSpc>
                <a:spcPct val="90000"/>
              </a:lnSpc>
              <a:spcBef>
                <a:spcPts val="300"/>
              </a:spcBef>
              <a:spcAft>
                <a:spcPts val="0"/>
              </a:spcAft>
              <a:buSzPts val="800"/>
              <a:buNone/>
              <a:defRPr sz="800"/>
            </a:lvl8pPr>
            <a:lvl9pPr indent="-228600" lvl="8" marL="4114800" rtl="0" algn="l">
              <a:lnSpc>
                <a:spcPct val="90000"/>
              </a:lnSpc>
              <a:spcBef>
                <a:spcPts val="300"/>
              </a:spcBef>
              <a:spcAft>
                <a:spcPts val="300"/>
              </a:spcAft>
              <a:buSzPts val="800"/>
              <a:buNone/>
              <a:defRPr sz="800"/>
            </a:lvl9pPr>
          </a:lstStyle>
          <a:p/>
        </p:txBody>
      </p:sp>
      <p:sp>
        <p:nvSpPr>
          <p:cNvPr id="117" name="Google Shape;117;p22"/>
          <p:cNvSpPr txBox="1"/>
          <p:nvPr>
            <p:ph idx="10" type="dt"/>
          </p:nvPr>
        </p:nvSpPr>
        <p:spPr>
          <a:xfrm>
            <a:off x="768097" y="4853028"/>
            <a:ext cx="1615500" cy="2055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 name="Google Shape;118;p22"/>
          <p:cNvSpPr txBox="1"/>
          <p:nvPr>
            <p:ph idx="11" type="ftr"/>
          </p:nvPr>
        </p:nvSpPr>
        <p:spPr>
          <a:xfrm>
            <a:off x="3632199" y="4853028"/>
            <a:ext cx="4426200" cy="2055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9" name="Google Shape;119;p22"/>
          <p:cNvSpPr txBox="1"/>
          <p:nvPr>
            <p:ph idx="12" type="sldNum"/>
          </p:nvPr>
        </p:nvSpPr>
        <p:spPr>
          <a:xfrm>
            <a:off x="8128000" y="4853028"/>
            <a:ext cx="730200" cy="2055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cxnSp>
        <p:nvCxnSpPr>
          <p:cNvPr id="120" name="Google Shape;120;p22"/>
          <p:cNvCxnSpPr/>
          <p:nvPr/>
        </p:nvCxnSpPr>
        <p:spPr>
          <a:xfrm rot="10800000">
            <a:off x="6290132" y="3948079"/>
            <a:ext cx="0" cy="6858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1" name="Shape 121"/>
        <p:cNvGrpSpPr/>
        <p:nvPr/>
      </p:nvGrpSpPr>
      <p:grpSpPr>
        <a:xfrm>
          <a:off x="0" y="0"/>
          <a:ext cx="0" cy="0"/>
          <a:chOff x="0" y="0"/>
          <a:chExt cx="0" cy="0"/>
        </a:xfrm>
      </p:grpSpPr>
      <p:sp>
        <p:nvSpPr>
          <p:cNvPr id="122" name="Google Shape;122;p23"/>
          <p:cNvSpPr txBox="1"/>
          <p:nvPr>
            <p:ph type="title"/>
          </p:nvPr>
        </p:nvSpPr>
        <p:spPr>
          <a:xfrm>
            <a:off x="768096" y="438912"/>
            <a:ext cx="7290000" cy="1124700"/>
          </a:xfrm>
          <a:prstGeom prst="rect">
            <a:avLst/>
          </a:prstGeom>
          <a:noFill/>
          <a:ln>
            <a:noFill/>
          </a:ln>
        </p:spPr>
        <p:txBody>
          <a:bodyPr anchorCtr="0" anchor="ctr" bIns="34275" lIns="68575" spcFirstLastPara="1" rIns="68575" wrap="square" tIns="34275">
            <a:noAutofit/>
          </a:bodyPr>
          <a:lstStyle>
            <a:lvl1pPr lvl="0" rtl="0" algn="l">
              <a:lnSpc>
                <a:spcPct val="80000"/>
              </a:lnSpc>
              <a:spcBef>
                <a:spcPts val="0"/>
              </a:spcBef>
              <a:spcAft>
                <a:spcPts val="0"/>
              </a:spcAft>
              <a:buClr>
                <a:srgbClr val="0C0C0C"/>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3" name="Google Shape;123;p23"/>
          <p:cNvSpPr txBox="1"/>
          <p:nvPr>
            <p:ph idx="1" type="body"/>
          </p:nvPr>
        </p:nvSpPr>
        <p:spPr>
          <a:xfrm rot="5400000">
            <a:off x="2904451" y="-421800"/>
            <a:ext cx="3017400" cy="7290000"/>
          </a:xfrm>
          <a:prstGeom prst="rect">
            <a:avLst/>
          </a:prstGeom>
          <a:noFill/>
          <a:ln>
            <a:noFill/>
          </a:ln>
        </p:spPr>
        <p:txBody>
          <a:bodyPr anchorCtr="0" anchor="t" bIns="34275" lIns="34275" spcFirstLastPara="1" rIns="34275" wrap="square" tIns="34275">
            <a:no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24" name="Google Shape;124;p23"/>
          <p:cNvSpPr txBox="1"/>
          <p:nvPr>
            <p:ph idx="10" type="dt"/>
          </p:nvPr>
        </p:nvSpPr>
        <p:spPr>
          <a:xfrm>
            <a:off x="768097" y="4853028"/>
            <a:ext cx="1615500" cy="2055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5" name="Google Shape;125;p23"/>
          <p:cNvSpPr txBox="1"/>
          <p:nvPr>
            <p:ph idx="11" type="ftr"/>
          </p:nvPr>
        </p:nvSpPr>
        <p:spPr>
          <a:xfrm>
            <a:off x="3632199" y="4853028"/>
            <a:ext cx="4426200" cy="2055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6" name="Google Shape;126;p23"/>
          <p:cNvSpPr txBox="1"/>
          <p:nvPr>
            <p:ph idx="12" type="sldNum"/>
          </p:nvPr>
        </p:nvSpPr>
        <p:spPr>
          <a:xfrm>
            <a:off x="8128000" y="4853028"/>
            <a:ext cx="730200" cy="2055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127" name="Shape 127"/>
        <p:cNvGrpSpPr/>
        <p:nvPr/>
      </p:nvGrpSpPr>
      <p:grpSpPr>
        <a:xfrm>
          <a:off x="0" y="0"/>
          <a:ext cx="0" cy="0"/>
          <a:chOff x="0" y="0"/>
          <a:chExt cx="0" cy="0"/>
        </a:xfrm>
      </p:grpSpPr>
      <p:sp>
        <p:nvSpPr>
          <p:cNvPr id="128" name="Google Shape;128;p24"/>
          <p:cNvSpPr txBox="1"/>
          <p:nvPr>
            <p:ph type="title"/>
          </p:nvPr>
        </p:nvSpPr>
        <p:spPr>
          <a:xfrm rot="5400000">
            <a:off x="5500801" y="1614450"/>
            <a:ext cx="4057500" cy="1971600"/>
          </a:xfrm>
          <a:prstGeom prst="rect">
            <a:avLst/>
          </a:prstGeom>
          <a:noFill/>
          <a:ln>
            <a:noFill/>
          </a:ln>
        </p:spPr>
        <p:txBody>
          <a:bodyPr anchorCtr="0" anchor="ctr" bIns="68575" lIns="34275" spcFirstLastPara="1" rIns="34275" wrap="square" tIns="68575">
            <a:noAutofit/>
          </a:bodyPr>
          <a:lstStyle>
            <a:lvl1pPr lvl="0" rtl="0" algn="l">
              <a:lnSpc>
                <a:spcPct val="80000"/>
              </a:lnSpc>
              <a:spcBef>
                <a:spcPts val="0"/>
              </a:spcBef>
              <a:spcAft>
                <a:spcPts val="0"/>
              </a:spcAft>
              <a:buClr>
                <a:srgbClr val="0C0C0C"/>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9" name="Google Shape;129;p24"/>
          <p:cNvSpPr txBox="1"/>
          <p:nvPr>
            <p:ph idx="1" type="body"/>
          </p:nvPr>
        </p:nvSpPr>
        <p:spPr>
          <a:xfrm rot="5400000">
            <a:off x="1557376" y="-243000"/>
            <a:ext cx="4057500" cy="5686500"/>
          </a:xfrm>
          <a:prstGeom prst="rect">
            <a:avLst/>
          </a:prstGeom>
          <a:noFill/>
          <a:ln>
            <a:noFill/>
          </a:ln>
        </p:spPr>
        <p:txBody>
          <a:bodyPr anchorCtr="0" anchor="t" bIns="34275" lIns="34275" spcFirstLastPara="1" rIns="34275" wrap="square" tIns="34275">
            <a:noAutofit/>
          </a:bodyPr>
          <a:lstStyle>
            <a:lvl1pPr indent="-317500" lvl="0" marL="457200" rtl="0" algn="l">
              <a:lnSpc>
                <a:spcPct val="90000"/>
              </a:lnSpc>
              <a:spcBef>
                <a:spcPts val="900"/>
              </a:spcBef>
              <a:spcAft>
                <a:spcPts val="0"/>
              </a:spcAft>
              <a:buSzPts val="1400"/>
              <a:buChar char=" "/>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30" name="Google Shape;130;p24"/>
          <p:cNvSpPr txBox="1"/>
          <p:nvPr>
            <p:ph idx="10" type="dt"/>
          </p:nvPr>
        </p:nvSpPr>
        <p:spPr>
          <a:xfrm>
            <a:off x="768097" y="4853028"/>
            <a:ext cx="1615500" cy="2055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1" name="Google Shape;131;p24"/>
          <p:cNvSpPr txBox="1"/>
          <p:nvPr>
            <p:ph idx="11" type="ftr"/>
          </p:nvPr>
        </p:nvSpPr>
        <p:spPr>
          <a:xfrm>
            <a:off x="3632199" y="4853028"/>
            <a:ext cx="4426200" cy="2055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2" name="Google Shape;132;p24"/>
          <p:cNvSpPr txBox="1"/>
          <p:nvPr>
            <p:ph idx="12" type="sldNum"/>
          </p:nvPr>
        </p:nvSpPr>
        <p:spPr>
          <a:xfrm>
            <a:off x="8128000" y="4853028"/>
            <a:ext cx="730200" cy="2055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cxnSp>
        <p:nvCxnSpPr>
          <p:cNvPr id="133" name="Google Shape;133;p24"/>
          <p:cNvCxnSpPr/>
          <p:nvPr/>
        </p:nvCxnSpPr>
        <p:spPr>
          <a:xfrm rot="10800000">
            <a:off x="7543800" y="44447"/>
            <a:ext cx="0" cy="6858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68096" y="438912"/>
            <a:ext cx="7290000" cy="1124700"/>
          </a:xfrm>
          <a:prstGeom prst="rect">
            <a:avLst/>
          </a:prstGeom>
          <a:noFill/>
          <a:ln>
            <a:noFill/>
          </a:ln>
        </p:spPr>
        <p:txBody>
          <a:bodyPr anchorCtr="0" anchor="ctr" bIns="34275" lIns="68575" spcFirstLastPara="1" rIns="68575" wrap="square" tIns="34275">
            <a:noAutofit/>
          </a:bodyPr>
          <a:lstStyle>
            <a:lvl1pPr lvl="0" marR="0" rtl="0" algn="l">
              <a:lnSpc>
                <a:spcPct val="80000"/>
              </a:lnSpc>
              <a:spcBef>
                <a:spcPts val="0"/>
              </a:spcBef>
              <a:spcAft>
                <a:spcPts val="0"/>
              </a:spcAft>
              <a:buClr>
                <a:srgbClr val="0C0C0C"/>
              </a:buClr>
              <a:buSzPts val="3800"/>
              <a:buFont typeface="Twentieth Century"/>
              <a:buNone/>
              <a:defRPr b="0" i="0" sz="3800" u="none" cap="none" strike="noStrike">
                <a:solidFill>
                  <a:srgbClr val="0C0C0C"/>
                </a:solidFill>
                <a:latin typeface="Twentieth Century"/>
                <a:ea typeface="Twentieth Century"/>
                <a:cs typeface="Twentieth Century"/>
                <a:sym typeface="Twentieth Century"/>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768096" y="1714500"/>
            <a:ext cx="7290000" cy="3017400"/>
          </a:xfrm>
          <a:prstGeom prst="rect">
            <a:avLst/>
          </a:prstGeom>
          <a:noFill/>
          <a:ln>
            <a:noFill/>
          </a:ln>
        </p:spPr>
        <p:txBody>
          <a:bodyPr anchorCtr="0" anchor="t" bIns="34275" lIns="34275" spcFirstLastPara="1" rIns="34275" wrap="square" tIns="34275">
            <a:noAutofit/>
          </a:bodyPr>
          <a:lstStyle>
            <a:lvl1pPr indent="-336550" lvl="0" marL="457200" marR="0" rtl="0" algn="l">
              <a:lnSpc>
                <a:spcPct val="90000"/>
              </a:lnSpc>
              <a:spcBef>
                <a:spcPts val="900"/>
              </a:spcBef>
              <a:spcAft>
                <a:spcPts val="0"/>
              </a:spcAft>
              <a:buClr>
                <a:schemeClr val="accent1"/>
              </a:buClr>
              <a:buSzPts val="1700"/>
              <a:buFont typeface="Twentieth Century"/>
              <a:buChar char=" "/>
              <a:defRPr b="0" i="0" sz="1700" u="none" cap="none" strike="noStrike">
                <a:solidFill>
                  <a:schemeClr val="dk1"/>
                </a:solidFill>
                <a:latin typeface="Twentieth Century"/>
                <a:ea typeface="Twentieth Century"/>
                <a:cs typeface="Twentieth Century"/>
                <a:sym typeface="Twentieth Century"/>
              </a:defRPr>
            </a:lvl1pPr>
            <a:lvl2pPr indent="-317500" lvl="1" marL="914400" marR="0" rtl="0" algn="l">
              <a:lnSpc>
                <a:spcPct val="90000"/>
              </a:lnSpc>
              <a:spcBef>
                <a:spcPts val="2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2pPr>
            <a:lvl3pPr indent="-298450" lvl="2" marL="1371600" marR="0" rtl="0" algn="l">
              <a:lnSpc>
                <a:spcPct val="90000"/>
              </a:lnSpc>
              <a:spcBef>
                <a:spcPts val="300"/>
              </a:spcBef>
              <a:spcAft>
                <a:spcPts val="0"/>
              </a:spcAft>
              <a:buClr>
                <a:schemeClr val="accent1"/>
              </a:buClr>
              <a:buSzPts val="1100"/>
              <a:buFont typeface="Noto Sans Symbols"/>
              <a:buChar char="🢝"/>
              <a:defRPr b="0" i="0" sz="1100" u="none" cap="none" strike="noStrike">
                <a:solidFill>
                  <a:schemeClr val="dk1"/>
                </a:solidFill>
                <a:latin typeface="Twentieth Century"/>
                <a:ea typeface="Twentieth Century"/>
                <a:cs typeface="Twentieth Century"/>
                <a:sym typeface="Twentieth Century"/>
              </a:defRPr>
            </a:lvl3pPr>
            <a:lvl4pPr indent="-298450" lvl="3" marL="1828800" marR="0" rtl="0" algn="l">
              <a:lnSpc>
                <a:spcPct val="90000"/>
              </a:lnSpc>
              <a:spcBef>
                <a:spcPts val="300"/>
              </a:spcBef>
              <a:spcAft>
                <a:spcPts val="0"/>
              </a:spcAft>
              <a:buClr>
                <a:schemeClr val="accent1"/>
              </a:buClr>
              <a:buSzPts val="1100"/>
              <a:buFont typeface="Noto Sans Symbols"/>
              <a:buChar char="🢝"/>
              <a:defRPr b="0" i="0" sz="1100" u="none" cap="none" strike="noStrike">
                <a:solidFill>
                  <a:schemeClr val="dk1"/>
                </a:solidFill>
                <a:latin typeface="Twentieth Century"/>
                <a:ea typeface="Twentieth Century"/>
                <a:cs typeface="Twentieth Century"/>
                <a:sym typeface="Twentieth Century"/>
              </a:defRPr>
            </a:lvl4pPr>
            <a:lvl5pPr indent="-298450" lvl="4" marL="2286000" marR="0" rtl="0" algn="l">
              <a:lnSpc>
                <a:spcPct val="90000"/>
              </a:lnSpc>
              <a:spcBef>
                <a:spcPts val="300"/>
              </a:spcBef>
              <a:spcAft>
                <a:spcPts val="0"/>
              </a:spcAft>
              <a:buClr>
                <a:schemeClr val="accent1"/>
              </a:buClr>
              <a:buSzPts val="1100"/>
              <a:buFont typeface="Noto Sans Symbols"/>
              <a:buChar char="🢝"/>
              <a:defRPr b="0" i="0" sz="1100" u="none" cap="none" strike="noStrike">
                <a:solidFill>
                  <a:schemeClr val="dk1"/>
                </a:solidFill>
                <a:latin typeface="Twentieth Century"/>
                <a:ea typeface="Twentieth Century"/>
                <a:cs typeface="Twentieth Century"/>
                <a:sym typeface="Twentieth Century"/>
              </a:defRPr>
            </a:lvl5pPr>
            <a:lvl6pPr indent="-298450" lvl="5" marL="2743200" marR="0" rtl="0" algn="l">
              <a:lnSpc>
                <a:spcPct val="90000"/>
              </a:lnSpc>
              <a:spcBef>
                <a:spcPts val="300"/>
              </a:spcBef>
              <a:spcAft>
                <a:spcPts val="0"/>
              </a:spcAft>
              <a:buClr>
                <a:schemeClr val="accent1"/>
              </a:buClr>
              <a:buSzPts val="1100"/>
              <a:buFont typeface="Noto Sans Symbols"/>
              <a:buChar char="🢝"/>
              <a:defRPr b="0" i="0" sz="1100" u="none" cap="none" strike="noStrike">
                <a:solidFill>
                  <a:schemeClr val="dk1"/>
                </a:solidFill>
                <a:latin typeface="Twentieth Century"/>
                <a:ea typeface="Twentieth Century"/>
                <a:cs typeface="Twentieth Century"/>
                <a:sym typeface="Twentieth Century"/>
              </a:defRPr>
            </a:lvl6pPr>
            <a:lvl7pPr indent="-298450" lvl="6" marL="3200400" marR="0" rtl="0" algn="l">
              <a:lnSpc>
                <a:spcPct val="90000"/>
              </a:lnSpc>
              <a:spcBef>
                <a:spcPts val="300"/>
              </a:spcBef>
              <a:spcAft>
                <a:spcPts val="0"/>
              </a:spcAft>
              <a:buClr>
                <a:schemeClr val="accent1"/>
              </a:buClr>
              <a:buSzPts val="1100"/>
              <a:buFont typeface="Noto Sans Symbols"/>
              <a:buChar char="🢝"/>
              <a:defRPr b="0" i="0" sz="1100" u="none" cap="none" strike="noStrike">
                <a:solidFill>
                  <a:schemeClr val="dk1"/>
                </a:solidFill>
                <a:latin typeface="Twentieth Century"/>
                <a:ea typeface="Twentieth Century"/>
                <a:cs typeface="Twentieth Century"/>
                <a:sym typeface="Twentieth Century"/>
              </a:defRPr>
            </a:lvl7pPr>
            <a:lvl8pPr indent="-298450" lvl="7" marL="3657600" marR="0" rtl="0" algn="l">
              <a:lnSpc>
                <a:spcPct val="90000"/>
              </a:lnSpc>
              <a:spcBef>
                <a:spcPts val="300"/>
              </a:spcBef>
              <a:spcAft>
                <a:spcPts val="0"/>
              </a:spcAft>
              <a:buClr>
                <a:schemeClr val="accent1"/>
              </a:buClr>
              <a:buSzPts val="1100"/>
              <a:buFont typeface="Noto Sans Symbols"/>
              <a:buChar char="🢝"/>
              <a:defRPr b="0" i="0" sz="1100" u="none" cap="none" strike="noStrike">
                <a:solidFill>
                  <a:schemeClr val="dk1"/>
                </a:solidFill>
                <a:latin typeface="Twentieth Century"/>
                <a:ea typeface="Twentieth Century"/>
                <a:cs typeface="Twentieth Century"/>
                <a:sym typeface="Twentieth Century"/>
              </a:defRPr>
            </a:lvl8pPr>
            <a:lvl9pPr indent="-298450" lvl="8" marL="4114800" marR="0" rtl="0" algn="l">
              <a:lnSpc>
                <a:spcPct val="90000"/>
              </a:lnSpc>
              <a:spcBef>
                <a:spcPts val="300"/>
              </a:spcBef>
              <a:spcAft>
                <a:spcPts val="300"/>
              </a:spcAft>
              <a:buClr>
                <a:schemeClr val="accent1"/>
              </a:buClr>
              <a:buSzPts val="1100"/>
              <a:buFont typeface="Noto Sans Symbols"/>
              <a:buChar char="🢝"/>
              <a:defRPr b="0" i="0" sz="1100" u="none" cap="none" strike="noStrike">
                <a:solidFill>
                  <a:schemeClr val="dk1"/>
                </a:solidFill>
                <a:latin typeface="Twentieth Century"/>
                <a:ea typeface="Twentieth Century"/>
                <a:cs typeface="Twentieth Century"/>
                <a:sym typeface="Twentieth Century"/>
              </a:defRPr>
            </a:lvl9pPr>
          </a:lstStyle>
          <a:p/>
        </p:txBody>
      </p:sp>
      <p:sp>
        <p:nvSpPr>
          <p:cNvPr id="53" name="Google Shape;53;p13"/>
          <p:cNvSpPr txBox="1"/>
          <p:nvPr>
            <p:ph idx="10" type="dt"/>
          </p:nvPr>
        </p:nvSpPr>
        <p:spPr>
          <a:xfrm>
            <a:off x="768097" y="4853028"/>
            <a:ext cx="1615500" cy="2055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9pPr>
          </a:lstStyle>
          <a:p/>
        </p:txBody>
      </p:sp>
      <p:sp>
        <p:nvSpPr>
          <p:cNvPr id="54" name="Google Shape;54;p13"/>
          <p:cNvSpPr txBox="1"/>
          <p:nvPr>
            <p:ph idx="11" type="ftr"/>
          </p:nvPr>
        </p:nvSpPr>
        <p:spPr>
          <a:xfrm>
            <a:off x="3632199" y="4853028"/>
            <a:ext cx="4426200" cy="2055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100"/>
              <a:buNone/>
              <a:defRPr b="0" i="0" sz="1400" u="none" cap="none" strike="noStrike">
                <a:solidFill>
                  <a:schemeClr val="dk1"/>
                </a:solidFill>
                <a:latin typeface="Twentieth Century"/>
                <a:ea typeface="Twentieth Century"/>
                <a:cs typeface="Twentieth Century"/>
                <a:sym typeface="Twentieth Century"/>
              </a:defRPr>
            </a:lvl9pPr>
          </a:lstStyle>
          <a:p/>
        </p:txBody>
      </p:sp>
      <p:sp>
        <p:nvSpPr>
          <p:cNvPr id="55" name="Google Shape;55;p13"/>
          <p:cNvSpPr txBox="1"/>
          <p:nvPr>
            <p:ph idx="12" type="sldNum"/>
          </p:nvPr>
        </p:nvSpPr>
        <p:spPr>
          <a:xfrm>
            <a:off x="8128000" y="4853028"/>
            <a:ext cx="730200" cy="205500"/>
          </a:xfrm>
          <a:prstGeom prst="rect">
            <a:avLst/>
          </a:prstGeom>
          <a:noFill/>
          <a:ln>
            <a:noFill/>
          </a:ln>
        </p:spPr>
        <p:txBody>
          <a:bodyPr anchorCtr="0" anchor="ctr" bIns="34275" lIns="68575" spcFirstLastPara="1" rIns="68575" wrap="square" tIns="34275">
            <a:noAutofit/>
          </a:bodyPr>
          <a:lstStyle>
            <a:lvl1pPr indent="0" lvl="0" marL="0" marR="0" rtl="0" algn="l">
              <a:spcBef>
                <a:spcPts val="0"/>
              </a:spcBef>
              <a:buNone/>
              <a:defRPr b="0" i="0" sz="800" u="none" cap="none" strike="noStrike">
                <a:solidFill>
                  <a:srgbClr val="0C0C0C"/>
                </a:solidFill>
                <a:latin typeface="Twentieth Century"/>
                <a:ea typeface="Twentieth Century"/>
                <a:cs typeface="Twentieth Century"/>
                <a:sym typeface="Twentieth Century"/>
              </a:defRPr>
            </a:lvl1pPr>
            <a:lvl2pPr indent="0" lvl="1" marL="0" marR="0" rtl="0" algn="l">
              <a:spcBef>
                <a:spcPts val="0"/>
              </a:spcBef>
              <a:buNone/>
              <a:defRPr b="0" i="0" sz="800" u="none" cap="none" strike="noStrike">
                <a:solidFill>
                  <a:srgbClr val="0C0C0C"/>
                </a:solidFill>
                <a:latin typeface="Twentieth Century"/>
                <a:ea typeface="Twentieth Century"/>
                <a:cs typeface="Twentieth Century"/>
                <a:sym typeface="Twentieth Century"/>
              </a:defRPr>
            </a:lvl2pPr>
            <a:lvl3pPr indent="0" lvl="2" marL="0" marR="0" rtl="0" algn="l">
              <a:spcBef>
                <a:spcPts val="0"/>
              </a:spcBef>
              <a:buNone/>
              <a:defRPr b="0" i="0" sz="800" u="none" cap="none" strike="noStrike">
                <a:solidFill>
                  <a:srgbClr val="0C0C0C"/>
                </a:solidFill>
                <a:latin typeface="Twentieth Century"/>
                <a:ea typeface="Twentieth Century"/>
                <a:cs typeface="Twentieth Century"/>
                <a:sym typeface="Twentieth Century"/>
              </a:defRPr>
            </a:lvl3pPr>
            <a:lvl4pPr indent="0" lvl="3" marL="0" marR="0" rtl="0" algn="l">
              <a:spcBef>
                <a:spcPts val="0"/>
              </a:spcBef>
              <a:buNone/>
              <a:defRPr b="0" i="0" sz="800" u="none" cap="none" strike="noStrike">
                <a:solidFill>
                  <a:srgbClr val="0C0C0C"/>
                </a:solidFill>
                <a:latin typeface="Twentieth Century"/>
                <a:ea typeface="Twentieth Century"/>
                <a:cs typeface="Twentieth Century"/>
                <a:sym typeface="Twentieth Century"/>
              </a:defRPr>
            </a:lvl4pPr>
            <a:lvl5pPr indent="0" lvl="4" marL="0" marR="0" rtl="0" algn="l">
              <a:spcBef>
                <a:spcPts val="0"/>
              </a:spcBef>
              <a:buNone/>
              <a:defRPr b="0" i="0" sz="800" u="none" cap="none" strike="noStrike">
                <a:solidFill>
                  <a:srgbClr val="0C0C0C"/>
                </a:solidFill>
                <a:latin typeface="Twentieth Century"/>
                <a:ea typeface="Twentieth Century"/>
                <a:cs typeface="Twentieth Century"/>
                <a:sym typeface="Twentieth Century"/>
              </a:defRPr>
            </a:lvl5pPr>
            <a:lvl6pPr indent="0" lvl="5" marL="0" marR="0" rtl="0" algn="l">
              <a:spcBef>
                <a:spcPts val="0"/>
              </a:spcBef>
              <a:buNone/>
              <a:defRPr b="0" i="0" sz="800" u="none" cap="none" strike="noStrike">
                <a:solidFill>
                  <a:srgbClr val="0C0C0C"/>
                </a:solidFill>
                <a:latin typeface="Twentieth Century"/>
                <a:ea typeface="Twentieth Century"/>
                <a:cs typeface="Twentieth Century"/>
                <a:sym typeface="Twentieth Century"/>
              </a:defRPr>
            </a:lvl6pPr>
            <a:lvl7pPr indent="0" lvl="6" marL="0" marR="0" rtl="0" algn="l">
              <a:spcBef>
                <a:spcPts val="0"/>
              </a:spcBef>
              <a:buNone/>
              <a:defRPr b="0" i="0" sz="800" u="none" cap="none" strike="noStrike">
                <a:solidFill>
                  <a:srgbClr val="0C0C0C"/>
                </a:solidFill>
                <a:latin typeface="Twentieth Century"/>
                <a:ea typeface="Twentieth Century"/>
                <a:cs typeface="Twentieth Century"/>
                <a:sym typeface="Twentieth Century"/>
              </a:defRPr>
            </a:lvl7pPr>
            <a:lvl8pPr indent="0" lvl="7" marL="0" marR="0" rtl="0" algn="l">
              <a:spcBef>
                <a:spcPts val="0"/>
              </a:spcBef>
              <a:buNone/>
              <a:defRPr b="0" i="0" sz="800" u="none" cap="none" strike="noStrike">
                <a:solidFill>
                  <a:srgbClr val="0C0C0C"/>
                </a:solidFill>
                <a:latin typeface="Twentieth Century"/>
                <a:ea typeface="Twentieth Century"/>
                <a:cs typeface="Twentieth Century"/>
                <a:sym typeface="Twentieth Century"/>
              </a:defRPr>
            </a:lvl8pPr>
            <a:lvl9pPr indent="0" lvl="8" marL="0" marR="0" rtl="0" algn="l">
              <a:spcBef>
                <a:spcPts val="0"/>
              </a:spcBef>
              <a:buNone/>
              <a:defRPr b="0" i="0" sz="8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
              <a:t>‹#›</a:t>
            </a:fld>
            <a:endParaRPr/>
          </a:p>
        </p:txBody>
      </p:sp>
      <p:cxnSp>
        <p:nvCxnSpPr>
          <p:cNvPr id="56" name="Google Shape;56;p13"/>
          <p:cNvCxnSpPr/>
          <p:nvPr/>
        </p:nvCxnSpPr>
        <p:spPr>
          <a:xfrm rot="10800000">
            <a:off x="571500" y="619743"/>
            <a:ext cx="0" cy="685800"/>
          </a:xfrm>
          <a:prstGeom prst="straightConnector1">
            <a:avLst/>
          </a:prstGeom>
          <a:noFill/>
          <a:ln cap="flat" cmpd="sng" w="19050">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ctrTitle"/>
          </p:nvPr>
        </p:nvSpPr>
        <p:spPr>
          <a:xfrm>
            <a:off x="311700" y="208925"/>
            <a:ext cx="8520600" cy="125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 Delta Women’s Clothing E-Commerce Data Analysis</a:t>
            </a:r>
            <a:endParaRPr sz="3000"/>
          </a:p>
        </p:txBody>
      </p:sp>
      <p:pic>
        <p:nvPicPr>
          <p:cNvPr id="139" name="Google Shape;139;p25"/>
          <p:cNvPicPr preferRelativeResize="0"/>
          <p:nvPr/>
        </p:nvPicPr>
        <p:blipFill>
          <a:blip r:embed="rId3">
            <a:alphaModFix/>
          </a:blip>
          <a:stretch>
            <a:fillRect/>
          </a:stretch>
        </p:blipFill>
        <p:spPr>
          <a:xfrm>
            <a:off x="1243800" y="1577875"/>
            <a:ext cx="6693300" cy="34734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1" name="Shape 201"/>
        <p:cNvGrpSpPr/>
        <p:nvPr/>
      </p:nvGrpSpPr>
      <p:grpSpPr>
        <a:xfrm>
          <a:off x="0" y="0"/>
          <a:ext cx="0" cy="0"/>
          <a:chOff x="0" y="0"/>
          <a:chExt cx="0" cy="0"/>
        </a:xfrm>
      </p:grpSpPr>
      <p:sp>
        <p:nvSpPr>
          <p:cNvPr id="202" name="Google Shape;202;p34"/>
          <p:cNvSpPr txBox="1"/>
          <p:nvPr>
            <p:ph type="title"/>
          </p:nvPr>
        </p:nvSpPr>
        <p:spPr>
          <a:xfrm>
            <a:off x="768096" y="438912"/>
            <a:ext cx="4550100" cy="1124700"/>
          </a:xfrm>
          <a:prstGeom prst="rect">
            <a:avLst/>
          </a:prstGeom>
          <a:noFill/>
          <a:ln>
            <a:noFill/>
          </a:ln>
        </p:spPr>
        <p:txBody>
          <a:bodyPr anchorCtr="0" anchor="ctr" bIns="34275" lIns="68575" spcFirstLastPara="1" rIns="68575" wrap="square" tIns="34275">
            <a:noAutofit/>
          </a:bodyPr>
          <a:lstStyle/>
          <a:p>
            <a:pPr indent="0" lvl="0" marL="0" rtl="0" algn="l">
              <a:lnSpc>
                <a:spcPct val="80000"/>
              </a:lnSpc>
              <a:spcBef>
                <a:spcPts val="0"/>
              </a:spcBef>
              <a:spcAft>
                <a:spcPts val="0"/>
              </a:spcAft>
              <a:buClr>
                <a:srgbClr val="0C0C0C"/>
              </a:buClr>
              <a:buSzPts val="3800"/>
              <a:buFont typeface="Twentieth Century"/>
              <a:buNone/>
            </a:pPr>
            <a:r>
              <a:rPr lang="en"/>
              <a:t>CORRELATION </a:t>
            </a:r>
            <a:endParaRPr/>
          </a:p>
        </p:txBody>
      </p:sp>
      <p:pic>
        <p:nvPicPr>
          <p:cNvPr id="203" name="Google Shape;203;p34"/>
          <p:cNvPicPr preferRelativeResize="0"/>
          <p:nvPr/>
        </p:nvPicPr>
        <p:blipFill rotWithShape="1">
          <a:blip r:embed="rId3">
            <a:alphaModFix/>
          </a:blip>
          <a:srcRect b="0" l="0" r="0" t="0"/>
          <a:stretch/>
        </p:blipFill>
        <p:spPr>
          <a:xfrm>
            <a:off x="4572000" y="0"/>
            <a:ext cx="4105275" cy="3146559"/>
          </a:xfrm>
          <a:prstGeom prst="rect">
            <a:avLst/>
          </a:prstGeom>
          <a:noFill/>
          <a:ln>
            <a:noFill/>
          </a:ln>
        </p:spPr>
      </p:pic>
      <p:pic>
        <p:nvPicPr>
          <p:cNvPr id="204" name="Google Shape;204;p34"/>
          <p:cNvPicPr preferRelativeResize="0"/>
          <p:nvPr>
            <p:ph idx="1" type="body"/>
          </p:nvPr>
        </p:nvPicPr>
        <p:blipFill rotWithShape="1">
          <a:blip r:embed="rId4">
            <a:alphaModFix/>
          </a:blip>
          <a:srcRect b="0" l="0" r="0" t="0"/>
          <a:stretch/>
        </p:blipFill>
        <p:spPr>
          <a:xfrm>
            <a:off x="768097" y="2957230"/>
            <a:ext cx="6356700" cy="1747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768100" y="438909"/>
            <a:ext cx="7290000" cy="323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400"/>
              <a:t>Why are the recommendations important?</a:t>
            </a:r>
            <a:endParaRPr sz="2400"/>
          </a:p>
        </p:txBody>
      </p:sp>
      <p:sp>
        <p:nvSpPr>
          <p:cNvPr id="210" name="Google Shape;210;p35"/>
          <p:cNvSpPr txBox="1"/>
          <p:nvPr>
            <p:ph idx="1" type="body"/>
          </p:nvPr>
        </p:nvSpPr>
        <p:spPr>
          <a:xfrm>
            <a:off x="768096" y="1714500"/>
            <a:ext cx="7290000" cy="3017400"/>
          </a:xfrm>
          <a:prstGeom prst="rect">
            <a:avLst/>
          </a:prstGeom>
        </p:spPr>
        <p:txBody>
          <a:bodyPr anchorCtr="0" anchor="t" bIns="34275" lIns="34275" spcFirstLastPara="1" rIns="34275" wrap="square" tIns="34275">
            <a:noAutofit/>
          </a:bodyPr>
          <a:lstStyle/>
          <a:p>
            <a:pPr indent="0" lvl="0" marL="0" rtl="0" algn="l">
              <a:spcBef>
                <a:spcPts val="900"/>
              </a:spcBef>
              <a:spcAft>
                <a:spcPts val="200"/>
              </a:spcAft>
              <a:buNone/>
            </a:pPr>
            <a:r>
              <a:t/>
            </a:r>
            <a:endParaRPr/>
          </a:p>
        </p:txBody>
      </p:sp>
      <p:pic>
        <p:nvPicPr>
          <p:cNvPr id="211" name="Google Shape;211;p35"/>
          <p:cNvPicPr preferRelativeResize="0"/>
          <p:nvPr/>
        </p:nvPicPr>
        <p:blipFill>
          <a:blip r:embed="rId3">
            <a:alphaModFix/>
          </a:blip>
          <a:stretch>
            <a:fillRect/>
          </a:stretch>
        </p:blipFill>
        <p:spPr>
          <a:xfrm>
            <a:off x="712600" y="1052325"/>
            <a:ext cx="7718800" cy="409117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768100" y="438900"/>
            <a:ext cx="7671900" cy="495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400"/>
              <a:t>Does other customer recommendations matter:</a:t>
            </a:r>
            <a:endParaRPr sz="2400"/>
          </a:p>
        </p:txBody>
      </p:sp>
      <p:sp>
        <p:nvSpPr>
          <p:cNvPr id="217" name="Google Shape;217;p36"/>
          <p:cNvSpPr txBox="1"/>
          <p:nvPr>
            <p:ph idx="1" type="body"/>
          </p:nvPr>
        </p:nvSpPr>
        <p:spPr>
          <a:xfrm>
            <a:off x="768100" y="1095275"/>
            <a:ext cx="7290000" cy="3636600"/>
          </a:xfrm>
          <a:prstGeom prst="rect">
            <a:avLst/>
          </a:prstGeom>
        </p:spPr>
        <p:txBody>
          <a:bodyPr anchorCtr="0" anchor="t" bIns="34275" lIns="34275" spcFirstLastPara="1" rIns="34275" wrap="square" tIns="34275">
            <a:noAutofit/>
          </a:bodyPr>
          <a:lstStyle/>
          <a:p>
            <a:pPr indent="0" lvl="0" marL="0" rtl="0" algn="l">
              <a:spcBef>
                <a:spcPts val="900"/>
              </a:spcBef>
              <a:spcAft>
                <a:spcPts val="0"/>
              </a:spcAft>
              <a:buNone/>
            </a:pPr>
            <a:r>
              <a:rPr lang="en"/>
              <a:t>The number of times a product is recommended is directly proportional to the number of times the product has been bought.</a:t>
            </a:r>
            <a:endParaRPr/>
          </a:p>
          <a:p>
            <a:pPr indent="0" lvl="0" marL="0" rtl="0" algn="l">
              <a:spcBef>
                <a:spcPts val="900"/>
              </a:spcBef>
              <a:spcAft>
                <a:spcPts val="0"/>
              </a:spcAft>
              <a:buNone/>
            </a:pPr>
            <a:r>
              <a:t/>
            </a:r>
            <a:endParaRPr/>
          </a:p>
          <a:p>
            <a:pPr indent="0" lvl="0" marL="0" rtl="0" algn="l">
              <a:spcBef>
                <a:spcPts val="900"/>
              </a:spcBef>
              <a:spcAft>
                <a:spcPts val="200"/>
              </a:spcAft>
              <a:buNone/>
            </a:pPr>
            <a:r>
              <a:t/>
            </a:r>
            <a:endParaRPr/>
          </a:p>
        </p:txBody>
      </p:sp>
      <p:pic>
        <p:nvPicPr>
          <p:cNvPr id="218" name="Google Shape;218;p36"/>
          <p:cNvPicPr preferRelativeResize="0"/>
          <p:nvPr/>
        </p:nvPicPr>
        <p:blipFill>
          <a:blip r:embed="rId3">
            <a:alphaModFix/>
          </a:blip>
          <a:stretch>
            <a:fillRect/>
          </a:stretch>
        </p:blipFill>
        <p:spPr>
          <a:xfrm>
            <a:off x="3189038" y="2176688"/>
            <a:ext cx="2143125" cy="2143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7"/>
          <p:cNvSpPr txBox="1"/>
          <p:nvPr>
            <p:ph type="ctrTitle"/>
          </p:nvPr>
        </p:nvSpPr>
        <p:spPr>
          <a:xfrm>
            <a:off x="225800" y="175450"/>
            <a:ext cx="8520600" cy="46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latin typeface="Twentieth Century"/>
                <a:ea typeface="Twentieth Century"/>
                <a:cs typeface="Twentieth Century"/>
                <a:sym typeface="Twentieth Century"/>
              </a:rPr>
              <a:t>Customer Age Distribution:</a:t>
            </a:r>
            <a:endParaRPr sz="2400">
              <a:latin typeface="Twentieth Century"/>
              <a:ea typeface="Twentieth Century"/>
              <a:cs typeface="Twentieth Century"/>
              <a:sym typeface="Twentieth Century"/>
            </a:endParaRPr>
          </a:p>
        </p:txBody>
      </p:sp>
      <p:pic>
        <p:nvPicPr>
          <p:cNvPr id="224" name="Google Shape;224;p37"/>
          <p:cNvPicPr preferRelativeResize="0"/>
          <p:nvPr/>
        </p:nvPicPr>
        <p:blipFill>
          <a:blip r:embed="rId3">
            <a:alphaModFix/>
          </a:blip>
          <a:stretch>
            <a:fillRect/>
          </a:stretch>
        </p:blipFill>
        <p:spPr>
          <a:xfrm>
            <a:off x="1140325" y="644350"/>
            <a:ext cx="6287331" cy="4194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8"/>
          <p:cNvSpPr txBox="1"/>
          <p:nvPr>
            <p:ph type="ctrTitle"/>
          </p:nvPr>
        </p:nvSpPr>
        <p:spPr>
          <a:xfrm>
            <a:off x="225800" y="175450"/>
            <a:ext cx="8520600" cy="46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latin typeface="Twentieth Century"/>
                <a:ea typeface="Twentieth Century"/>
                <a:cs typeface="Twentieth Century"/>
                <a:sym typeface="Twentieth Century"/>
              </a:rPr>
              <a:t>Customer Segmentation:</a:t>
            </a:r>
            <a:endParaRPr sz="2400">
              <a:latin typeface="Twentieth Century"/>
              <a:ea typeface="Twentieth Century"/>
              <a:cs typeface="Twentieth Century"/>
              <a:sym typeface="Twentieth Century"/>
            </a:endParaRPr>
          </a:p>
        </p:txBody>
      </p:sp>
      <p:sp>
        <p:nvSpPr>
          <p:cNvPr id="230" name="Google Shape;230;p38"/>
          <p:cNvSpPr txBox="1"/>
          <p:nvPr/>
        </p:nvSpPr>
        <p:spPr>
          <a:xfrm>
            <a:off x="483200" y="794600"/>
            <a:ext cx="8042700" cy="3994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1- 16 : No customer count</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en" sz="2400"/>
              <a:t>17- 35: distributed customer count</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en" sz="2400"/>
              <a:t>35 - 45: maximum customer count</a:t>
            </a:r>
            <a:endParaRPr sz="2400"/>
          </a:p>
          <a:p>
            <a:pPr indent="0" lvl="0" marL="457200" rtl="0" algn="l">
              <a:spcBef>
                <a:spcPts val="0"/>
              </a:spcBef>
              <a:spcAft>
                <a:spcPts val="0"/>
              </a:spcAft>
              <a:buNone/>
            </a:pPr>
            <a:r>
              <a:t/>
            </a:r>
            <a:endParaRPr sz="2400"/>
          </a:p>
        </p:txBody>
      </p:sp>
      <p:pic>
        <p:nvPicPr>
          <p:cNvPr id="231" name="Google Shape;231;p38"/>
          <p:cNvPicPr preferRelativeResize="0"/>
          <p:nvPr/>
        </p:nvPicPr>
        <p:blipFill>
          <a:blip r:embed="rId3">
            <a:alphaModFix/>
          </a:blip>
          <a:stretch>
            <a:fillRect/>
          </a:stretch>
        </p:blipFill>
        <p:spPr>
          <a:xfrm>
            <a:off x="794600" y="3135475"/>
            <a:ext cx="6786425" cy="1577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9"/>
          <p:cNvSpPr txBox="1"/>
          <p:nvPr>
            <p:ph type="ctrTitle"/>
          </p:nvPr>
        </p:nvSpPr>
        <p:spPr>
          <a:xfrm>
            <a:off x="225775" y="272100"/>
            <a:ext cx="8520600" cy="67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latin typeface="Twentieth Century"/>
                <a:ea typeface="Twentieth Century"/>
                <a:cs typeface="Twentieth Century"/>
                <a:sym typeface="Twentieth Century"/>
              </a:rPr>
              <a:t>Recommendation:</a:t>
            </a:r>
            <a:endParaRPr sz="2400">
              <a:latin typeface="Twentieth Century"/>
              <a:ea typeface="Twentieth Century"/>
              <a:cs typeface="Twentieth Century"/>
              <a:sym typeface="Twentieth Century"/>
            </a:endParaRPr>
          </a:p>
        </p:txBody>
      </p:sp>
      <p:sp>
        <p:nvSpPr>
          <p:cNvPr id="237" name="Google Shape;237;p39"/>
          <p:cNvSpPr txBox="1"/>
          <p:nvPr>
            <p:ph idx="1" type="subTitle"/>
          </p:nvPr>
        </p:nvSpPr>
        <p:spPr>
          <a:xfrm>
            <a:off x="311700" y="945000"/>
            <a:ext cx="8520600" cy="38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latin typeface="Twentieth Century"/>
              <a:ea typeface="Twentieth Century"/>
              <a:cs typeface="Twentieth Century"/>
              <a:sym typeface="Twentieth Century"/>
            </a:endParaRPr>
          </a:p>
          <a:p>
            <a:pPr indent="0" lvl="0" marL="0" rtl="0" algn="l">
              <a:spcBef>
                <a:spcPts val="0"/>
              </a:spcBef>
              <a:spcAft>
                <a:spcPts val="0"/>
              </a:spcAft>
              <a:buNone/>
            </a:pPr>
            <a:r>
              <a:rPr lang="en" sz="2400">
                <a:latin typeface="Twentieth Century"/>
                <a:ea typeface="Twentieth Century"/>
                <a:cs typeface="Twentieth Century"/>
                <a:sym typeface="Twentieth Century"/>
              </a:rPr>
              <a:t>The company can focus on the 1-16 or 17-35 years age group. </a:t>
            </a:r>
            <a:endParaRPr sz="2400">
              <a:latin typeface="Twentieth Century"/>
              <a:ea typeface="Twentieth Century"/>
              <a:cs typeface="Twentieth Century"/>
              <a:sym typeface="Twentieth Century"/>
            </a:endParaRPr>
          </a:p>
          <a:p>
            <a:pPr indent="0" lvl="0" marL="0" rtl="0" algn="l">
              <a:spcBef>
                <a:spcPts val="0"/>
              </a:spcBef>
              <a:spcAft>
                <a:spcPts val="0"/>
              </a:spcAft>
              <a:buNone/>
            </a:pPr>
            <a:r>
              <a:t/>
            </a:r>
            <a:endParaRPr sz="2400">
              <a:latin typeface="Twentieth Century"/>
              <a:ea typeface="Twentieth Century"/>
              <a:cs typeface="Twentieth Century"/>
              <a:sym typeface="Twentieth Century"/>
            </a:endParaRPr>
          </a:p>
        </p:txBody>
      </p:sp>
      <p:pic>
        <p:nvPicPr>
          <p:cNvPr id="238" name="Google Shape;238;p39"/>
          <p:cNvPicPr preferRelativeResize="0"/>
          <p:nvPr/>
        </p:nvPicPr>
        <p:blipFill>
          <a:blip r:embed="rId3">
            <a:alphaModFix/>
          </a:blip>
          <a:stretch>
            <a:fillRect/>
          </a:stretch>
        </p:blipFill>
        <p:spPr>
          <a:xfrm>
            <a:off x="1932850" y="2646475"/>
            <a:ext cx="4638800" cy="1847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0"/>
          <p:cNvSpPr txBox="1"/>
          <p:nvPr>
            <p:ph type="ctrTitle"/>
          </p:nvPr>
        </p:nvSpPr>
        <p:spPr>
          <a:xfrm>
            <a:off x="225800" y="175450"/>
            <a:ext cx="8520600" cy="46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0C0C0C"/>
                </a:solidFill>
                <a:latin typeface="Twentieth Century"/>
                <a:ea typeface="Twentieth Century"/>
                <a:cs typeface="Twentieth Century"/>
                <a:sym typeface="Twentieth Century"/>
              </a:rPr>
              <a:t>Preference Of Departments across Age Groups</a:t>
            </a:r>
            <a:endParaRPr sz="2400">
              <a:latin typeface="Twentieth Century"/>
              <a:ea typeface="Twentieth Century"/>
              <a:cs typeface="Twentieth Century"/>
              <a:sym typeface="Twentieth Century"/>
            </a:endParaRPr>
          </a:p>
        </p:txBody>
      </p:sp>
      <p:sp>
        <p:nvSpPr>
          <p:cNvPr id="244" name="Google Shape;244;p40"/>
          <p:cNvSpPr txBox="1"/>
          <p:nvPr/>
        </p:nvSpPr>
        <p:spPr>
          <a:xfrm>
            <a:off x="483200" y="794600"/>
            <a:ext cx="8042700" cy="39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245" name="Google Shape;245;p40"/>
          <p:cNvPicPr preferRelativeResize="0"/>
          <p:nvPr/>
        </p:nvPicPr>
        <p:blipFill>
          <a:blip r:embed="rId3">
            <a:alphaModFix/>
          </a:blip>
          <a:stretch>
            <a:fillRect/>
          </a:stretch>
        </p:blipFill>
        <p:spPr>
          <a:xfrm>
            <a:off x="715300" y="794600"/>
            <a:ext cx="7413375" cy="42200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1"/>
          <p:cNvSpPr txBox="1"/>
          <p:nvPr>
            <p:ph type="ctrTitle"/>
          </p:nvPr>
        </p:nvSpPr>
        <p:spPr>
          <a:xfrm>
            <a:off x="247275" y="229150"/>
            <a:ext cx="8520600" cy="58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latin typeface="Twentieth Century"/>
                <a:ea typeface="Twentieth Century"/>
                <a:cs typeface="Twentieth Century"/>
                <a:sym typeface="Twentieth Century"/>
              </a:rPr>
              <a:t>Upselling ?</a:t>
            </a:r>
            <a:endParaRPr sz="3000">
              <a:latin typeface="Twentieth Century"/>
              <a:ea typeface="Twentieth Century"/>
              <a:cs typeface="Twentieth Century"/>
              <a:sym typeface="Twentieth Century"/>
            </a:endParaRPr>
          </a:p>
        </p:txBody>
      </p:sp>
      <p:sp>
        <p:nvSpPr>
          <p:cNvPr id="251" name="Google Shape;251;p41"/>
          <p:cNvSpPr txBox="1"/>
          <p:nvPr>
            <p:ph idx="1" type="subTitle"/>
          </p:nvPr>
        </p:nvSpPr>
        <p:spPr>
          <a:xfrm>
            <a:off x="311700" y="879750"/>
            <a:ext cx="8520600" cy="39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222222"/>
                </a:solidFill>
                <a:highlight>
                  <a:srgbClr val="FFFFFF"/>
                </a:highlight>
                <a:latin typeface="Twentieth Century"/>
                <a:ea typeface="Twentieth Century"/>
                <a:cs typeface="Twentieth Century"/>
                <a:sym typeface="Twentieth Century"/>
              </a:rPr>
              <a:t>Upselling</a:t>
            </a:r>
            <a:r>
              <a:rPr lang="en" sz="1800">
                <a:solidFill>
                  <a:srgbClr val="222222"/>
                </a:solidFill>
                <a:highlight>
                  <a:srgbClr val="FFFFFF"/>
                </a:highlight>
                <a:latin typeface="Twentieth Century"/>
                <a:ea typeface="Twentieth Century"/>
                <a:cs typeface="Twentieth Century"/>
                <a:sym typeface="Twentieth Century"/>
              </a:rPr>
              <a:t> is a sales technique where a seller induces the customer to purchase more expensive items, upgrades or other add-ons in an attempt to make a more profitable sale.</a:t>
            </a:r>
            <a:endParaRPr sz="1800">
              <a:solidFill>
                <a:srgbClr val="222222"/>
              </a:solidFill>
              <a:highlight>
                <a:srgbClr val="FFFFFF"/>
              </a:highlight>
              <a:latin typeface="Twentieth Century"/>
              <a:ea typeface="Twentieth Century"/>
              <a:cs typeface="Twentieth Century"/>
              <a:sym typeface="Twentieth Century"/>
            </a:endParaRPr>
          </a:p>
          <a:p>
            <a:pPr indent="0" lvl="0" marL="0" rtl="0" algn="l">
              <a:spcBef>
                <a:spcPts val="0"/>
              </a:spcBef>
              <a:spcAft>
                <a:spcPts val="0"/>
              </a:spcAft>
              <a:buNone/>
            </a:pPr>
            <a:r>
              <a:t/>
            </a:r>
            <a:endParaRPr sz="1800">
              <a:solidFill>
                <a:srgbClr val="222222"/>
              </a:solidFill>
              <a:highlight>
                <a:srgbClr val="FFFFFF"/>
              </a:highlight>
            </a:endParaRPr>
          </a:p>
          <a:p>
            <a:pPr indent="0" lvl="0" marL="0" rtl="0" algn="l">
              <a:spcBef>
                <a:spcPts val="0"/>
              </a:spcBef>
              <a:spcAft>
                <a:spcPts val="0"/>
              </a:spcAft>
              <a:buNone/>
            </a:pPr>
            <a:r>
              <a:rPr lang="en" sz="1800" u="sng">
                <a:solidFill>
                  <a:srgbClr val="222222"/>
                </a:solidFill>
                <a:highlight>
                  <a:srgbClr val="FFFFFF"/>
                </a:highlight>
                <a:latin typeface="Twentieth Century"/>
                <a:ea typeface="Twentieth Century"/>
                <a:cs typeface="Twentieth Century"/>
                <a:sym typeface="Twentieth Century"/>
              </a:rPr>
              <a:t>Recommendation:</a:t>
            </a:r>
            <a:endParaRPr sz="1800" u="sng">
              <a:solidFill>
                <a:srgbClr val="222222"/>
              </a:solidFill>
              <a:highlight>
                <a:srgbClr val="FFFFFF"/>
              </a:highlight>
              <a:latin typeface="Twentieth Century"/>
              <a:ea typeface="Twentieth Century"/>
              <a:cs typeface="Twentieth Century"/>
              <a:sym typeface="Twentieth Century"/>
            </a:endParaRPr>
          </a:p>
          <a:p>
            <a:pPr indent="0" lvl="0" marL="0" rtl="0" algn="l">
              <a:spcBef>
                <a:spcPts val="0"/>
              </a:spcBef>
              <a:spcAft>
                <a:spcPts val="0"/>
              </a:spcAft>
              <a:buNone/>
            </a:pPr>
            <a:r>
              <a:t/>
            </a:r>
            <a:endParaRPr sz="1800">
              <a:solidFill>
                <a:srgbClr val="222222"/>
              </a:solidFill>
              <a:highlight>
                <a:srgbClr val="FFFFFF"/>
              </a:highlight>
              <a:latin typeface="Twentieth Century"/>
              <a:ea typeface="Twentieth Century"/>
              <a:cs typeface="Twentieth Century"/>
              <a:sym typeface="Twentieth Century"/>
            </a:endParaRPr>
          </a:p>
          <a:p>
            <a:pPr indent="-342900" lvl="0" marL="457200" rtl="0" algn="l">
              <a:spcBef>
                <a:spcPts val="0"/>
              </a:spcBef>
              <a:spcAft>
                <a:spcPts val="0"/>
              </a:spcAft>
              <a:buClr>
                <a:srgbClr val="222222"/>
              </a:buClr>
              <a:buSzPts val="1800"/>
              <a:buFont typeface="Twentieth Century"/>
              <a:buChar char="●"/>
            </a:pPr>
            <a:r>
              <a:rPr lang="en" sz="1800">
                <a:solidFill>
                  <a:srgbClr val="222222"/>
                </a:solidFill>
                <a:highlight>
                  <a:srgbClr val="FFFFFF"/>
                </a:highlight>
                <a:latin typeface="Twentieth Century"/>
                <a:ea typeface="Twentieth Century"/>
                <a:cs typeface="Twentieth Century"/>
                <a:sym typeface="Twentieth Century"/>
              </a:rPr>
              <a:t>Need to rethink the Trends </a:t>
            </a:r>
            <a:r>
              <a:rPr lang="en" sz="1800">
                <a:solidFill>
                  <a:srgbClr val="222222"/>
                </a:solidFill>
                <a:highlight>
                  <a:srgbClr val="FFFFFF"/>
                </a:highlight>
                <a:latin typeface="Twentieth Century"/>
                <a:ea typeface="Twentieth Century"/>
                <a:cs typeface="Twentieth Century"/>
                <a:sym typeface="Twentieth Century"/>
              </a:rPr>
              <a:t>apparels</a:t>
            </a:r>
            <a:r>
              <a:rPr lang="en" sz="1800">
                <a:solidFill>
                  <a:srgbClr val="222222"/>
                </a:solidFill>
                <a:highlight>
                  <a:srgbClr val="FFFFFF"/>
                </a:highlight>
                <a:latin typeface="Twentieth Century"/>
                <a:ea typeface="Twentieth Century"/>
                <a:cs typeface="Twentieth Century"/>
                <a:sym typeface="Twentieth Century"/>
              </a:rPr>
              <a:t> which is least preferred department.</a:t>
            </a:r>
            <a:endParaRPr sz="1800">
              <a:solidFill>
                <a:srgbClr val="222222"/>
              </a:solidFill>
              <a:highlight>
                <a:srgbClr val="FFFFFF"/>
              </a:highlight>
              <a:latin typeface="Twentieth Century"/>
              <a:ea typeface="Twentieth Century"/>
              <a:cs typeface="Twentieth Century"/>
              <a:sym typeface="Twentieth Century"/>
            </a:endParaRPr>
          </a:p>
          <a:p>
            <a:pPr indent="-342900" lvl="0" marL="457200" rtl="0" algn="l">
              <a:spcBef>
                <a:spcPts val="0"/>
              </a:spcBef>
              <a:spcAft>
                <a:spcPts val="0"/>
              </a:spcAft>
              <a:buClr>
                <a:srgbClr val="222222"/>
              </a:buClr>
              <a:buSzPts val="1800"/>
              <a:buFont typeface="Twentieth Century"/>
              <a:buChar char="●"/>
            </a:pPr>
            <a:r>
              <a:rPr lang="en" sz="1800">
                <a:solidFill>
                  <a:srgbClr val="222222"/>
                </a:solidFill>
                <a:highlight>
                  <a:srgbClr val="FFFFFF"/>
                </a:highlight>
                <a:latin typeface="Twentieth Century"/>
                <a:ea typeface="Twentieth Century"/>
                <a:cs typeface="Twentieth Century"/>
                <a:sym typeface="Twentieth Century"/>
              </a:rPr>
              <a:t>As they have more customers buying the tops, the company can focus on the bottoms so that they can upsell their bottoms.</a:t>
            </a:r>
            <a:endParaRPr sz="1800">
              <a:solidFill>
                <a:srgbClr val="222222"/>
              </a:solidFill>
              <a:highlight>
                <a:srgbClr val="FFFFFF"/>
              </a:highlight>
              <a:latin typeface="Twentieth Century"/>
              <a:ea typeface="Twentieth Century"/>
              <a:cs typeface="Twentieth Century"/>
              <a:sym typeface="Twentieth Century"/>
            </a:endParaRPr>
          </a:p>
          <a:p>
            <a:pPr indent="0" lvl="0" marL="0" rtl="0" algn="l">
              <a:spcBef>
                <a:spcPts val="0"/>
              </a:spcBef>
              <a:spcAft>
                <a:spcPts val="0"/>
              </a:spcAft>
              <a:buNone/>
            </a:pPr>
            <a:r>
              <a:t/>
            </a:r>
            <a:endParaRPr sz="1800">
              <a:solidFill>
                <a:srgbClr val="222222"/>
              </a:solidFill>
              <a:highlight>
                <a:srgbClr val="FFFFFF"/>
              </a:highlight>
              <a:latin typeface="Twentieth Century"/>
              <a:ea typeface="Twentieth Century"/>
              <a:cs typeface="Twentieth Century"/>
              <a:sym typeface="Twentieth Century"/>
            </a:endParaRPr>
          </a:p>
          <a:p>
            <a:pPr indent="0" lvl="0" marL="0" rtl="0" algn="l">
              <a:spcBef>
                <a:spcPts val="0"/>
              </a:spcBef>
              <a:spcAft>
                <a:spcPts val="0"/>
              </a:spcAft>
              <a:buNone/>
            </a:pPr>
            <a:r>
              <a:t/>
            </a:r>
            <a:endParaRPr sz="1800">
              <a:solidFill>
                <a:srgbClr val="222222"/>
              </a:solidFill>
              <a:highlight>
                <a:srgbClr val="FFFFFF"/>
              </a:highlight>
              <a:latin typeface="Twentieth Century"/>
              <a:ea typeface="Twentieth Century"/>
              <a:cs typeface="Twentieth Century"/>
              <a:sym typeface="Twentieth Century"/>
            </a:endParaRPr>
          </a:p>
        </p:txBody>
      </p:sp>
      <p:pic>
        <p:nvPicPr>
          <p:cNvPr id="252" name="Google Shape;252;p41"/>
          <p:cNvPicPr preferRelativeResize="0"/>
          <p:nvPr/>
        </p:nvPicPr>
        <p:blipFill>
          <a:blip r:embed="rId3">
            <a:alphaModFix/>
          </a:blip>
          <a:stretch>
            <a:fillRect/>
          </a:stretch>
        </p:blipFill>
        <p:spPr>
          <a:xfrm>
            <a:off x="3339350" y="3244825"/>
            <a:ext cx="2080000" cy="18108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768096" y="438912"/>
            <a:ext cx="7290000" cy="1124700"/>
          </a:xfrm>
          <a:prstGeom prst="rect">
            <a:avLst/>
          </a:prstGeom>
          <a:noFill/>
          <a:ln>
            <a:noFill/>
          </a:ln>
        </p:spPr>
        <p:txBody>
          <a:bodyPr anchorCtr="0" anchor="ctr" bIns="34275" lIns="68575" spcFirstLastPara="1" rIns="68575" wrap="square" tIns="34275">
            <a:noAutofit/>
          </a:bodyPr>
          <a:lstStyle/>
          <a:p>
            <a:pPr indent="0" lvl="0" marL="0" rtl="0" algn="l">
              <a:lnSpc>
                <a:spcPct val="80000"/>
              </a:lnSpc>
              <a:spcBef>
                <a:spcPts val="0"/>
              </a:spcBef>
              <a:spcAft>
                <a:spcPts val="0"/>
              </a:spcAft>
              <a:buClr>
                <a:srgbClr val="0C0C0C"/>
              </a:buClr>
              <a:buSzPts val="3800"/>
              <a:buFont typeface="Twentieth Century"/>
              <a:buNone/>
            </a:pPr>
            <a:r>
              <a:rPr lang="en"/>
              <a:t>AGE VS RATING</a:t>
            </a:r>
            <a:endParaRPr/>
          </a:p>
        </p:txBody>
      </p:sp>
      <p:pic>
        <p:nvPicPr>
          <p:cNvPr id="258" name="Google Shape;258;p42"/>
          <p:cNvPicPr preferRelativeResize="0"/>
          <p:nvPr>
            <p:ph idx="1" type="body"/>
          </p:nvPr>
        </p:nvPicPr>
        <p:blipFill rotWithShape="1">
          <a:blip r:embed="rId3">
            <a:alphaModFix/>
          </a:blip>
          <a:srcRect b="0" l="0" r="0" t="0"/>
          <a:stretch/>
        </p:blipFill>
        <p:spPr>
          <a:xfrm>
            <a:off x="751741" y="1473201"/>
            <a:ext cx="6817800" cy="3258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3"/>
          <p:cNvSpPr txBox="1"/>
          <p:nvPr>
            <p:ph type="title"/>
          </p:nvPr>
        </p:nvSpPr>
        <p:spPr>
          <a:xfrm>
            <a:off x="768096" y="438912"/>
            <a:ext cx="7290000" cy="1124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Sentiment Distribution</a:t>
            </a:r>
            <a:endParaRPr/>
          </a:p>
        </p:txBody>
      </p:sp>
      <p:sp>
        <p:nvSpPr>
          <p:cNvPr id="264" name="Google Shape;264;p43"/>
          <p:cNvSpPr txBox="1"/>
          <p:nvPr>
            <p:ph idx="1" type="body"/>
          </p:nvPr>
        </p:nvSpPr>
        <p:spPr>
          <a:xfrm>
            <a:off x="768096" y="1714500"/>
            <a:ext cx="7290000" cy="3017400"/>
          </a:xfrm>
          <a:prstGeom prst="rect">
            <a:avLst/>
          </a:prstGeom>
        </p:spPr>
        <p:txBody>
          <a:bodyPr anchorCtr="0" anchor="t" bIns="34275" lIns="34275" spcFirstLastPara="1" rIns="34275" wrap="square" tIns="34275">
            <a:noAutofit/>
          </a:bodyPr>
          <a:lstStyle/>
          <a:p>
            <a:pPr indent="0" lvl="0" marL="0" rtl="0" algn="l">
              <a:spcBef>
                <a:spcPts val="900"/>
              </a:spcBef>
              <a:spcAft>
                <a:spcPts val="200"/>
              </a:spcAft>
              <a:buNone/>
            </a:pPr>
            <a:r>
              <a:t/>
            </a:r>
            <a:endParaRPr/>
          </a:p>
        </p:txBody>
      </p:sp>
      <p:pic>
        <p:nvPicPr>
          <p:cNvPr id="265" name="Google Shape;265;p43"/>
          <p:cNvPicPr preferRelativeResize="0"/>
          <p:nvPr/>
        </p:nvPicPr>
        <p:blipFill>
          <a:blip r:embed="rId3">
            <a:alphaModFix/>
          </a:blip>
          <a:stretch>
            <a:fillRect/>
          </a:stretch>
        </p:blipFill>
        <p:spPr>
          <a:xfrm>
            <a:off x="849500" y="1861125"/>
            <a:ext cx="6993750" cy="2956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768096" y="438912"/>
            <a:ext cx="7290000" cy="1124700"/>
          </a:xfrm>
          <a:prstGeom prst="rect">
            <a:avLst/>
          </a:prstGeom>
          <a:noFill/>
          <a:ln>
            <a:noFill/>
          </a:ln>
        </p:spPr>
        <p:txBody>
          <a:bodyPr anchorCtr="0" anchor="ctr" bIns="34275" lIns="68575" spcFirstLastPara="1" rIns="68575" wrap="square" tIns="34275">
            <a:noAutofit/>
          </a:bodyPr>
          <a:lstStyle/>
          <a:p>
            <a:pPr indent="0" lvl="0" marL="0" rtl="0" algn="l">
              <a:lnSpc>
                <a:spcPct val="80000"/>
              </a:lnSpc>
              <a:spcBef>
                <a:spcPts val="0"/>
              </a:spcBef>
              <a:spcAft>
                <a:spcPts val="0"/>
              </a:spcAft>
              <a:buClr>
                <a:srgbClr val="0C0C0C"/>
              </a:buClr>
              <a:buSzPts val="3800"/>
              <a:buFont typeface="Twentieth Century"/>
              <a:buNone/>
            </a:pPr>
            <a:r>
              <a:rPr lang="en"/>
              <a:t>Customers!</a:t>
            </a:r>
            <a:endParaRPr/>
          </a:p>
          <a:p>
            <a:pPr indent="0" lvl="0" marL="0" rtl="0" algn="l">
              <a:lnSpc>
                <a:spcPct val="80000"/>
              </a:lnSpc>
              <a:spcBef>
                <a:spcPts val="0"/>
              </a:spcBef>
              <a:spcAft>
                <a:spcPts val="0"/>
              </a:spcAft>
              <a:buClr>
                <a:srgbClr val="0C0C0C"/>
              </a:buClr>
              <a:buSzPts val="3800"/>
              <a:buFont typeface="Twentieth Century"/>
              <a:buNone/>
            </a:pPr>
            <a:r>
              <a:t/>
            </a:r>
            <a:endParaRPr/>
          </a:p>
        </p:txBody>
      </p:sp>
      <p:sp>
        <p:nvSpPr>
          <p:cNvPr id="145" name="Google Shape;145;p26"/>
          <p:cNvSpPr txBox="1"/>
          <p:nvPr>
            <p:ph idx="1" type="body"/>
          </p:nvPr>
        </p:nvSpPr>
        <p:spPr>
          <a:xfrm>
            <a:off x="768096" y="1714500"/>
            <a:ext cx="7290000" cy="3017400"/>
          </a:xfrm>
          <a:prstGeom prst="rect">
            <a:avLst/>
          </a:prstGeom>
          <a:noFill/>
          <a:ln>
            <a:noFill/>
          </a:ln>
        </p:spPr>
        <p:txBody>
          <a:bodyPr anchorCtr="0" anchor="t" bIns="34275" lIns="34275" spcFirstLastPara="1" rIns="34275" wrap="square" tIns="34275">
            <a:noAutofit/>
          </a:bodyPr>
          <a:lstStyle/>
          <a:p>
            <a:pPr indent="0" lvl="0" marL="63500" rtl="0" algn="l">
              <a:lnSpc>
                <a:spcPct val="90000"/>
              </a:lnSpc>
              <a:spcBef>
                <a:spcPts val="0"/>
              </a:spcBef>
              <a:spcAft>
                <a:spcPts val="0"/>
              </a:spcAft>
              <a:buSzPts val="800"/>
              <a:buNone/>
            </a:pPr>
            <a:r>
              <a:rPr lang="en"/>
              <a:t>Customers are sources of revenue. The success of the business is directly proportional to the ability to acquire, retain customers. The Delta’s ecommerce website realizes the importance of customer analytics and gave us the project. Our task is to give the insights of the customer behavior using data science.</a:t>
            </a:r>
            <a:endParaRPr/>
          </a:p>
          <a:p>
            <a:pPr indent="0" lvl="0" marL="63500" rtl="0" algn="l">
              <a:lnSpc>
                <a:spcPct val="90000"/>
              </a:lnSpc>
              <a:spcBef>
                <a:spcPts val="0"/>
              </a:spcBef>
              <a:spcAft>
                <a:spcPts val="0"/>
              </a:spcAft>
              <a:buSzPts val="1700"/>
              <a:buNone/>
            </a:pPr>
            <a:r>
              <a:t/>
            </a:r>
            <a:endParaRPr/>
          </a:p>
        </p:txBody>
      </p:sp>
      <p:pic>
        <p:nvPicPr>
          <p:cNvPr id="146" name="Google Shape;146;p26"/>
          <p:cNvPicPr preferRelativeResize="0"/>
          <p:nvPr/>
        </p:nvPicPr>
        <p:blipFill>
          <a:blip r:embed="rId3">
            <a:alphaModFix/>
          </a:blip>
          <a:stretch>
            <a:fillRect/>
          </a:stretch>
        </p:blipFill>
        <p:spPr>
          <a:xfrm>
            <a:off x="819206" y="2862412"/>
            <a:ext cx="3619500" cy="2035950"/>
          </a:xfrm>
          <a:prstGeom prst="rect">
            <a:avLst/>
          </a:prstGeom>
          <a:noFill/>
          <a:ln>
            <a:noFill/>
          </a:ln>
        </p:spPr>
      </p:pic>
      <p:pic>
        <p:nvPicPr>
          <p:cNvPr id="147" name="Google Shape;147;p26"/>
          <p:cNvPicPr preferRelativeResize="0"/>
          <p:nvPr/>
        </p:nvPicPr>
        <p:blipFill>
          <a:blip r:embed="rId4">
            <a:alphaModFix/>
          </a:blip>
          <a:stretch>
            <a:fillRect/>
          </a:stretch>
        </p:blipFill>
        <p:spPr>
          <a:xfrm>
            <a:off x="4438706" y="2862412"/>
            <a:ext cx="3619452" cy="2035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C0C0C"/>
                </a:solidFill>
                <a:latin typeface="Twentieth Century"/>
                <a:ea typeface="Twentieth Century"/>
                <a:cs typeface="Twentieth Century"/>
                <a:sym typeface="Twentieth Century"/>
              </a:rPr>
              <a:t>Sentiment Recommendation and Rating Relation</a:t>
            </a:r>
            <a:endParaRPr/>
          </a:p>
        </p:txBody>
      </p:sp>
      <p:sp>
        <p:nvSpPr>
          <p:cNvPr id="271" name="Google Shape;271;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2" name="Google Shape;272;p44"/>
          <p:cNvPicPr preferRelativeResize="0"/>
          <p:nvPr/>
        </p:nvPicPr>
        <p:blipFill>
          <a:blip r:embed="rId3">
            <a:alphaModFix/>
          </a:blip>
          <a:stretch>
            <a:fillRect/>
          </a:stretch>
        </p:blipFill>
        <p:spPr>
          <a:xfrm>
            <a:off x="311700" y="1152475"/>
            <a:ext cx="8520601" cy="3479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Classifying</a:t>
            </a:r>
            <a:r>
              <a:rPr lang="en"/>
              <a:t> Recommendations</a:t>
            </a:r>
            <a:endParaRPr/>
          </a:p>
        </p:txBody>
      </p:sp>
      <p:pic>
        <p:nvPicPr>
          <p:cNvPr id="278" name="Google Shape;278;p45"/>
          <p:cNvPicPr preferRelativeResize="0"/>
          <p:nvPr/>
        </p:nvPicPr>
        <p:blipFill>
          <a:blip r:embed="rId3">
            <a:alphaModFix/>
          </a:blip>
          <a:stretch>
            <a:fillRect/>
          </a:stretch>
        </p:blipFill>
        <p:spPr>
          <a:xfrm>
            <a:off x="152400" y="1170125"/>
            <a:ext cx="8839201" cy="350289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6"/>
          <p:cNvSpPr txBox="1"/>
          <p:nvPr>
            <p:ph type="title"/>
          </p:nvPr>
        </p:nvSpPr>
        <p:spPr>
          <a:xfrm>
            <a:off x="2280700" y="1999050"/>
            <a:ext cx="380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3600"/>
          </a:p>
        </p:txBody>
      </p:sp>
      <p:pic>
        <p:nvPicPr>
          <p:cNvPr id="284" name="Google Shape;284;p46"/>
          <p:cNvPicPr preferRelativeResize="0"/>
          <p:nvPr/>
        </p:nvPicPr>
        <p:blipFill>
          <a:blip r:embed="rId3">
            <a:alphaModFix/>
          </a:blip>
          <a:stretch>
            <a:fillRect/>
          </a:stretch>
        </p:blipFill>
        <p:spPr>
          <a:xfrm>
            <a:off x="1852075" y="727975"/>
            <a:ext cx="4235625" cy="2823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446646" y="84181"/>
            <a:ext cx="7290000" cy="1124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Delta E-commerce Website</a:t>
            </a:r>
            <a:endParaRPr/>
          </a:p>
        </p:txBody>
      </p:sp>
      <p:sp>
        <p:nvSpPr>
          <p:cNvPr id="153" name="Google Shape;153;p27"/>
          <p:cNvSpPr txBox="1"/>
          <p:nvPr>
            <p:ph idx="1" type="body"/>
          </p:nvPr>
        </p:nvSpPr>
        <p:spPr>
          <a:xfrm>
            <a:off x="768096" y="1714500"/>
            <a:ext cx="7290000" cy="3017400"/>
          </a:xfrm>
          <a:prstGeom prst="rect">
            <a:avLst/>
          </a:prstGeom>
        </p:spPr>
        <p:txBody>
          <a:bodyPr anchorCtr="0" anchor="t" bIns="34275" lIns="34275" spcFirstLastPara="1" rIns="34275" wrap="square" tIns="34275">
            <a:noAutofit/>
          </a:bodyPr>
          <a:lstStyle/>
          <a:p>
            <a:pPr indent="0" lvl="0" marL="0" rtl="0" algn="l">
              <a:spcBef>
                <a:spcPts val="900"/>
              </a:spcBef>
              <a:spcAft>
                <a:spcPts val="0"/>
              </a:spcAft>
              <a:buNone/>
            </a:pPr>
            <a:r>
              <a:rPr lang="en"/>
              <a:t>Potential customers(women) browse the website for clothes of their choice.</a:t>
            </a:r>
            <a:endParaRPr/>
          </a:p>
          <a:p>
            <a:pPr indent="-254000" lvl="0" marL="342900" rtl="0" algn="l">
              <a:spcBef>
                <a:spcPts val="900"/>
              </a:spcBef>
              <a:spcAft>
                <a:spcPts val="0"/>
              </a:spcAft>
              <a:buSzPts val="1400"/>
              <a:buChar char="●"/>
            </a:pPr>
            <a:r>
              <a:rPr lang="en"/>
              <a:t>The website Monitors customer activity through sessions. </a:t>
            </a:r>
            <a:endParaRPr/>
          </a:p>
          <a:p>
            <a:pPr indent="-254000" lvl="0" marL="342900" rtl="0" algn="l">
              <a:spcBef>
                <a:spcPts val="0"/>
              </a:spcBef>
              <a:spcAft>
                <a:spcPts val="0"/>
              </a:spcAft>
              <a:buSzPts val="1400"/>
              <a:buChar char="●"/>
            </a:pPr>
            <a:r>
              <a:rPr lang="en"/>
              <a:t>Customers are tagged using cookies on their browser. </a:t>
            </a:r>
            <a:endParaRPr/>
          </a:p>
          <a:p>
            <a:pPr indent="-254000" lvl="0" marL="342900" rtl="0" algn="l">
              <a:spcBef>
                <a:spcPts val="0"/>
              </a:spcBef>
              <a:spcAft>
                <a:spcPts val="0"/>
              </a:spcAft>
              <a:buSzPts val="1400"/>
              <a:buChar char="●"/>
            </a:pPr>
            <a:r>
              <a:rPr lang="en"/>
              <a:t>Each customer can give the rating for every product they purchase from the website</a:t>
            </a:r>
            <a:endParaRPr/>
          </a:p>
          <a:p>
            <a:pPr indent="0" lvl="0" marL="0" rtl="0" algn="l">
              <a:spcBef>
                <a:spcPts val="900"/>
              </a:spcBef>
              <a:spcAft>
                <a:spcPts val="0"/>
              </a:spcAft>
              <a:buNone/>
            </a:pPr>
            <a:r>
              <a:rPr lang="en"/>
              <a:t> </a:t>
            </a:r>
            <a:endParaRPr/>
          </a:p>
          <a:p>
            <a:pPr indent="0" lvl="0" marL="0" rtl="0" algn="l">
              <a:spcBef>
                <a:spcPts val="900"/>
              </a:spcBef>
              <a:spcAft>
                <a:spcPts val="0"/>
              </a:spcAft>
              <a:buNone/>
            </a:pPr>
            <a:r>
              <a:rPr lang="en"/>
              <a:t>The online store wants to analyze review commands  and complaints to measure customer satisfaction levels. The data set we have is extracted from the customer E-commerce reviews.</a:t>
            </a:r>
            <a:endParaRPr/>
          </a:p>
          <a:p>
            <a:pPr indent="0" lvl="0" marL="0" rtl="0" algn="l">
              <a:spcBef>
                <a:spcPts val="900"/>
              </a:spcBef>
              <a:spcAft>
                <a:spcPts val="200"/>
              </a:spcAft>
              <a:buNone/>
            </a:pPr>
            <a:r>
              <a:t/>
            </a:r>
            <a:endParaRPr/>
          </a:p>
        </p:txBody>
      </p:sp>
      <p:pic>
        <p:nvPicPr>
          <p:cNvPr id="154" name="Google Shape;154;p27"/>
          <p:cNvPicPr preferRelativeResize="0"/>
          <p:nvPr/>
        </p:nvPicPr>
        <p:blipFill>
          <a:blip r:embed="rId3">
            <a:alphaModFix/>
          </a:blip>
          <a:stretch>
            <a:fillRect/>
          </a:stretch>
        </p:blipFill>
        <p:spPr>
          <a:xfrm>
            <a:off x="7053506" y="0"/>
            <a:ext cx="1835532" cy="25964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768096" y="438912"/>
            <a:ext cx="7290000" cy="1124700"/>
          </a:xfrm>
          <a:prstGeom prst="rect">
            <a:avLst/>
          </a:prstGeom>
          <a:noFill/>
          <a:ln>
            <a:noFill/>
          </a:ln>
        </p:spPr>
        <p:txBody>
          <a:bodyPr anchorCtr="0" anchor="ctr" bIns="34275" lIns="68575" spcFirstLastPara="1" rIns="68575" wrap="square" tIns="34275">
            <a:noAutofit/>
          </a:bodyPr>
          <a:lstStyle/>
          <a:p>
            <a:pPr indent="0" lvl="0" marL="0" rtl="0" algn="l">
              <a:lnSpc>
                <a:spcPct val="80000"/>
              </a:lnSpc>
              <a:spcBef>
                <a:spcPts val="0"/>
              </a:spcBef>
              <a:spcAft>
                <a:spcPts val="0"/>
              </a:spcAft>
              <a:buClr>
                <a:schemeClr val="dk1"/>
              </a:buClr>
              <a:buSzPts val="800"/>
              <a:buFont typeface="Arial"/>
              <a:buNone/>
            </a:pPr>
            <a:r>
              <a:rPr lang="en"/>
              <a:t>Customer Analytics</a:t>
            </a:r>
            <a:endParaRPr/>
          </a:p>
          <a:p>
            <a:pPr indent="0" lvl="0" marL="0" rtl="0" algn="l">
              <a:lnSpc>
                <a:spcPct val="80000"/>
              </a:lnSpc>
              <a:spcBef>
                <a:spcPts val="0"/>
              </a:spcBef>
              <a:spcAft>
                <a:spcPts val="0"/>
              </a:spcAft>
              <a:buClr>
                <a:srgbClr val="0C0C0C"/>
              </a:buClr>
              <a:buSzPts val="3800"/>
              <a:buFont typeface="Twentieth Century"/>
              <a:buNone/>
            </a:pPr>
            <a:r>
              <a:t/>
            </a:r>
            <a:endParaRPr/>
          </a:p>
        </p:txBody>
      </p:sp>
      <p:sp>
        <p:nvSpPr>
          <p:cNvPr id="160" name="Google Shape;160;p28"/>
          <p:cNvSpPr txBox="1"/>
          <p:nvPr>
            <p:ph idx="1" type="body"/>
          </p:nvPr>
        </p:nvSpPr>
        <p:spPr>
          <a:xfrm>
            <a:off x="768096" y="1714500"/>
            <a:ext cx="7290000" cy="3017400"/>
          </a:xfrm>
          <a:prstGeom prst="rect">
            <a:avLst/>
          </a:prstGeom>
          <a:noFill/>
          <a:ln>
            <a:noFill/>
          </a:ln>
        </p:spPr>
        <p:txBody>
          <a:bodyPr anchorCtr="0" anchor="t" bIns="34275" lIns="34275" spcFirstLastPara="1" rIns="34275" wrap="square" tIns="34275">
            <a:noAutofit/>
          </a:bodyPr>
          <a:lstStyle/>
          <a:p>
            <a:pPr indent="0" lvl="0" marL="63500" rtl="0" algn="l">
              <a:lnSpc>
                <a:spcPct val="90000"/>
              </a:lnSpc>
              <a:spcBef>
                <a:spcPts val="0"/>
              </a:spcBef>
              <a:spcAft>
                <a:spcPts val="0"/>
              </a:spcAft>
              <a:buSzPts val="800"/>
              <a:buNone/>
            </a:pPr>
            <a:r>
              <a:rPr lang="en"/>
              <a:t>1)Who are the potential customers demanding their products?</a:t>
            </a:r>
            <a:endParaRPr/>
          </a:p>
          <a:p>
            <a:pPr indent="0" lvl="0" marL="63500" rtl="0" algn="l">
              <a:lnSpc>
                <a:spcPct val="90000"/>
              </a:lnSpc>
              <a:spcBef>
                <a:spcPts val="0"/>
              </a:spcBef>
              <a:spcAft>
                <a:spcPts val="0"/>
              </a:spcAft>
              <a:buSzPts val="800"/>
              <a:buNone/>
            </a:pPr>
            <a:r>
              <a:t/>
            </a:r>
            <a:endParaRPr/>
          </a:p>
          <a:p>
            <a:pPr indent="0" lvl="0" marL="63500" rtl="0" algn="l">
              <a:lnSpc>
                <a:spcPct val="90000"/>
              </a:lnSpc>
              <a:spcBef>
                <a:spcPts val="0"/>
              </a:spcBef>
              <a:spcAft>
                <a:spcPts val="0"/>
              </a:spcAft>
              <a:buSzPts val="800"/>
              <a:buNone/>
            </a:pPr>
            <a:r>
              <a:rPr lang="en"/>
              <a:t>2) What do they want?</a:t>
            </a:r>
            <a:endParaRPr/>
          </a:p>
          <a:p>
            <a:pPr indent="0" lvl="0" marL="63500" rtl="0" algn="l">
              <a:lnSpc>
                <a:spcPct val="90000"/>
              </a:lnSpc>
              <a:spcBef>
                <a:spcPts val="0"/>
              </a:spcBef>
              <a:spcAft>
                <a:spcPts val="0"/>
              </a:spcAft>
              <a:buSzPts val="800"/>
              <a:buNone/>
            </a:pPr>
            <a:r>
              <a:t/>
            </a:r>
            <a:endParaRPr/>
          </a:p>
          <a:p>
            <a:pPr indent="0" lvl="0" marL="63500" rtl="0" algn="l">
              <a:lnSpc>
                <a:spcPct val="90000"/>
              </a:lnSpc>
              <a:spcBef>
                <a:spcPts val="0"/>
              </a:spcBef>
              <a:spcAft>
                <a:spcPts val="0"/>
              </a:spcAft>
              <a:buSzPts val="800"/>
              <a:buNone/>
            </a:pPr>
            <a:r>
              <a:rPr lang="en"/>
              <a:t>3) Why this Particular product?</a:t>
            </a:r>
            <a:endParaRPr/>
          </a:p>
        </p:txBody>
      </p:sp>
      <p:pic>
        <p:nvPicPr>
          <p:cNvPr id="161" name="Google Shape;161;p28"/>
          <p:cNvPicPr preferRelativeResize="0"/>
          <p:nvPr/>
        </p:nvPicPr>
        <p:blipFill>
          <a:blip r:embed="rId3">
            <a:alphaModFix/>
          </a:blip>
          <a:stretch>
            <a:fillRect/>
          </a:stretch>
        </p:blipFill>
        <p:spPr>
          <a:xfrm>
            <a:off x="4143700" y="2281900"/>
            <a:ext cx="4103825" cy="2308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768096" y="438912"/>
            <a:ext cx="7290000" cy="1124700"/>
          </a:xfrm>
          <a:prstGeom prst="rect">
            <a:avLst/>
          </a:prstGeom>
          <a:noFill/>
          <a:ln>
            <a:noFill/>
          </a:ln>
        </p:spPr>
        <p:txBody>
          <a:bodyPr anchorCtr="0" anchor="ctr" bIns="34275" lIns="68575" spcFirstLastPara="1" rIns="68575" wrap="square" tIns="34275">
            <a:noAutofit/>
          </a:bodyPr>
          <a:lstStyle/>
          <a:p>
            <a:pPr indent="0" lvl="0" marL="0" rtl="0" algn="l">
              <a:lnSpc>
                <a:spcPct val="80000"/>
              </a:lnSpc>
              <a:spcBef>
                <a:spcPts val="0"/>
              </a:spcBef>
              <a:spcAft>
                <a:spcPts val="0"/>
              </a:spcAft>
              <a:buClr>
                <a:srgbClr val="0C0C0C"/>
              </a:buClr>
              <a:buSzPts val="3800"/>
              <a:buFont typeface="Twentieth Century"/>
              <a:buNone/>
            </a:pPr>
            <a:r>
              <a:rPr lang="en"/>
              <a:t>LET’S EXPLORE THE GIVEN DATASET</a:t>
            </a:r>
            <a:endParaRPr/>
          </a:p>
        </p:txBody>
      </p:sp>
      <p:pic>
        <p:nvPicPr>
          <p:cNvPr id="167" name="Google Shape;167;p29"/>
          <p:cNvPicPr preferRelativeResize="0"/>
          <p:nvPr>
            <p:ph idx="1" type="body"/>
          </p:nvPr>
        </p:nvPicPr>
        <p:blipFill rotWithShape="1">
          <a:blip r:embed="rId3">
            <a:alphaModFix/>
          </a:blip>
          <a:srcRect b="0" l="0" r="0" t="0"/>
          <a:stretch/>
        </p:blipFill>
        <p:spPr>
          <a:xfrm>
            <a:off x="767953" y="2185988"/>
            <a:ext cx="7745700" cy="195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334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Set for the year 2017-2018:</a:t>
            </a:r>
            <a:endParaRPr/>
          </a:p>
        </p:txBody>
      </p:sp>
      <p:sp>
        <p:nvSpPr>
          <p:cNvPr id="173" name="Google Shape;173;p30"/>
          <p:cNvSpPr txBox="1"/>
          <p:nvPr/>
        </p:nvSpPr>
        <p:spPr>
          <a:xfrm>
            <a:off x="356425" y="1204450"/>
            <a:ext cx="8320500" cy="35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74" name="Google Shape;174;p30"/>
          <p:cNvPicPr preferRelativeResize="0"/>
          <p:nvPr/>
        </p:nvPicPr>
        <p:blipFill>
          <a:blip r:embed="rId3">
            <a:alphaModFix/>
          </a:blip>
          <a:stretch>
            <a:fillRect/>
          </a:stretch>
        </p:blipFill>
        <p:spPr>
          <a:xfrm>
            <a:off x="311700" y="1010925"/>
            <a:ext cx="8045724" cy="3939049"/>
          </a:xfrm>
          <a:prstGeom prst="rect">
            <a:avLst/>
          </a:prstGeom>
          <a:noFill/>
          <a:ln>
            <a:noFill/>
          </a:ln>
        </p:spPr>
      </p:pic>
      <p:sp>
        <p:nvSpPr>
          <p:cNvPr id="175" name="Google Shape;175;p30"/>
          <p:cNvSpPr txBox="1"/>
          <p:nvPr/>
        </p:nvSpPr>
        <p:spPr>
          <a:xfrm>
            <a:off x="526675" y="1905000"/>
            <a:ext cx="7956300" cy="26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0"/>
          <p:cNvSpPr txBox="1"/>
          <p:nvPr/>
        </p:nvSpPr>
        <p:spPr>
          <a:xfrm>
            <a:off x="717175" y="1860175"/>
            <a:ext cx="64545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237950" y="12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columns: </a:t>
            </a:r>
            <a:endParaRPr/>
          </a:p>
        </p:txBody>
      </p:sp>
      <p:sp>
        <p:nvSpPr>
          <p:cNvPr id="182" name="Google Shape;182;p31"/>
          <p:cNvSpPr txBox="1"/>
          <p:nvPr>
            <p:ph idx="1" type="body"/>
          </p:nvPr>
        </p:nvSpPr>
        <p:spPr>
          <a:xfrm>
            <a:off x="237950" y="770275"/>
            <a:ext cx="8119500" cy="4206600"/>
          </a:xfrm>
          <a:prstGeom prst="rect">
            <a:avLst/>
          </a:prstGeom>
        </p:spPr>
        <p:txBody>
          <a:bodyPr anchorCtr="0" anchor="t" bIns="91425" lIns="91425" spcFirstLastPara="1" rIns="91425" wrap="square" tIns="91425">
            <a:noAutofit/>
          </a:bodyPr>
          <a:lstStyle/>
          <a:p>
            <a:pPr indent="-317500" lvl="0" marL="457200" rtl="0" algn="l">
              <a:spcBef>
                <a:spcPts val="300"/>
              </a:spcBef>
              <a:spcAft>
                <a:spcPts val="0"/>
              </a:spcAft>
              <a:buClr>
                <a:schemeClr val="dk1"/>
              </a:buClr>
              <a:buSzPts val="1400"/>
              <a:buChar char="●"/>
            </a:pPr>
            <a:r>
              <a:rPr b="1" lang="en">
                <a:solidFill>
                  <a:schemeClr val="dk1"/>
                </a:solidFill>
              </a:rPr>
              <a:t>Clothing ID</a:t>
            </a:r>
            <a:r>
              <a:rPr lang="en">
                <a:solidFill>
                  <a:schemeClr val="dk1"/>
                </a:solidFill>
              </a:rPr>
              <a:t>: Integer Categorical variable that refers to the specific piece being reviewed.</a:t>
            </a:r>
            <a:endParaRPr>
              <a:solidFill>
                <a:schemeClr val="dk1"/>
              </a:solidFill>
            </a:endParaRPr>
          </a:p>
          <a:p>
            <a:pPr indent="-317500" lvl="0" marL="457200" rtl="0" algn="l">
              <a:spcBef>
                <a:spcPts val="0"/>
              </a:spcBef>
              <a:spcAft>
                <a:spcPts val="0"/>
              </a:spcAft>
              <a:buClr>
                <a:schemeClr val="dk1"/>
              </a:buClr>
              <a:buSzPts val="1400"/>
              <a:buChar char="●"/>
            </a:pPr>
            <a:r>
              <a:rPr b="1" lang="en">
                <a:solidFill>
                  <a:schemeClr val="dk1"/>
                </a:solidFill>
              </a:rPr>
              <a:t>Age</a:t>
            </a:r>
            <a:r>
              <a:rPr lang="en">
                <a:solidFill>
                  <a:schemeClr val="dk1"/>
                </a:solidFill>
              </a:rPr>
              <a:t>: Positive Integer variable of the reviewers age.</a:t>
            </a:r>
            <a:endParaRPr>
              <a:solidFill>
                <a:schemeClr val="dk1"/>
              </a:solidFill>
            </a:endParaRPr>
          </a:p>
          <a:p>
            <a:pPr indent="-317500" lvl="0" marL="457200" rtl="0" algn="l">
              <a:spcBef>
                <a:spcPts val="0"/>
              </a:spcBef>
              <a:spcAft>
                <a:spcPts val="0"/>
              </a:spcAft>
              <a:buClr>
                <a:schemeClr val="dk1"/>
              </a:buClr>
              <a:buSzPts val="1400"/>
              <a:buChar char="●"/>
            </a:pPr>
            <a:r>
              <a:rPr b="1" lang="en">
                <a:solidFill>
                  <a:schemeClr val="dk1"/>
                </a:solidFill>
              </a:rPr>
              <a:t>Title</a:t>
            </a:r>
            <a:r>
              <a:rPr lang="en">
                <a:solidFill>
                  <a:schemeClr val="dk1"/>
                </a:solidFill>
              </a:rPr>
              <a:t>: String variable for the title of the review.</a:t>
            </a:r>
            <a:endParaRPr>
              <a:solidFill>
                <a:schemeClr val="dk1"/>
              </a:solidFill>
            </a:endParaRPr>
          </a:p>
          <a:p>
            <a:pPr indent="-317500" lvl="0" marL="457200" rtl="0" algn="l">
              <a:spcBef>
                <a:spcPts val="0"/>
              </a:spcBef>
              <a:spcAft>
                <a:spcPts val="0"/>
              </a:spcAft>
              <a:buClr>
                <a:schemeClr val="dk1"/>
              </a:buClr>
              <a:buSzPts val="1400"/>
              <a:buChar char="●"/>
            </a:pPr>
            <a:r>
              <a:rPr b="1" lang="en">
                <a:solidFill>
                  <a:schemeClr val="dk1"/>
                </a:solidFill>
              </a:rPr>
              <a:t>Review Text</a:t>
            </a:r>
            <a:r>
              <a:rPr lang="en">
                <a:solidFill>
                  <a:schemeClr val="dk1"/>
                </a:solidFill>
              </a:rPr>
              <a:t>: String variable for the review body.</a:t>
            </a:r>
            <a:endParaRPr>
              <a:solidFill>
                <a:schemeClr val="dk1"/>
              </a:solidFill>
            </a:endParaRPr>
          </a:p>
          <a:p>
            <a:pPr indent="-317500" lvl="0" marL="457200" rtl="0" algn="l">
              <a:spcBef>
                <a:spcPts val="0"/>
              </a:spcBef>
              <a:spcAft>
                <a:spcPts val="0"/>
              </a:spcAft>
              <a:buClr>
                <a:schemeClr val="dk1"/>
              </a:buClr>
              <a:buSzPts val="1400"/>
              <a:buChar char="●"/>
            </a:pPr>
            <a:r>
              <a:rPr b="1" lang="en">
                <a:solidFill>
                  <a:schemeClr val="dk1"/>
                </a:solidFill>
              </a:rPr>
              <a:t>Rating</a:t>
            </a:r>
            <a:r>
              <a:rPr lang="en">
                <a:solidFill>
                  <a:schemeClr val="dk1"/>
                </a:solidFill>
              </a:rPr>
              <a:t>: Positive Ordinal Integer variable for the product score granted by the customer from 1 Worst, to 5 Best.</a:t>
            </a:r>
            <a:endParaRPr>
              <a:solidFill>
                <a:schemeClr val="dk1"/>
              </a:solidFill>
            </a:endParaRPr>
          </a:p>
          <a:p>
            <a:pPr indent="-317500" lvl="0" marL="457200" rtl="0" algn="l">
              <a:spcBef>
                <a:spcPts val="0"/>
              </a:spcBef>
              <a:spcAft>
                <a:spcPts val="0"/>
              </a:spcAft>
              <a:buClr>
                <a:schemeClr val="dk1"/>
              </a:buClr>
              <a:buSzPts val="1400"/>
              <a:buChar char="●"/>
            </a:pPr>
            <a:r>
              <a:rPr b="1" lang="en">
                <a:solidFill>
                  <a:schemeClr val="dk1"/>
                </a:solidFill>
              </a:rPr>
              <a:t>Recommended IND</a:t>
            </a:r>
            <a:r>
              <a:rPr lang="en">
                <a:solidFill>
                  <a:schemeClr val="dk1"/>
                </a:solidFill>
              </a:rPr>
              <a:t>: Binary variable stating where the customer recommends the product where 1 is recommended, 0 is not recommended.</a:t>
            </a:r>
            <a:endParaRPr>
              <a:solidFill>
                <a:schemeClr val="dk1"/>
              </a:solidFill>
            </a:endParaRPr>
          </a:p>
          <a:p>
            <a:pPr indent="-317500" lvl="0" marL="457200" rtl="0" algn="l">
              <a:spcBef>
                <a:spcPts val="0"/>
              </a:spcBef>
              <a:spcAft>
                <a:spcPts val="0"/>
              </a:spcAft>
              <a:buClr>
                <a:schemeClr val="dk1"/>
              </a:buClr>
              <a:buSzPts val="1400"/>
              <a:buChar char="●"/>
            </a:pPr>
            <a:r>
              <a:rPr b="1" lang="en">
                <a:solidFill>
                  <a:schemeClr val="dk1"/>
                </a:solidFill>
              </a:rPr>
              <a:t>Positive Feedback Count</a:t>
            </a:r>
            <a:r>
              <a:rPr lang="en">
                <a:solidFill>
                  <a:schemeClr val="dk1"/>
                </a:solidFill>
              </a:rPr>
              <a:t>: Positive Integer documenting the number of other customers who found this review positive.</a:t>
            </a:r>
            <a:endParaRPr>
              <a:solidFill>
                <a:schemeClr val="dk1"/>
              </a:solidFill>
            </a:endParaRPr>
          </a:p>
          <a:p>
            <a:pPr indent="-317500" lvl="0" marL="457200" rtl="0" algn="l">
              <a:spcBef>
                <a:spcPts val="0"/>
              </a:spcBef>
              <a:spcAft>
                <a:spcPts val="0"/>
              </a:spcAft>
              <a:buClr>
                <a:schemeClr val="dk1"/>
              </a:buClr>
              <a:buSzPts val="1400"/>
              <a:buChar char="●"/>
            </a:pPr>
            <a:r>
              <a:rPr b="1" lang="en">
                <a:solidFill>
                  <a:schemeClr val="dk1"/>
                </a:solidFill>
              </a:rPr>
              <a:t>Division Name</a:t>
            </a:r>
            <a:r>
              <a:rPr lang="en">
                <a:solidFill>
                  <a:schemeClr val="dk1"/>
                </a:solidFill>
              </a:rPr>
              <a:t>: Categorical name of the product high level division.</a:t>
            </a:r>
            <a:endParaRPr>
              <a:solidFill>
                <a:schemeClr val="dk1"/>
              </a:solidFill>
            </a:endParaRPr>
          </a:p>
          <a:p>
            <a:pPr indent="-317500" lvl="0" marL="457200" rtl="0" algn="l">
              <a:spcBef>
                <a:spcPts val="0"/>
              </a:spcBef>
              <a:spcAft>
                <a:spcPts val="0"/>
              </a:spcAft>
              <a:buClr>
                <a:schemeClr val="dk1"/>
              </a:buClr>
              <a:buSzPts val="1400"/>
              <a:buChar char="●"/>
            </a:pPr>
            <a:r>
              <a:rPr b="1" lang="en">
                <a:solidFill>
                  <a:schemeClr val="dk1"/>
                </a:solidFill>
              </a:rPr>
              <a:t>Department Name</a:t>
            </a:r>
            <a:r>
              <a:rPr lang="en">
                <a:solidFill>
                  <a:schemeClr val="dk1"/>
                </a:solidFill>
              </a:rPr>
              <a:t>: Categorical name of the product department name.</a:t>
            </a:r>
            <a:endParaRPr>
              <a:solidFill>
                <a:schemeClr val="dk1"/>
              </a:solidFill>
            </a:endParaRPr>
          </a:p>
          <a:p>
            <a:pPr indent="-317500" lvl="0" marL="457200" rtl="0" algn="l">
              <a:spcBef>
                <a:spcPts val="0"/>
              </a:spcBef>
              <a:spcAft>
                <a:spcPts val="0"/>
              </a:spcAft>
              <a:buClr>
                <a:schemeClr val="dk1"/>
              </a:buClr>
              <a:buSzPts val="1400"/>
              <a:buChar char="●"/>
            </a:pPr>
            <a:r>
              <a:rPr b="1" lang="en">
                <a:solidFill>
                  <a:schemeClr val="dk1"/>
                </a:solidFill>
              </a:rPr>
              <a:t>Class Name</a:t>
            </a:r>
            <a:r>
              <a:rPr lang="en">
                <a:solidFill>
                  <a:schemeClr val="dk1"/>
                </a:solidFill>
              </a:rPr>
              <a:t>: Categorical name of the product class name.</a:t>
            </a:r>
            <a:endParaRPr>
              <a:solidFill>
                <a:schemeClr val="dk1"/>
              </a:solidFill>
            </a:endParaRPr>
          </a:p>
          <a:p>
            <a:pPr indent="0" lvl="0" marL="0" rtl="0" algn="l">
              <a:spcBef>
                <a:spcPts val="27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pic>
        <p:nvPicPr>
          <p:cNvPr id="187" name="Google Shape;187;p32"/>
          <p:cNvPicPr preferRelativeResize="0"/>
          <p:nvPr/>
        </p:nvPicPr>
        <p:blipFill rotWithShape="1">
          <a:blip r:embed="rId3">
            <a:alphaModFix/>
          </a:blip>
          <a:srcRect b="0" l="0" r="0" t="0"/>
          <a:stretch/>
        </p:blipFill>
        <p:spPr>
          <a:xfrm>
            <a:off x="5835892" y="3132492"/>
            <a:ext cx="2222258" cy="1853163"/>
          </a:xfrm>
          <a:prstGeom prst="rect">
            <a:avLst/>
          </a:prstGeom>
          <a:noFill/>
          <a:ln>
            <a:noFill/>
          </a:ln>
        </p:spPr>
      </p:pic>
      <p:sp>
        <p:nvSpPr>
          <p:cNvPr id="188" name="Google Shape;188;p32"/>
          <p:cNvSpPr txBox="1"/>
          <p:nvPr>
            <p:ph type="title"/>
          </p:nvPr>
        </p:nvSpPr>
        <p:spPr>
          <a:xfrm>
            <a:off x="768096" y="438912"/>
            <a:ext cx="7290000" cy="1124700"/>
          </a:xfrm>
          <a:prstGeom prst="rect">
            <a:avLst/>
          </a:prstGeom>
          <a:noFill/>
          <a:ln>
            <a:noFill/>
          </a:ln>
        </p:spPr>
        <p:txBody>
          <a:bodyPr anchorCtr="0" anchor="ctr" bIns="34275" lIns="68575" spcFirstLastPara="1" rIns="68575" wrap="square" tIns="34275">
            <a:noAutofit/>
          </a:bodyPr>
          <a:lstStyle/>
          <a:p>
            <a:pPr indent="0" lvl="0" marL="0" rtl="0" algn="l">
              <a:lnSpc>
                <a:spcPct val="80000"/>
              </a:lnSpc>
              <a:spcBef>
                <a:spcPts val="0"/>
              </a:spcBef>
              <a:spcAft>
                <a:spcPts val="0"/>
              </a:spcAft>
              <a:buClr>
                <a:srgbClr val="0C0C0C"/>
              </a:buClr>
              <a:buSzPts val="3800"/>
              <a:buFont typeface="Twentieth Century"/>
              <a:buNone/>
            </a:pPr>
            <a:r>
              <a:rPr lang="en"/>
              <a:t>REMOVING COLUMNS </a:t>
            </a:r>
            <a:endParaRPr/>
          </a:p>
        </p:txBody>
      </p:sp>
      <p:pic>
        <p:nvPicPr>
          <p:cNvPr id="189" name="Google Shape;189;p32"/>
          <p:cNvPicPr preferRelativeResize="0"/>
          <p:nvPr>
            <p:ph idx="1" type="body"/>
          </p:nvPr>
        </p:nvPicPr>
        <p:blipFill rotWithShape="1">
          <a:blip r:embed="rId4">
            <a:alphaModFix/>
          </a:blip>
          <a:srcRect b="0" l="0" r="0" t="0"/>
          <a:stretch/>
        </p:blipFill>
        <p:spPr>
          <a:xfrm>
            <a:off x="685797" y="1286301"/>
            <a:ext cx="7299900" cy="1846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768096" y="438912"/>
            <a:ext cx="7290000" cy="1124700"/>
          </a:xfrm>
          <a:prstGeom prst="rect">
            <a:avLst/>
          </a:prstGeom>
          <a:noFill/>
          <a:ln>
            <a:noFill/>
          </a:ln>
        </p:spPr>
        <p:txBody>
          <a:bodyPr anchorCtr="0" anchor="ctr" bIns="34275" lIns="68575" spcFirstLastPara="1" rIns="68575" wrap="square" tIns="34275">
            <a:noAutofit/>
          </a:bodyPr>
          <a:lstStyle/>
          <a:p>
            <a:pPr indent="0" lvl="0" marL="0" rtl="0" algn="l">
              <a:lnSpc>
                <a:spcPct val="80000"/>
              </a:lnSpc>
              <a:spcBef>
                <a:spcPts val="0"/>
              </a:spcBef>
              <a:spcAft>
                <a:spcPts val="0"/>
              </a:spcAft>
              <a:buClr>
                <a:srgbClr val="0C0C0C"/>
              </a:buClr>
              <a:buSzPts val="3800"/>
              <a:buFont typeface="Twentieth Century"/>
              <a:buNone/>
            </a:pPr>
            <a:r>
              <a:rPr lang="en"/>
              <a:t>OUR DATA DESCRIPTION</a:t>
            </a:r>
            <a:endParaRPr/>
          </a:p>
        </p:txBody>
      </p:sp>
      <p:sp>
        <p:nvSpPr>
          <p:cNvPr id="195" name="Google Shape;195;p33"/>
          <p:cNvSpPr txBox="1"/>
          <p:nvPr>
            <p:ph idx="1" type="body"/>
          </p:nvPr>
        </p:nvSpPr>
        <p:spPr>
          <a:xfrm>
            <a:off x="768096" y="1714500"/>
            <a:ext cx="7290000" cy="3017400"/>
          </a:xfrm>
          <a:prstGeom prst="rect">
            <a:avLst/>
          </a:prstGeom>
          <a:noFill/>
          <a:ln>
            <a:noFill/>
          </a:ln>
        </p:spPr>
        <p:txBody>
          <a:bodyPr anchorCtr="0" anchor="t" bIns="34275" lIns="34275" spcFirstLastPara="1" rIns="34275" wrap="square" tIns="34275">
            <a:noAutofit/>
          </a:bodyPr>
          <a:lstStyle/>
          <a:p>
            <a:pPr indent="0" lvl="0" marL="63500" rtl="0" algn="l">
              <a:lnSpc>
                <a:spcPct val="90000"/>
              </a:lnSpc>
              <a:spcBef>
                <a:spcPts val="0"/>
              </a:spcBef>
              <a:spcAft>
                <a:spcPts val="0"/>
              </a:spcAft>
              <a:buSzPts val="1700"/>
              <a:buNone/>
            </a:pPr>
            <a:r>
              <a:t/>
            </a:r>
            <a:endParaRPr/>
          </a:p>
        </p:txBody>
      </p:sp>
      <p:pic>
        <p:nvPicPr>
          <p:cNvPr id="196" name="Google Shape;196;p33"/>
          <p:cNvPicPr preferRelativeResize="0"/>
          <p:nvPr/>
        </p:nvPicPr>
        <p:blipFill rotWithShape="1">
          <a:blip r:embed="rId3">
            <a:alphaModFix/>
          </a:blip>
          <a:srcRect b="0" l="0" r="0" t="0"/>
          <a:stretch/>
        </p:blipFill>
        <p:spPr>
          <a:xfrm>
            <a:off x="768096" y="1714500"/>
            <a:ext cx="6908281" cy="2706687"/>
          </a:xfrm>
          <a:prstGeom prst="rect">
            <a:avLst/>
          </a:prstGeom>
          <a:noFill/>
          <a:ln>
            <a:noFill/>
          </a:ln>
        </p:spPr>
      </p:pic>
      <p:sp>
        <p:nvSpPr>
          <p:cNvPr id="197" name="Google Shape;197;p33"/>
          <p:cNvSpPr/>
          <p:nvPr/>
        </p:nvSpPr>
        <p:spPr>
          <a:xfrm>
            <a:off x="2679340" y="2197100"/>
            <a:ext cx="791100" cy="3747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Twentieth Century"/>
              <a:ea typeface="Twentieth Century"/>
              <a:cs typeface="Twentieth Century"/>
              <a:sym typeface="Twentieth Century"/>
            </a:endParaRPr>
          </a:p>
        </p:txBody>
      </p:sp>
    </p:spTree>
  </p:cSld>
  <p:clrMapOvr>
    <a:masterClrMapping/>
  </p:clrMapOvr>
</p:sld>
</file>

<file path=ppt/theme/theme1.xml><?xml version="1.0" encoding="utf-8"?>
<a:theme xmlns:a="http://schemas.openxmlformats.org/drawingml/2006/main" xmlns:r="http://schemas.openxmlformats.org/officeDocument/2006/relationships"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