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842" autoAdjust="0"/>
  </p:normalViewPr>
  <p:slideViewPr>
    <p:cSldViewPr>
      <p:cViewPr varScale="1">
        <p:scale>
          <a:sx n="63" d="100"/>
          <a:sy n="63" d="100"/>
        </p:scale>
        <p:origin x="-126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57792-C670-4470-896A-28EA9DD80B3E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6064B-A2B4-42BF-BE97-EE51FA6D7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269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6064B-A2B4-42BF-BE97-EE51FA6D77E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72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Estimated cash flow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Location: Spartanburg </a:t>
            </a:r>
            <a:r>
              <a:rPr lang="en-US" dirty="0" err="1" smtClean="0"/>
              <a:t>Pwc</a:t>
            </a:r>
            <a:r>
              <a:rPr lang="en-US" dirty="0" smtClean="0"/>
              <a:t> LLP</a:t>
            </a:r>
          </a:p>
          <a:p>
            <a:r>
              <a:rPr lang="en-US" dirty="0" smtClean="0"/>
              <a:t>Low vs High estimate</a:t>
            </a:r>
          </a:p>
          <a:p>
            <a:pPr lvl="1"/>
            <a:r>
              <a:rPr lang="en-US" dirty="0" smtClean="0"/>
              <a:t>Annual Salary: after tax basis $58,000 vs $63,000</a:t>
            </a:r>
          </a:p>
          <a:p>
            <a:pPr lvl="1"/>
            <a:r>
              <a:rPr lang="en-US" dirty="0" smtClean="0"/>
              <a:t>Investment: 15% vs 17%</a:t>
            </a:r>
          </a:p>
          <a:p>
            <a:pPr lvl="1"/>
            <a:r>
              <a:rPr lang="en-US" dirty="0" smtClean="0"/>
              <a:t>IRA Contribution: $3000 vs $5000</a:t>
            </a:r>
          </a:p>
          <a:p>
            <a:pPr lvl="1"/>
            <a:r>
              <a:rPr lang="en-US" dirty="0" smtClean="0"/>
              <a:t>Ending cash: $24712.145 vs $24746.784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36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Hi, my name is Ted, I will talk about our estimated cash flow. </a:t>
            </a:r>
          </a:p>
          <a:p>
            <a:endParaRPr lang="en-US" dirty="0"/>
          </a:p>
          <a:p>
            <a:r>
              <a:rPr lang="en-US" dirty="0"/>
              <a:t>Our cash flow is estimated based on the location in Spartanburg PwC.</a:t>
            </a:r>
          </a:p>
          <a:p>
            <a:endParaRPr lang="en-US" dirty="0"/>
          </a:p>
          <a:p>
            <a:r>
              <a:rPr lang="en-US" dirty="0"/>
              <a:t>We estimated our cash flow in low and high two situations.</a:t>
            </a:r>
          </a:p>
          <a:p>
            <a:endParaRPr lang="en-US" dirty="0"/>
          </a:p>
          <a:p>
            <a:r>
              <a:rPr lang="en-US" dirty="0"/>
              <a:t>1. In our cash inflow, there are salary and investment income. </a:t>
            </a:r>
          </a:p>
          <a:p>
            <a:r>
              <a:rPr lang="en-US" dirty="0"/>
              <a:t>Our salary is a after tax basis calculated by using effective tax rate.</a:t>
            </a:r>
          </a:p>
          <a:p>
            <a:r>
              <a:rPr lang="en-US" dirty="0"/>
              <a:t>Our investment for low is putting 15% of after-tax monthly income into a fund    earning 4% annual interest rate </a:t>
            </a:r>
            <a:r>
              <a:rPr lang="en-GB" dirty="0"/>
              <a:t>compounded monthly. Our high situation is putting 17% instead.</a:t>
            </a:r>
          </a:p>
          <a:p>
            <a:endParaRPr lang="en-GB" dirty="0"/>
          </a:p>
          <a:p>
            <a:r>
              <a:rPr lang="en-US" dirty="0"/>
              <a:t>2. In our cash out flow, there are some general expenses we need for a living such as rent, mobile, food… And also a IRA Contribution for our retirement as $3000 for low and $3500 for high.</a:t>
            </a:r>
            <a:endParaRPr lang="en-GB" dirty="0"/>
          </a:p>
          <a:p>
            <a:endParaRPr lang="en-US" dirty="0"/>
          </a:p>
          <a:p>
            <a:r>
              <a:rPr lang="en-US" dirty="0"/>
              <a:t>Our ending cash for low and high are similar as you can see, since we choose to cut down our cost when our salary is lower.</a:t>
            </a:r>
          </a:p>
          <a:p>
            <a:endParaRPr lang="en-US" dirty="0"/>
          </a:p>
          <a:p>
            <a:r>
              <a:rPr lang="en-US" dirty="0"/>
              <a:t>Now I </a:t>
            </a:r>
            <a:r>
              <a:rPr lang="en-US" dirty="0" err="1"/>
              <a:t>gonna</a:t>
            </a:r>
            <a:r>
              <a:rPr lang="en-US" dirty="0"/>
              <a:t> pass this to XXXXX(next person’s name</a:t>
            </a:r>
            <a:r>
              <a:rPr lang="en-US" dirty="0" smtClean="0"/>
              <a:t>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988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233</Words>
  <Application>Microsoft Office PowerPoint</Application>
  <PresentationFormat>On-screen Show (4:3)</PresentationFormat>
  <Paragraphs>24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Estimated cash flow </vt:lpstr>
      <vt:lpstr>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Menghan Yu</dc:creator>
  <cp:lastModifiedBy>Menghan Yu</cp:lastModifiedBy>
  <cp:revision>13</cp:revision>
  <dcterms:created xsi:type="dcterms:W3CDTF">2006-08-16T00:00:00Z</dcterms:created>
  <dcterms:modified xsi:type="dcterms:W3CDTF">2017-04-18T14:30:45Z</dcterms:modified>
</cp:coreProperties>
</file>