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png"/><Relationship Id="rId26" Type="http://schemas.openxmlformats.org/officeDocument/2006/relationships/image" Target="../media/image124.png"/><Relationship Id="rId27" Type="http://schemas.openxmlformats.org/officeDocument/2006/relationships/image" Target="../media/image125.png"/><Relationship Id="rId28" Type="http://schemas.openxmlformats.org/officeDocument/2006/relationships/image" Target="../media/image126.png"/><Relationship Id="rId29" Type="http://schemas.openxmlformats.org/officeDocument/2006/relationships/image" Target="../media/image127.png"/><Relationship Id="rId30" Type="http://schemas.openxmlformats.org/officeDocument/2006/relationships/image" Target="../media/image128.png"/><Relationship Id="rId31" Type="http://schemas.openxmlformats.org/officeDocument/2006/relationships/image" Target="../media/image129.png"/><Relationship Id="rId32" Type="http://schemas.openxmlformats.org/officeDocument/2006/relationships/image" Target="../media/image130.png"/><Relationship Id="rId33" Type="http://schemas.openxmlformats.org/officeDocument/2006/relationships/image" Target="../media/image131.png"/><Relationship Id="rId34" Type="http://schemas.openxmlformats.org/officeDocument/2006/relationships/image" Target="../media/image132.png"/><Relationship Id="rId35" Type="http://schemas.openxmlformats.org/officeDocument/2006/relationships/image" Target="../media/image133.png"/><Relationship Id="rId36" Type="http://schemas.openxmlformats.org/officeDocument/2006/relationships/image" Target="../media/image134.png"/><Relationship Id="rId37" Type="http://schemas.openxmlformats.org/officeDocument/2006/relationships/image" Target="../media/image135.png"/><Relationship Id="rId38" Type="http://schemas.openxmlformats.org/officeDocument/2006/relationships/image" Target="../media/image136.png"/><Relationship Id="rId39" Type="http://schemas.openxmlformats.org/officeDocument/2006/relationships/image" Target="../media/image137.png"/><Relationship Id="rId40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2" Type="http://schemas.openxmlformats.org/officeDocument/2006/relationships/image" Target="../media/image233.png"/><Relationship Id="rId13" Type="http://schemas.openxmlformats.org/officeDocument/2006/relationships/image" Target="../media/image234.png"/><Relationship Id="rId14" Type="http://schemas.openxmlformats.org/officeDocument/2006/relationships/image" Target="../media/image2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57.png"/><Relationship Id="rId9" Type="http://schemas.openxmlformats.org/officeDocument/2006/relationships/image" Target="../media/image258.png"/><Relationship Id="rId10" Type="http://schemas.openxmlformats.org/officeDocument/2006/relationships/image" Target="../media/image25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0830" y="6799520"/>
            <a:ext cx="18741214" cy="3722649"/>
            <a:chOff x="-180830" y="6799520"/>
            <a:chExt cx="18741214" cy="37226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0830" y="6799520"/>
              <a:ext cx="18741214" cy="372264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1648" y="1724577"/>
            <a:ext cx="6104762" cy="3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02120" y="7797939"/>
            <a:ext cx="13681473" cy="1351685"/>
            <a:chOff x="2302120" y="7797939"/>
            <a:chExt cx="13681473" cy="13516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074" y="7963009"/>
              <a:ext cx="2066667" cy="13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6993" y="7742910"/>
              <a:ext cx="4800000" cy="65714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4817183" y="8583840"/>
              <a:ext cx="8883553" cy="92197"/>
              <a:chOff x="4817183" y="8583840"/>
              <a:chExt cx="8883553" cy="9219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17183" y="8583840"/>
                <a:ext cx="8883553" cy="9219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5690" y="7963009"/>
              <a:ext cx="2552381" cy="13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8095" y="680746"/>
            <a:ext cx="8377102" cy="5674660"/>
            <a:chOff x="9238095" y="680746"/>
            <a:chExt cx="8377102" cy="56746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38095" y="680746"/>
              <a:ext cx="8377102" cy="5674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872669"/>
            <a:ext cx="6325090" cy="9108924"/>
            <a:chOff x="0" y="-872669"/>
            <a:chExt cx="6325090" cy="91089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872669"/>
              <a:ext cx="6325090" cy="91089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9484" y="8997189"/>
            <a:ext cx="6433959" cy="92197"/>
            <a:chOff x="-109484" y="8997189"/>
            <a:chExt cx="6433959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9484" y="8997189"/>
              <a:ext cx="6433959" cy="921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270" y="1556917"/>
            <a:ext cx="2800000" cy="39333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52215" y="3427168"/>
            <a:ext cx="3430061" cy="3431379"/>
            <a:chOff x="7952215" y="3427168"/>
            <a:chExt cx="3430061" cy="343137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580675" y="5062926"/>
              <a:ext cx="3431379" cy="159862"/>
              <a:chOff x="6580675" y="5062926"/>
              <a:chExt cx="3431379" cy="1598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6580675" y="5062926"/>
                <a:ext cx="3431379" cy="1598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52215" y="6458729"/>
              <a:ext cx="3430061" cy="159862"/>
              <a:chOff x="7952215" y="6458729"/>
              <a:chExt cx="3430061" cy="15986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52215" y="6458729"/>
                <a:ext cx="3430061" cy="159862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4796" y="6549089"/>
              <a:ext cx="238095" cy="34285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988316" y="5170250"/>
              <a:ext cx="2623913" cy="159602"/>
              <a:chOff x="6988316" y="5170250"/>
              <a:chExt cx="2623913" cy="15960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6988316" y="5170250"/>
                <a:ext cx="2623913" cy="15960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96365" y="6458729"/>
              <a:ext cx="2623913" cy="159602"/>
              <a:chOff x="8296365" y="6458729"/>
              <a:chExt cx="2623913" cy="15960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8296365" y="6458729"/>
                <a:ext cx="2623913" cy="15960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7814" y="6549089"/>
              <a:ext cx="257143" cy="34285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9395" y="3819315"/>
              <a:ext cx="257143" cy="34285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376296" y="3938094"/>
              <a:ext cx="2497975" cy="92012"/>
              <a:chOff x="8376296" y="3938094"/>
              <a:chExt cx="2497975" cy="9201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76296" y="3938094"/>
                <a:ext cx="2497975" cy="9201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30994" y="5169446"/>
              <a:ext cx="2486554" cy="92012"/>
              <a:chOff x="9630994" y="5169446"/>
              <a:chExt cx="2486554" cy="9201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9630994" y="5169446"/>
                <a:ext cx="2486554" cy="9201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539421" y="5602892"/>
              <a:ext cx="3377710" cy="119973"/>
              <a:chOff x="7539421" y="5602892"/>
              <a:chExt cx="3377710" cy="1199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580000">
                <a:off x="7539421" y="5602892"/>
                <a:ext cx="3377710" cy="119973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56853" y="3583983"/>
            <a:ext cx="3390476" cy="30380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70129" y="494794"/>
            <a:ext cx="3685714" cy="30380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70129" y="6759517"/>
            <a:ext cx="3980952" cy="30380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442016" y="306633"/>
            <a:ext cx="3423906" cy="3425222"/>
            <a:chOff x="13442016" y="306633"/>
            <a:chExt cx="3423906" cy="342522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2072937" y="1939456"/>
              <a:ext cx="3425222" cy="159575"/>
              <a:chOff x="12072937" y="1939456"/>
              <a:chExt cx="3425222" cy="15957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5400000">
                <a:off x="12072937" y="1939456"/>
                <a:ext cx="3425222" cy="15957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442016" y="3332755"/>
              <a:ext cx="3423906" cy="159575"/>
              <a:chOff x="13442016" y="3332755"/>
              <a:chExt cx="3423906" cy="15957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42016" y="3332755"/>
                <a:ext cx="3423906" cy="159575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54395" y="3422953"/>
              <a:ext cx="238095" cy="34285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2479846" y="2046587"/>
              <a:ext cx="2619205" cy="159316"/>
              <a:chOff x="12479846" y="2046587"/>
              <a:chExt cx="2619205" cy="15931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6200000">
                <a:off x="12479846" y="2046587"/>
                <a:ext cx="2619205" cy="15931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785548" y="3332755"/>
              <a:ext cx="2619205" cy="159316"/>
              <a:chOff x="13785548" y="3332755"/>
              <a:chExt cx="2619205" cy="159316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548" y="3332755"/>
                <a:ext cx="2619205" cy="159316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302473" y="3422953"/>
              <a:ext cx="257143" cy="34285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29040" y="698076"/>
              <a:ext cx="257143" cy="34285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3865336" y="816643"/>
              <a:ext cx="2493494" cy="91847"/>
              <a:chOff x="13865336" y="816643"/>
              <a:chExt cx="2493494" cy="91847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865336" y="816643"/>
                <a:ext cx="2493494" cy="9184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117783" y="2045785"/>
              <a:ext cx="2482093" cy="91847"/>
              <a:chOff x="15117783" y="2045785"/>
              <a:chExt cx="2482093" cy="91847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5400000">
                <a:off x="15117783" y="2045785"/>
                <a:ext cx="2482093" cy="9184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906326" y="1440276"/>
              <a:ext cx="3371650" cy="119758"/>
              <a:chOff x="13906326" y="1440276"/>
              <a:chExt cx="3371650" cy="119758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2580000">
                <a:off x="13906326" y="1440276"/>
                <a:ext cx="3371650" cy="11975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7525926" y="6913505"/>
            <a:ext cx="4282639" cy="2645500"/>
            <a:chOff x="7525926" y="6913505"/>
            <a:chExt cx="4282639" cy="264550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25926" y="6913505"/>
              <a:ext cx="4282639" cy="264550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525926" y="712358"/>
            <a:ext cx="4282639" cy="2645500"/>
            <a:chOff x="7525926" y="712358"/>
            <a:chExt cx="4282639" cy="264550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25926" y="712358"/>
              <a:ext cx="4282639" cy="26455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126936" y="3820107"/>
            <a:ext cx="4282639" cy="2645500"/>
            <a:chOff x="13126936" y="3820107"/>
            <a:chExt cx="4282639" cy="264550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126936" y="3820107"/>
              <a:ext cx="4282639" cy="26455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442016" y="6571356"/>
            <a:ext cx="3423906" cy="3425222"/>
            <a:chOff x="13442016" y="6571356"/>
            <a:chExt cx="3423906" cy="342522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2072937" y="8204179"/>
              <a:ext cx="3425222" cy="159575"/>
              <a:chOff x="12072937" y="8204179"/>
              <a:chExt cx="3425222" cy="159575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5400000">
                <a:off x="12072937" y="8204179"/>
                <a:ext cx="3425222" cy="15957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3442016" y="9597478"/>
              <a:ext cx="3423906" cy="159575"/>
              <a:chOff x="13442016" y="9597478"/>
              <a:chExt cx="3423906" cy="159575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3442016" y="9597478"/>
                <a:ext cx="3423906" cy="159575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554395" y="9687676"/>
              <a:ext cx="238095" cy="342857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12479846" y="8311310"/>
              <a:ext cx="2619205" cy="159316"/>
              <a:chOff x="12479846" y="8311310"/>
              <a:chExt cx="2619205" cy="15931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 rot="-16200000">
                <a:off x="12479846" y="8311310"/>
                <a:ext cx="2619205" cy="159316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3785548" y="9597478"/>
              <a:ext cx="2619205" cy="159316"/>
              <a:chOff x="13785548" y="9597478"/>
              <a:chExt cx="2619205" cy="159316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10800000">
                <a:off x="13785548" y="9597478"/>
                <a:ext cx="2619205" cy="159316"/>
              </a:xfrm>
              <a:prstGeom prst="rect">
                <a:avLst/>
              </a:prstGeom>
            </p:spPr>
          </p:pic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302473" y="9687676"/>
              <a:ext cx="257143" cy="342857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529040" y="6962799"/>
              <a:ext cx="257143" cy="342857"/>
            </a:xfrm>
            <a:prstGeom prst="rect">
              <a:avLst/>
            </a:prstGeom>
          </p:spPr>
        </p:pic>
        <p:grpSp>
          <p:nvGrpSpPr>
            <p:cNvPr id="1027" name="그룹 1027"/>
            <p:cNvGrpSpPr/>
            <p:nvPr/>
          </p:nvGrpSpPr>
          <p:grpSpPr>
            <a:xfrm>
              <a:off x="13865336" y="7081366"/>
              <a:ext cx="2493494" cy="91847"/>
              <a:chOff x="13865336" y="7081366"/>
              <a:chExt cx="2493494" cy="91847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3865336" y="7081366"/>
                <a:ext cx="2493494" cy="91847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117783" y="8310508"/>
              <a:ext cx="2482093" cy="91847"/>
              <a:chOff x="15117783" y="8310508"/>
              <a:chExt cx="2482093" cy="91847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-5400000">
                <a:off x="15117783" y="8310508"/>
                <a:ext cx="2482093" cy="91847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3906326" y="7704999"/>
              <a:ext cx="3371650" cy="119758"/>
              <a:chOff x="13906326" y="7704999"/>
              <a:chExt cx="3371650" cy="119758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2580000">
                <a:off x="13906326" y="7704999"/>
                <a:ext cx="3371650" cy="1197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820" y="-48259"/>
            <a:ext cx="10308093" cy="10566146"/>
            <a:chOff x="8149820" y="-48259"/>
            <a:chExt cx="10308093" cy="105661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820" y="-48259"/>
              <a:ext cx="10308093" cy="105661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9484" y="8997189"/>
            <a:ext cx="6433959" cy="92197"/>
            <a:chOff x="-109484" y="8997189"/>
            <a:chExt cx="6433959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9484" y="8997189"/>
              <a:ext cx="6433959" cy="921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031" y="6243726"/>
            <a:ext cx="5133333" cy="23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639" y="1533620"/>
            <a:ext cx="2533333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820" y="-48259"/>
            <a:ext cx="10308093" cy="10566146"/>
            <a:chOff x="8149820" y="-48259"/>
            <a:chExt cx="10308093" cy="105661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820" y="-48259"/>
              <a:ext cx="10308093" cy="105661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9484" y="8997189"/>
            <a:ext cx="6433959" cy="92197"/>
            <a:chOff x="-109484" y="8997189"/>
            <a:chExt cx="6433959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9484" y="8997189"/>
              <a:ext cx="6433959" cy="921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031" y="6243726"/>
            <a:ext cx="5133333" cy="23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639" y="1533620"/>
            <a:ext cx="2533333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93271" y="1229075"/>
            <a:ext cx="5621190" cy="7158612"/>
            <a:chOff x="10493271" y="1229075"/>
            <a:chExt cx="5621190" cy="71586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6750" y="1114792"/>
              <a:ext cx="3676190" cy="303809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2676" y="1361201"/>
              <a:ext cx="11242379" cy="9368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820" y="-48259"/>
            <a:ext cx="10308093" cy="10566146"/>
            <a:chOff x="8149820" y="-48259"/>
            <a:chExt cx="10308093" cy="105661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820" y="-48259"/>
              <a:ext cx="10308093" cy="105661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9484" y="8997189"/>
            <a:ext cx="6433959" cy="92197"/>
            <a:chOff x="-109484" y="8997189"/>
            <a:chExt cx="6433959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9484" y="8997189"/>
              <a:ext cx="6433959" cy="921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031" y="6243726"/>
            <a:ext cx="5133333" cy="2390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639" y="1533620"/>
            <a:ext cx="2533333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27626" y="2065435"/>
            <a:ext cx="6152480" cy="6154845"/>
            <a:chOff x="10227626" y="2065435"/>
            <a:chExt cx="6152480" cy="61548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67503" y="4999485"/>
              <a:ext cx="6154845" cy="286744"/>
              <a:chOff x="7767503" y="4999485"/>
              <a:chExt cx="6154845" cy="28674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7767503" y="4999485"/>
                <a:ext cx="6154845" cy="2867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227626" y="7503129"/>
              <a:ext cx="6152480" cy="286744"/>
              <a:chOff x="10227626" y="7503129"/>
              <a:chExt cx="6152480" cy="28674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27626" y="7503129"/>
                <a:ext cx="6152480" cy="28674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29561" y="7665207"/>
              <a:ext cx="438095" cy="61904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67634" y="7731254"/>
              <a:ext cx="466667" cy="61904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4000" y="2768827"/>
              <a:ext cx="466667" cy="61904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988297" y="2981881"/>
              <a:ext cx="4480605" cy="165041"/>
              <a:chOff x="10988297" y="2981881"/>
              <a:chExt cx="4480605" cy="1650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988297" y="2981881"/>
                <a:ext cx="4480605" cy="1650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238842" y="5190549"/>
              <a:ext cx="4460118" cy="165041"/>
              <a:chOff x="13238842" y="5190549"/>
              <a:chExt cx="4460118" cy="16504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3238842" y="5190549"/>
                <a:ext cx="4460118" cy="16504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663458" y="2884469"/>
              <a:ext cx="359315" cy="359315"/>
              <a:chOff x="10663458" y="2884469"/>
              <a:chExt cx="359315" cy="35931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63458" y="2884469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292898" y="2876526"/>
              <a:ext cx="359315" cy="359315"/>
              <a:chOff x="15292898" y="2876526"/>
              <a:chExt cx="359315" cy="35931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292898" y="2876526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672982" y="7474557"/>
              <a:ext cx="359315" cy="359315"/>
              <a:chOff x="10672982" y="7474557"/>
              <a:chExt cx="359315" cy="35931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72982" y="7474557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288011" y="7474557"/>
              <a:ext cx="359315" cy="359315"/>
              <a:chOff x="15288011" y="7474557"/>
              <a:chExt cx="359315" cy="35931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288011" y="7474557"/>
                <a:ext cx="359315" cy="35931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484" y="8997189"/>
            <a:ext cx="6433959" cy="92197"/>
            <a:chOff x="-109484" y="8997189"/>
            <a:chExt cx="6433959" cy="921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484" y="8997189"/>
              <a:ext cx="6433959" cy="921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031" y="6243726"/>
            <a:ext cx="5133333" cy="23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49820" y="-48259"/>
            <a:ext cx="10308093" cy="10566146"/>
            <a:chOff x="8149820" y="-48259"/>
            <a:chExt cx="10308093" cy="105661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9820" y="-48259"/>
              <a:ext cx="10308093" cy="1056614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639" y="1533620"/>
            <a:ext cx="2533333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27626" y="2065435"/>
            <a:ext cx="6152480" cy="6154845"/>
            <a:chOff x="10227626" y="2065435"/>
            <a:chExt cx="6152480" cy="61548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67503" y="4999485"/>
              <a:ext cx="6154845" cy="286744"/>
              <a:chOff x="7767503" y="4999485"/>
              <a:chExt cx="6154845" cy="28674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7767503" y="4999485"/>
                <a:ext cx="6154845" cy="28674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227626" y="7503129"/>
              <a:ext cx="6152480" cy="286744"/>
              <a:chOff x="10227626" y="7503129"/>
              <a:chExt cx="6152480" cy="28674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27626" y="7503129"/>
                <a:ext cx="6152480" cy="28674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29561" y="7665207"/>
              <a:ext cx="438095" cy="61904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67634" y="7731254"/>
              <a:ext cx="466667" cy="61904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84000" y="2768827"/>
              <a:ext cx="466667" cy="61904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988297" y="2981881"/>
              <a:ext cx="4480605" cy="165041"/>
              <a:chOff x="10988297" y="2981881"/>
              <a:chExt cx="4480605" cy="1650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988297" y="2981881"/>
                <a:ext cx="4480605" cy="1650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238842" y="5190549"/>
              <a:ext cx="4460118" cy="165041"/>
              <a:chOff x="13238842" y="5190549"/>
              <a:chExt cx="4460118" cy="16504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3238842" y="5190549"/>
                <a:ext cx="4460118" cy="16504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663458" y="2884469"/>
              <a:ext cx="359315" cy="359315"/>
              <a:chOff x="10663458" y="2884469"/>
              <a:chExt cx="359315" cy="35931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663458" y="2884469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292898" y="2876526"/>
              <a:ext cx="359315" cy="359315"/>
              <a:chOff x="15292898" y="2876526"/>
              <a:chExt cx="359315" cy="35931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292898" y="2876526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672982" y="7474557"/>
              <a:ext cx="359315" cy="359315"/>
              <a:chOff x="10672982" y="7474557"/>
              <a:chExt cx="359315" cy="35931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72982" y="7474557"/>
                <a:ext cx="359315" cy="3593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288011" y="7474557"/>
              <a:ext cx="359315" cy="359315"/>
              <a:chOff x="15288011" y="7474557"/>
              <a:chExt cx="359315" cy="35931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288011" y="7474557"/>
                <a:ext cx="359315" cy="35931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902441" y="2381733"/>
            <a:ext cx="10573590" cy="6788245"/>
            <a:chOff x="7902441" y="2381733"/>
            <a:chExt cx="10573590" cy="67882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1700000">
              <a:off x="7902441" y="2381733"/>
              <a:ext cx="10573590" cy="67882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8307" y="3405422"/>
            <a:ext cx="3142857" cy="118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639" y="1533620"/>
            <a:ext cx="2514286" cy="5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1639" y="8486001"/>
            <a:ext cx="4800000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21535" y="7736099"/>
            <a:ext cx="4737141" cy="92197"/>
            <a:chOff x="-121535" y="7736099"/>
            <a:chExt cx="4737141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21535" y="7736099"/>
              <a:ext cx="4737141" cy="921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33315" y="563757"/>
            <a:ext cx="7952400" cy="9158200"/>
            <a:chOff x="10333315" y="563757"/>
            <a:chExt cx="7952400" cy="91582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3315" y="563757"/>
              <a:ext cx="7952400" cy="9158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21011" y="1560115"/>
            <a:ext cx="4636132" cy="6403579"/>
            <a:chOff x="6821011" y="1560115"/>
            <a:chExt cx="4636132" cy="6403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6728" y="1445832"/>
              <a:ext cx="3676190" cy="303809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4286" y="2177980"/>
              <a:ext cx="9257143" cy="77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85714" y="1560115"/>
            <a:ext cx="7714286" cy="6403579"/>
            <a:chOff x="5285714" y="1560115"/>
            <a:chExt cx="7714286" cy="64035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6728" y="1445832"/>
              <a:ext cx="3676190" cy="303809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571" y="2177980"/>
              <a:ext cx="15428571" cy="77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65638" y="2757196"/>
            <a:ext cx="14154439" cy="5943826"/>
            <a:chOff x="2065638" y="2757196"/>
            <a:chExt cx="14154439" cy="59438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65638" y="2757196"/>
              <a:ext cx="1976372" cy="1976372"/>
              <a:chOff x="2065638" y="2757196"/>
              <a:chExt cx="1976372" cy="19763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065638" y="2757196"/>
                <a:ext cx="1976372" cy="197637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065638" y="6724650"/>
              <a:ext cx="1976372" cy="1976372"/>
              <a:chOff x="2065638" y="6724650"/>
              <a:chExt cx="1976372" cy="197637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65638" y="6724650"/>
                <a:ext cx="1976372" cy="197637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217256" y="2764551"/>
              <a:ext cx="1976372" cy="1976372"/>
              <a:chOff x="6217256" y="2764551"/>
              <a:chExt cx="1976372" cy="197637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217256" y="2764551"/>
                <a:ext cx="1976372" cy="197637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17256" y="6717295"/>
              <a:ext cx="1976372" cy="1976372"/>
              <a:chOff x="6217256" y="6717295"/>
              <a:chExt cx="1976372" cy="197637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17256" y="6717295"/>
                <a:ext cx="1976372" cy="19763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3393" y="4731402"/>
              <a:ext cx="1976372" cy="1976372"/>
              <a:chOff x="10283393" y="4731402"/>
              <a:chExt cx="1976372" cy="19763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83393" y="4731402"/>
                <a:ext cx="1976372" cy="1976372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4893" y="3309485"/>
              <a:ext cx="1295238" cy="971429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89313" y="7305848"/>
              <a:ext cx="1228571" cy="97142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2280" y="3321194"/>
              <a:ext cx="1257143" cy="97142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80145" y="7311489"/>
              <a:ext cx="1876190" cy="92381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61584" y="5260323"/>
              <a:ext cx="1695238" cy="97142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3371293" y="5256691"/>
              <a:ext cx="3563491" cy="1020053"/>
              <a:chOff x="3371293" y="5256691"/>
              <a:chExt cx="3563491" cy="1020053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700000">
                <a:off x="3371293" y="5256691"/>
                <a:ext cx="3563491" cy="102005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371196" y="5209562"/>
              <a:ext cx="3564155" cy="1020053"/>
              <a:chOff x="3371196" y="5209562"/>
              <a:chExt cx="3564155" cy="10200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700000">
                <a:off x="3371196" y="5209562"/>
                <a:ext cx="3564155" cy="102005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299267" y="6487448"/>
              <a:ext cx="2267562" cy="1020053"/>
              <a:chOff x="8299267" y="6487448"/>
              <a:chExt cx="2267562" cy="1020053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800000">
                <a:off x="8299267" y="6487448"/>
                <a:ext cx="2267562" cy="102005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296743" y="3895076"/>
              <a:ext cx="2267562" cy="1020053"/>
              <a:chOff x="8296743" y="3895076"/>
              <a:chExt cx="2267562" cy="1020053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800000">
                <a:off x="8296743" y="3895076"/>
                <a:ext cx="2267562" cy="102005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245781" y="3198767"/>
              <a:ext cx="1814516" cy="1020053"/>
              <a:chOff x="4245781" y="3198767"/>
              <a:chExt cx="1814516" cy="102005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245781" y="3198767"/>
                <a:ext cx="1814516" cy="102005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4245781" y="7223776"/>
              <a:ext cx="1814516" cy="1020053"/>
              <a:chOff x="4245781" y="7223776"/>
              <a:chExt cx="1814516" cy="102005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245781" y="7223776"/>
                <a:ext cx="1814516" cy="1020053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43705" y="4730743"/>
              <a:ext cx="1976372" cy="1976372"/>
              <a:chOff x="14243705" y="4730743"/>
              <a:chExt cx="1976372" cy="1976372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4243705" y="4730743"/>
                <a:ext cx="1976372" cy="1976372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2363327" y="5200299"/>
              <a:ext cx="1814516" cy="1020053"/>
              <a:chOff x="12363327" y="5200299"/>
              <a:chExt cx="1814516" cy="102005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363327" y="5200299"/>
                <a:ext cx="1814516" cy="1020053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414837" y="5298482"/>
              <a:ext cx="1247619" cy="9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09056" y="3412388"/>
            <a:ext cx="10086650" cy="4008909"/>
            <a:chOff x="4109056" y="3412388"/>
            <a:chExt cx="10086650" cy="400890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308660" y="3420944"/>
              <a:ext cx="3689012" cy="4000354"/>
              <a:chOff x="7308660" y="3420944"/>
              <a:chExt cx="3689012" cy="400035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308660" y="3420944"/>
                <a:ext cx="3689012" cy="4000354"/>
                <a:chOff x="7308660" y="3420944"/>
                <a:chExt cx="3689012" cy="4000354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308660" y="3420944"/>
                  <a:ext cx="3689012" cy="4000354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20943" y="5033478"/>
                <a:ext cx="2428571" cy="9047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109056" y="3420944"/>
              <a:ext cx="3689012" cy="4000354"/>
              <a:chOff x="4109056" y="3420944"/>
              <a:chExt cx="3689012" cy="4000354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4109056" y="3420944"/>
                <a:ext cx="3689012" cy="4000354"/>
                <a:chOff x="4109056" y="3420944"/>
                <a:chExt cx="3689012" cy="4000354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109056" y="3420944"/>
                  <a:ext cx="3689012" cy="4000354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4417782" y="3689855"/>
                <a:ext cx="3208461" cy="3479246"/>
                <a:chOff x="4417782" y="3689855"/>
                <a:chExt cx="3208461" cy="347924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417782" y="3689855"/>
                  <a:ext cx="3208461" cy="3479246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558384" y="4924516"/>
                <a:ext cx="1685714" cy="109523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506694" y="3412388"/>
              <a:ext cx="3689012" cy="4000354"/>
              <a:chOff x="10506694" y="3412388"/>
              <a:chExt cx="3689012" cy="400035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0506694" y="3412388"/>
                <a:ext cx="3689012" cy="4000354"/>
                <a:chOff x="10506694" y="3412388"/>
                <a:chExt cx="3689012" cy="4000354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506694" y="3412388"/>
                  <a:ext cx="3689012" cy="4000354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0815420" y="3681299"/>
                <a:ext cx="3208461" cy="3479246"/>
                <a:chOff x="10815420" y="3681299"/>
                <a:chExt cx="3208461" cy="347924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815420" y="3681299"/>
                  <a:ext cx="3208461" cy="347924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955983" y="4915964"/>
                <a:ext cx="1685714" cy="109523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1343" y="2875185"/>
            <a:ext cx="8231357" cy="5351466"/>
            <a:chOff x="1761343" y="2875185"/>
            <a:chExt cx="8231357" cy="53514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3200" y="2687042"/>
              <a:ext cx="4276190" cy="22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7264" y="4781032"/>
              <a:ext cx="3952381" cy="36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7899" y="-145867"/>
            <a:ext cx="614646" cy="10504570"/>
            <a:chOff x="-147899" y="-145867"/>
            <a:chExt cx="614646" cy="105045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45867"/>
              <a:ext cx="614646" cy="105045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630" y="1275077"/>
            <a:ext cx="2895238" cy="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71385" y="3340671"/>
            <a:ext cx="6830251" cy="4894418"/>
            <a:chOff x="2871385" y="3340671"/>
            <a:chExt cx="6830251" cy="48944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2667" y="3171954"/>
              <a:ext cx="2866667" cy="20190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8420" y="5278630"/>
              <a:ext cx="3380952" cy="3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370276"/>
            <a:ext cx="9142857" cy="101776"/>
            <a:chOff x="9142857" y="1370276"/>
            <a:chExt cx="9142857" cy="1017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1370276"/>
              <a:ext cx="9142857" cy="101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35606" y="2215773"/>
            <a:ext cx="8014503" cy="6010877"/>
            <a:chOff x="9735606" y="2215773"/>
            <a:chExt cx="8014503" cy="60108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35606" y="2215773"/>
              <a:ext cx="8014503" cy="6010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18580" y="3394449"/>
            <a:ext cx="13296174" cy="4009877"/>
            <a:chOff x="2618580" y="3394449"/>
            <a:chExt cx="13296174" cy="400987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818184" y="3403973"/>
              <a:ext cx="3689012" cy="4000354"/>
              <a:chOff x="5818184" y="3403973"/>
              <a:chExt cx="3689012" cy="400035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5818184" y="3403973"/>
                <a:ext cx="3689012" cy="4000354"/>
                <a:chOff x="5818184" y="3403973"/>
                <a:chExt cx="3689012" cy="4000354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818184" y="3403973"/>
                  <a:ext cx="3689012" cy="4000354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30466" y="5016507"/>
                <a:ext cx="2428571" cy="90476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18580" y="3403973"/>
              <a:ext cx="3689012" cy="4000354"/>
              <a:chOff x="2618580" y="3403973"/>
              <a:chExt cx="3689012" cy="4000354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2618580" y="3403973"/>
                <a:ext cx="3689012" cy="4000354"/>
                <a:chOff x="2618580" y="3403973"/>
                <a:chExt cx="3689012" cy="4000354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618580" y="3403973"/>
                  <a:ext cx="3689012" cy="4000354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2927306" y="3672884"/>
                <a:ext cx="3208461" cy="3479246"/>
                <a:chOff x="2927306" y="3672884"/>
                <a:chExt cx="3208461" cy="347924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927306" y="3672884"/>
                  <a:ext cx="3208461" cy="3479246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067908" y="4907545"/>
                <a:ext cx="1685714" cy="109523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08660" y="3394449"/>
              <a:ext cx="3689012" cy="4000354"/>
              <a:chOff x="9008660" y="3394449"/>
              <a:chExt cx="3689012" cy="4000354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9008660" y="3394449"/>
                <a:ext cx="3689012" cy="4000354"/>
                <a:chOff x="9008660" y="3394449"/>
                <a:chExt cx="3689012" cy="4000354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9008660" y="3394449"/>
                  <a:ext cx="3689012" cy="4000354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020943" y="5006983"/>
                <a:ext cx="2428571" cy="90476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225742" y="3395417"/>
              <a:ext cx="3689012" cy="4000354"/>
              <a:chOff x="12225742" y="3395417"/>
              <a:chExt cx="3689012" cy="4000354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2225742" y="3395417"/>
                <a:ext cx="3689012" cy="4000354"/>
                <a:chOff x="12225742" y="3395417"/>
                <a:chExt cx="3689012" cy="4000354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225742" y="3395417"/>
                  <a:ext cx="3689012" cy="4000354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12534468" y="3664328"/>
                <a:ext cx="3208461" cy="3479246"/>
                <a:chOff x="12534468" y="3664328"/>
                <a:chExt cx="3208461" cy="3479246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534468" y="3664328"/>
                  <a:ext cx="3208461" cy="3479246"/>
                </a:xfrm>
                <a:prstGeom prst="rect">
                  <a:avLst/>
                </a:prstGeom>
              </p:spPr>
            </p:pic>
          </p:grpSp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675030" y="4898993"/>
                <a:ext cx="1685714" cy="109523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91957" y="-152189"/>
            <a:ext cx="6803121" cy="10504570"/>
            <a:chOff x="11491957" y="-152189"/>
            <a:chExt cx="6803121" cy="10504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1957" y="-152189"/>
              <a:ext cx="6803121" cy="105045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173" y="1275077"/>
            <a:ext cx="2619048" cy="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46971" y="4482114"/>
            <a:ext cx="6874427" cy="4095472"/>
            <a:chOff x="2746971" y="4482114"/>
            <a:chExt cx="6874427" cy="40954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783" y="4405926"/>
              <a:ext cx="3361905" cy="90476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9249" y="5446868"/>
              <a:ext cx="5133333" cy="1371429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4490" y="6668290"/>
              <a:ext cx="3819048" cy="103809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3421" y="7816401"/>
              <a:ext cx="4466667" cy="8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12262" y="1320790"/>
            <a:ext cx="2482802" cy="7698797"/>
            <a:chOff x="13512262" y="1320790"/>
            <a:chExt cx="2482802" cy="76987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1316098" y="4505133"/>
              <a:ext cx="4704762" cy="136190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480609" y="4505133"/>
              <a:ext cx="7790476" cy="13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3A4C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27411" y="2652248"/>
            <a:ext cx="6089236" cy="92197"/>
            <a:chOff x="13827411" y="2652248"/>
            <a:chExt cx="6089236" cy="921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3827411" y="2652248"/>
              <a:ext cx="6089236" cy="921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4043" y="7152044"/>
            <a:ext cx="6236043" cy="94420"/>
            <a:chOff x="-1594043" y="7152044"/>
            <a:chExt cx="6236043" cy="944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1594043" y="7152044"/>
              <a:ext cx="6236043" cy="944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2410" y="3236743"/>
            <a:ext cx="10980886" cy="3808001"/>
            <a:chOff x="3652410" y="3236743"/>
            <a:chExt cx="10980886" cy="38080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061" y="2916394"/>
              <a:ext cx="9304762" cy="383809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8415" y="6401453"/>
              <a:ext cx="6219048" cy="7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4173" y="1275077"/>
            <a:ext cx="2638095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703204" y="4986277"/>
            <a:ext cx="10472226" cy="107835"/>
            <a:chOff x="-3703204" y="4986277"/>
            <a:chExt cx="10472226" cy="107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3703204" y="4986277"/>
              <a:ext cx="10472226" cy="107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46971" y="4482114"/>
            <a:ext cx="6830255" cy="1468586"/>
            <a:chOff x="2746971" y="4482114"/>
            <a:chExt cx="6830255" cy="14685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783" y="4405926"/>
              <a:ext cx="3380952" cy="90476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9249" y="5446868"/>
              <a:ext cx="6666667" cy="4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9576" y="-152189"/>
            <a:ext cx="6803121" cy="10504570"/>
            <a:chOff x="11539576" y="-152189"/>
            <a:chExt cx="6803121" cy="105045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9576" y="-152189"/>
              <a:ext cx="6803121" cy="1050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4173" y="1275077"/>
            <a:ext cx="2638095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703204" y="4986277"/>
            <a:ext cx="10472226" cy="107835"/>
            <a:chOff x="-3703204" y="4986277"/>
            <a:chExt cx="10472226" cy="107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3703204" y="4986277"/>
              <a:ext cx="10472226" cy="107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46974" y="4482117"/>
            <a:ext cx="6830253" cy="1950509"/>
            <a:chOff x="2746974" y="4482117"/>
            <a:chExt cx="6830253" cy="19505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786" y="4405929"/>
              <a:ext cx="4923810" cy="90476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9249" y="5446868"/>
              <a:ext cx="5504762" cy="8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9576" y="-152189"/>
            <a:ext cx="6803121" cy="10504570"/>
            <a:chOff x="11539576" y="-152189"/>
            <a:chExt cx="6803121" cy="105045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9576" y="-152189"/>
              <a:ext cx="6803121" cy="1050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4173" y="1275077"/>
            <a:ext cx="2638095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703204" y="4986277"/>
            <a:ext cx="10472226" cy="107835"/>
            <a:chOff x="-3703204" y="4986277"/>
            <a:chExt cx="10472226" cy="107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3703204" y="4986277"/>
              <a:ext cx="10472226" cy="107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46974" y="4482117"/>
            <a:ext cx="6874425" cy="4095469"/>
            <a:chOff x="2746974" y="4482117"/>
            <a:chExt cx="6874425" cy="40954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974" y="4482117"/>
              <a:ext cx="6830253" cy="1950509"/>
              <a:chOff x="2746974" y="4482117"/>
              <a:chExt cx="6830253" cy="195050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70786" y="4405929"/>
                <a:ext cx="4923810" cy="904762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9249" y="5446868"/>
                <a:ext cx="5504762" cy="8857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91153" y="6754952"/>
              <a:ext cx="6830246" cy="1822634"/>
              <a:chOff x="2791153" y="6754952"/>
              <a:chExt cx="6830246" cy="18226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04491" y="6668290"/>
                <a:ext cx="4380952" cy="1038095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793421" y="7816401"/>
                <a:ext cx="4466667" cy="88571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539576" y="-152189"/>
            <a:ext cx="6803121" cy="10504570"/>
            <a:chOff x="11539576" y="-152189"/>
            <a:chExt cx="6803121" cy="105045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9576" y="-152189"/>
              <a:ext cx="6803121" cy="105045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29965" y="1551680"/>
            <a:ext cx="3327105" cy="7698797"/>
            <a:chOff x="13229965" y="1551680"/>
            <a:chExt cx="3327105" cy="76987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0996531" y="4829660"/>
              <a:ext cx="5771429" cy="13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526748" y="4220155"/>
              <a:ext cx="7304762" cy="25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71355" y="4304642"/>
            <a:ext cx="6089236" cy="92197"/>
            <a:chOff x="8971355" y="4304642"/>
            <a:chExt cx="6089236" cy="921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8971355" y="4304642"/>
              <a:ext cx="6089236" cy="921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30846" y="4304642"/>
            <a:ext cx="6089236" cy="92197"/>
            <a:chOff x="3130846" y="4304642"/>
            <a:chExt cx="6089236" cy="921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30846" y="4304642"/>
              <a:ext cx="6089236" cy="92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2735" y="6799520"/>
            <a:ext cx="18741214" cy="3722649"/>
            <a:chOff x="-142735" y="6799520"/>
            <a:chExt cx="18741214" cy="37226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2735" y="6799520"/>
              <a:ext cx="18741214" cy="37226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33525" y="7628868"/>
            <a:ext cx="7180952" cy="17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9443" y="1170060"/>
            <a:ext cx="3647619" cy="13619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0574" y="1170060"/>
            <a:ext cx="1961905" cy="13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5575" y="3874562"/>
            <a:ext cx="790476" cy="11333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9565" y="1170060"/>
            <a:ext cx="3800000" cy="13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83726" y="3439003"/>
            <a:ext cx="3318262" cy="2279838"/>
            <a:chOff x="7483726" y="3439003"/>
            <a:chExt cx="3318262" cy="22798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490" y="3343767"/>
              <a:ext cx="3609524" cy="265714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1984" y="3933734"/>
              <a:ext cx="323810" cy="6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3848" y="3934528"/>
            <a:ext cx="4227040" cy="832424"/>
            <a:chOff x="1483848" y="3934528"/>
            <a:chExt cx="4227040" cy="8324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8612" y="3839292"/>
              <a:ext cx="3047619" cy="11333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8720" y="4274526"/>
              <a:ext cx="323810" cy="64761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8307" y="7962031"/>
            <a:ext cx="5695238" cy="118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5630" y="1275077"/>
            <a:ext cx="270476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551794"/>
            <a:ext cx="7097428" cy="7100156"/>
            <a:chOff x="9142857" y="1551794"/>
            <a:chExt cx="7097428" cy="71001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04888" y="4936480"/>
              <a:ext cx="7100156" cy="330784"/>
              <a:chOff x="6304888" y="4936480"/>
              <a:chExt cx="7100156" cy="33078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6304888" y="4936480"/>
                <a:ext cx="7100156" cy="3307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42857" y="7824653"/>
              <a:ext cx="7097428" cy="330784"/>
              <a:chOff x="9142857" y="7824653"/>
              <a:chExt cx="7097428" cy="33078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7824653"/>
                <a:ext cx="7097428" cy="33078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5807" y="8011625"/>
              <a:ext cx="504762" cy="71428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2310" y="8087816"/>
              <a:ext cx="533333" cy="7142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3249" y="2363219"/>
              <a:ext cx="533333" cy="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41894" y="1938947"/>
            <a:ext cx="4628571" cy="6407821"/>
            <a:chOff x="3041894" y="1938947"/>
            <a:chExt cx="4628571" cy="64078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7611" y="1824664"/>
              <a:ext cx="3685714" cy="303809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608" y="2561053"/>
              <a:ext cx="9257143" cy="7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5630" y="1275077"/>
            <a:ext cx="270476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551794"/>
            <a:ext cx="7097428" cy="7100156"/>
            <a:chOff x="9142857" y="1551794"/>
            <a:chExt cx="7097428" cy="71001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04888" y="4936480"/>
              <a:ext cx="7100156" cy="330784"/>
              <a:chOff x="6304888" y="4936480"/>
              <a:chExt cx="7100156" cy="33078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6304888" y="4936480"/>
                <a:ext cx="7100156" cy="3307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42857" y="7824653"/>
              <a:ext cx="7097428" cy="330784"/>
              <a:chOff x="9142857" y="7824653"/>
              <a:chExt cx="7097428" cy="33078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7824653"/>
                <a:ext cx="7097428" cy="33078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5807" y="8011625"/>
              <a:ext cx="504762" cy="71428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2310" y="8087816"/>
              <a:ext cx="533333" cy="7142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3249" y="2363219"/>
              <a:ext cx="533333" cy="71428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020358" y="2608996"/>
              <a:ext cx="5168772" cy="190390"/>
              <a:chOff x="10020358" y="2608996"/>
              <a:chExt cx="5168772" cy="1903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20358" y="2608996"/>
                <a:ext cx="5168772" cy="1903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616561" y="5156889"/>
              <a:ext cx="5145140" cy="190390"/>
              <a:chOff x="12616561" y="5156889"/>
              <a:chExt cx="5145140" cy="1903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12616561" y="5156889"/>
                <a:ext cx="5145140" cy="1903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61002" y="2465486"/>
              <a:ext cx="414501" cy="414501"/>
              <a:chOff x="9661002" y="2465486"/>
              <a:chExt cx="414501" cy="41450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61002" y="2465486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51479" y="7786558"/>
              <a:ext cx="414501" cy="414501"/>
              <a:chOff x="9651479" y="7786558"/>
              <a:chExt cx="414501" cy="41450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1479" y="7786558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985347" y="7786558"/>
              <a:ext cx="414501" cy="414501"/>
              <a:chOff x="14985347" y="7786558"/>
              <a:chExt cx="414501" cy="41450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985347" y="7786558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975824" y="2498085"/>
              <a:ext cx="414501" cy="414501"/>
              <a:chOff x="14975824" y="2498085"/>
              <a:chExt cx="414501" cy="41450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975824" y="2498085"/>
                <a:ext cx="414501" cy="41450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41894" y="1938947"/>
            <a:ext cx="4628571" cy="6407821"/>
            <a:chOff x="3041894" y="1938947"/>
            <a:chExt cx="4628571" cy="64078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7611" y="1824664"/>
              <a:ext cx="3685714" cy="303809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608" y="2561053"/>
              <a:ext cx="9257143" cy="77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5630" y="1275077"/>
            <a:ext cx="2704762" cy="542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206264" y="5010294"/>
            <a:ext cx="10520760" cy="108335"/>
            <a:chOff x="-4206264" y="5010294"/>
            <a:chExt cx="10520760" cy="1083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4206264" y="5010294"/>
              <a:ext cx="10520760" cy="1083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03759" y="5083534"/>
            <a:ext cx="10365621" cy="115936"/>
            <a:chOff x="12103759" y="5083534"/>
            <a:chExt cx="10365621" cy="1159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103759" y="5083534"/>
              <a:ext cx="10365621" cy="1159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551794"/>
            <a:ext cx="7097428" cy="7100156"/>
            <a:chOff x="9142857" y="1551794"/>
            <a:chExt cx="7097428" cy="71001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04888" y="4936480"/>
              <a:ext cx="7100156" cy="330784"/>
              <a:chOff x="6304888" y="4936480"/>
              <a:chExt cx="7100156" cy="33078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5400000">
                <a:off x="6304888" y="4936480"/>
                <a:ext cx="7100156" cy="33078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142857" y="7824653"/>
              <a:ext cx="7097428" cy="330784"/>
              <a:chOff x="9142857" y="7824653"/>
              <a:chExt cx="7097428" cy="33078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7824653"/>
                <a:ext cx="7097428" cy="33078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5807" y="8011625"/>
              <a:ext cx="504762" cy="71428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2310" y="8087816"/>
              <a:ext cx="533333" cy="71428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3249" y="2363219"/>
              <a:ext cx="533333" cy="71428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020358" y="2608996"/>
              <a:ext cx="5168772" cy="190390"/>
              <a:chOff x="10020358" y="2608996"/>
              <a:chExt cx="5168772" cy="1903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20358" y="2608996"/>
                <a:ext cx="5168772" cy="1903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616561" y="5156889"/>
              <a:ext cx="5145140" cy="190390"/>
              <a:chOff x="12616561" y="5156889"/>
              <a:chExt cx="5145140" cy="1903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12616561" y="5156889"/>
                <a:ext cx="5145140" cy="1903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661002" y="2465486"/>
              <a:ext cx="414501" cy="414501"/>
              <a:chOff x="9661002" y="2465486"/>
              <a:chExt cx="414501" cy="41450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61002" y="2465486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651479" y="7786558"/>
              <a:ext cx="414501" cy="414501"/>
              <a:chOff x="9651479" y="7786558"/>
              <a:chExt cx="414501" cy="41450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1479" y="7786558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985347" y="7786558"/>
              <a:ext cx="414501" cy="414501"/>
              <a:chOff x="14985347" y="7786558"/>
              <a:chExt cx="414501" cy="41450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985347" y="7786558"/>
                <a:ext cx="414501" cy="41450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975824" y="2498085"/>
              <a:ext cx="414501" cy="414501"/>
              <a:chOff x="14975824" y="2498085"/>
              <a:chExt cx="414501" cy="41450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975824" y="2498085"/>
                <a:ext cx="414501" cy="41450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0335998" y="3925374"/>
            <a:ext cx="6815400" cy="246014"/>
            <a:chOff x="10335998" y="3925374"/>
            <a:chExt cx="6815400" cy="2460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10335998" y="3925374"/>
              <a:ext cx="6815400" cy="2460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147899" y="-126819"/>
            <a:ext cx="614646" cy="10504570"/>
            <a:chOff x="-147899" y="-126819"/>
            <a:chExt cx="614646" cy="1050457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47899" y="-12681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794993" y="13769"/>
            <a:ext cx="614646" cy="10504570"/>
            <a:chOff x="17794993" y="13769"/>
            <a:chExt cx="614646" cy="1050457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94993" y="13769"/>
              <a:ext cx="614646" cy="1050457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41894" y="1938947"/>
            <a:ext cx="4628571" cy="6407821"/>
            <a:chOff x="3041894" y="1938947"/>
            <a:chExt cx="4628571" cy="64078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27611" y="1824664"/>
              <a:ext cx="3685714" cy="303809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608" y="2561053"/>
              <a:ext cx="9257143" cy="77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2021-01-06T15:17:39Z</dcterms:created>
  <dcterms:modified xsi:type="dcterms:W3CDTF">2021-01-06T15:17:39Z</dcterms:modified>
</cp:coreProperties>
</file>