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88" r:id="rId5"/>
    <p:sldId id="290" r:id="rId6"/>
    <p:sldId id="293" r:id="rId7"/>
    <p:sldId id="258" r:id="rId8"/>
    <p:sldId id="291" r:id="rId9"/>
    <p:sldId id="296" r:id="rId10"/>
    <p:sldId id="300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4127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도서관리 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8691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송명훈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2492896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DB + Java + Swing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71246" y="271681"/>
            <a:ext cx="1502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대출 반납 상세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5165" y="5561521"/>
            <a:ext cx="5636375" cy="24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" y="620688"/>
            <a:ext cx="9126848" cy="623731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 flipV="1">
            <a:off x="4427984" y="4508784"/>
            <a:ext cx="4680519" cy="105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40" y="4529889"/>
            <a:ext cx="4331036" cy="1031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940" y="2204864"/>
            <a:ext cx="9083563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1876538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 You</a:t>
            </a:r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World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1786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송명훈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907" y="27216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개인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이름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296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652120" y="3205942"/>
            <a:ext cx="1368152" cy="1375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r>
              <a:rPr lang="ko-KR" altLang="en-US" b="1" dirty="0" smtClean="0"/>
              <a:t>미완성</a:t>
            </a:r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주요 기능 소개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		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송명훈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07" y="2852936"/>
            <a:ext cx="862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 개요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관리자들의 회원관리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도서관리를 조금 더 용이하게 하기 위해서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36090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프로젝트의 목적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실력을 향상하고 객체 지향적 사고를 높이기 위해서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JUNIT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통해 테스트의 중요성을 깨달아야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Swing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으로 고객이 보기에 </a:t>
            </a:r>
            <a:r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편하게 하기 위해서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</a:t>
            </a:r>
            <a:r>
              <a:rPr lang="ko-KR" altLang="en-US" b="1" dirty="0" smtClean="0">
                <a:solidFill>
                  <a:schemeClr val="bg1"/>
                </a:solidFill>
              </a:rPr>
              <a:t>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도서관리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0" y="133279"/>
            <a:ext cx="142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02" y="2322892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87" y="2275712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46" y="3904325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03" y="4260827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08692" y="323340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00294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76303" y="526300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SQL5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19215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5" name="TextBox 24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929" y="133279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0" name="TextBox 9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0" y="1134514"/>
            <a:ext cx="8347314" cy="5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8734" y="271681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Object AID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" y="620688"/>
            <a:ext cx="9133016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ㅡㅁ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6484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관리자 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710" y="746557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35896" y="1115890"/>
            <a:ext cx="2016224" cy="40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MAIN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6008" y="4077071"/>
            <a:ext cx="1328859" cy="172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대출</a:t>
            </a:r>
            <a:endParaRPr lang="en-US" altLang="ko-KR" sz="1400" dirty="0" smtClean="0">
              <a:solidFill>
                <a:srgbClr val="222A3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5"/>
                </a:solidFill>
              </a:rPr>
              <a:t>회원 상세정보</a:t>
            </a:r>
            <a:endParaRPr lang="en-US" altLang="ko-KR" sz="14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5"/>
                </a:solidFill>
              </a:rPr>
              <a:t>도서 상세정보대출</a:t>
            </a:r>
            <a:r>
              <a:rPr lang="en-US" altLang="ko-KR" sz="1400" dirty="0" smtClean="0">
                <a:solidFill>
                  <a:schemeClr val="accent5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accent5"/>
                </a:solidFill>
              </a:rPr>
              <a:t>미구현</a:t>
            </a:r>
            <a:r>
              <a:rPr lang="en-US" altLang="ko-KR" sz="1400" dirty="0" smtClean="0">
                <a:solidFill>
                  <a:schemeClr val="accent5"/>
                </a:solidFill>
              </a:rPr>
              <a:t>)	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95581" y="1844824"/>
            <a:ext cx="1496853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관리자 페이지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35429" y="4077072"/>
            <a:ext cx="1328859" cy="172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반납</a:t>
            </a:r>
            <a:endParaRPr lang="en-US" altLang="ko-KR" sz="14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/>
                </a:solidFill>
              </a:rPr>
              <a:t>회원 상세정보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/>
                </a:solidFill>
              </a:rPr>
              <a:t>도서 </a:t>
            </a:r>
            <a:r>
              <a:rPr lang="ko-KR" altLang="en-US" sz="1400" dirty="0" smtClean="0">
                <a:solidFill>
                  <a:schemeClr val="accent5"/>
                </a:solidFill>
              </a:rPr>
              <a:t>상세정보반납</a:t>
            </a:r>
            <a:r>
              <a:rPr lang="en-US" altLang="ko-KR" sz="1400" dirty="0" smtClean="0">
                <a:solidFill>
                  <a:schemeClr val="accent5"/>
                </a:solidFill>
              </a:rPr>
              <a:t>(</a:t>
            </a:r>
            <a:r>
              <a:rPr lang="ko-KR" altLang="en-US" sz="1400" dirty="0" err="1">
                <a:solidFill>
                  <a:schemeClr val="accent5"/>
                </a:solidFill>
              </a:rPr>
              <a:t>미구현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 smtClean="0">
              <a:solidFill>
                <a:schemeClr val="accent5"/>
              </a:solidFill>
            </a:endParaRPr>
          </a:p>
        </p:txBody>
      </p:sp>
      <p:cxnSp>
        <p:nvCxnSpPr>
          <p:cNvPr id="75" name="직선 연결선 74"/>
          <p:cNvCxnSpPr>
            <a:stCxn id="69" idx="2"/>
            <a:endCxn id="73" idx="0"/>
          </p:cNvCxnSpPr>
          <p:nvPr/>
        </p:nvCxnSpPr>
        <p:spPr>
          <a:xfrm>
            <a:off x="4644008" y="1524866"/>
            <a:ext cx="0" cy="31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524867" y="3609020"/>
            <a:ext cx="378926" cy="4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364088" y="3609020"/>
            <a:ext cx="471341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88770" y="271681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도서 메인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52321" y="1537859"/>
            <a:ext cx="2607911" cy="182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7" y="4509120"/>
            <a:ext cx="1199434" cy="24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6660232" y="1639219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5977" y="407707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5555411" y="3938220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54" y="3609020"/>
            <a:ext cx="4643528" cy="318319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537860"/>
            <a:ext cx="4499991" cy="15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21351" y="1692337"/>
            <a:ext cx="18256" cy="1645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3"/>
          </p:cNvCxnSpPr>
          <p:nvPr/>
        </p:nvCxnSpPr>
        <p:spPr>
          <a:xfrm>
            <a:off x="4499991" y="1615099"/>
            <a:ext cx="182008" cy="1993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88771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대출 반납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985" y="1372822"/>
            <a:ext cx="504056" cy="26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0"/>
            <a:ext cx="9144000" cy="64111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7504" y="844063"/>
            <a:ext cx="760537" cy="20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0813" y="844063"/>
            <a:ext cx="790867" cy="20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7277" y="2996952"/>
            <a:ext cx="4589277" cy="396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89277" y="2996952"/>
            <a:ext cx="4554723" cy="396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202</Words>
  <Application>Microsoft Office PowerPoint</Application>
  <PresentationFormat>화면 슬라이드 쇼(4:3)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161</cp:revision>
  <dcterms:created xsi:type="dcterms:W3CDTF">2016-11-03T20:47:04Z</dcterms:created>
  <dcterms:modified xsi:type="dcterms:W3CDTF">2021-04-26T23:46:22Z</dcterms:modified>
</cp:coreProperties>
</file>