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60" r:id="rId3"/>
    <p:sldId id="287" r:id="rId4"/>
    <p:sldId id="288" r:id="rId5"/>
    <p:sldId id="290" r:id="rId6"/>
    <p:sldId id="293" r:id="rId7"/>
    <p:sldId id="258" r:id="rId8"/>
    <p:sldId id="291" r:id="rId9"/>
    <p:sldId id="296" r:id="rId10"/>
    <p:sldId id="300" r:id="rId11"/>
    <p:sldId id="301" r:id="rId12"/>
    <p:sldId id="259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75E"/>
    <a:srgbClr val="ED2FD2"/>
    <a:srgbClr val="E52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3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2021-04-28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241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33734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89376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74888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505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1181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9678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278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407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7204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70080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17037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0495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2021-04-28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2021-04-28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2021-04-28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2021-04-28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2021-04-28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2021-04-28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2021-04-28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63688" y="1412776"/>
            <a:ext cx="54726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 smtClean="0">
                <a:solidFill>
                  <a:schemeClr val="bg1"/>
                </a:solidFill>
              </a:rPr>
              <a:t>도서관리 프로젝트</a:t>
            </a:r>
            <a:endParaRPr lang="ko-KR" altLang="en-US" sz="4400" b="1" spc="-15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36296" y="4869160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dirty="0" smtClean="0">
                <a:solidFill>
                  <a:schemeClr val="bg1"/>
                </a:solidFill>
              </a:rPr>
              <a:t>송명훈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75856" y="2492896"/>
            <a:ext cx="266429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chemeClr val="tx2">
                    <a:lumMod val="50000"/>
                  </a:schemeClr>
                </a:solidFill>
              </a:rPr>
              <a:t>DB + Java + Swing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71246" y="271681"/>
            <a:ext cx="15023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대출 반납 상세 페이지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PROJECT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185165" y="5561521"/>
            <a:ext cx="5636375" cy="2437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0" y="620688"/>
            <a:ext cx="9126848" cy="6237312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 flipV="1">
            <a:off x="4427984" y="4508784"/>
            <a:ext cx="4680519" cy="10527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4940" y="4529889"/>
            <a:ext cx="4331036" cy="10316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4940" y="2204864"/>
            <a:ext cx="9083563" cy="1080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73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1835696" y="1412776"/>
            <a:ext cx="15023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대출 반납 상세 페이지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PROJECT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576" y="2924944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대여 반납 미 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077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37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99792" y="1876538"/>
            <a:ext cx="38164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THANK You</a:t>
            </a:r>
          </a:p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World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07904" y="5178678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600" b="1" smtClean="0">
                <a:solidFill>
                  <a:schemeClr val="tx2">
                    <a:lumMod val="50000"/>
                  </a:schemeClr>
                </a:solidFill>
              </a:rPr>
              <a:t>송명훈</a:t>
            </a:r>
            <a:endParaRPr lang="ko-KR" altLang="en-US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PROJECT TOURLAND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395536" y="3284984"/>
            <a:ext cx="1368152" cy="108012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4903" y="1772816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01    02    03    04   </a:t>
            </a:r>
            <a:endParaRPr lang="ko-KR" altLang="en-US" sz="5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528919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195736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923928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5652120" y="2708920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0907" y="272169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  <a:ea typeface="+mj-ea"/>
              </a:rPr>
              <a:t>개인 소개</a:t>
            </a:r>
            <a:endParaRPr lang="ko-KR" altLang="en-US" b="1" spc="-15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5536" y="3429000"/>
            <a:ext cx="1368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 smtClean="0"/>
              <a:t>-   </a:t>
            </a:r>
            <a:r>
              <a:rPr lang="ko-KR" altLang="en-US" sz="1200" b="1" spc="-150" dirty="0" smtClean="0"/>
              <a:t>이름</a:t>
            </a:r>
          </a:p>
          <a:p>
            <a:endParaRPr lang="en-US" altLang="ko-KR" sz="1200" b="1" spc="-150" dirty="0"/>
          </a:p>
          <a:p>
            <a:pPr marL="171450" indent="-171450">
              <a:buFontTx/>
              <a:buChar char="-"/>
            </a:pPr>
            <a:r>
              <a:rPr lang="ko-KR" altLang="en-US" sz="1200" b="1" spc="-150" dirty="0" smtClean="0"/>
              <a:t>프로젝트 소개 </a:t>
            </a:r>
            <a:endParaRPr lang="en-US" altLang="ko-KR" sz="1200" b="1" spc="-150" dirty="0" smtClean="0"/>
          </a:p>
          <a:p>
            <a:pPr>
              <a:buFontTx/>
              <a:buChar char="-"/>
            </a:pPr>
            <a:endParaRPr lang="en-US" altLang="ko-KR" sz="1200" b="1" spc="-150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2123728" y="3284984"/>
            <a:ext cx="1368152" cy="129614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0" name="직사각형 19"/>
          <p:cNvSpPr/>
          <p:nvPr/>
        </p:nvSpPr>
        <p:spPr>
          <a:xfrm>
            <a:off x="3851920" y="3284984"/>
            <a:ext cx="1368152" cy="122413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21" name="직사각형 20"/>
          <p:cNvSpPr/>
          <p:nvPr/>
        </p:nvSpPr>
        <p:spPr>
          <a:xfrm>
            <a:off x="5652120" y="3205942"/>
            <a:ext cx="1368152" cy="137518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-</a:t>
            </a:r>
            <a:r>
              <a:rPr lang="ko-KR" altLang="en-US" b="1" dirty="0" smtClean="0"/>
              <a:t>미완성</a:t>
            </a:r>
            <a:endParaRPr lang="en-US" altLang="ko-KR" b="1" dirty="0" smtClean="0"/>
          </a:p>
          <a:p>
            <a:pPr algn="ctr"/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123728" y="3429000"/>
            <a:ext cx="13681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페이지 소개</a:t>
            </a:r>
          </a:p>
          <a:p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</a:t>
            </a:r>
            <a:r>
              <a:rPr lang="ko-KR" altLang="en-US" sz="1200" b="1" spc="-150" dirty="0" smtClean="0"/>
              <a:t>사용한 도구 소개</a:t>
            </a:r>
            <a:endParaRPr lang="en-US" altLang="ko-KR" sz="1200" b="1" spc="-150" dirty="0" smtClean="0"/>
          </a:p>
          <a:p>
            <a:pPr marL="171450" indent="-171450">
              <a:buFontTx/>
              <a:buChar char="-"/>
            </a:pPr>
            <a:endParaRPr lang="en-US" altLang="ko-KR" sz="1200" b="1" spc="-150" dirty="0" smtClean="0"/>
          </a:p>
          <a:p>
            <a:r>
              <a:rPr lang="en-US" altLang="ko-KR" sz="1200" b="1" spc="-150" dirty="0" smtClean="0"/>
              <a:t>- DB </a:t>
            </a:r>
            <a:r>
              <a:rPr lang="ko-KR" altLang="en-US" sz="1200" b="1" spc="-150" dirty="0" smtClean="0"/>
              <a:t>설계</a:t>
            </a:r>
            <a:endParaRPr lang="en-US" altLang="ko-KR" sz="1200" b="1" spc="-150" dirty="0" smtClean="0"/>
          </a:p>
          <a:p>
            <a:pPr>
              <a:buFontTx/>
              <a:buChar char="-"/>
            </a:pPr>
            <a:endParaRPr lang="en-US" altLang="ko-KR" sz="1200" b="1" spc="-150" dirty="0" smtClean="0"/>
          </a:p>
          <a:p>
            <a:endParaRPr lang="ko-KR" altLang="en-US" sz="1200" b="1" spc="-15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3851920" y="3429000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b="1" spc="-150" dirty="0" smtClean="0"/>
              <a:t>주요 기능 소개</a:t>
            </a:r>
            <a:endParaRPr lang="en-US" altLang="ko-KR" sz="1200" b="1" spc="-150" dirty="0"/>
          </a:p>
          <a:p>
            <a:pPr marL="171450" indent="-171450">
              <a:buFontTx/>
              <a:buChar char="-"/>
            </a:pPr>
            <a:endParaRPr lang="en-US" altLang="ko-KR" sz="1200" b="1" spc="-15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1979712" y="2852937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프로젝트 소개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07904" y="284364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주요 기능 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436096" y="2830869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bg1"/>
                </a:solidFill>
                <a:latin typeface="+mj-ea"/>
              </a:rPr>
              <a:t>특이사항</a:t>
            </a:r>
            <a:endParaRPr lang="ko-KR" altLang="en-US" b="1" spc="-150" dirty="0">
              <a:solidFill>
                <a:schemeClr val="bg1"/>
              </a:solidFill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PROJECT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7544" y="1153083"/>
            <a:ext cx="8280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		&lt;</a:t>
            </a:r>
            <a:r>
              <a:rPr lang="ko-KR" alt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이름</a:t>
            </a:r>
            <a:r>
              <a:rPr lang="en-US" altLang="ko-KR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&gt;</a:t>
            </a:r>
            <a:r>
              <a:rPr lang="ko-KR" altLang="en-US" sz="5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송명훈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7707" y="2852936"/>
            <a:ext cx="86203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※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도서관리 개요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  <a:p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관리자들의 회원관리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도서관리를 조금 더 용이하게 하기 위해서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.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1520" y="3609020"/>
            <a:ext cx="86409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※ 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프로젝트의 목적</a:t>
            </a:r>
            <a:endParaRPr lang="en-US" altLang="ko-KR" sz="1600" dirty="0" smtClean="0">
              <a:solidFill>
                <a:schemeClr val="bg1">
                  <a:lumMod val="6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  <a:p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Java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의 실력을 향상하고 객체 지향적 사고를 높이기 위해서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JUNIT 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을 통해 테스트의 중요성을 깨달아야 한다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MY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SQL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을 이용해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DB</a:t>
            </a:r>
            <a:r>
              <a:rPr lang="ko-KR" altLang="en-US" sz="1600" dirty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를 사용하고 </a:t>
            </a:r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Swing</a:t>
            </a:r>
            <a:r>
              <a:rPr lang="ko-KR" altLang="en-US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으로 고객이 보기에 </a:t>
            </a:r>
            <a:r>
              <a:rPr lang="ko-KR" altLang="en-US" sz="160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편하게 하기 위해서</a:t>
            </a:r>
            <a:r>
              <a:rPr lang="en-US" altLang="ko-KR" sz="1600" dirty="0" smtClean="0">
                <a:solidFill>
                  <a:schemeClr val="bg1">
                    <a:lumMod val="6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.</a:t>
            </a:r>
            <a:endParaRPr lang="en-US" altLang="ko-KR" sz="1600" dirty="0">
              <a:solidFill>
                <a:schemeClr val="bg1">
                  <a:lumMod val="6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029172" y="75642"/>
            <a:ext cx="1077441" cy="1077441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22" name="TextBox 21"/>
          <p:cNvSpPr txBox="1"/>
          <p:nvPr/>
        </p:nvSpPr>
        <p:spPr>
          <a:xfrm>
            <a:off x="4028894" y="345046"/>
            <a:ext cx="1065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01.</a:t>
            </a:r>
          </a:p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나</a:t>
            </a:r>
            <a:r>
              <a:rPr lang="ko-KR" altLang="en-US" b="1" dirty="0" smtClean="0">
                <a:solidFill>
                  <a:schemeClr val="bg1"/>
                </a:solidFill>
              </a:rPr>
              <a:t> 소개</a:t>
            </a:r>
            <a:endParaRPr lang="en-US" altLang="ko-KR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71600" y="1196752"/>
            <a:ext cx="72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“           ”</a:t>
            </a:r>
            <a:endParaRPr lang="ko-KR" altLang="en-US" sz="6000" dirty="0">
              <a:solidFill>
                <a:schemeClr val="bg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11760" y="1268760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15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HY헤드라인M" pitchFamily="18" charset="-127"/>
              </a:rPr>
              <a:t>도서관리</a:t>
            </a:r>
            <a:endParaRPr lang="en-US" altLang="ko-KR" sz="3200" b="1" spc="-150" dirty="0" smtClean="0">
              <a:solidFill>
                <a:schemeClr val="tx2">
                  <a:lumMod val="75000"/>
                </a:schemeClr>
              </a:solidFill>
              <a:latin typeface="+mj-lt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2123728" y="1916832"/>
            <a:ext cx="4824536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5000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10800000" scaled="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76550" y="133279"/>
            <a:ext cx="14285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b="1" spc="-150" dirty="0" smtClean="0">
                <a:solidFill>
                  <a:schemeClr val="bg1"/>
                </a:solidFill>
              </a:rPr>
              <a:t>개발 도구</a:t>
            </a:r>
            <a:endParaRPr lang="ko-KR" altLang="en-US" sz="2400" b="1" spc="-15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07904" y="5013176"/>
            <a:ext cx="18722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</a:rPr>
              <a:t>클릭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pic>
        <p:nvPicPr>
          <p:cNvPr id="19" name="Picture 2" descr="dbeaver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270" y="4120473"/>
            <a:ext cx="1154313" cy="115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eclipse 이미지 검색결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787" y="2357144"/>
            <a:ext cx="1050720" cy="105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9602" y="2322892"/>
            <a:ext cx="1239460" cy="862991"/>
          </a:xfrm>
          <a:prstGeom prst="rect">
            <a:avLst/>
          </a:prstGeom>
        </p:spPr>
      </p:pic>
      <p:pic>
        <p:nvPicPr>
          <p:cNvPr id="27" name="Picture 18" descr="java 이미지 검색결과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487" y="2275712"/>
            <a:ext cx="1058896" cy="1058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4" descr="github 이미지 검색결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546" y="3904325"/>
            <a:ext cx="2291573" cy="1609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0" descr="mysql 이미지 검색결과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303" y="4260827"/>
            <a:ext cx="1477596" cy="76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995301" y="5294633"/>
            <a:ext cx="14012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err="1" smtClean="0">
                <a:solidFill>
                  <a:srgbClr val="C00000"/>
                </a:solidFill>
              </a:rPr>
              <a:t>D</a:t>
            </a:r>
            <a:r>
              <a:rPr lang="en-US" altLang="ko-KR" sz="1600" b="1" dirty="0" err="1" smtClean="0">
                <a:solidFill>
                  <a:srgbClr val="44546A">
                    <a:lumMod val="75000"/>
                  </a:srgbClr>
                </a:solidFill>
              </a:rPr>
              <a:t>Beaver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944600" y="3416031"/>
            <a:ext cx="140128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44546A">
                    <a:lumMod val="75000"/>
                  </a:srgbClr>
                </a:solidFill>
              </a:rPr>
              <a:t>Eclipse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008692" y="3233404"/>
            <a:ext cx="140128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err="1" smtClean="0">
                <a:solidFill>
                  <a:srgbClr val="C00000"/>
                </a:solidFill>
              </a:rPr>
              <a:t>e</a:t>
            </a:r>
            <a:r>
              <a:rPr lang="en-US" altLang="ko-KR" sz="1600" b="1" dirty="0" err="1" smtClean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altLang="ko-KR" sz="1600" b="1" dirty="0" err="1" smtClean="0">
                <a:solidFill>
                  <a:srgbClr val="44546A">
                    <a:lumMod val="75000"/>
                  </a:srgbClr>
                </a:solidFill>
              </a:rPr>
              <a:t>ERD</a:t>
            </a:r>
            <a:r>
              <a:rPr lang="en-US" altLang="ko-KR" sz="1600" b="1" dirty="0" smtClean="0">
                <a:solidFill>
                  <a:srgbClr val="44546A">
                    <a:lumMod val="75000"/>
                  </a:srgbClr>
                </a:solidFill>
              </a:rPr>
              <a:t> 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3600294" y="3414599"/>
            <a:ext cx="14012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44546A">
                    <a:lumMod val="75000"/>
                  </a:srgbClr>
                </a:solidFill>
              </a:rPr>
              <a:t>JAVA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3676303" y="5263007"/>
            <a:ext cx="1401283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smtClean="0">
                <a:solidFill>
                  <a:srgbClr val="44546A">
                    <a:lumMod val="75000"/>
                  </a:srgbClr>
                </a:solidFill>
              </a:rPr>
              <a:t>My</a:t>
            </a:r>
            <a:r>
              <a:rPr lang="en-US" altLang="ko-KR" sz="1600" b="1" dirty="0" smtClean="0">
                <a:solidFill>
                  <a:schemeClr val="accent2"/>
                </a:solidFill>
              </a:rPr>
              <a:t>SQL5</a:t>
            </a:r>
            <a:endParaRPr lang="ko-KR" altLang="en-US" sz="1000" dirty="0">
              <a:solidFill>
                <a:schemeClr val="accent2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019215" y="5339151"/>
            <a:ext cx="14012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GitHub</a:t>
            </a:r>
            <a:r>
              <a:rPr lang="en-US" altLang="ko-KR" sz="1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ko-KR" alt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PROJECT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4029172" y="75642"/>
            <a:ext cx="1077441" cy="1077441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sp>
        <p:nvSpPr>
          <p:cNvPr id="25" name="TextBox 24"/>
          <p:cNvSpPr txBox="1"/>
          <p:nvPr/>
        </p:nvSpPr>
        <p:spPr>
          <a:xfrm>
            <a:off x="4028894" y="345046"/>
            <a:ext cx="10655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mtClean="0">
                <a:solidFill>
                  <a:schemeClr val="bg1"/>
                </a:solidFill>
              </a:rPr>
              <a:t>프로젝트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소개</a:t>
            </a:r>
            <a:endParaRPr lang="en-US" altLang="ko-KR" sz="16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3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/>
          <p:cNvSpPr txBox="1"/>
          <p:nvPr/>
        </p:nvSpPr>
        <p:spPr>
          <a:xfrm>
            <a:off x="5364088" y="127665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PROJECT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1929" y="133279"/>
            <a:ext cx="12378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b="1" spc="-150" dirty="0" smtClean="0">
                <a:solidFill>
                  <a:schemeClr val="bg1"/>
                </a:solidFill>
              </a:rPr>
              <a:t>DB </a:t>
            </a:r>
            <a:r>
              <a:rPr lang="ko-KR" altLang="en-US" sz="2400" b="1" spc="-150" dirty="0" smtClean="0">
                <a:solidFill>
                  <a:schemeClr val="bg1"/>
                </a:solidFill>
              </a:rPr>
              <a:t>설계</a:t>
            </a:r>
            <a:endParaRPr lang="ko-KR" altLang="en-US" sz="2400" b="1" spc="-150" dirty="0">
              <a:solidFill>
                <a:schemeClr val="bg1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4029172" y="75642"/>
            <a:ext cx="1077441" cy="1077441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sp>
        <p:nvSpPr>
          <p:cNvPr id="10" name="TextBox 9"/>
          <p:cNvSpPr txBox="1"/>
          <p:nvPr/>
        </p:nvSpPr>
        <p:spPr>
          <a:xfrm>
            <a:off x="4028894" y="345046"/>
            <a:ext cx="10655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프로젝트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소개</a:t>
            </a:r>
            <a:endParaRPr lang="en-US" altLang="ko-KR" sz="1600" b="1" dirty="0" smtClean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20" y="1134514"/>
            <a:ext cx="8347314" cy="550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14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468734" y="271681"/>
            <a:ext cx="79861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spc="-150" dirty="0" smtClean="0">
                <a:solidFill>
                  <a:schemeClr val="bg1"/>
                </a:solidFill>
              </a:rPr>
              <a:t>Object AID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PROJECT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4" y="620688"/>
            <a:ext cx="9133016" cy="623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7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ㅡㅁ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336484" y="271681"/>
            <a:ext cx="10631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관리자  페이지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85710" y="746557"/>
            <a:ext cx="140201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주요 기능</a:t>
            </a:r>
            <a:endParaRPr lang="ko-KR" altLang="en-US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PROJECT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635896" y="1115890"/>
            <a:ext cx="2016224" cy="4089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dirty="0" smtClean="0">
                <a:solidFill>
                  <a:schemeClr val="accent5"/>
                </a:solidFill>
              </a:rPr>
              <a:t>MAIN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2196008" y="4077071"/>
            <a:ext cx="1328859" cy="17243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 smtClean="0">
                <a:solidFill>
                  <a:srgbClr val="222A35"/>
                </a:solidFill>
              </a:rPr>
              <a:t>대출</a:t>
            </a:r>
            <a:endParaRPr lang="en-US" altLang="ko-KR" sz="1400" dirty="0" smtClean="0">
              <a:solidFill>
                <a:srgbClr val="222A35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accent5"/>
                </a:solidFill>
              </a:rPr>
              <a:t>회원 상세정보</a:t>
            </a:r>
            <a:endParaRPr lang="en-US" altLang="ko-KR" sz="1400" dirty="0" smtClean="0">
              <a:solidFill>
                <a:schemeClr val="accent5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accent5"/>
                </a:solidFill>
              </a:rPr>
              <a:t>도서 상세정보대출</a:t>
            </a:r>
            <a:r>
              <a:rPr lang="en-US" altLang="ko-KR" sz="1400" dirty="0" smtClean="0">
                <a:solidFill>
                  <a:schemeClr val="accent5"/>
                </a:solidFill>
              </a:rPr>
              <a:t>(</a:t>
            </a:r>
            <a:r>
              <a:rPr lang="ko-KR" altLang="en-US" sz="1400" dirty="0" err="1" smtClean="0">
                <a:solidFill>
                  <a:schemeClr val="accent5"/>
                </a:solidFill>
              </a:rPr>
              <a:t>미구현</a:t>
            </a:r>
            <a:r>
              <a:rPr lang="en-US" altLang="ko-KR" sz="1400" dirty="0" smtClean="0">
                <a:solidFill>
                  <a:schemeClr val="accent5"/>
                </a:solidFill>
              </a:rPr>
              <a:t>)	</a:t>
            </a:r>
            <a:endParaRPr lang="ko-KR" altLang="en-US" sz="1400" dirty="0">
              <a:solidFill>
                <a:schemeClr val="accent5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895581" y="1844824"/>
            <a:ext cx="1496853" cy="18294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altLang="ko-KR" sz="1400" dirty="0">
              <a:solidFill>
                <a:srgbClr val="222A35"/>
              </a:solidFill>
            </a:endParaRPr>
          </a:p>
          <a:p>
            <a:pPr algn="ctr"/>
            <a:endParaRPr lang="en-US" altLang="ko-KR" sz="1400" dirty="0">
              <a:solidFill>
                <a:srgbClr val="222A35"/>
              </a:solidFill>
            </a:endParaRPr>
          </a:p>
          <a:p>
            <a:pPr algn="ctr"/>
            <a:r>
              <a:rPr lang="ko-KR" altLang="en-US" sz="1400" dirty="0" smtClean="0">
                <a:solidFill>
                  <a:schemeClr val="accent1">
                    <a:lumMod val="75000"/>
                  </a:schemeClr>
                </a:solidFill>
              </a:rPr>
              <a:t>관리자 페이지</a:t>
            </a:r>
            <a:endParaRPr lang="en-US" altLang="ko-KR" sz="1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altLang="ko-KR" sz="14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altLang="ko-KR" sz="1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835429" y="4077072"/>
            <a:ext cx="1328859" cy="17243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dirty="0" smtClean="0">
                <a:solidFill>
                  <a:srgbClr val="222A35"/>
                </a:solidFill>
              </a:rPr>
              <a:t>반납</a:t>
            </a:r>
            <a:endParaRPr lang="en-US" altLang="ko-KR" sz="1400" dirty="0" smtClean="0">
              <a:solidFill>
                <a:schemeClr val="accent5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accent5"/>
                </a:solidFill>
              </a:rPr>
              <a:t>회원 상세정보</a:t>
            </a:r>
            <a:endParaRPr lang="en-US" altLang="ko-KR" sz="1400" dirty="0">
              <a:solidFill>
                <a:schemeClr val="accent5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accent5"/>
                </a:solidFill>
              </a:rPr>
              <a:t>도서 </a:t>
            </a:r>
            <a:r>
              <a:rPr lang="ko-KR" altLang="en-US" sz="1400" dirty="0" smtClean="0">
                <a:solidFill>
                  <a:schemeClr val="accent5"/>
                </a:solidFill>
              </a:rPr>
              <a:t>상세정보반납</a:t>
            </a:r>
            <a:r>
              <a:rPr lang="en-US" altLang="ko-KR" sz="1400" dirty="0" smtClean="0">
                <a:solidFill>
                  <a:schemeClr val="accent5"/>
                </a:solidFill>
              </a:rPr>
              <a:t>(</a:t>
            </a:r>
            <a:r>
              <a:rPr lang="ko-KR" altLang="en-US" sz="1400" dirty="0" err="1">
                <a:solidFill>
                  <a:schemeClr val="accent5"/>
                </a:solidFill>
              </a:rPr>
              <a:t>미구현</a:t>
            </a:r>
            <a:r>
              <a:rPr lang="en-US" altLang="ko-KR" sz="1400" dirty="0">
                <a:solidFill>
                  <a:schemeClr val="accent5"/>
                </a:solidFill>
              </a:rPr>
              <a:t>)</a:t>
            </a:r>
            <a:endParaRPr lang="en-US" altLang="ko-KR" sz="1400" dirty="0" smtClean="0">
              <a:solidFill>
                <a:schemeClr val="accent5"/>
              </a:solidFill>
            </a:endParaRPr>
          </a:p>
        </p:txBody>
      </p:sp>
      <p:cxnSp>
        <p:nvCxnSpPr>
          <p:cNvPr id="75" name="직선 연결선 74"/>
          <p:cNvCxnSpPr>
            <a:stCxn id="69" idx="2"/>
            <a:endCxn id="73" idx="0"/>
          </p:cNvCxnSpPr>
          <p:nvPr/>
        </p:nvCxnSpPr>
        <p:spPr>
          <a:xfrm>
            <a:off x="4644008" y="1524866"/>
            <a:ext cx="0" cy="319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/>
          <p:nvPr/>
        </p:nvCxnSpPr>
        <p:spPr>
          <a:xfrm flipH="1">
            <a:off x="3524867" y="3609020"/>
            <a:ext cx="378926" cy="468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>
            <a:off x="5364088" y="3609020"/>
            <a:ext cx="471341" cy="468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488770" y="271681"/>
            <a:ext cx="7585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도서 메인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PROJECT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052321" y="1537859"/>
            <a:ext cx="2607911" cy="18294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355977" y="4509120"/>
            <a:ext cx="1199434" cy="2440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4" name="꺾인 연결선 13"/>
          <p:cNvCxnSpPr/>
          <p:nvPr/>
        </p:nvCxnSpPr>
        <p:spPr>
          <a:xfrm>
            <a:off x="6660232" y="1639219"/>
            <a:ext cx="936104" cy="426793"/>
          </a:xfrm>
          <a:prstGeom prst="bentConnector3">
            <a:avLst>
              <a:gd name="adj1" fmla="val 101605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4355977" y="4077072"/>
            <a:ext cx="119943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7" name="꺾인 연결선 26"/>
          <p:cNvCxnSpPr/>
          <p:nvPr/>
        </p:nvCxnSpPr>
        <p:spPr>
          <a:xfrm flipV="1">
            <a:off x="5555411" y="3938220"/>
            <a:ext cx="1608877" cy="23917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8680"/>
            <a:ext cx="9144000" cy="630932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9054" y="3609020"/>
            <a:ext cx="4643528" cy="3183191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0" y="1537860"/>
            <a:ext cx="4499991" cy="1544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H="1">
            <a:off x="4499990" y="2106986"/>
            <a:ext cx="9038" cy="12860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7" idx="3"/>
          </p:cNvCxnSpPr>
          <p:nvPr/>
        </p:nvCxnSpPr>
        <p:spPr>
          <a:xfrm>
            <a:off x="4499991" y="1615099"/>
            <a:ext cx="182008" cy="19939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-1" y="1960376"/>
            <a:ext cx="4499991" cy="1544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96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488771" y="271681"/>
            <a:ext cx="7585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spc="-150" dirty="0" smtClean="0">
                <a:solidFill>
                  <a:schemeClr val="bg1"/>
                </a:solidFill>
              </a:rPr>
              <a:t>대출 반납</a:t>
            </a:r>
            <a:endParaRPr lang="ko-KR" altLang="en-US" sz="1200" b="1" spc="-150" dirty="0">
              <a:solidFill>
                <a:schemeClr val="bg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200" dirty="0" smtClean="0">
                <a:solidFill>
                  <a:schemeClr val="bg1"/>
                </a:solidFill>
              </a:rPr>
              <a:t>PROJECT</a:t>
            </a:r>
            <a:endParaRPr lang="ko-KR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63985" y="1372822"/>
            <a:ext cx="504056" cy="2648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8680"/>
            <a:ext cx="9144000" cy="6411168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107504" y="844063"/>
            <a:ext cx="760537" cy="2086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00813" y="844063"/>
            <a:ext cx="790867" cy="2086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-17277" y="2996952"/>
            <a:ext cx="4589277" cy="39628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589277" y="2996952"/>
            <a:ext cx="4554723" cy="39628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84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2137</TotalTime>
  <Words>215</Words>
  <Application>Microsoft Office PowerPoint</Application>
  <PresentationFormat>화면 슬라이드 쇼(4:3)</PresentationFormat>
  <Paragraphs>101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lenovo</cp:lastModifiedBy>
  <cp:revision>163</cp:revision>
  <dcterms:created xsi:type="dcterms:W3CDTF">2016-11-03T20:47:04Z</dcterms:created>
  <dcterms:modified xsi:type="dcterms:W3CDTF">2021-04-28T04:39:15Z</dcterms:modified>
</cp:coreProperties>
</file>