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88" r:id="rId5"/>
    <p:sldId id="290" r:id="rId6"/>
    <p:sldId id="258" r:id="rId7"/>
    <p:sldId id="293" r:id="rId8"/>
    <p:sldId id="291" r:id="rId9"/>
    <p:sldId id="296" r:id="rId10"/>
    <p:sldId id="300" r:id="rId11"/>
    <p:sldId id="301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13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4127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도서관리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8691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송명훈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2492896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DB + Java + Swing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55594" y="271681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빠른 반납 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사망</a:t>
            </a:r>
            <a:r>
              <a:rPr lang="en-US" altLang="ko-KR" sz="1200" b="1" spc="-150" dirty="0" smtClean="0">
                <a:solidFill>
                  <a:schemeClr val="bg1"/>
                </a:solidFill>
              </a:rPr>
              <a:t>)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92696"/>
            <a:ext cx="9144000" cy="6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38" y="692697"/>
            <a:ext cx="6467138" cy="61653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489238" y="3479968"/>
            <a:ext cx="6467138" cy="237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1835696" y="3717032"/>
            <a:ext cx="4032448" cy="25922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44008" y="400506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472514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5445224"/>
            <a:ext cx="331236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755" y="2447651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시현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World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1786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송명훈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7" y="27216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이름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296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632878" y="3200201"/>
            <a:ext cx="1368152" cy="1375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r>
              <a:rPr lang="ko-KR" altLang="en-US" b="1" dirty="0" smtClean="0"/>
              <a:t>설계부터가 잘못됨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주요 기능 소개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		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송명훈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77" y="2886424"/>
            <a:ext cx="862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 개요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관리자들의 회원관리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도서관리를 조금 더 용이하게 하기 위해서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36090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프로젝트의 목적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첫 설계가 끔찍하도록 중요 하다 는걸 깨닫게 해주기 위해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DB + Java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테스트의 중요성 또한 설계만큼 중요 하다 는걸 알게 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Swing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으로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고객이 더욱 쉽게 접근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할수있도록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하기 위해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</a:t>
            </a:r>
            <a:r>
              <a:rPr lang="ko-KR" altLang="en-US" b="1" dirty="0" smtClean="0">
                <a:solidFill>
                  <a:schemeClr val="bg1"/>
                </a:solidFill>
              </a:rPr>
              <a:t>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도서관리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0" y="133279"/>
            <a:ext cx="142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02" y="2322892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87" y="2275712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46" y="390432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03" y="4260827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08692" y="323340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00294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676303" y="526300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019215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5" name="TextBox 24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22408" y="133279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(e r d)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612"/>
            <a:ext cx="9144000" cy="57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46557"/>
            <a:ext cx="9144000" cy="611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ㅡㅁ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6484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관리자 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710" y="746557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35896" y="1115890"/>
            <a:ext cx="2016224" cy="40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</a:rPr>
              <a:t>관리자 페이지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9131" y="4077071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대출</a:t>
            </a:r>
            <a:endParaRPr lang="en-US" altLang="ko-KR" sz="1400" dirty="0" smtClean="0">
              <a:solidFill>
                <a:srgbClr val="222A35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 </a:t>
            </a:r>
            <a:r>
              <a:rPr lang="en-US" altLang="ko-KR" sz="1400" dirty="0" smtClean="0">
                <a:solidFill>
                  <a:schemeClr val="accent5"/>
                </a:solidFill>
              </a:rPr>
              <a:t>   </a:t>
            </a:r>
            <a:r>
              <a:rPr lang="ko-KR" altLang="en-US" sz="1400" dirty="0" smtClean="0">
                <a:solidFill>
                  <a:schemeClr val="accent5"/>
                </a:solidFill>
              </a:rPr>
              <a:t>폭파</a:t>
            </a:r>
            <a:r>
              <a:rPr lang="en-US" altLang="ko-KR" sz="1400" dirty="0" smtClean="0">
                <a:solidFill>
                  <a:schemeClr val="accent5"/>
                </a:solidFill>
              </a:rPr>
              <a:t>	</a:t>
            </a:r>
            <a:r>
              <a:rPr lang="en-US" altLang="ko-KR" sz="1400" dirty="0" smtClean="0">
                <a:solidFill>
                  <a:schemeClr val="accent5"/>
                </a:solidFill>
              </a:rPr>
              <a:t>	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95581" y="1844824"/>
            <a:ext cx="1496853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회원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도서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리스트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80706" y="4077072"/>
            <a:ext cx="1328859" cy="1724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반납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폭파</a:t>
            </a:r>
            <a:endParaRPr lang="en-US" altLang="ko-KR" sz="1400" dirty="0" smtClean="0">
              <a:solidFill>
                <a:schemeClr val="accent5"/>
              </a:solidFill>
            </a:endParaRPr>
          </a:p>
        </p:txBody>
      </p:sp>
      <p:cxnSp>
        <p:nvCxnSpPr>
          <p:cNvPr id="75" name="직선 연결선 74"/>
          <p:cNvCxnSpPr>
            <a:stCxn id="69" idx="2"/>
            <a:endCxn id="73" idx="0"/>
          </p:cNvCxnSpPr>
          <p:nvPr/>
        </p:nvCxnSpPr>
        <p:spPr>
          <a:xfrm>
            <a:off x="4644008" y="1524866"/>
            <a:ext cx="0" cy="31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524867" y="3284984"/>
            <a:ext cx="370714" cy="7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392434" y="3284984"/>
            <a:ext cx="44299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377" y="651141"/>
            <a:ext cx="9144000" cy="623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0636" y="271681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Main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638104"/>
            <a:ext cx="5184576" cy="5887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25" y="2881391"/>
            <a:ext cx="1440160" cy="20162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52533" y="2902061"/>
            <a:ext cx="146655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213909" y="1916832"/>
            <a:ext cx="777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4" y="1185007"/>
            <a:ext cx="1205531" cy="122413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377" y="1186146"/>
            <a:ext cx="1205532" cy="1224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직선 화살표 연결선 22"/>
          <p:cNvCxnSpPr>
            <a:endCxn id="20" idx="2"/>
          </p:cNvCxnSpPr>
          <p:nvPr/>
        </p:nvCxnSpPr>
        <p:spPr>
          <a:xfrm flipH="1" flipV="1">
            <a:off x="611143" y="2410284"/>
            <a:ext cx="417" cy="46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904" y="3149677"/>
            <a:ext cx="1733792" cy="228683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420744" y="638105"/>
            <a:ext cx="1723256" cy="228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7164288" y="1556792"/>
            <a:ext cx="256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3933055"/>
            <a:ext cx="1440160" cy="210564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657" y="3933055"/>
            <a:ext cx="1500471" cy="2105649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991408" y="3925156"/>
            <a:ext cx="1428463" cy="2113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437778" y="4509120"/>
            <a:ext cx="785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224159" y="3939065"/>
            <a:ext cx="1067921" cy="2099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4644008" y="3446416"/>
            <a:ext cx="40070" cy="46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409048" y="3149677"/>
            <a:ext cx="1723256" cy="2286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직선 화살표 연결선 46"/>
          <p:cNvCxnSpPr>
            <a:stCxn id="29" idx="0"/>
          </p:cNvCxnSpPr>
          <p:nvPr/>
        </p:nvCxnSpPr>
        <p:spPr>
          <a:xfrm flipH="1" flipV="1">
            <a:off x="8270676" y="2924945"/>
            <a:ext cx="18124" cy="22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981038" y="1364774"/>
            <a:ext cx="2518954" cy="170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270" y="1368709"/>
            <a:ext cx="2518954" cy="1700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4901" y="651140"/>
            <a:ext cx="1667404" cy="22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81334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877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대여 하기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881334"/>
            <a:ext cx="1763688" cy="283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898754"/>
            <a:ext cx="4948403" cy="5959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" y="881335"/>
            <a:ext cx="1759009" cy="283569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1763688" y="1340768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63688" y="2060848"/>
            <a:ext cx="504055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05806" y="1219063"/>
            <a:ext cx="3658482" cy="33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078" y="898754"/>
            <a:ext cx="1667108" cy="402011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475078" y="881331"/>
            <a:ext cx="1667108" cy="403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157658" y="2432599"/>
            <a:ext cx="297290" cy="1201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184700" y="4149080"/>
            <a:ext cx="2903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65930" y="2348881"/>
            <a:ext cx="489835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72690" y="4605941"/>
            <a:ext cx="4876141" cy="107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300192" y="5686061"/>
            <a:ext cx="0" cy="11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88772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반납 하기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883973"/>
            <a:ext cx="9144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1" y="899903"/>
            <a:ext cx="4968553" cy="59740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" y="883973"/>
            <a:ext cx="1533235" cy="32651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3902" y="870680"/>
            <a:ext cx="1561566" cy="327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418" y="912154"/>
            <a:ext cx="1838582" cy="381053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82904" y="898022"/>
            <a:ext cx="1861096" cy="382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47664" y="1340768"/>
            <a:ext cx="11382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951916" y="4005064"/>
            <a:ext cx="3535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533762" y="4005064"/>
            <a:ext cx="4810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014820" y="1484784"/>
            <a:ext cx="493709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04048" y="2276872"/>
            <a:ext cx="0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14982" y="3645024"/>
            <a:ext cx="4937095" cy="86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139952" y="4509119"/>
            <a:ext cx="0" cy="21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46279" y="4651061"/>
            <a:ext cx="4937095" cy="1010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꺾인 연결선 41"/>
          <p:cNvCxnSpPr/>
          <p:nvPr/>
        </p:nvCxnSpPr>
        <p:spPr>
          <a:xfrm>
            <a:off x="4093029" y="5674541"/>
            <a:ext cx="1944216" cy="2160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51147" y="5782552"/>
            <a:ext cx="488990" cy="213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216</Words>
  <Application>Microsoft Office PowerPoint</Application>
  <PresentationFormat>화면 슬라이드 쇼(4:3)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184</cp:revision>
  <dcterms:created xsi:type="dcterms:W3CDTF">2016-11-03T20:47:04Z</dcterms:created>
  <dcterms:modified xsi:type="dcterms:W3CDTF">2021-04-30T02:34:10Z</dcterms:modified>
</cp:coreProperties>
</file>