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</a:t>
            </a:r>
            <a:r>
              <a:rPr lang="en-US" altLang="ko-KR" dirty="0" smtClean="0"/>
              <a:t>01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2018.09.10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Initialization</a:t>
            </a:r>
          </a:p>
          <a:p>
            <a:pPr marL="457200" lvl="1" indent="0">
              <a:buNone/>
            </a:pPr>
            <a:r>
              <a:rPr lang="en-US" altLang="ko-KR" dirty="0" smtClean="0"/>
              <a:t>Topic : Spiking-Event-Flow-Network</a:t>
            </a:r>
          </a:p>
          <a:p>
            <a:pPr marL="457200" lvl="1" indent="0">
              <a:buNone/>
            </a:pPr>
            <a:r>
              <a:rPr lang="en-US" altLang="ko-KR" dirty="0" smtClean="0"/>
              <a:t>Goal : train an SNN to estimate optical flow from events.</a:t>
            </a:r>
          </a:p>
          <a:p>
            <a:pPr marL="457200" lvl="1" indent="0">
              <a:buNone/>
            </a:pPr>
            <a:r>
              <a:rPr lang="en-US" altLang="ko-KR" dirty="0" smtClean="0"/>
              <a:t>Training dataset : generated image from FOME(algorithm)</a:t>
            </a:r>
            <a:endParaRPr lang="en-US" altLang="ko-KR" dirty="0" smtClean="0"/>
          </a:p>
          <a:p>
            <a:r>
              <a:rPr lang="en-US" altLang="ko-KR" dirty="0" smtClean="0"/>
              <a:t>Literature Review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parts, event-flow(Algorithmic / ML) / SNN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Algorithmic event-flow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Machine Learning</a:t>
            </a:r>
            <a:r>
              <a:rPr lang="en-US" altLang="ko-KR" dirty="0" smtClean="0"/>
              <a:t> based event-flow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Spiking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General problem of SNN : takes long time to train</a:t>
            </a:r>
          </a:p>
          <a:p>
            <a:pPr marL="0" indent="0">
              <a:buNone/>
            </a:pPr>
            <a:r>
              <a:rPr lang="en-US" altLang="ko-KR" dirty="0" smtClean="0"/>
              <a:t>- Training a simple SNN(28x28 MNIST) takes long. Need </a:t>
            </a:r>
            <a:r>
              <a:rPr lang="en-US" altLang="ko-KR" dirty="0" smtClean="0"/>
              <a:t>to use</a:t>
            </a:r>
            <a:r>
              <a:rPr lang="en-US" altLang="ko-KR" dirty="0" smtClean="0"/>
              <a:t> parallel computing tools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Composing literature review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smtClean="0"/>
              <a:t>There is relatively few </a:t>
            </a:r>
            <a:r>
              <a:rPr lang="en-US" altLang="ko-KR" dirty="0"/>
              <a:t>relevance between visual </a:t>
            </a:r>
            <a:r>
              <a:rPr lang="en-US" altLang="ko-KR" dirty="0" smtClean="0"/>
              <a:t>surveillance </a:t>
            </a:r>
            <a:r>
              <a:rPr lang="en-US" altLang="ko-KR" dirty="0" smtClean="0"/>
              <a:t>and this project, so reducing literature review into two parts (Mathematical/Learned approach on optical flow and Spiking </a:t>
            </a:r>
            <a:r>
              <a:rPr lang="en-US" altLang="ko-KR" smtClean="0"/>
              <a:t>Neural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115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이 준호</cp:lastModifiedBy>
  <cp:revision>43</cp:revision>
  <dcterms:created xsi:type="dcterms:W3CDTF">2018-08-25T05:09:50Z</dcterms:created>
  <dcterms:modified xsi:type="dcterms:W3CDTF">2018-09-10T07:08:29Z</dcterms:modified>
</cp:coreProperties>
</file>