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8426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006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1701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924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088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2519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83998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08910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033823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42360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134173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00723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76161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00723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34173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42360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00723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42360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859085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34173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34173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34173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34173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34173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00723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00723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08910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34173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67273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4173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34173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417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34173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42360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76161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59085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34173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134173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67273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275460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134173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34173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617448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34173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34173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34173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34173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7273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7273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59085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34173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34173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550548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34173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47616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34173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550548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58735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00723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59085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34173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59085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34173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34173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00723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000373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13417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134173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76161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134173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00723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34173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550548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08910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134173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34173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033823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792185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67273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08910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25635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134173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476161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55054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83998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134173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34173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134173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859085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342360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134173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00723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550548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134173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25635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25635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550548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08910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59085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83998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00723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08910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23452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859085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34173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34173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08910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134173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47616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34173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0891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42360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825635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275460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50548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34173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34173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08910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859085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59085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134173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42360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34173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00723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342360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83998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342360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67273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34173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342360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342360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6727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234523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08910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134173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859085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859085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242010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517098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275460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59085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13417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134173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34173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550548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134173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08910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67273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234523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08910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34173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859085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617448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00723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859085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859085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13417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134173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08910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50548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134173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134173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34173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67273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134173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259349" y="2955478"/>
              <a:ext cx="7007487" cy="960661"/>
            </a:xfrm>
            <a:custGeom>
              <a:avLst/>
              <a:pathLst>
                <a:path w="7007487" h="960661">
                  <a:moveTo>
                    <a:pt x="0" y="0"/>
                  </a:moveTo>
                  <a:lnTo>
                    <a:pt x="88702" y="11267"/>
                  </a:lnTo>
                  <a:lnTo>
                    <a:pt x="177404" y="22516"/>
                  </a:lnTo>
                  <a:lnTo>
                    <a:pt x="266107" y="33745"/>
                  </a:lnTo>
                  <a:lnTo>
                    <a:pt x="354809" y="44951"/>
                  </a:lnTo>
                  <a:lnTo>
                    <a:pt x="443511" y="56135"/>
                  </a:lnTo>
                  <a:lnTo>
                    <a:pt x="532214" y="67293"/>
                  </a:lnTo>
                  <a:lnTo>
                    <a:pt x="620916" y="78424"/>
                  </a:lnTo>
                  <a:lnTo>
                    <a:pt x="709618" y="89527"/>
                  </a:lnTo>
                  <a:lnTo>
                    <a:pt x="798321" y="100598"/>
                  </a:lnTo>
                  <a:lnTo>
                    <a:pt x="887023" y="111636"/>
                  </a:lnTo>
                  <a:lnTo>
                    <a:pt x="975726" y="122637"/>
                  </a:lnTo>
                  <a:lnTo>
                    <a:pt x="1064428" y="133600"/>
                  </a:lnTo>
                  <a:lnTo>
                    <a:pt x="1153130" y="144520"/>
                  </a:lnTo>
                  <a:lnTo>
                    <a:pt x="1241833" y="155394"/>
                  </a:lnTo>
                  <a:lnTo>
                    <a:pt x="1330535" y="166219"/>
                  </a:lnTo>
                  <a:lnTo>
                    <a:pt x="1419237" y="176989"/>
                  </a:lnTo>
                  <a:lnTo>
                    <a:pt x="1507940" y="187699"/>
                  </a:lnTo>
                  <a:lnTo>
                    <a:pt x="1596642" y="198346"/>
                  </a:lnTo>
                  <a:lnTo>
                    <a:pt x="1685344" y="208921"/>
                  </a:lnTo>
                  <a:lnTo>
                    <a:pt x="1774047" y="219419"/>
                  </a:lnTo>
                  <a:lnTo>
                    <a:pt x="1862749" y="229833"/>
                  </a:lnTo>
                  <a:lnTo>
                    <a:pt x="1951452" y="240153"/>
                  </a:lnTo>
                  <a:lnTo>
                    <a:pt x="2040154" y="250372"/>
                  </a:lnTo>
                  <a:lnTo>
                    <a:pt x="2128856" y="260477"/>
                  </a:lnTo>
                  <a:lnTo>
                    <a:pt x="2217559" y="270459"/>
                  </a:lnTo>
                  <a:lnTo>
                    <a:pt x="2306261" y="280303"/>
                  </a:lnTo>
                  <a:lnTo>
                    <a:pt x="2394963" y="289997"/>
                  </a:lnTo>
                  <a:lnTo>
                    <a:pt x="2483666" y="299525"/>
                  </a:lnTo>
                  <a:lnTo>
                    <a:pt x="2572368" y="308869"/>
                  </a:lnTo>
                  <a:lnTo>
                    <a:pt x="2661071" y="318012"/>
                  </a:lnTo>
                  <a:lnTo>
                    <a:pt x="2749773" y="326932"/>
                  </a:lnTo>
                  <a:lnTo>
                    <a:pt x="2838475" y="335610"/>
                  </a:lnTo>
                  <a:lnTo>
                    <a:pt x="2927178" y="344021"/>
                  </a:lnTo>
                  <a:lnTo>
                    <a:pt x="3015880" y="352143"/>
                  </a:lnTo>
                  <a:lnTo>
                    <a:pt x="3104582" y="359952"/>
                  </a:lnTo>
                  <a:lnTo>
                    <a:pt x="3193285" y="367424"/>
                  </a:lnTo>
                  <a:lnTo>
                    <a:pt x="3281987" y="374536"/>
                  </a:lnTo>
                  <a:lnTo>
                    <a:pt x="3370689" y="381269"/>
                  </a:lnTo>
                  <a:lnTo>
                    <a:pt x="3459392" y="387603"/>
                  </a:lnTo>
                  <a:lnTo>
                    <a:pt x="3548094" y="393525"/>
                  </a:lnTo>
                  <a:lnTo>
                    <a:pt x="3636797" y="399026"/>
                  </a:lnTo>
                  <a:lnTo>
                    <a:pt x="3725499" y="404100"/>
                  </a:lnTo>
                  <a:lnTo>
                    <a:pt x="3814201" y="408749"/>
                  </a:lnTo>
                  <a:lnTo>
                    <a:pt x="3902904" y="412978"/>
                  </a:lnTo>
                  <a:lnTo>
                    <a:pt x="3991606" y="416799"/>
                  </a:lnTo>
                  <a:lnTo>
                    <a:pt x="4080308" y="420228"/>
                  </a:lnTo>
                  <a:lnTo>
                    <a:pt x="4169011" y="423283"/>
                  </a:lnTo>
                  <a:lnTo>
                    <a:pt x="4257713" y="425986"/>
                  </a:lnTo>
                  <a:lnTo>
                    <a:pt x="4346416" y="428359"/>
                  </a:lnTo>
                  <a:lnTo>
                    <a:pt x="4435118" y="430427"/>
                  </a:lnTo>
                  <a:lnTo>
                    <a:pt x="4523820" y="432213"/>
                  </a:lnTo>
                  <a:lnTo>
                    <a:pt x="4612523" y="433741"/>
                  </a:lnTo>
                  <a:lnTo>
                    <a:pt x="4701225" y="435032"/>
                  </a:lnTo>
                  <a:lnTo>
                    <a:pt x="4789927" y="436109"/>
                  </a:lnTo>
                  <a:lnTo>
                    <a:pt x="4878630" y="436989"/>
                  </a:lnTo>
                  <a:lnTo>
                    <a:pt x="4967332" y="437692"/>
                  </a:lnTo>
                  <a:lnTo>
                    <a:pt x="5056034" y="438234"/>
                  </a:lnTo>
                  <a:lnTo>
                    <a:pt x="5144737" y="438629"/>
                  </a:lnTo>
                  <a:lnTo>
                    <a:pt x="5233439" y="438892"/>
                  </a:lnTo>
                  <a:lnTo>
                    <a:pt x="5322142" y="439035"/>
                  </a:lnTo>
                  <a:lnTo>
                    <a:pt x="5410844" y="439069"/>
                  </a:lnTo>
                  <a:lnTo>
                    <a:pt x="5499546" y="439003"/>
                  </a:lnTo>
                  <a:lnTo>
                    <a:pt x="5588249" y="438847"/>
                  </a:lnTo>
                  <a:lnTo>
                    <a:pt x="5676951" y="438609"/>
                  </a:lnTo>
                  <a:lnTo>
                    <a:pt x="5765653" y="438296"/>
                  </a:lnTo>
                  <a:lnTo>
                    <a:pt x="5854356" y="437914"/>
                  </a:lnTo>
                  <a:lnTo>
                    <a:pt x="5943058" y="437469"/>
                  </a:lnTo>
                  <a:lnTo>
                    <a:pt x="6031760" y="436967"/>
                  </a:lnTo>
                  <a:lnTo>
                    <a:pt x="6120463" y="436412"/>
                  </a:lnTo>
                  <a:lnTo>
                    <a:pt x="6209165" y="435808"/>
                  </a:lnTo>
                  <a:lnTo>
                    <a:pt x="6297868" y="435160"/>
                  </a:lnTo>
                  <a:lnTo>
                    <a:pt x="6386570" y="434470"/>
                  </a:lnTo>
                  <a:lnTo>
                    <a:pt x="6475272" y="433743"/>
                  </a:lnTo>
                  <a:lnTo>
                    <a:pt x="6563975" y="432980"/>
                  </a:lnTo>
                  <a:lnTo>
                    <a:pt x="6652677" y="432184"/>
                  </a:lnTo>
                  <a:lnTo>
                    <a:pt x="6741379" y="431358"/>
                  </a:lnTo>
                  <a:lnTo>
                    <a:pt x="6830082" y="430503"/>
                  </a:lnTo>
                  <a:lnTo>
                    <a:pt x="6918784" y="429623"/>
                  </a:lnTo>
                  <a:lnTo>
                    <a:pt x="7007487" y="428717"/>
                  </a:lnTo>
                  <a:lnTo>
                    <a:pt x="7007487" y="960661"/>
                  </a:lnTo>
                  <a:lnTo>
                    <a:pt x="6918784" y="949470"/>
                  </a:lnTo>
                  <a:lnTo>
                    <a:pt x="6830082" y="938304"/>
                  </a:lnTo>
                  <a:lnTo>
                    <a:pt x="6741379" y="927164"/>
                  </a:lnTo>
                  <a:lnTo>
                    <a:pt x="6652677" y="916052"/>
                  </a:lnTo>
                  <a:lnTo>
                    <a:pt x="6563975" y="904970"/>
                  </a:lnTo>
                  <a:lnTo>
                    <a:pt x="6475272" y="893921"/>
                  </a:lnTo>
                  <a:lnTo>
                    <a:pt x="6386570" y="882907"/>
                  </a:lnTo>
                  <a:lnTo>
                    <a:pt x="6297868" y="871932"/>
                  </a:lnTo>
                  <a:lnTo>
                    <a:pt x="6209165" y="860998"/>
                  </a:lnTo>
                  <a:lnTo>
                    <a:pt x="6120463" y="850108"/>
                  </a:lnTo>
                  <a:lnTo>
                    <a:pt x="6031760" y="839267"/>
                  </a:lnTo>
                  <a:lnTo>
                    <a:pt x="5943058" y="828480"/>
                  </a:lnTo>
                  <a:lnTo>
                    <a:pt x="5854356" y="817749"/>
                  </a:lnTo>
                  <a:lnTo>
                    <a:pt x="5765653" y="807081"/>
                  </a:lnTo>
                  <a:lnTo>
                    <a:pt x="5676951" y="796482"/>
                  </a:lnTo>
                  <a:lnTo>
                    <a:pt x="5588249" y="785958"/>
                  </a:lnTo>
                  <a:lnTo>
                    <a:pt x="5499546" y="775517"/>
                  </a:lnTo>
                  <a:lnTo>
                    <a:pt x="5410844" y="765165"/>
                  </a:lnTo>
                  <a:lnTo>
                    <a:pt x="5322142" y="754913"/>
                  </a:lnTo>
                  <a:lnTo>
                    <a:pt x="5233439" y="744770"/>
                  </a:lnTo>
                  <a:lnTo>
                    <a:pt x="5144737" y="734747"/>
                  </a:lnTo>
                  <a:lnTo>
                    <a:pt x="5056034" y="724857"/>
                  </a:lnTo>
                  <a:lnTo>
                    <a:pt x="4967332" y="715113"/>
                  </a:lnTo>
                  <a:lnTo>
                    <a:pt x="4878630" y="705530"/>
                  </a:lnTo>
                  <a:lnTo>
                    <a:pt x="4789927" y="696124"/>
                  </a:lnTo>
                  <a:lnTo>
                    <a:pt x="4701225" y="686915"/>
                  </a:lnTo>
                  <a:lnTo>
                    <a:pt x="4612523" y="677920"/>
                  </a:lnTo>
                  <a:lnTo>
                    <a:pt x="4523820" y="669162"/>
                  </a:lnTo>
                  <a:lnTo>
                    <a:pt x="4435118" y="660662"/>
                  </a:lnTo>
                  <a:lnTo>
                    <a:pt x="4346416" y="652444"/>
                  </a:lnTo>
                  <a:lnTo>
                    <a:pt x="4257713" y="644532"/>
                  </a:lnTo>
                  <a:lnTo>
                    <a:pt x="4169011" y="636949"/>
                  </a:lnTo>
                  <a:lnTo>
                    <a:pt x="4080308" y="629718"/>
                  </a:lnTo>
                  <a:lnTo>
                    <a:pt x="3991606" y="622861"/>
                  </a:lnTo>
                  <a:lnTo>
                    <a:pt x="3902904" y="616397"/>
                  </a:lnTo>
                  <a:lnTo>
                    <a:pt x="3814201" y="610340"/>
                  </a:lnTo>
                  <a:lnTo>
                    <a:pt x="3725499" y="604703"/>
                  </a:lnTo>
                  <a:lnTo>
                    <a:pt x="3636797" y="599491"/>
                  </a:lnTo>
                  <a:lnTo>
                    <a:pt x="3548094" y="594706"/>
                  </a:lnTo>
                  <a:lnTo>
                    <a:pt x="3459392" y="590342"/>
                  </a:lnTo>
                  <a:lnTo>
                    <a:pt x="3370689" y="586391"/>
                  </a:lnTo>
                  <a:lnTo>
                    <a:pt x="3281987" y="582837"/>
                  </a:lnTo>
                  <a:lnTo>
                    <a:pt x="3193285" y="579664"/>
                  </a:lnTo>
                  <a:lnTo>
                    <a:pt x="3104582" y="576850"/>
                  </a:lnTo>
                  <a:lnTo>
                    <a:pt x="3015880" y="574373"/>
                  </a:lnTo>
                  <a:lnTo>
                    <a:pt x="2927178" y="572209"/>
                  </a:lnTo>
                  <a:lnTo>
                    <a:pt x="2838475" y="570335"/>
                  </a:lnTo>
                  <a:lnTo>
                    <a:pt x="2749773" y="568727"/>
                  </a:lnTo>
                  <a:lnTo>
                    <a:pt x="2661071" y="567361"/>
                  </a:lnTo>
                  <a:lnTo>
                    <a:pt x="2572368" y="566218"/>
                  </a:lnTo>
                  <a:lnTo>
                    <a:pt x="2483666" y="565276"/>
                  </a:lnTo>
                  <a:lnTo>
                    <a:pt x="2394963" y="564518"/>
                  </a:lnTo>
                  <a:lnTo>
                    <a:pt x="2306261" y="563926"/>
                  </a:lnTo>
                  <a:lnTo>
                    <a:pt x="2217559" y="563485"/>
                  </a:lnTo>
                  <a:lnTo>
                    <a:pt x="2128856" y="563181"/>
                  </a:lnTo>
                  <a:lnTo>
                    <a:pt x="2040154" y="563001"/>
                  </a:lnTo>
                  <a:lnTo>
                    <a:pt x="1951452" y="562933"/>
                  </a:lnTo>
                  <a:lnTo>
                    <a:pt x="1862749" y="562968"/>
                  </a:lnTo>
                  <a:lnTo>
                    <a:pt x="1774047" y="563095"/>
                  </a:lnTo>
                  <a:lnTo>
                    <a:pt x="1685344" y="563308"/>
                  </a:lnTo>
                  <a:lnTo>
                    <a:pt x="1596642" y="563598"/>
                  </a:lnTo>
                  <a:lnTo>
                    <a:pt x="1507940" y="563958"/>
                  </a:lnTo>
                  <a:lnTo>
                    <a:pt x="1419237" y="564383"/>
                  </a:lnTo>
                  <a:lnTo>
                    <a:pt x="1330535" y="564867"/>
                  </a:lnTo>
                  <a:lnTo>
                    <a:pt x="1241833" y="565405"/>
                  </a:lnTo>
                  <a:lnTo>
                    <a:pt x="1153130" y="565994"/>
                  </a:lnTo>
                  <a:lnTo>
                    <a:pt x="1064428" y="566628"/>
                  </a:lnTo>
                  <a:lnTo>
                    <a:pt x="975726" y="567305"/>
                  </a:lnTo>
                  <a:lnTo>
                    <a:pt x="887023" y="568021"/>
                  </a:lnTo>
                  <a:lnTo>
                    <a:pt x="798321" y="568773"/>
                  </a:lnTo>
                  <a:lnTo>
                    <a:pt x="709618" y="569558"/>
                  </a:lnTo>
                  <a:lnTo>
                    <a:pt x="620916" y="570375"/>
                  </a:lnTo>
                  <a:lnTo>
                    <a:pt x="532214" y="571220"/>
                  </a:lnTo>
                  <a:lnTo>
                    <a:pt x="443511" y="572093"/>
                  </a:lnTo>
                  <a:lnTo>
                    <a:pt x="354809" y="572990"/>
                  </a:lnTo>
                  <a:lnTo>
                    <a:pt x="266107" y="573911"/>
                  </a:lnTo>
                  <a:lnTo>
                    <a:pt x="177404" y="574854"/>
                  </a:lnTo>
                  <a:lnTo>
                    <a:pt x="88702" y="575817"/>
                  </a:lnTo>
                  <a:lnTo>
                    <a:pt x="0" y="57679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59349" y="2955478"/>
              <a:ext cx="7007487" cy="439069"/>
            </a:xfrm>
            <a:custGeom>
              <a:avLst/>
              <a:pathLst>
                <a:path w="7007487" h="439069">
                  <a:moveTo>
                    <a:pt x="0" y="0"/>
                  </a:moveTo>
                  <a:lnTo>
                    <a:pt x="88702" y="11267"/>
                  </a:lnTo>
                  <a:lnTo>
                    <a:pt x="177404" y="22516"/>
                  </a:lnTo>
                  <a:lnTo>
                    <a:pt x="266107" y="33745"/>
                  </a:lnTo>
                  <a:lnTo>
                    <a:pt x="354809" y="44951"/>
                  </a:lnTo>
                  <a:lnTo>
                    <a:pt x="443511" y="56135"/>
                  </a:lnTo>
                  <a:lnTo>
                    <a:pt x="532214" y="67293"/>
                  </a:lnTo>
                  <a:lnTo>
                    <a:pt x="620916" y="78424"/>
                  </a:lnTo>
                  <a:lnTo>
                    <a:pt x="709618" y="89527"/>
                  </a:lnTo>
                  <a:lnTo>
                    <a:pt x="798321" y="100598"/>
                  </a:lnTo>
                  <a:lnTo>
                    <a:pt x="887023" y="111636"/>
                  </a:lnTo>
                  <a:lnTo>
                    <a:pt x="975726" y="122637"/>
                  </a:lnTo>
                  <a:lnTo>
                    <a:pt x="1064428" y="133600"/>
                  </a:lnTo>
                  <a:lnTo>
                    <a:pt x="1153130" y="144520"/>
                  </a:lnTo>
                  <a:lnTo>
                    <a:pt x="1241833" y="155394"/>
                  </a:lnTo>
                  <a:lnTo>
                    <a:pt x="1330535" y="166219"/>
                  </a:lnTo>
                  <a:lnTo>
                    <a:pt x="1419237" y="176989"/>
                  </a:lnTo>
                  <a:lnTo>
                    <a:pt x="1507940" y="187699"/>
                  </a:lnTo>
                  <a:lnTo>
                    <a:pt x="1596642" y="198346"/>
                  </a:lnTo>
                  <a:lnTo>
                    <a:pt x="1685344" y="208921"/>
                  </a:lnTo>
                  <a:lnTo>
                    <a:pt x="1774047" y="219419"/>
                  </a:lnTo>
                  <a:lnTo>
                    <a:pt x="1862749" y="229833"/>
                  </a:lnTo>
                  <a:lnTo>
                    <a:pt x="1951452" y="240153"/>
                  </a:lnTo>
                  <a:lnTo>
                    <a:pt x="2040154" y="250372"/>
                  </a:lnTo>
                  <a:lnTo>
                    <a:pt x="2128856" y="260477"/>
                  </a:lnTo>
                  <a:lnTo>
                    <a:pt x="2217559" y="270459"/>
                  </a:lnTo>
                  <a:lnTo>
                    <a:pt x="2306261" y="280303"/>
                  </a:lnTo>
                  <a:lnTo>
                    <a:pt x="2394963" y="289997"/>
                  </a:lnTo>
                  <a:lnTo>
                    <a:pt x="2483666" y="299525"/>
                  </a:lnTo>
                  <a:lnTo>
                    <a:pt x="2572368" y="308869"/>
                  </a:lnTo>
                  <a:lnTo>
                    <a:pt x="2661071" y="318012"/>
                  </a:lnTo>
                  <a:lnTo>
                    <a:pt x="2749773" y="326932"/>
                  </a:lnTo>
                  <a:lnTo>
                    <a:pt x="2838475" y="335610"/>
                  </a:lnTo>
                  <a:lnTo>
                    <a:pt x="2927178" y="344021"/>
                  </a:lnTo>
                  <a:lnTo>
                    <a:pt x="3015880" y="352143"/>
                  </a:lnTo>
                  <a:lnTo>
                    <a:pt x="3104582" y="359952"/>
                  </a:lnTo>
                  <a:lnTo>
                    <a:pt x="3193285" y="367424"/>
                  </a:lnTo>
                  <a:lnTo>
                    <a:pt x="3281987" y="374536"/>
                  </a:lnTo>
                  <a:lnTo>
                    <a:pt x="3370689" y="381269"/>
                  </a:lnTo>
                  <a:lnTo>
                    <a:pt x="3459392" y="387603"/>
                  </a:lnTo>
                  <a:lnTo>
                    <a:pt x="3548094" y="393525"/>
                  </a:lnTo>
                  <a:lnTo>
                    <a:pt x="3636797" y="399026"/>
                  </a:lnTo>
                  <a:lnTo>
                    <a:pt x="3725499" y="404100"/>
                  </a:lnTo>
                  <a:lnTo>
                    <a:pt x="3814201" y="408749"/>
                  </a:lnTo>
                  <a:lnTo>
                    <a:pt x="3902904" y="412978"/>
                  </a:lnTo>
                  <a:lnTo>
                    <a:pt x="3991606" y="416799"/>
                  </a:lnTo>
                  <a:lnTo>
                    <a:pt x="4080308" y="420228"/>
                  </a:lnTo>
                  <a:lnTo>
                    <a:pt x="4169011" y="423283"/>
                  </a:lnTo>
                  <a:lnTo>
                    <a:pt x="4257713" y="425986"/>
                  </a:lnTo>
                  <a:lnTo>
                    <a:pt x="4346416" y="428359"/>
                  </a:lnTo>
                  <a:lnTo>
                    <a:pt x="4435118" y="430427"/>
                  </a:lnTo>
                  <a:lnTo>
                    <a:pt x="4523820" y="432213"/>
                  </a:lnTo>
                  <a:lnTo>
                    <a:pt x="4612523" y="433741"/>
                  </a:lnTo>
                  <a:lnTo>
                    <a:pt x="4701225" y="435032"/>
                  </a:lnTo>
                  <a:lnTo>
                    <a:pt x="4789927" y="436109"/>
                  </a:lnTo>
                  <a:lnTo>
                    <a:pt x="4878630" y="436989"/>
                  </a:lnTo>
                  <a:lnTo>
                    <a:pt x="4967332" y="437692"/>
                  </a:lnTo>
                  <a:lnTo>
                    <a:pt x="5056034" y="438234"/>
                  </a:lnTo>
                  <a:lnTo>
                    <a:pt x="5144737" y="438629"/>
                  </a:lnTo>
                  <a:lnTo>
                    <a:pt x="5233439" y="438892"/>
                  </a:lnTo>
                  <a:lnTo>
                    <a:pt x="5322142" y="439035"/>
                  </a:lnTo>
                  <a:lnTo>
                    <a:pt x="5410844" y="439069"/>
                  </a:lnTo>
                  <a:lnTo>
                    <a:pt x="5499546" y="439003"/>
                  </a:lnTo>
                  <a:lnTo>
                    <a:pt x="5588249" y="438847"/>
                  </a:lnTo>
                  <a:lnTo>
                    <a:pt x="5676951" y="438609"/>
                  </a:lnTo>
                  <a:lnTo>
                    <a:pt x="5765653" y="438296"/>
                  </a:lnTo>
                  <a:lnTo>
                    <a:pt x="5854356" y="437914"/>
                  </a:lnTo>
                  <a:lnTo>
                    <a:pt x="5943058" y="437469"/>
                  </a:lnTo>
                  <a:lnTo>
                    <a:pt x="6031760" y="436967"/>
                  </a:lnTo>
                  <a:lnTo>
                    <a:pt x="6120463" y="436412"/>
                  </a:lnTo>
                  <a:lnTo>
                    <a:pt x="6209165" y="435808"/>
                  </a:lnTo>
                  <a:lnTo>
                    <a:pt x="6297868" y="435160"/>
                  </a:lnTo>
                  <a:lnTo>
                    <a:pt x="6386570" y="434470"/>
                  </a:lnTo>
                  <a:lnTo>
                    <a:pt x="6475272" y="433743"/>
                  </a:lnTo>
                  <a:lnTo>
                    <a:pt x="6563975" y="432980"/>
                  </a:lnTo>
                  <a:lnTo>
                    <a:pt x="6652677" y="432184"/>
                  </a:lnTo>
                  <a:lnTo>
                    <a:pt x="6741379" y="431358"/>
                  </a:lnTo>
                  <a:lnTo>
                    <a:pt x="6830082" y="430503"/>
                  </a:lnTo>
                  <a:lnTo>
                    <a:pt x="6918784" y="429623"/>
                  </a:lnTo>
                  <a:lnTo>
                    <a:pt x="7007487" y="4287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518412"/>
              <a:ext cx="7007487" cy="397728"/>
            </a:xfrm>
            <a:custGeom>
              <a:avLst/>
              <a:pathLst>
                <a:path w="7007487" h="397728">
                  <a:moveTo>
                    <a:pt x="7007487" y="397728"/>
                  </a:moveTo>
                  <a:lnTo>
                    <a:pt x="6918784" y="386537"/>
                  </a:lnTo>
                  <a:lnTo>
                    <a:pt x="6830082" y="375370"/>
                  </a:lnTo>
                  <a:lnTo>
                    <a:pt x="6741379" y="364230"/>
                  </a:lnTo>
                  <a:lnTo>
                    <a:pt x="6652677" y="353118"/>
                  </a:lnTo>
                  <a:lnTo>
                    <a:pt x="6563975" y="342036"/>
                  </a:lnTo>
                  <a:lnTo>
                    <a:pt x="6475272" y="330988"/>
                  </a:lnTo>
                  <a:lnTo>
                    <a:pt x="6386570" y="319974"/>
                  </a:lnTo>
                  <a:lnTo>
                    <a:pt x="6297868" y="308998"/>
                  </a:lnTo>
                  <a:lnTo>
                    <a:pt x="6209165" y="298064"/>
                  </a:lnTo>
                  <a:lnTo>
                    <a:pt x="6120463" y="287175"/>
                  </a:lnTo>
                  <a:lnTo>
                    <a:pt x="6031760" y="276334"/>
                  </a:lnTo>
                  <a:lnTo>
                    <a:pt x="5943058" y="265546"/>
                  </a:lnTo>
                  <a:lnTo>
                    <a:pt x="5854356" y="254816"/>
                  </a:lnTo>
                  <a:lnTo>
                    <a:pt x="5765653" y="244148"/>
                  </a:lnTo>
                  <a:lnTo>
                    <a:pt x="5676951" y="233549"/>
                  </a:lnTo>
                  <a:lnTo>
                    <a:pt x="5588249" y="223025"/>
                  </a:lnTo>
                  <a:lnTo>
                    <a:pt x="5499546" y="212583"/>
                  </a:lnTo>
                  <a:lnTo>
                    <a:pt x="5410844" y="202232"/>
                  </a:lnTo>
                  <a:lnTo>
                    <a:pt x="5322142" y="191980"/>
                  </a:lnTo>
                  <a:lnTo>
                    <a:pt x="5233439" y="181837"/>
                  </a:lnTo>
                  <a:lnTo>
                    <a:pt x="5144737" y="171814"/>
                  </a:lnTo>
                  <a:lnTo>
                    <a:pt x="5056034" y="161923"/>
                  </a:lnTo>
                  <a:lnTo>
                    <a:pt x="4967332" y="152179"/>
                  </a:lnTo>
                  <a:lnTo>
                    <a:pt x="4878630" y="142596"/>
                  </a:lnTo>
                  <a:lnTo>
                    <a:pt x="4789927" y="133191"/>
                  </a:lnTo>
                  <a:lnTo>
                    <a:pt x="4701225" y="123981"/>
                  </a:lnTo>
                  <a:lnTo>
                    <a:pt x="4612523" y="114987"/>
                  </a:lnTo>
                  <a:lnTo>
                    <a:pt x="4523820" y="106229"/>
                  </a:lnTo>
                  <a:lnTo>
                    <a:pt x="4435118" y="97729"/>
                  </a:lnTo>
                  <a:lnTo>
                    <a:pt x="4346416" y="89511"/>
                  </a:lnTo>
                  <a:lnTo>
                    <a:pt x="4257713" y="81599"/>
                  </a:lnTo>
                  <a:lnTo>
                    <a:pt x="4169011" y="74015"/>
                  </a:lnTo>
                  <a:lnTo>
                    <a:pt x="4080308" y="66785"/>
                  </a:lnTo>
                  <a:lnTo>
                    <a:pt x="3991606" y="59928"/>
                  </a:lnTo>
                  <a:lnTo>
                    <a:pt x="3902904" y="53463"/>
                  </a:lnTo>
                  <a:lnTo>
                    <a:pt x="3814201" y="47407"/>
                  </a:lnTo>
                  <a:lnTo>
                    <a:pt x="3725499" y="41770"/>
                  </a:lnTo>
                  <a:lnTo>
                    <a:pt x="3636797" y="36558"/>
                  </a:lnTo>
                  <a:lnTo>
                    <a:pt x="3548094" y="31772"/>
                  </a:lnTo>
                  <a:lnTo>
                    <a:pt x="3459392" y="27409"/>
                  </a:lnTo>
                  <a:lnTo>
                    <a:pt x="3370689" y="23457"/>
                  </a:lnTo>
                  <a:lnTo>
                    <a:pt x="3281987" y="19904"/>
                  </a:lnTo>
                  <a:lnTo>
                    <a:pt x="3193285" y="16731"/>
                  </a:lnTo>
                  <a:lnTo>
                    <a:pt x="3104582" y="13917"/>
                  </a:lnTo>
                  <a:lnTo>
                    <a:pt x="3015880" y="11440"/>
                  </a:lnTo>
                  <a:lnTo>
                    <a:pt x="2927178" y="9276"/>
                  </a:lnTo>
                  <a:lnTo>
                    <a:pt x="2838475" y="7402"/>
                  </a:lnTo>
                  <a:lnTo>
                    <a:pt x="2749773" y="5793"/>
                  </a:lnTo>
                  <a:lnTo>
                    <a:pt x="2661071" y="4428"/>
                  </a:lnTo>
                  <a:lnTo>
                    <a:pt x="2572368" y="3285"/>
                  </a:lnTo>
                  <a:lnTo>
                    <a:pt x="2483666" y="2343"/>
                  </a:lnTo>
                  <a:lnTo>
                    <a:pt x="2394963" y="1585"/>
                  </a:lnTo>
                  <a:lnTo>
                    <a:pt x="2306261" y="993"/>
                  </a:lnTo>
                  <a:lnTo>
                    <a:pt x="2217559" y="552"/>
                  </a:lnTo>
                  <a:lnTo>
                    <a:pt x="2128856" y="247"/>
                  </a:lnTo>
                  <a:lnTo>
                    <a:pt x="2040154" y="67"/>
                  </a:lnTo>
                  <a:lnTo>
                    <a:pt x="1951452" y="0"/>
                  </a:lnTo>
                  <a:lnTo>
                    <a:pt x="1862749" y="34"/>
                  </a:lnTo>
                  <a:lnTo>
                    <a:pt x="1774047" y="162"/>
                  </a:lnTo>
                  <a:lnTo>
                    <a:pt x="1685344" y="374"/>
                  </a:lnTo>
                  <a:lnTo>
                    <a:pt x="1596642" y="664"/>
                  </a:lnTo>
                  <a:lnTo>
                    <a:pt x="1507940" y="1024"/>
                  </a:lnTo>
                  <a:lnTo>
                    <a:pt x="1419237" y="1449"/>
                  </a:lnTo>
                  <a:lnTo>
                    <a:pt x="1330535" y="1934"/>
                  </a:lnTo>
                  <a:lnTo>
                    <a:pt x="1241833" y="2472"/>
                  </a:lnTo>
                  <a:lnTo>
                    <a:pt x="1153130" y="3060"/>
                  </a:lnTo>
                  <a:lnTo>
                    <a:pt x="1064428" y="3695"/>
                  </a:lnTo>
                  <a:lnTo>
                    <a:pt x="975726" y="4371"/>
                  </a:lnTo>
                  <a:lnTo>
                    <a:pt x="887023" y="5087"/>
                  </a:lnTo>
                  <a:lnTo>
                    <a:pt x="798321" y="5839"/>
                  </a:lnTo>
                  <a:lnTo>
                    <a:pt x="709618" y="6625"/>
                  </a:lnTo>
                  <a:lnTo>
                    <a:pt x="620916" y="7441"/>
                  </a:lnTo>
                  <a:lnTo>
                    <a:pt x="532214" y="8287"/>
                  </a:lnTo>
                  <a:lnTo>
                    <a:pt x="443511" y="9159"/>
                  </a:lnTo>
                  <a:lnTo>
                    <a:pt x="354809" y="10057"/>
                  </a:lnTo>
                  <a:lnTo>
                    <a:pt x="266107" y="10977"/>
                  </a:lnTo>
                  <a:lnTo>
                    <a:pt x="177404" y="11920"/>
                  </a:lnTo>
                  <a:lnTo>
                    <a:pt x="88702" y="12883"/>
                  </a:lnTo>
                  <a:lnTo>
                    <a:pt x="0" y="138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243878"/>
              <a:ext cx="7007487" cy="406290"/>
            </a:xfrm>
            <a:custGeom>
              <a:avLst/>
              <a:pathLst>
                <a:path w="7007487" h="406290">
                  <a:moveTo>
                    <a:pt x="0" y="0"/>
                  </a:moveTo>
                  <a:lnTo>
                    <a:pt x="88702" y="5142"/>
                  </a:lnTo>
                  <a:lnTo>
                    <a:pt x="177404" y="10285"/>
                  </a:lnTo>
                  <a:lnTo>
                    <a:pt x="266107" y="15428"/>
                  </a:lnTo>
                  <a:lnTo>
                    <a:pt x="354809" y="20571"/>
                  </a:lnTo>
                  <a:lnTo>
                    <a:pt x="443511" y="25714"/>
                  </a:lnTo>
                  <a:lnTo>
                    <a:pt x="532214" y="30857"/>
                  </a:lnTo>
                  <a:lnTo>
                    <a:pt x="620916" y="36000"/>
                  </a:lnTo>
                  <a:lnTo>
                    <a:pt x="709618" y="41143"/>
                  </a:lnTo>
                  <a:lnTo>
                    <a:pt x="798321" y="46286"/>
                  </a:lnTo>
                  <a:lnTo>
                    <a:pt x="887023" y="51429"/>
                  </a:lnTo>
                  <a:lnTo>
                    <a:pt x="975726" y="56572"/>
                  </a:lnTo>
                  <a:lnTo>
                    <a:pt x="1064428" y="61714"/>
                  </a:lnTo>
                  <a:lnTo>
                    <a:pt x="1153130" y="66857"/>
                  </a:lnTo>
                  <a:lnTo>
                    <a:pt x="1241833" y="72000"/>
                  </a:lnTo>
                  <a:lnTo>
                    <a:pt x="1330535" y="77143"/>
                  </a:lnTo>
                  <a:lnTo>
                    <a:pt x="1419237" y="82286"/>
                  </a:lnTo>
                  <a:lnTo>
                    <a:pt x="1507940" y="87429"/>
                  </a:lnTo>
                  <a:lnTo>
                    <a:pt x="1596642" y="92572"/>
                  </a:lnTo>
                  <a:lnTo>
                    <a:pt x="1685344" y="97715"/>
                  </a:lnTo>
                  <a:lnTo>
                    <a:pt x="1774047" y="102858"/>
                  </a:lnTo>
                  <a:lnTo>
                    <a:pt x="1862749" y="108001"/>
                  </a:lnTo>
                  <a:lnTo>
                    <a:pt x="1951452" y="113144"/>
                  </a:lnTo>
                  <a:lnTo>
                    <a:pt x="2040154" y="118287"/>
                  </a:lnTo>
                  <a:lnTo>
                    <a:pt x="2128856" y="123429"/>
                  </a:lnTo>
                  <a:lnTo>
                    <a:pt x="2217559" y="128572"/>
                  </a:lnTo>
                  <a:lnTo>
                    <a:pt x="2306261" y="133715"/>
                  </a:lnTo>
                  <a:lnTo>
                    <a:pt x="2394963" y="138858"/>
                  </a:lnTo>
                  <a:lnTo>
                    <a:pt x="2483666" y="144001"/>
                  </a:lnTo>
                  <a:lnTo>
                    <a:pt x="2572368" y="149144"/>
                  </a:lnTo>
                  <a:lnTo>
                    <a:pt x="2661071" y="154287"/>
                  </a:lnTo>
                  <a:lnTo>
                    <a:pt x="2749773" y="159430"/>
                  </a:lnTo>
                  <a:lnTo>
                    <a:pt x="2838475" y="164573"/>
                  </a:lnTo>
                  <a:lnTo>
                    <a:pt x="2927178" y="169716"/>
                  </a:lnTo>
                  <a:lnTo>
                    <a:pt x="3015880" y="174859"/>
                  </a:lnTo>
                  <a:lnTo>
                    <a:pt x="3104582" y="180001"/>
                  </a:lnTo>
                  <a:lnTo>
                    <a:pt x="3193285" y="185144"/>
                  </a:lnTo>
                  <a:lnTo>
                    <a:pt x="3281987" y="190287"/>
                  </a:lnTo>
                  <a:lnTo>
                    <a:pt x="3370689" y="195430"/>
                  </a:lnTo>
                  <a:lnTo>
                    <a:pt x="3459392" y="200573"/>
                  </a:lnTo>
                  <a:lnTo>
                    <a:pt x="3548094" y="205716"/>
                  </a:lnTo>
                  <a:lnTo>
                    <a:pt x="3636797" y="210859"/>
                  </a:lnTo>
                  <a:lnTo>
                    <a:pt x="3725499" y="216002"/>
                  </a:lnTo>
                  <a:lnTo>
                    <a:pt x="3814201" y="221145"/>
                  </a:lnTo>
                  <a:lnTo>
                    <a:pt x="3902904" y="226288"/>
                  </a:lnTo>
                  <a:lnTo>
                    <a:pt x="3991606" y="231431"/>
                  </a:lnTo>
                  <a:lnTo>
                    <a:pt x="4080308" y="236574"/>
                  </a:lnTo>
                  <a:lnTo>
                    <a:pt x="4169011" y="241716"/>
                  </a:lnTo>
                  <a:lnTo>
                    <a:pt x="4257713" y="246859"/>
                  </a:lnTo>
                  <a:lnTo>
                    <a:pt x="4346416" y="252002"/>
                  </a:lnTo>
                  <a:lnTo>
                    <a:pt x="4435118" y="257145"/>
                  </a:lnTo>
                  <a:lnTo>
                    <a:pt x="4523820" y="262288"/>
                  </a:lnTo>
                  <a:lnTo>
                    <a:pt x="4612523" y="267431"/>
                  </a:lnTo>
                  <a:lnTo>
                    <a:pt x="4701225" y="272574"/>
                  </a:lnTo>
                  <a:lnTo>
                    <a:pt x="4789927" y="277717"/>
                  </a:lnTo>
                  <a:lnTo>
                    <a:pt x="4878630" y="282860"/>
                  </a:lnTo>
                  <a:lnTo>
                    <a:pt x="4967332" y="288003"/>
                  </a:lnTo>
                  <a:lnTo>
                    <a:pt x="5056034" y="293146"/>
                  </a:lnTo>
                  <a:lnTo>
                    <a:pt x="5144737" y="298289"/>
                  </a:lnTo>
                  <a:lnTo>
                    <a:pt x="5233439" y="303431"/>
                  </a:lnTo>
                  <a:lnTo>
                    <a:pt x="5322142" y="308574"/>
                  </a:lnTo>
                  <a:lnTo>
                    <a:pt x="5410844" y="313717"/>
                  </a:lnTo>
                  <a:lnTo>
                    <a:pt x="5499546" y="318860"/>
                  </a:lnTo>
                  <a:lnTo>
                    <a:pt x="5588249" y="324003"/>
                  </a:lnTo>
                  <a:lnTo>
                    <a:pt x="5676951" y="329146"/>
                  </a:lnTo>
                  <a:lnTo>
                    <a:pt x="5765653" y="334289"/>
                  </a:lnTo>
                  <a:lnTo>
                    <a:pt x="5854356" y="339432"/>
                  </a:lnTo>
                  <a:lnTo>
                    <a:pt x="5943058" y="344575"/>
                  </a:lnTo>
                  <a:lnTo>
                    <a:pt x="6031760" y="349718"/>
                  </a:lnTo>
                  <a:lnTo>
                    <a:pt x="6120463" y="354861"/>
                  </a:lnTo>
                  <a:lnTo>
                    <a:pt x="6209165" y="360003"/>
                  </a:lnTo>
                  <a:lnTo>
                    <a:pt x="6297868" y="365146"/>
                  </a:lnTo>
                  <a:lnTo>
                    <a:pt x="6386570" y="370289"/>
                  </a:lnTo>
                  <a:lnTo>
                    <a:pt x="6475272" y="375432"/>
                  </a:lnTo>
                  <a:lnTo>
                    <a:pt x="6563975" y="380575"/>
                  </a:lnTo>
                  <a:lnTo>
                    <a:pt x="6652677" y="385718"/>
                  </a:lnTo>
                  <a:lnTo>
                    <a:pt x="6741379" y="390861"/>
                  </a:lnTo>
                  <a:lnTo>
                    <a:pt x="6830082" y="396004"/>
                  </a:lnTo>
                  <a:lnTo>
                    <a:pt x="6918784" y="401147"/>
                  </a:lnTo>
                  <a:lnTo>
                    <a:pt x="7007487" y="40629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13029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55466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96304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708761" y="5923763"/>
              <a:ext cx="1086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908975" y="1632462"/>
              <a:ext cx="186384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 vs 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-0.12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2581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6034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9487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294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4307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7760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2121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009810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242010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05341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24363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01483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11490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42850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53927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98160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77457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29405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10956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122606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79099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98121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51215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19397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85325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0199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19932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52858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49535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88037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03736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00375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05914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48962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6557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7770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39947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3339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84179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21536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91361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92506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34982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91399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56219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888076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05379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65157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82499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1483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17144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42277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94187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75700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77992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04309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89145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55608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45027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06525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01483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459046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97587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396479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98121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432231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61796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691437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29940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40024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93614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0123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16494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7014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43920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71345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76349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862140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40444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27075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86930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21498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05264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60650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34294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567373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19321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13209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23293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58435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416494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50642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504806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124936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75776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52285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92583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47319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552896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80780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78526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85746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12598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62369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77992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7510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57900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67258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72338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19359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05876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69053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433301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396479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5379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43385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97014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396479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00910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79672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379672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6848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98656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695906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26240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90329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879137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115998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795295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080245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714852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661223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07518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20467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36586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197510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920429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923828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648885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629940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661223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517144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56792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072377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089183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10383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65768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00337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585249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463515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653355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43882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18213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598656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476922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602056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253469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23452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366265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593118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928297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326044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740597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794225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938305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718251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613133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339631"/>
              <a:ext cx="7007487" cy="1649849"/>
            </a:xfrm>
            <a:custGeom>
              <a:avLst/>
              <a:pathLst>
                <a:path w="7007487" h="1649849">
                  <a:moveTo>
                    <a:pt x="0" y="1172357"/>
                  </a:moveTo>
                  <a:lnTo>
                    <a:pt x="88702" y="1168471"/>
                  </a:lnTo>
                  <a:lnTo>
                    <a:pt x="177404" y="1164525"/>
                  </a:lnTo>
                  <a:lnTo>
                    <a:pt x="266107" y="1160512"/>
                  </a:lnTo>
                  <a:lnTo>
                    <a:pt x="354809" y="1156425"/>
                  </a:lnTo>
                  <a:lnTo>
                    <a:pt x="443511" y="1152255"/>
                  </a:lnTo>
                  <a:lnTo>
                    <a:pt x="532214" y="1147993"/>
                  </a:lnTo>
                  <a:lnTo>
                    <a:pt x="620916" y="1143626"/>
                  </a:lnTo>
                  <a:lnTo>
                    <a:pt x="709618" y="1139143"/>
                  </a:lnTo>
                  <a:lnTo>
                    <a:pt x="798321" y="1134529"/>
                  </a:lnTo>
                  <a:lnTo>
                    <a:pt x="887023" y="1129765"/>
                  </a:lnTo>
                  <a:lnTo>
                    <a:pt x="975726" y="1124832"/>
                  </a:lnTo>
                  <a:lnTo>
                    <a:pt x="1064428" y="1119706"/>
                  </a:lnTo>
                  <a:lnTo>
                    <a:pt x="1153130" y="1114362"/>
                  </a:lnTo>
                  <a:lnTo>
                    <a:pt x="1241833" y="1108767"/>
                  </a:lnTo>
                  <a:lnTo>
                    <a:pt x="1330535" y="1102888"/>
                  </a:lnTo>
                  <a:lnTo>
                    <a:pt x="1419237" y="1096683"/>
                  </a:lnTo>
                  <a:lnTo>
                    <a:pt x="1507940" y="1090107"/>
                  </a:lnTo>
                  <a:lnTo>
                    <a:pt x="1596642" y="1083112"/>
                  </a:lnTo>
                  <a:lnTo>
                    <a:pt x="1685344" y="1075642"/>
                  </a:lnTo>
                  <a:lnTo>
                    <a:pt x="1774047" y="1067641"/>
                  </a:lnTo>
                  <a:lnTo>
                    <a:pt x="1862749" y="1059051"/>
                  </a:lnTo>
                  <a:lnTo>
                    <a:pt x="1951452" y="1049817"/>
                  </a:lnTo>
                  <a:lnTo>
                    <a:pt x="2040154" y="1039890"/>
                  </a:lnTo>
                  <a:lnTo>
                    <a:pt x="2128856" y="1029231"/>
                  </a:lnTo>
                  <a:lnTo>
                    <a:pt x="2217559" y="1017815"/>
                  </a:lnTo>
                  <a:lnTo>
                    <a:pt x="2306261" y="1005634"/>
                  </a:lnTo>
                  <a:lnTo>
                    <a:pt x="2394963" y="992696"/>
                  </a:lnTo>
                  <a:lnTo>
                    <a:pt x="2483666" y="979028"/>
                  </a:lnTo>
                  <a:lnTo>
                    <a:pt x="2572368" y="964669"/>
                  </a:lnTo>
                  <a:lnTo>
                    <a:pt x="2661071" y="949668"/>
                  </a:lnTo>
                  <a:lnTo>
                    <a:pt x="2749773" y="934081"/>
                  </a:lnTo>
                  <a:lnTo>
                    <a:pt x="2838475" y="917966"/>
                  </a:lnTo>
                  <a:lnTo>
                    <a:pt x="2927178" y="901378"/>
                  </a:lnTo>
                  <a:lnTo>
                    <a:pt x="3015880" y="884373"/>
                  </a:lnTo>
                  <a:lnTo>
                    <a:pt x="3104582" y="867000"/>
                  </a:lnTo>
                  <a:lnTo>
                    <a:pt x="3193285" y="849303"/>
                  </a:lnTo>
                  <a:lnTo>
                    <a:pt x="3281987" y="831323"/>
                  </a:lnTo>
                  <a:lnTo>
                    <a:pt x="3370689" y="813095"/>
                  </a:lnTo>
                  <a:lnTo>
                    <a:pt x="3459392" y="794649"/>
                  </a:lnTo>
                  <a:lnTo>
                    <a:pt x="3548094" y="776011"/>
                  </a:lnTo>
                  <a:lnTo>
                    <a:pt x="3636797" y="757206"/>
                  </a:lnTo>
                  <a:lnTo>
                    <a:pt x="3725499" y="738252"/>
                  </a:lnTo>
                  <a:lnTo>
                    <a:pt x="3814201" y="719167"/>
                  </a:lnTo>
                  <a:lnTo>
                    <a:pt x="3902904" y="699966"/>
                  </a:lnTo>
                  <a:lnTo>
                    <a:pt x="3991606" y="680661"/>
                  </a:lnTo>
                  <a:lnTo>
                    <a:pt x="4080308" y="661265"/>
                  </a:lnTo>
                  <a:lnTo>
                    <a:pt x="4169011" y="641786"/>
                  </a:lnTo>
                  <a:lnTo>
                    <a:pt x="4257713" y="622234"/>
                  </a:lnTo>
                  <a:lnTo>
                    <a:pt x="4346416" y="602615"/>
                  </a:lnTo>
                  <a:lnTo>
                    <a:pt x="4435118" y="582936"/>
                  </a:lnTo>
                  <a:lnTo>
                    <a:pt x="4523820" y="563204"/>
                  </a:lnTo>
                  <a:lnTo>
                    <a:pt x="4612523" y="543422"/>
                  </a:lnTo>
                  <a:lnTo>
                    <a:pt x="4701225" y="523595"/>
                  </a:lnTo>
                  <a:lnTo>
                    <a:pt x="4789927" y="503729"/>
                  </a:lnTo>
                  <a:lnTo>
                    <a:pt x="4878630" y="483825"/>
                  </a:lnTo>
                  <a:lnTo>
                    <a:pt x="4967332" y="463887"/>
                  </a:lnTo>
                  <a:lnTo>
                    <a:pt x="5056034" y="443918"/>
                  </a:lnTo>
                  <a:lnTo>
                    <a:pt x="5144737" y="423920"/>
                  </a:lnTo>
                  <a:lnTo>
                    <a:pt x="5233439" y="403896"/>
                  </a:lnTo>
                  <a:lnTo>
                    <a:pt x="5322142" y="383848"/>
                  </a:lnTo>
                  <a:lnTo>
                    <a:pt x="5410844" y="363777"/>
                  </a:lnTo>
                  <a:lnTo>
                    <a:pt x="5499546" y="343685"/>
                  </a:lnTo>
                  <a:lnTo>
                    <a:pt x="5588249" y="323574"/>
                  </a:lnTo>
                  <a:lnTo>
                    <a:pt x="5676951" y="303445"/>
                  </a:lnTo>
                  <a:lnTo>
                    <a:pt x="5765653" y="283300"/>
                  </a:lnTo>
                  <a:lnTo>
                    <a:pt x="5854356" y="263139"/>
                  </a:lnTo>
                  <a:lnTo>
                    <a:pt x="5943058" y="242963"/>
                  </a:lnTo>
                  <a:lnTo>
                    <a:pt x="6031760" y="222774"/>
                  </a:lnTo>
                  <a:lnTo>
                    <a:pt x="6120463" y="202572"/>
                  </a:lnTo>
                  <a:lnTo>
                    <a:pt x="6209165" y="182358"/>
                  </a:lnTo>
                  <a:lnTo>
                    <a:pt x="6297868" y="162133"/>
                  </a:lnTo>
                  <a:lnTo>
                    <a:pt x="6386570" y="141897"/>
                  </a:lnTo>
                  <a:lnTo>
                    <a:pt x="6475272" y="121652"/>
                  </a:lnTo>
                  <a:lnTo>
                    <a:pt x="6563975" y="101397"/>
                  </a:lnTo>
                  <a:lnTo>
                    <a:pt x="6652677" y="81133"/>
                  </a:lnTo>
                  <a:lnTo>
                    <a:pt x="6741379" y="60861"/>
                  </a:lnTo>
                  <a:lnTo>
                    <a:pt x="6830082" y="40581"/>
                  </a:lnTo>
                  <a:lnTo>
                    <a:pt x="6918784" y="20294"/>
                  </a:lnTo>
                  <a:lnTo>
                    <a:pt x="7007487" y="0"/>
                  </a:lnTo>
                  <a:lnTo>
                    <a:pt x="7007487" y="960795"/>
                  </a:lnTo>
                  <a:lnTo>
                    <a:pt x="6918784" y="964063"/>
                  </a:lnTo>
                  <a:lnTo>
                    <a:pt x="6830082" y="967337"/>
                  </a:lnTo>
                  <a:lnTo>
                    <a:pt x="6741379" y="970620"/>
                  </a:lnTo>
                  <a:lnTo>
                    <a:pt x="6652677" y="973910"/>
                  </a:lnTo>
                  <a:lnTo>
                    <a:pt x="6563975" y="977208"/>
                  </a:lnTo>
                  <a:lnTo>
                    <a:pt x="6475272" y="980516"/>
                  </a:lnTo>
                  <a:lnTo>
                    <a:pt x="6386570" y="983832"/>
                  </a:lnTo>
                  <a:lnTo>
                    <a:pt x="6297868" y="987159"/>
                  </a:lnTo>
                  <a:lnTo>
                    <a:pt x="6209165" y="990496"/>
                  </a:lnTo>
                  <a:lnTo>
                    <a:pt x="6120463" y="993844"/>
                  </a:lnTo>
                  <a:lnTo>
                    <a:pt x="6031760" y="997204"/>
                  </a:lnTo>
                  <a:lnTo>
                    <a:pt x="5943058" y="1000577"/>
                  </a:lnTo>
                  <a:lnTo>
                    <a:pt x="5854356" y="1003964"/>
                  </a:lnTo>
                  <a:lnTo>
                    <a:pt x="5765653" y="1007365"/>
                  </a:lnTo>
                  <a:lnTo>
                    <a:pt x="5676951" y="1010781"/>
                  </a:lnTo>
                  <a:lnTo>
                    <a:pt x="5588249" y="1014215"/>
                  </a:lnTo>
                  <a:lnTo>
                    <a:pt x="5499546" y="1017666"/>
                  </a:lnTo>
                  <a:lnTo>
                    <a:pt x="5410844" y="1021136"/>
                  </a:lnTo>
                  <a:lnTo>
                    <a:pt x="5322142" y="1024628"/>
                  </a:lnTo>
                  <a:lnTo>
                    <a:pt x="5233439" y="1028142"/>
                  </a:lnTo>
                  <a:lnTo>
                    <a:pt x="5144737" y="1031680"/>
                  </a:lnTo>
                  <a:lnTo>
                    <a:pt x="5056034" y="1035244"/>
                  </a:lnTo>
                  <a:lnTo>
                    <a:pt x="4967332" y="1038838"/>
                  </a:lnTo>
                  <a:lnTo>
                    <a:pt x="4878630" y="1042462"/>
                  </a:lnTo>
                  <a:lnTo>
                    <a:pt x="4789927" y="1046120"/>
                  </a:lnTo>
                  <a:lnTo>
                    <a:pt x="4701225" y="1049815"/>
                  </a:lnTo>
                  <a:lnTo>
                    <a:pt x="4612523" y="1053551"/>
                  </a:lnTo>
                  <a:lnTo>
                    <a:pt x="4523820" y="1057331"/>
                  </a:lnTo>
                  <a:lnTo>
                    <a:pt x="4435118" y="1061161"/>
                  </a:lnTo>
                  <a:lnTo>
                    <a:pt x="4346416" y="1065044"/>
                  </a:lnTo>
                  <a:lnTo>
                    <a:pt x="4257713" y="1068988"/>
                  </a:lnTo>
                  <a:lnTo>
                    <a:pt x="4169011" y="1072997"/>
                  </a:lnTo>
                  <a:lnTo>
                    <a:pt x="4080308" y="1077081"/>
                  </a:lnTo>
                  <a:lnTo>
                    <a:pt x="3991606" y="1081247"/>
                  </a:lnTo>
                  <a:lnTo>
                    <a:pt x="3902904" y="1085504"/>
                  </a:lnTo>
                  <a:lnTo>
                    <a:pt x="3814201" y="1089865"/>
                  </a:lnTo>
                  <a:lnTo>
                    <a:pt x="3725499" y="1094343"/>
                  </a:lnTo>
                  <a:lnTo>
                    <a:pt x="3636797" y="1098951"/>
                  </a:lnTo>
                  <a:lnTo>
                    <a:pt x="3548094" y="1103708"/>
                  </a:lnTo>
                  <a:lnTo>
                    <a:pt x="3459392" y="1108632"/>
                  </a:lnTo>
                  <a:lnTo>
                    <a:pt x="3370689" y="1113748"/>
                  </a:lnTo>
                  <a:lnTo>
                    <a:pt x="3281987" y="1119082"/>
                  </a:lnTo>
                  <a:lnTo>
                    <a:pt x="3193285" y="1124664"/>
                  </a:lnTo>
                  <a:lnTo>
                    <a:pt x="3104582" y="1130530"/>
                  </a:lnTo>
                  <a:lnTo>
                    <a:pt x="3015880" y="1136719"/>
                  </a:lnTo>
                  <a:lnTo>
                    <a:pt x="2927178" y="1143276"/>
                  </a:lnTo>
                  <a:lnTo>
                    <a:pt x="2838475" y="1150251"/>
                  </a:lnTo>
                  <a:lnTo>
                    <a:pt x="2749773" y="1157697"/>
                  </a:lnTo>
                  <a:lnTo>
                    <a:pt x="2661071" y="1165673"/>
                  </a:lnTo>
                  <a:lnTo>
                    <a:pt x="2572368" y="1174234"/>
                  </a:lnTo>
                  <a:lnTo>
                    <a:pt x="2483666" y="1183437"/>
                  </a:lnTo>
                  <a:lnTo>
                    <a:pt x="2394963" y="1193331"/>
                  </a:lnTo>
                  <a:lnTo>
                    <a:pt x="2306261" y="1203955"/>
                  </a:lnTo>
                  <a:lnTo>
                    <a:pt x="2217559" y="1215336"/>
                  </a:lnTo>
                  <a:lnTo>
                    <a:pt x="2128856" y="1227482"/>
                  </a:lnTo>
                  <a:lnTo>
                    <a:pt x="2040154" y="1240385"/>
                  </a:lnTo>
                  <a:lnTo>
                    <a:pt x="1951452" y="1254021"/>
                  </a:lnTo>
                  <a:lnTo>
                    <a:pt x="1862749" y="1268349"/>
                  </a:lnTo>
                  <a:lnTo>
                    <a:pt x="1774047" y="1283321"/>
                  </a:lnTo>
                  <a:lnTo>
                    <a:pt x="1685344" y="1298882"/>
                  </a:lnTo>
                  <a:lnTo>
                    <a:pt x="1596642" y="1314975"/>
                  </a:lnTo>
                  <a:lnTo>
                    <a:pt x="1507940" y="1331541"/>
                  </a:lnTo>
                  <a:lnTo>
                    <a:pt x="1419237" y="1348528"/>
                  </a:lnTo>
                  <a:lnTo>
                    <a:pt x="1330535" y="1365886"/>
                  </a:lnTo>
                  <a:lnTo>
                    <a:pt x="1241833" y="1383568"/>
                  </a:lnTo>
                  <a:lnTo>
                    <a:pt x="1153130" y="1401536"/>
                  </a:lnTo>
                  <a:lnTo>
                    <a:pt x="1064428" y="1419754"/>
                  </a:lnTo>
                  <a:lnTo>
                    <a:pt x="975726" y="1438190"/>
                  </a:lnTo>
                  <a:lnTo>
                    <a:pt x="887023" y="1456819"/>
                  </a:lnTo>
                  <a:lnTo>
                    <a:pt x="798321" y="1475618"/>
                  </a:lnTo>
                  <a:lnTo>
                    <a:pt x="709618" y="1494565"/>
                  </a:lnTo>
                  <a:lnTo>
                    <a:pt x="620916" y="1513644"/>
                  </a:lnTo>
                  <a:lnTo>
                    <a:pt x="532214" y="1532840"/>
                  </a:lnTo>
                  <a:lnTo>
                    <a:pt x="443511" y="1552140"/>
                  </a:lnTo>
                  <a:lnTo>
                    <a:pt x="354809" y="1571532"/>
                  </a:lnTo>
                  <a:lnTo>
                    <a:pt x="266107" y="1591008"/>
                  </a:lnTo>
                  <a:lnTo>
                    <a:pt x="177404" y="1610557"/>
                  </a:lnTo>
                  <a:lnTo>
                    <a:pt x="88702" y="1630173"/>
                  </a:lnTo>
                  <a:lnTo>
                    <a:pt x="0" y="164984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339631"/>
              <a:ext cx="7007487" cy="1172357"/>
            </a:xfrm>
            <a:custGeom>
              <a:avLst/>
              <a:pathLst>
                <a:path w="7007487" h="1172357">
                  <a:moveTo>
                    <a:pt x="0" y="1172357"/>
                  </a:moveTo>
                  <a:lnTo>
                    <a:pt x="88702" y="1168471"/>
                  </a:lnTo>
                  <a:lnTo>
                    <a:pt x="177404" y="1164525"/>
                  </a:lnTo>
                  <a:lnTo>
                    <a:pt x="266107" y="1160512"/>
                  </a:lnTo>
                  <a:lnTo>
                    <a:pt x="354809" y="1156425"/>
                  </a:lnTo>
                  <a:lnTo>
                    <a:pt x="443511" y="1152255"/>
                  </a:lnTo>
                  <a:lnTo>
                    <a:pt x="532214" y="1147993"/>
                  </a:lnTo>
                  <a:lnTo>
                    <a:pt x="620916" y="1143626"/>
                  </a:lnTo>
                  <a:lnTo>
                    <a:pt x="709618" y="1139143"/>
                  </a:lnTo>
                  <a:lnTo>
                    <a:pt x="798321" y="1134529"/>
                  </a:lnTo>
                  <a:lnTo>
                    <a:pt x="887023" y="1129765"/>
                  </a:lnTo>
                  <a:lnTo>
                    <a:pt x="975726" y="1124832"/>
                  </a:lnTo>
                  <a:lnTo>
                    <a:pt x="1064428" y="1119706"/>
                  </a:lnTo>
                  <a:lnTo>
                    <a:pt x="1153130" y="1114362"/>
                  </a:lnTo>
                  <a:lnTo>
                    <a:pt x="1241833" y="1108767"/>
                  </a:lnTo>
                  <a:lnTo>
                    <a:pt x="1330535" y="1102888"/>
                  </a:lnTo>
                  <a:lnTo>
                    <a:pt x="1419237" y="1096683"/>
                  </a:lnTo>
                  <a:lnTo>
                    <a:pt x="1507940" y="1090107"/>
                  </a:lnTo>
                  <a:lnTo>
                    <a:pt x="1596642" y="1083112"/>
                  </a:lnTo>
                  <a:lnTo>
                    <a:pt x="1685344" y="1075642"/>
                  </a:lnTo>
                  <a:lnTo>
                    <a:pt x="1774047" y="1067641"/>
                  </a:lnTo>
                  <a:lnTo>
                    <a:pt x="1862749" y="1059051"/>
                  </a:lnTo>
                  <a:lnTo>
                    <a:pt x="1951452" y="1049817"/>
                  </a:lnTo>
                  <a:lnTo>
                    <a:pt x="2040154" y="1039890"/>
                  </a:lnTo>
                  <a:lnTo>
                    <a:pt x="2128856" y="1029231"/>
                  </a:lnTo>
                  <a:lnTo>
                    <a:pt x="2217559" y="1017815"/>
                  </a:lnTo>
                  <a:lnTo>
                    <a:pt x="2306261" y="1005634"/>
                  </a:lnTo>
                  <a:lnTo>
                    <a:pt x="2394963" y="992696"/>
                  </a:lnTo>
                  <a:lnTo>
                    <a:pt x="2483666" y="979028"/>
                  </a:lnTo>
                  <a:lnTo>
                    <a:pt x="2572368" y="964669"/>
                  </a:lnTo>
                  <a:lnTo>
                    <a:pt x="2661071" y="949668"/>
                  </a:lnTo>
                  <a:lnTo>
                    <a:pt x="2749773" y="934081"/>
                  </a:lnTo>
                  <a:lnTo>
                    <a:pt x="2838475" y="917966"/>
                  </a:lnTo>
                  <a:lnTo>
                    <a:pt x="2927178" y="901378"/>
                  </a:lnTo>
                  <a:lnTo>
                    <a:pt x="3015880" y="884373"/>
                  </a:lnTo>
                  <a:lnTo>
                    <a:pt x="3104582" y="867000"/>
                  </a:lnTo>
                  <a:lnTo>
                    <a:pt x="3193285" y="849303"/>
                  </a:lnTo>
                  <a:lnTo>
                    <a:pt x="3281987" y="831323"/>
                  </a:lnTo>
                  <a:lnTo>
                    <a:pt x="3370689" y="813095"/>
                  </a:lnTo>
                  <a:lnTo>
                    <a:pt x="3459392" y="794649"/>
                  </a:lnTo>
                  <a:lnTo>
                    <a:pt x="3548094" y="776011"/>
                  </a:lnTo>
                  <a:lnTo>
                    <a:pt x="3636797" y="757206"/>
                  </a:lnTo>
                  <a:lnTo>
                    <a:pt x="3725499" y="738252"/>
                  </a:lnTo>
                  <a:lnTo>
                    <a:pt x="3814201" y="719167"/>
                  </a:lnTo>
                  <a:lnTo>
                    <a:pt x="3902904" y="699966"/>
                  </a:lnTo>
                  <a:lnTo>
                    <a:pt x="3991606" y="680661"/>
                  </a:lnTo>
                  <a:lnTo>
                    <a:pt x="4080308" y="661265"/>
                  </a:lnTo>
                  <a:lnTo>
                    <a:pt x="4169011" y="641786"/>
                  </a:lnTo>
                  <a:lnTo>
                    <a:pt x="4257713" y="622234"/>
                  </a:lnTo>
                  <a:lnTo>
                    <a:pt x="4346416" y="602615"/>
                  </a:lnTo>
                  <a:lnTo>
                    <a:pt x="4435118" y="582936"/>
                  </a:lnTo>
                  <a:lnTo>
                    <a:pt x="4523820" y="563204"/>
                  </a:lnTo>
                  <a:lnTo>
                    <a:pt x="4612523" y="543422"/>
                  </a:lnTo>
                  <a:lnTo>
                    <a:pt x="4701225" y="523595"/>
                  </a:lnTo>
                  <a:lnTo>
                    <a:pt x="4789927" y="503729"/>
                  </a:lnTo>
                  <a:lnTo>
                    <a:pt x="4878630" y="483825"/>
                  </a:lnTo>
                  <a:lnTo>
                    <a:pt x="4967332" y="463887"/>
                  </a:lnTo>
                  <a:lnTo>
                    <a:pt x="5056034" y="443918"/>
                  </a:lnTo>
                  <a:lnTo>
                    <a:pt x="5144737" y="423920"/>
                  </a:lnTo>
                  <a:lnTo>
                    <a:pt x="5233439" y="403896"/>
                  </a:lnTo>
                  <a:lnTo>
                    <a:pt x="5322142" y="383848"/>
                  </a:lnTo>
                  <a:lnTo>
                    <a:pt x="5410844" y="363777"/>
                  </a:lnTo>
                  <a:lnTo>
                    <a:pt x="5499546" y="343685"/>
                  </a:lnTo>
                  <a:lnTo>
                    <a:pt x="5588249" y="323574"/>
                  </a:lnTo>
                  <a:lnTo>
                    <a:pt x="5676951" y="303445"/>
                  </a:lnTo>
                  <a:lnTo>
                    <a:pt x="5765653" y="283300"/>
                  </a:lnTo>
                  <a:lnTo>
                    <a:pt x="5854356" y="263139"/>
                  </a:lnTo>
                  <a:lnTo>
                    <a:pt x="5943058" y="242963"/>
                  </a:lnTo>
                  <a:lnTo>
                    <a:pt x="6031760" y="222774"/>
                  </a:lnTo>
                  <a:lnTo>
                    <a:pt x="6120463" y="202572"/>
                  </a:lnTo>
                  <a:lnTo>
                    <a:pt x="6209165" y="182358"/>
                  </a:lnTo>
                  <a:lnTo>
                    <a:pt x="6297868" y="162133"/>
                  </a:lnTo>
                  <a:lnTo>
                    <a:pt x="6386570" y="141897"/>
                  </a:lnTo>
                  <a:lnTo>
                    <a:pt x="6475272" y="121652"/>
                  </a:lnTo>
                  <a:lnTo>
                    <a:pt x="6563975" y="101397"/>
                  </a:lnTo>
                  <a:lnTo>
                    <a:pt x="6652677" y="81133"/>
                  </a:lnTo>
                  <a:lnTo>
                    <a:pt x="6741379" y="60861"/>
                  </a:lnTo>
                  <a:lnTo>
                    <a:pt x="6830082" y="40581"/>
                  </a:lnTo>
                  <a:lnTo>
                    <a:pt x="6918784" y="20294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300426"/>
              <a:ext cx="7007487" cy="689054"/>
            </a:xfrm>
            <a:custGeom>
              <a:avLst/>
              <a:pathLst>
                <a:path w="7007487" h="689054">
                  <a:moveTo>
                    <a:pt x="7007487" y="0"/>
                  </a:moveTo>
                  <a:lnTo>
                    <a:pt x="6918784" y="3267"/>
                  </a:lnTo>
                  <a:lnTo>
                    <a:pt x="6830082" y="6542"/>
                  </a:lnTo>
                  <a:lnTo>
                    <a:pt x="6741379" y="9825"/>
                  </a:lnTo>
                  <a:lnTo>
                    <a:pt x="6652677" y="13115"/>
                  </a:lnTo>
                  <a:lnTo>
                    <a:pt x="6563975" y="16413"/>
                  </a:lnTo>
                  <a:lnTo>
                    <a:pt x="6475272" y="19720"/>
                  </a:lnTo>
                  <a:lnTo>
                    <a:pt x="6386570" y="23037"/>
                  </a:lnTo>
                  <a:lnTo>
                    <a:pt x="6297868" y="26364"/>
                  </a:lnTo>
                  <a:lnTo>
                    <a:pt x="6209165" y="29701"/>
                  </a:lnTo>
                  <a:lnTo>
                    <a:pt x="6120463" y="33049"/>
                  </a:lnTo>
                  <a:lnTo>
                    <a:pt x="6031760" y="36409"/>
                  </a:lnTo>
                  <a:lnTo>
                    <a:pt x="5943058" y="39782"/>
                  </a:lnTo>
                  <a:lnTo>
                    <a:pt x="5854356" y="43168"/>
                  </a:lnTo>
                  <a:lnTo>
                    <a:pt x="5765653" y="46569"/>
                  </a:lnTo>
                  <a:lnTo>
                    <a:pt x="5676951" y="49986"/>
                  </a:lnTo>
                  <a:lnTo>
                    <a:pt x="5588249" y="53419"/>
                  </a:lnTo>
                  <a:lnTo>
                    <a:pt x="5499546" y="56871"/>
                  </a:lnTo>
                  <a:lnTo>
                    <a:pt x="5410844" y="60341"/>
                  </a:lnTo>
                  <a:lnTo>
                    <a:pt x="5322142" y="63833"/>
                  </a:lnTo>
                  <a:lnTo>
                    <a:pt x="5233439" y="67347"/>
                  </a:lnTo>
                  <a:lnTo>
                    <a:pt x="5144737" y="70885"/>
                  </a:lnTo>
                  <a:lnTo>
                    <a:pt x="5056034" y="74449"/>
                  </a:lnTo>
                  <a:lnTo>
                    <a:pt x="4967332" y="78042"/>
                  </a:lnTo>
                  <a:lnTo>
                    <a:pt x="4878630" y="81667"/>
                  </a:lnTo>
                  <a:lnTo>
                    <a:pt x="4789927" y="85325"/>
                  </a:lnTo>
                  <a:lnTo>
                    <a:pt x="4701225" y="89020"/>
                  </a:lnTo>
                  <a:lnTo>
                    <a:pt x="4612523" y="92756"/>
                  </a:lnTo>
                  <a:lnTo>
                    <a:pt x="4523820" y="96536"/>
                  </a:lnTo>
                  <a:lnTo>
                    <a:pt x="4435118" y="100366"/>
                  </a:lnTo>
                  <a:lnTo>
                    <a:pt x="4346416" y="104249"/>
                  </a:lnTo>
                  <a:lnTo>
                    <a:pt x="4257713" y="108192"/>
                  </a:lnTo>
                  <a:lnTo>
                    <a:pt x="4169011" y="112202"/>
                  </a:lnTo>
                  <a:lnTo>
                    <a:pt x="4080308" y="116286"/>
                  </a:lnTo>
                  <a:lnTo>
                    <a:pt x="3991606" y="120451"/>
                  </a:lnTo>
                  <a:lnTo>
                    <a:pt x="3902904" y="124709"/>
                  </a:lnTo>
                  <a:lnTo>
                    <a:pt x="3814201" y="129070"/>
                  </a:lnTo>
                  <a:lnTo>
                    <a:pt x="3725499" y="133547"/>
                  </a:lnTo>
                  <a:lnTo>
                    <a:pt x="3636797" y="138156"/>
                  </a:lnTo>
                  <a:lnTo>
                    <a:pt x="3548094" y="142912"/>
                  </a:lnTo>
                  <a:lnTo>
                    <a:pt x="3459392" y="147837"/>
                  </a:lnTo>
                  <a:lnTo>
                    <a:pt x="3370689" y="152953"/>
                  </a:lnTo>
                  <a:lnTo>
                    <a:pt x="3281987" y="158287"/>
                  </a:lnTo>
                  <a:lnTo>
                    <a:pt x="3193285" y="163869"/>
                  </a:lnTo>
                  <a:lnTo>
                    <a:pt x="3104582" y="169735"/>
                  </a:lnTo>
                  <a:lnTo>
                    <a:pt x="3015880" y="175924"/>
                  </a:lnTo>
                  <a:lnTo>
                    <a:pt x="2927178" y="182481"/>
                  </a:lnTo>
                  <a:lnTo>
                    <a:pt x="2838475" y="189455"/>
                  </a:lnTo>
                  <a:lnTo>
                    <a:pt x="2749773" y="196902"/>
                  </a:lnTo>
                  <a:lnTo>
                    <a:pt x="2661071" y="204877"/>
                  </a:lnTo>
                  <a:lnTo>
                    <a:pt x="2572368" y="213439"/>
                  </a:lnTo>
                  <a:lnTo>
                    <a:pt x="2483666" y="222642"/>
                  </a:lnTo>
                  <a:lnTo>
                    <a:pt x="2394963" y="232536"/>
                  </a:lnTo>
                  <a:lnTo>
                    <a:pt x="2306261" y="243160"/>
                  </a:lnTo>
                  <a:lnTo>
                    <a:pt x="2217559" y="254541"/>
                  </a:lnTo>
                  <a:lnTo>
                    <a:pt x="2128856" y="266687"/>
                  </a:lnTo>
                  <a:lnTo>
                    <a:pt x="2040154" y="279590"/>
                  </a:lnTo>
                  <a:lnTo>
                    <a:pt x="1951452" y="293225"/>
                  </a:lnTo>
                  <a:lnTo>
                    <a:pt x="1862749" y="307554"/>
                  </a:lnTo>
                  <a:lnTo>
                    <a:pt x="1774047" y="322526"/>
                  </a:lnTo>
                  <a:lnTo>
                    <a:pt x="1685344" y="338087"/>
                  </a:lnTo>
                  <a:lnTo>
                    <a:pt x="1596642" y="354179"/>
                  </a:lnTo>
                  <a:lnTo>
                    <a:pt x="1507940" y="370746"/>
                  </a:lnTo>
                  <a:lnTo>
                    <a:pt x="1419237" y="387733"/>
                  </a:lnTo>
                  <a:lnTo>
                    <a:pt x="1330535" y="405090"/>
                  </a:lnTo>
                  <a:lnTo>
                    <a:pt x="1241833" y="422773"/>
                  </a:lnTo>
                  <a:lnTo>
                    <a:pt x="1153130" y="440741"/>
                  </a:lnTo>
                  <a:lnTo>
                    <a:pt x="1064428" y="458958"/>
                  </a:lnTo>
                  <a:lnTo>
                    <a:pt x="975726" y="477395"/>
                  </a:lnTo>
                  <a:lnTo>
                    <a:pt x="887023" y="496024"/>
                  </a:lnTo>
                  <a:lnTo>
                    <a:pt x="798321" y="514822"/>
                  </a:lnTo>
                  <a:lnTo>
                    <a:pt x="709618" y="533770"/>
                  </a:lnTo>
                  <a:lnTo>
                    <a:pt x="620916" y="552849"/>
                  </a:lnTo>
                  <a:lnTo>
                    <a:pt x="532214" y="572045"/>
                  </a:lnTo>
                  <a:lnTo>
                    <a:pt x="443511" y="591345"/>
                  </a:lnTo>
                  <a:lnTo>
                    <a:pt x="354809" y="610737"/>
                  </a:lnTo>
                  <a:lnTo>
                    <a:pt x="266107" y="630212"/>
                  </a:lnTo>
                  <a:lnTo>
                    <a:pt x="177404" y="649762"/>
                  </a:lnTo>
                  <a:lnTo>
                    <a:pt x="88702" y="669378"/>
                  </a:lnTo>
                  <a:lnTo>
                    <a:pt x="0" y="689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820029"/>
              <a:ext cx="7007487" cy="930705"/>
            </a:xfrm>
            <a:custGeom>
              <a:avLst/>
              <a:pathLst>
                <a:path w="7007487" h="930705">
                  <a:moveTo>
                    <a:pt x="0" y="930705"/>
                  </a:moveTo>
                  <a:lnTo>
                    <a:pt x="88702" y="918924"/>
                  </a:lnTo>
                  <a:lnTo>
                    <a:pt x="177404" y="907143"/>
                  </a:lnTo>
                  <a:lnTo>
                    <a:pt x="266107" y="895362"/>
                  </a:lnTo>
                  <a:lnTo>
                    <a:pt x="354809" y="883581"/>
                  </a:lnTo>
                  <a:lnTo>
                    <a:pt x="443511" y="871800"/>
                  </a:lnTo>
                  <a:lnTo>
                    <a:pt x="532214" y="860019"/>
                  </a:lnTo>
                  <a:lnTo>
                    <a:pt x="620916" y="848238"/>
                  </a:lnTo>
                  <a:lnTo>
                    <a:pt x="709618" y="836457"/>
                  </a:lnTo>
                  <a:lnTo>
                    <a:pt x="798321" y="824676"/>
                  </a:lnTo>
                  <a:lnTo>
                    <a:pt x="887023" y="812894"/>
                  </a:lnTo>
                  <a:lnTo>
                    <a:pt x="975726" y="801113"/>
                  </a:lnTo>
                  <a:lnTo>
                    <a:pt x="1064428" y="789332"/>
                  </a:lnTo>
                  <a:lnTo>
                    <a:pt x="1153130" y="777551"/>
                  </a:lnTo>
                  <a:lnTo>
                    <a:pt x="1241833" y="765770"/>
                  </a:lnTo>
                  <a:lnTo>
                    <a:pt x="1330535" y="753989"/>
                  </a:lnTo>
                  <a:lnTo>
                    <a:pt x="1419237" y="742208"/>
                  </a:lnTo>
                  <a:lnTo>
                    <a:pt x="1507940" y="730427"/>
                  </a:lnTo>
                  <a:lnTo>
                    <a:pt x="1596642" y="718646"/>
                  </a:lnTo>
                  <a:lnTo>
                    <a:pt x="1685344" y="706865"/>
                  </a:lnTo>
                  <a:lnTo>
                    <a:pt x="1774047" y="695084"/>
                  </a:lnTo>
                  <a:lnTo>
                    <a:pt x="1862749" y="683302"/>
                  </a:lnTo>
                  <a:lnTo>
                    <a:pt x="1951452" y="671521"/>
                  </a:lnTo>
                  <a:lnTo>
                    <a:pt x="2040154" y="659740"/>
                  </a:lnTo>
                  <a:lnTo>
                    <a:pt x="2128856" y="647959"/>
                  </a:lnTo>
                  <a:lnTo>
                    <a:pt x="2217559" y="636178"/>
                  </a:lnTo>
                  <a:lnTo>
                    <a:pt x="2306261" y="624397"/>
                  </a:lnTo>
                  <a:lnTo>
                    <a:pt x="2394963" y="612616"/>
                  </a:lnTo>
                  <a:lnTo>
                    <a:pt x="2483666" y="600835"/>
                  </a:lnTo>
                  <a:lnTo>
                    <a:pt x="2572368" y="589054"/>
                  </a:lnTo>
                  <a:lnTo>
                    <a:pt x="2661071" y="577273"/>
                  </a:lnTo>
                  <a:lnTo>
                    <a:pt x="2749773" y="565492"/>
                  </a:lnTo>
                  <a:lnTo>
                    <a:pt x="2838475" y="553711"/>
                  </a:lnTo>
                  <a:lnTo>
                    <a:pt x="2927178" y="541929"/>
                  </a:lnTo>
                  <a:lnTo>
                    <a:pt x="3015880" y="530148"/>
                  </a:lnTo>
                  <a:lnTo>
                    <a:pt x="3104582" y="518367"/>
                  </a:lnTo>
                  <a:lnTo>
                    <a:pt x="3193285" y="506586"/>
                  </a:lnTo>
                  <a:lnTo>
                    <a:pt x="3281987" y="494805"/>
                  </a:lnTo>
                  <a:lnTo>
                    <a:pt x="3370689" y="483024"/>
                  </a:lnTo>
                  <a:lnTo>
                    <a:pt x="3459392" y="471243"/>
                  </a:lnTo>
                  <a:lnTo>
                    <a:pt x="3548094" y="459462"/>
                  </a:lnTo>
                  <a:lnTo>
                    <a:pt x="3636797" y="447681"/>
                  </a:lnTo>
                  <a:lnTo>
                    <a:pt x="3725499" y="435900"/>
                  </a:lnTo>
                  <a:lnTo>
                    <a:pt x="3814201" y="424119"/>
                  </a:lnTo>
                  <a:lnTo>
                    <a:pt x="3902904" y="412338"/>
                  </a:lnTo>
                  <a:lnTo>
                    <a:pt x="3991606" y="400556"/>
                  </a:lnTo>
                  <a:lnTo>
                    <a:pt x="4080308" y="388775"/>
                  </a:lnTo>
                  <a:lnTo>
                    <a:pt x="4169011" y="376994"/>
                  </a:lnTo>
                  <a:lnTo>
                    <a:pt x="4257713" y="365213"/>
                  </a:lnTo>
                  <a:lnTo>
                    <a:pt x="4346416" y="353432"/>
                  </a:lnTo>
                  <a:lnTo>
                    <a:pt x="4435118" y="341651"/>
                  </a:lnTo>
                  <a:lnTo>
                    <a:pt x="4523820" y="329870"/>
                  </a:lnTo>
                  <a:lnTo>
                    <a:pt x="4612523" y="318089"/>
                  </a:lnTo>
                  <a:lnTo>
                    <a:pt x="4701225" y="306308"/>
                  </a:lnTo>
                  <a:lnTo>
                    <a:pt x="4789927" y="294527"/>
                  </a:lnTo>
                  <a:lnTo>
                    <a:pt x="4878630" y="282746"/>
                  </a:lnTo>
                  <a:lnTo>
                    <a:pt x="4967332" y="270964"/>
                  </a:lnTo>
                  <a:lnTo>
                    <a:pt x="5056034" y="259183"/>
                  </a:lnTo>
                  <a:lnTo>
                    <a:pt x="5144737" y="247402"/>
                  </a:lnTo>
                  <a:lnTo>
                    <a:pt x="5233439" y="235621"/>
                  </a:lnTo>
                  <a:lnTo>
                    <a:pt x="5322142" y="223840"/>
                  </a:lnTo>
                  <a:lnTo>
                    <a:pt x="5410844" y="212059"/>
                  </a:lnTo>
                  <a:lnTo>
                    <a:pt x="5499546" y="200278"/>
                  </a:lnTo>
                  <a:lnTo>
                    <a:pt x="5588249" y="188497"/>
                  </a:lnTo>
                  <a:lnTo>
                    <a:pt x="5676951" y="176716"/>
                  </a:lnTo>
                  <a:lnTo>
                    <a:pt x="5765653" y="164935"/>
                  </a:lnTo>
                  <a:lnTo>
                    <a:pt x="5854356" y="153154"/>
                  </a:lnTo>
                  <a:lnTo>
                    <a:pt x="5943058" y="141373"/>
                  </a:lnTo>
                  <a:lnTo>
                    <a:pt x="6031760" y="129591"/>
                  </a:lnTo>
                  <a:lnTo>
                    <a:pt x="6120463" y="117810"/>
                  </a:lnTo>
                  <a:lnTo>
                    <a:pt x="6209165" y="106029"/>
                  </a:lnTo>
                  <a:lnTo>
                    <a:pt x="6297868" y="94248"/>
                  </a:lnTo>
                  <a:lnTo>
                    <a:pt x="6386570" y="82467"/>
                  </a:lnTo>
                  <a:lnTo>
                    <a:pt x="6475272" y="70686"/>
                  </a:lnTo>
                  <a:lnTo>
                    <a:pt x="6563975" y="58905"/>
                  </a:lnTo>
                  <a:lnTo>
                    <a:pt x="6652677" y="47124"/>
                  </a:lnTo>
                  <a:lnTo>
                    <a:pt x="6741379" y="35343"/>
                  </a:lnTo>
                  <a:lnTo>
                    <a:pt x="6830082" y="23562"/>
                  </a:lnTo>
                  <a:lnTo>
                    <a:pt x="6918784" y="11781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61876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85329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08782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631067" y="5924991"/>
              <a:ext cx="264052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3PA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634018"/>
              <a:ext cx="2050315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3PA vs 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605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289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74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6587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263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947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6320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316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2000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37732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02759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174203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39871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571422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71422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70138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71850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69283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70352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05539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74417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771636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6971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71850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71422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39015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38374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73561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73133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36662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38588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07465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37304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69496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70138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902972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237732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836234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04684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37518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70352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304470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36876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501475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68855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40299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238801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04470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704898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70138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37090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36876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8641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72063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70994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03828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69496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37518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36448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39443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05753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73347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38588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69710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569283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36448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36021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636021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437946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0575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835165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69710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37946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71422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36876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36876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02545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36448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37090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04256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04042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03614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35593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237732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103186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234523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7013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72705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838374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37304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72063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03400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70566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03614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42010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37946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39015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238801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69710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504684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8641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03614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769496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37518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38588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703828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303400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02331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35379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37090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968641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70352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06395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57463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39443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36021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02117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73133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037518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70138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168855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73347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837304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439015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574630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837304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107465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37732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05753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72491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39015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72063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569283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636021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05112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569283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72063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69924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970780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38374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38588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38801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06181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504684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35379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71208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69069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70780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70780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771636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37518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03614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37518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302331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36448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06823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105326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970780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04470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768427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770566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305539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236662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970780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34951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902972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036448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636021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237732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726517"/>
              <a:ext cx="7007487" cy="1775286"/>
            </a:xfrm>
            <a:custGeom>
              <a:avLst/>
              <a:pathLst>
                <a:path w="7007487" h="1775286">
                  <a:moveTo>
                    <a:pt x="0" y="0"/>
                  </a:moveTo>
                  <a:lnTo>
                    <a:pt x="88702" y="21392"/>
                  </a:lnTo>
                  <a:lnTo>
                    <a:pt x="177404" y="42751"/>
                  </a:lnTo>
                  <a:lnTo>
                    <a:pt x="266107" y="64072"/>
                  </a:lnTo>
                  <a:lnTo>
                    <a:pt x="354809" y="85353"/>
                  </a:lnTo>
                  <a:lnTo>
                    <a:pt x="443511" y="106591"/>
                  </a:lnTo>
                  <a:lnTo>
                    <a:pt x="532214" y="127782"/>
                  </a:lnTo>
                  <a:lnTo>
                    <a:pt x="620916" y="148922"/>
                  </a:lnTo>
                  <a:lnTo>
                    <a:pt x="709618" y="170006"/>
                  </a:lnTo>
                  <a:lnTo>
                    <a:pt x="798321" y="191029"/>
                  </a:lnTo>
                  <a:lnTo>
                    <a:pt x="887023" y="211986"/>
                  </a:lnTo>
                  <a:lnTo>
                    <a:pt x="975726" y="232870"/>
                  </a:lnTo>
                  <a:lnTo>
                    <a:pt x="1064428" y="253675"/>
                  </a:lnTo>
                  <a:lnTo>
                    <a:pt x="1153130" y="274392"/>
                  </a:lnTo>
                  <a:lnTo>
                    <a:pt x="1241833" y="295014"/>
                  </a:lnTo>
                  <a:lnTo>
                    <a:pt x="1330535" y="315532"/>
                  </a:lnTo>
                  <a:lnTo>
                    <a:pt x="1419237" y="335933"/>
                  </a:lnTo>
                  <a:lnTo>
                    <a:pt x="1507940" y="356208"/>
                  </a:lnTo>
                  <a:lnTo>
                    <a:pt x="1596642" y="376344"/>
                  </a:lnTo>
                  <a:lnTo>
                    <a:pt x="1685344" y="396325"/>
                  </a:lnTo>
                  <a:lnTo>
                    <a:pt x="1774047" y="416139"/>
                  </a:lnTo>
                  <a:lnTo>
                    <a:pt x="1862749" y="435767"/>
                  </a:lnTo>
                  <a:lnTo>
                    <a:pt x="1951452" y="455192"/>
                  </a:lnTo>
                  <a:lnTo>
                    <a:pt x="2040154" y="474396"/>
                  </a:lnTo>
                  <a:lnTo>
                    <a:pt x="2128856" y="493359"/>
                  </a:lnTo>
                  <a:lnTo>
                    <a:pt x="2217559" y="512061"/>
                  </a:lnTo>
                  <a:lnTo>
                    <a:pt x="2306261" y="530481"/>
                  </a:lnTo>
                  <a:lnTo>
                    <a:pt x="2394963" y="548600"/>
                  </a:lnTo>
                  <a:lnTo>
                    <a:pt x="2483666" y="566398"/>
                  </a:lnTo>
                  <a:lnTo>
                    <a:pt x="2572368" y="583858"/>
                  </a:lnTo>
                  <a:lnTo>
                    <a:pt x="2661071" y="600967"/>
                  </a:lnTo>
                  <a:lnTo>
                    <a:pt x="2749773" y="617712"/>
                  </a:lnTo>
                  <a:lnTo>
                    <a:pt x="2838475" y="634087"/>
                  </a:lnTo>
                  <a:lnTo>
                    <a:pt x="2927178" y="650087"/>
                  </a:lnTo>
                  <a:lnTo>
                    <a:pt x="3015880" y="665715"/>
                  </a:lnTo>
                  <a:lnTo>
                    <a:pt x="3104582" y="680977"/>
                  </a:lnTo>
                  <a:lnTo>
                    <a:pt x="3193285" y="695882"/>
                  </a:lnTo>
                  <a:lnTo>
                    <a:pt x="3281987" y="710443"/>
                  </a:lnTo>
                  <a:lnTo>
                    <a:pt x="3370689" y="724677"/>
                  </a:lnTo>
                  <a:lnTo>
                    <a:pt x="3459392" y="738603"/>
                  </a:lnTo>
                  <a:lnTo>
                    <a:pt x="3548094" y="752238"/>
                  </a:lnTo>
                  <a:lnTo>
                    <a:pt x="3636797" y="765605"/>
                  </a:lnTo>
                  <a:lnTo>
                    <a:pt x="3725499" y="778723"/>
                  </a:lnTo>
                  <a:lnTo>
                    <a:pt x="3814201" y="791612"/>
                  </a:lnTo>
                  <a:lnTo>
                    <a:pt x="3902904" y="804291"/>
                  </a:lnTo>
                  <a:lnTo>
                    <a:pt x="3991606" y="816778"/>
                  </a:lnTo>
                  <a:lnTo>
                    <a:pt x="4080308" y="829091"/>
                  </a:lnTo>
                  <a:lnTo>
                    <a:pt x="4169011" y="841245"/>
                  </a:lnTo>
                  <a:lnTo>
                    <a:pt x="4257713" y="853253"/>
                  </a:lnTo>
                  <a:lnTo>
                    <a:pt x="4346416" y="865130"/>
                  </a:lnTo>
                  <a:lnTo>
                    <a:pt x="4435118" y="876888"/>
                  </a:lnTo>
                  <a:lnTo>
                    <a:pt x="4523820" y="888536"/>
                  </a:lnTo>
                  <a:lnTo>
                    <a:pt x="4612523" y="900086"/>
                  </a:lnTo>
                  <a:lnTo>
                    <a:pt x="4701225" y="911545"/>
                  </a:lnTo>
                  <a:lnTo>
                    <a:pt x="4789927" y="922922"/>
                  </a:lnTo>
                  <a:lnTo>
                    <a:pt x="4878630" y="934224"/>
                  </a:lnTo>
                  <a:lnTo>
                    <a:pt x="4967332" y="945457"/>
                  </a:lnTo>
                  <a:lnTo>
                    <a:pt x="5056034" y="956627"/>
                  </a:lnTo>
                  <a:lnTo>
                    <a:pt x="5144737" y="967740"/>
                  </a:lnTo>
                  <a:lnTo>
                    <a:pt x="5233439" y="978800"/>
                  </a:lnTo>
                  <a:lnTo>
                    <a:pt x="5322142" y="989811"/>
                  </a:lnTo>
                  <a:lnTo>
                    <a:pt x="5410844" y="1000777"/>
                  </a:lnTo>
                  <a:lnTo>
                    <a:pt x="5499546" y="1011702"/>
                  </a:lnTo>
                  <a:lnTo>
                    <a:pt x="5588249" y="1022589"/>
                  </a:lnTo>
                  <a:lnTo>
                    <a:pt x="5676951" y="1033441"/>
                  </a:lnTo>
                  <a:lnTo>
                    <a:pt x="5765653" y="1044260"/>
                  </a:lnTo>
                  <a:lnTo>
                    <a:pt x="5854356" y="1055048"/>
                  </a:lnTo>
                  <a:lnTo>
                    <a:pt x="5943058" y="1065809"/>
                  </a:lnTo>
                  <a:lnTo>
                    <a:pt x="6031760" y="1076543"/>
                  </a:lnTo>
                  <a:lnTo>
                    <a:pt x="6120463" y="1087253"/>
                  </a:lnTo>
                  <a:lnTo>
                    <a:pt x="6209165" y="1097940"/>
                  </a:lnTo>
                  <a:lnTo>
                    <a:pt x="6297868" y="1108606"/>
                  </a:lnTo>
                  <a:lnTo>
                    <a:pt x="6386570" y="1119251"/>
                  </a:lnTo>
                  <a:lnTo>
                    <a:pt x="6475272" y="1129879"/>
                  </a:lnTo>
                  <a:lnTo>
                    <a:pt x="6563975" y="1140488"/>
                  </a:lnTo>
                  <a:lnTo>
                    <a:pt x="6652677" y="1151082"/>
                  </a:lnTo>
                  <a:lnTo>
                    <a:pt x="6741379" y="1161660"/>
                  </a:lnTo>
                  <a:lnTo>
                    <a:pt x="6830082" y="1172223"/>
                  </a:lnTo>
                  <a:lnTo>
                    <a:pt x="6918784" y="1182773"/>
                  </a:lnTo>
                  <a:lnTo>
                    <a:pt x="7007487" y="1193310"/>
                  </a:lnTo>
                  <a:lnTo>
                    <a:pt x="7007487" y="1775286"/>
                  </a:lnTo>
                  <a:lnTo>
                    <a:pt x="6918784" y="1753592"/>
                  </a:lnTo>
                  <a:lnTo>
                    <a:pt x="6830082" y="1731910"/>
                  </a:lnTo>
                  <a:lnTo>
                    <a:pt x="6741379" y="1710242"/>
                  </a:lnTo>
                  <a:lnTo>
                    <a:pt x="6652677" y="1688589"/>
                  </a:lnTo>
                  <a:lnTo>
                    <a:pt x="6563975" y="1666951"/>
                  </a:lnTo>
                  <a:lnTo>
                    <a:pt x="6475272" y="1645329"/>
                  </a:lnTo>
                  <a:lnTo>
                    <a:pt x="6386570" y="1623725"/>
                  </a:lnTo>
                  <a:lnTo>
                    <a:pt x="6297868" y="1602139"/>
                  </a:lnTo>
                  <a:lnTo>
                    <a:pt x="6209165" y="1580574"/>
                  </a:lnTo>
                  <a:lnTo>
                    <a:pt x="6120463" y="1559029"/>
                  </a:lnTo>
                  <a:lnTo>
                    <a:pt x="6031760" y="1537508"/>
                  </a:lnTo>
                  <a:lnTo>
                    <a:pt x="5943058" y="1516011"/>
                  </a:lnTo>
                  <a:lnTo>
                    <a:pt x="5854356" y="1494540"/>
                  </a:lnTo>
                  <a:lnTo>
                    <a:pt x="5765653" y="1473097"/>
                  </a:lnTo>
                  <a:lnTo>
                    <a:pt x="5676951" y="1451684"/>
                  </a:lnTo>
                  <a:lnTo>
                    <a:pt x="5588249" y="1430304"/>
                  </a:lnTo>
                  <a:lnTo>
                    <a:pt x="5499546" y="1408960"/>
                  </a:lnTo>
                  <a:lnTo>
                    <a:pt x="5410844" y="1387654"/>
                  </a:lnTo>
                  <a:lnTo>
                    <a:pt x="5322142" y="1366388"/>
                  </a:lnTo>
                  <a:lnTo>
                    <a:pt x="5233439" y="1345168"/>
                  </a:lnTo>
                  <a:lnTo>
                    <a:pt x="5144737" y="1323997"/>
                  </a:lnTo>
                  <a:lnTo>
                    <a:pt x="5056034" y="1302878"/>
                  </a:lnTo>
                  <a:lnTo>
                    <a:pt x="4967332" y="1281817"/>
                  </a:lnTo>
                  <a:lnTo>
                    <a:pt x="4878630" y="1260818"/>
                  </a:lnTo>
                  <a:lnTo>
                    <a:pt x="4789927" y="1239889"/>
                  </a:lnTo>
                  <a:lnTo>
                    <a:pt x="4701225" y="1219034"/>
                  </a:lnTo>
                  <a:lnTo>
                    <a:pt x="4612523" y="1198262"/>
                  </a:lnTo>
                  <a:lnTo>
                    <a:pt x="4523820" y="1177580"/>
                  </a:lnTo>
                  <a:lnTo>
                    <a:pt x="4435118" y="1156997"/>
                  </a:lnTo>
                  <a:lnTo>
                    <a:pt x="4346416" y="1136523"/>
                  </a:lnTo>
                  <a:lnTo>
                    <a:pt x="4257713" y="1116169"/>
                  </a:lnTo>
                  <a:lnTo>
                    <a:pt x="4169011" y="1095946"/>
                  </a:lnTo>
                  <a:lnTo>
                    <a:pt x="4080308" y="1075868"/>
                  </a:lnTo>
                  <a:lnTo>
                    <a:pt x="3991606" y="1055949"/>
                  </a:lnTo>
                  <a:lnTo>
                    <a:pt x="3902904" y="1036205"/>
                  </a:lnTo>
                  <a:lnTo>
                    <a:pt x="3814201" y="1016653"/>
                  </a:lnTo>
                  <a:lnTo>
                    <a:pt x="3725499" y="997311"/>
                  </a:lnTo>
                  <a:lnTo>
                    <a:pt x="3636797" y="978197"/>
                  </a:lnTo>
                  <a:lnTo>
                    <a:pt x="3548094" y="959332"/>
                  </a:lnTo>
                  <a:lnTo>
                    <a:pt x="3459392" y="940737"/>
                  </a:lnTo>
                  <a:lnTo>
                    <a:pt x="3370689" y="922430"/>
                  </a:lnTo>
                  <a:lnTo>
                    <a:pt x="3281987" y="904433"/>
                  </a:lnTo>
                  <a:lnTo>
                    <a:pt x="3193285" y="886763"/>
                  </a:lnTo>
                  <a:lnTo>
                    <a:pt x="3104582" y="869436"/>
                  </a:lnTo>
                  <a:lnTo>
                    <a:pt x="3015880" y="852467"/>
                  </a:lnTo>
                  <a:lnTo>
                    <a:pt x="2927178" y="835864"/>
                  </a:lnTo>
                  <a:lnTo>
                    <a:pt x="2838475" y="819633"/>
                  </a:lnTo>
                  <a:lnTo>
                    <a:pt x="2749773" y="803776"/>
                  </a:lnTo>
                  <a:lnTo>
                    <a:pt x="2661071" y="788290"/>
                  </a:lnTo>
                  <a:lnTo>
                    <a:pt x="2572368" y="773167"/>
                  </a:lnTo>
                  <a:lnTo>
                    <a:pt x="2483666" y="758396"/>
                  </a:lnTo>
                  <a:lnTo>
                    <a:pt x="2394963" y="743963"/>
                  </a:lnTo>
                  <a:lnTo>
                    <a:pt x="2306261" y="729850"/>
                  </a:lnTo>
                  <a:lnTo>
                    <a:pt x="2217559" y="716038"/>
                  </a:lnTo>
                  <a:lnTo>
                    <a:pt x="2128856" y="702508"/>
                  </a:lnTo>
                  <a:lnTo>
                    <a:pt x="2040154" y="689240"/>
                  </a:lnTo>
                  <a:lnTo>
                    <a:pt x="1951452" y="676213"/>
                  </a:lnTo>
                  <a:lnTo>
                    <a:pt x="1862749" y="663407"/>
                  </a:lnTo>
                  <a:lnTo>
                    <a:pt x="1774047" y="650803"/>
                  </a:lnTo>
                  <a:lnTo>
                    <a:pt x="1685344" y="638385"/>
                  </a:lnTo>
                  <a:lnTo>
                    <a:pt x="1596642" y="626136"/>
                  </a:lnTo>
                  <a:lnTo>
                    <a:pt x="1507940" y="614040"/>
                  </a:lnTo>
                  <a:lnTo>
                    <a:pt x="1419237" y="602083"/>
                  </a:lnTo>
                  <a:lnTo>
                    <a:pt x="1330535" y="590253"/>
                  </a:lnTo>
                  <a:lnTo>
                    <a:pt x="1241833" y="578539"/>
                  </a:lnTo>
                  <a:lnTo>
                    <a:pt x="1153130" y="566930"/>
                  </a:lnTo>
                  <a:lnTo>
                    <a:pt x="1064428" y="555416"/>
                  </a:lnTo>
                  <a:lnTo>
                    <a:pt x="975726" y="543990"/>
                  </a:lnTo>
                  <a:lnTo>
                    <a:pt x="887023" y="532642"/>
                  </a:lnTo>
                  <a:lnTo>
                    <a:pt x="798321" y="521368"/>
                  </a:lnTo>
                  <a:lnTo>
                    <a:pt x="709618" y="510159"/>
                  </a:lnTo>
                  <a:lnTo>
                    <a:pt x="620916" y="499012"/>
                  </a:lnTo>
                  <a:lnTo>
                    <a:pt x="532214" y="487920"/>
                  </a:lnTo>
                  <a:lnTo>
                    <a:pt x="443511" y="476879"/>
                  </a:lnTo>
                  <a:lnTo>
                    <a:pt x="354809" y="465886"/>
                  </a:lnTo>
                  <a:lnTo>
                    <a:pt x="266107" y="454936"/>
                  </a:lnTo>
                  <a:lnTo>
                    <a:pt x="177404" y="444026"/>
                  </a:lnTo>
                  <a:lnTo>
                    <a:pt x="88702" y="433153"/>
                  </a:lnTo>
                  <a:lnTo>
                    <a:pt x="0" y="4223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726517"/>
              <a:ext cx="7007487" cy="1193310"/>
            </a:xfrm>
            <a:custGeom>
              <a:avLst/>
              <a:pathLst>
                <a:path w="7007487" h="1193310">
                  <a:moveTo>
                    <a:pt x="0" y="0"/>
                  </a:moveTo>
                  <a:lnTo>
                    <a:pt x="88702" y="21392"/>
                  </a:lnTo>
                  <a:lnTo>
                    <a:pt x="177404" y="42751"/>
                  </a:lnTo>
                  <a:lnTo>
                    <a:pt x="266107" y="64072"/>
                  </a:lnTo>
                  <a:lnTo>
                    <a:pt x="354809" y="85353"/>
                  </a:lnTo>
                  <a:lnTo>
                    <a:pt x="443511" y="106591"/>
                  </a:lnTo>
                  <a:lnTo>
                    <a:pt x="532214" y="127782"/>
                  </a:lnTo>
                  <a:lnTo>
                    <a:pt x="620916" y="148922"/>
                  </a:lnTo>
                  <a:lnTo>
                    <a:pt x="709618" y="170006"/>
                  </a:lnTo>
                  <a:lnTo>
                    <a:pt x="798321" y="191029"/>
                  </a:lnTo>
                  <a:lnTo>
                    <a:pt x="887023" y="211986"/>
                  </a:lnTo>
                  <a:lnTo>
                    <a:pt x="975726" y="232870"/>
                  </a:lnTo>
                  <a:lnTo>
                    <a:pt x="1064428" y="253675"/>
                  </a:lnTo>
                  <a:lnTo>
                    <a:pt x="1153130" y="274392"/>
                  </a:lnTo>
                  <a:lnTo>
                    <a:pt x="1241833" y="295014"/>
                  </a:lnTo>
                  <a:lnTo>
                    <a:pt x="1330535" y="315532"/>
                  </a:lnTo>
                  <a:lnTo>
                    <a:pt x="1419237" y="335933"/>
                  </a:lnTo>
                  <a:lnTo>
                    <a:pt x="1507940" y="356208"/>
                  </a:lnTo>
                  <a:lnTo>
                    <a:pt x="1596642" y="376344"/>
                  </a:lnTo>
                  <a:lnTo>
                    <a:pt x="1685344" y="396325"/>
                  </a:lnTo>
                  <a:lnTo>
                    <a:pt x="1774047" y="416139"/>
                  </a:lnTo>
                  <a:lnTo>
                    <a:pt x="1862749" y="435767"/>
                  </a:lnTo>
                  <a:lnTo>
                    <a:pt x="1951452" y="455192"/>
                  </a:lnTo>
                  <a:lnTo>
                    <a:pt x="2040154" y="474396"/>
                  </a:lnTo>
                  <a:lnTo>
                    <a:pt x="2128856" y="493359"/>
                  </a:lnTo>
                  <a:lnTo>
                    <a:pt x="2217559" y="512061"/>
                  </a:lnTo>
                  <a:lnTo>
                    <a:pt x="2306261" y="530481"/>
                  </a:lnTo>
                  <a:lnTo>
                    <a:pt x="2394963" y="548600"/>
                  </a:lnTo>
                  <a:lnTo>
                    <a:pt x="2483666" y="566398"/>
                  </a:lnTo>
                  <a:lnTo>
                    <a:pt x="2572368" y="583858"/>
                  </a:lnTo>
                  <a:lnTo>
                    <a:pt x="2661071" y="600967"/>
                  </a:lnTo>
                  <a:lnTo>
                    <a:pt x="2749773" y="617712"/>
                  </a:lnTo>
                  <a:lnTo>
                    <a:pt x="2838475" y="634087"/>
                  </a:lnTo>
                  <a:lnTo>
                    <a:pt x="2927178" y="650087"/>
                  </a:lnTo>
                  <a:lnTo>
                    <a:pt x="3015880" y="665715"/>
                  </a:lnTo>
                  <a:lnTo>
                    <a:pt x="3104582" y="680977"/>
                  </a:lnTo>
                  <a:lnTo>
                    <a:pt x="3193285" y="695882"/>
                  </a:lnTo>
                  <a:lnTo>
                    <a:pt x="3281987" y="710443"/>
                  </a:lnTo>
                  <a:lnTo>
                    <a:pt x="3370689" y="724677"/>
                  </a:lnTo>
                  <a:lnTo>
                    <a:pt x="3459392" y="738603"/>
                  </a:lnTo>
                  <a:lnTo>
                    <a:pt x="3548094" y="752238"/>
                  </a:lnTo>
                  <a:lnTo>
                    <a:pt x="3636797" y="765605"/>
                  </a:lnTo>
                  <a:lnTo>
                    <a:pt x="3725499" y="778723"/>
                  </a:lnTo>
                  <a:lnTo>
                    <a:pt x="3814201" y="791612"/>
                  </a:lnTo>
                  <a:lnTo>
                    <a:pt x="3902904" y="804291"/>
                  </a:lnTo>
                  <a:lnTo>
                    <a:pt x="3991606" y="816778"/>
                  </a:lnTo>
                  <a:lnTo>
                    <a:pt x="4080308" y="829091"/>
                  </a:lnTo>
                  <a:lnTo>
                    <a:pt x="4169011" y="841245"/>
                  </a:lnTo>
                  <a:lnTo>
                    <a:pt x="4257713" y="853253"/>
                  </a:lnTo>
                  <a:lnTo>
                    <a:pt x="4346416" y="865130"/>
                  </a:lnTo>
                  <a:lnTo>
                    <a:pt x="4435118" y="876888"/>
                  </a:lnTo>
                  <a:lnTo>
                    <a:pt x="4523820" y="888536"/>
                  </a:lnTo>
                  <a:lnTo>
                    <a:pt x="4612523" y="900086"/>
                  </a:lnTo>
                  <a:lnTo>
                    <a:pt x="4701225" y="911545"/>
                  </a:lnTo>
                  <a:lnTo>
                    <a:pt x="4789927" y="922922"/>
                  </a:lnTo>
                  <a:lnTo>
                    <a:pt x="4878630" y="934224"/>
                  </a:lnTo>
                  <a:lnTo>
                    <a:pt x="4967332" y="945457"/>
                  </a:lnTo>
                  <a:lnTo>
                    <a:pt x="5056034" y="956627"/>
                  </a:lnTo>
                  <a:lnTo>
                    <a:pt x="5144737" y="967740"/>
                  </a:lnTo>
                  <a:lnTo>
                    <a:pt x="5233439" y="978800"/>
                  </a:lnTo>
                  <a:lnTo>
                    <a:pt x="5322142" y="989811"/>
                  </a:lnTo>
                  <a:lnTo>
                    <a:pt x="5410844" y="1000777"/>
                  </a:lnTo>
                  <a:lnTo>
                    <a:pt x="5499546" y="1011702"/>
                  </a:lnTo>
                  <a:lnTo>
                    <a:pt x="5588249" y="1022589"/>
                  </a:lnTo>
                  <a:lnTo>
                    <a:pt x="5676951" y="1033441"/>
                  </a:lnTo>
                  <a:lnTo>
                    <a:pt x="5765653" y="1044260"/>
                  </a:lnTo>
                  <a:lnTo>
                    <a:pt x="5854356" y="1055048"/>
                  </a:lnTo>
                  <a:lnTo>
                    <a:pt x="5943058" y="1065809"/>
                  </a:lnTo>
                  <a:lnTo>
                    <a:pt x="6031760" y="1076543"/>
                  </a:lnTo>
                  <a:lnTo>
                    <a:pt x="6120463" y="1087253"/>
                  </a:lnTo>
                  <a:lnTo>
                    <a:pt x="6209165" y="1097940"/>
                  </a:lnTo>
                  <a:lnTo>
                    <a:pt x="6297868" y="1108606"/>
                  </a:lnTo>
                  <a:lnTo>
                    <a:pt x="6386570" y="1119251"/>
                  </a:lnTo>
                  <a:lnTo>
                    <a:pt x="6475272" y="1129879"/>
                  </a:lnTo>
                  <a:lnTo>
                    <a:pt x="6563975" y="1140488"/>
                  </a:lnTo>
                  <a:lnTo>
                    <a:pt x="6652677" y="1151082"/>
                  </a:lnTo>
                  <a:lnTo>
                    <a:pt x="6741379" y="1161660"/>
                  </a:lnTo>
                  <a:lnTo>
                    <a:pt x="6830082" y="1172223"/>
                  </a:lnTo>
                  <a:lnTo>
                    <a:pt x="6918784" y="1182773"/>
                  </a:lnTo>
                  <a:lnTo>
                    <a:pt x="7007487" y="11933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148832"/>
              <a:ext cx="7007487" cy="1352972"/>
            </a:xfrm>
            <a:custGeom>
              <a:avLst/>
              <a:pathLst>
                <a:path w="7007487" h="1352972">
                  <a:moveTo>
                    <a:pt x="7007487" y="1352972"/>
                  </a:moveTo>
                  <a:lnTo>
                    <a:pt x="6918784" y="1331277"/>
                  </a:lnTo>
                  <a:lnTo>
                    <a:pt x="6830082" y="1309596"/>
                  </a:lnTo>
                  <a:lnTo>
                    <a:pt x="6741379" y="1287928"/>
                  </a:lnTo>
                  <a:lnTo>
                    <a:pt x="6652677" y="1266274"/>
                  </a:lnTo>
                  <a:lnTo>
                    <a:pt x="6563975" y="1244636"/>
                  </a:lnTo>
                  <a:lnTo>
                    <a:pt x="6475272" y="1223015"/>
                  </a:lnTo>
                  <a:lnTo>
                    <a:pt x="6386570" y="1201411"/>
                  </a:lnTo>
                  <a:lnTo>
                    <a:pt x="6297868" y="1179825"/>
                  </a:lnTo>
                  <a:lnTo>
                    <a:pt x="6209165" y="1158259"/>
                  </a:lnTo>
                  <a:lnTo>
                    <a:pt x="6120463" y="1136715"/>
                  </a:lnTo>
                  <a:lnTo>
                    <a:pt x="6031760" y="1115193"/>
                  </a:lnTo>
                  <a:lnTo>
                    <a:pt x="5943058" y="1093696"/>
                  </a:lnTo>
                  <a:lnTo>
                    <a:pt x="5854356" y="1072225"/>
                  </a:lnTo>
                  <a:lnTo>
                    <a:pt x="5765653" y="1050782"/>
                  </a:lnTo>
                  <a:lnTo>
                    <a:pt x="5676951" y="1029370"/>
                  </a:lnTo>
                  <a:lnTo>
                    <a:pt x="5588249" y="1007990"/>
                  </a:lnTo>
                  <a:lnTo>
                    <a:pt x="5499546" y="986645"/>
                  </a:lnTo>
                  <a:lnTo>
                    <a:pt x="5410844" y="965339"/>
                  </a:lnTo>
                  <a:lnTo>
                    <a:pt x="5322142" y="944074"/>
                  </a:lnTo>
                  <a:lnTo>
                    <a:pt x="5233439" y="922854"/>
                  </a:lnTo>
                  <a:lnTo>
                    <a:pt x="5144737" y="901682"/>
                  </a:lnTo>
                  <a:lnTo>
                    <a:pt x="5056034" y="880563"/>
                  </a:lnTo>
                  <a:lnTo>
                    <a:pt x="4967332" y="859502"/>
                  </a:lnTo>
                  <a:lnTo>
                    <a:pt x="4878630" y="838504"/>
                  </a:lnTo>
                  <a:lnTo>
                    <a:pt x="4789927" y="817574"/>
                  </a:lnTo>
                  <a:lnTo>
                    <a:pt x="4701225" y="796720"/>
                  </a:lnTo>
                  <a:lnTo>
                    <a:pt x="4612523" y="775948"/>
                  </a:lnTo>
                  <a:lnTo>
                    <a:pt x="4523820" y="755266"/>
                  </a:lnTo>
                  <a:lnTo>
                    <a:pt x="4435118" y="734683"/>
                  </a:lnTo>
                  <a:lnTo>
                    <a:pt x="4346416" y="714209"/>
                  </a:lnTo>
                  <a:lnTo>
                    <a:pt x="4257713" y="693854"/>
                  </a:lnTo>
                  <a:lnTo>
                    <a:pt x="4169011" y="673632"/>
                  </a:lnTo>
                  <a:lnTo>
                    <a:pt x="4080308" y="653554"/>
                  </a:lnTo>
                  <a:lnTo>
                    <a:pt x="3991606" y="633635"/>
                  </a:lnTo>
                  <a:lnTo>
                    <a:pt x="3902904" y="613891"/>
                  </a:lnTo>
                  <a:lnTo>
                    <a:pt x="3814201" y="594339"/>
                  </a:lnTo>
                  <a:lnTo>
                    <a:pt x="3725499" y="574996"/>
                  </a:lnTo>
                  <a:lnTo>
                    <a:pt x="3636797" y="555882"/>
                  </a:lnTo>
                  <a:lnTo>
                    <a:pt x="3548094" y="537018"/>
                  </a:lnTo>
                  <a:lnTo>
                    <a:pt x="3459392" y="518422"/>
                  </a:lnTo>
                  <a:lnTo>
                    <a:pt x="3370689" y="500116"/>
                  </a:lnTo>
                  <a:lnTo>
                    <a:pt x="3281987" y="482119"/>
                  </a:lnTo>
                  <a:lnTo>
                    <a:pt x="3193285" y="464449"/>
                  </a:lnTo>
                  <a:lnTo>
                    <a:pt x="3104582" y="447122"/>
                  </a:lnTo>
                  <a:lnTo>
                    <a:pt x="3015880" y="430152"/>
                  </a:lnTo>
                  <a:lnTo>
                    <a:pt x="2927178" y="413549"/>
                  </a:lnTo>
                  <a:lnTo>
                    <a:pt x="2838475" y="397318"/>
                  </a:lnTo>
                  <a:lnTo>
                    <a:pt x="2749773" y="381461"/>
                  </a:lnTo>
                  <a:lnTo>
                    <a:pt x="2661071" y="365975"/>
                  </a:lnTo>
                  <a:lnTo>
                    <a:pt x="2572368" y="350852"/>
                  </a:lnTo>
                  <a:lnTo>
                    <a:pt x="2483666" y="336081"/>
                  </a:lnTo>
                  <a:lnTo>
                    <a:pt x="2394963" y="321648"/>
                  </a:lnTo>
                  <a:lnTo>
                    <a:pt x="2306261" y="307535"/>
                  </a:lnTo>
                  <a:lnTo>
                    <a:pt x="2217559" y="293724"/>
                  </a:lnTo>
                  <a:lnTo>
                    <a:pt x="2128856" y="280194"/>
                  </a:lnTo>
                  <a:lnTo>
                    <a:pt x="2040154" y="266925"/>
                  </a:lnTo>
                  <a:lnTo>
                    <a:pt x="1951452" y="253898"/>
                  </a:lnTo>
                  <a:lnTo>
                    <a:pt x="1862749" y="241092"/>
                  </a:lnTo>
                  <a:lnTo>
                    <a:pt x="1774047" y="228489"/>
                  </a:lnTo>
                  <a:lnTo>
                    <a:pt x="1685344" y="216071"/>
                  </a:lnTo>
                  <a:lnTo>
                    <a:pt x="1596642" y="203821"/>
                  </a:lnTo>
                  <a:lnTo>
                    <a:pt x="1507940" y="191725"/>
                  </a:lnTo>
                  <a:lnTo>
                    <a:pt x="1419237" y="179769"/>
                  </a:lnTo>
                  <a:lnTo>
                    <a:pt x="1330535" y="167939"/>
                  </a:lnTo>
                  <a:lnTo>
                    <a:pt x="1241833" y="156225"/>
                  </a:lnTo>
                  <a:lnTo>
                    <a:pt x="1153130" y="144615"/>
                  </a:lnTo>
                  <a:lnTo>
                    <a:pt x="1064428" y="133102"/>
                  </a:lnTo>
                  <a:lnTo>
                    <a:pt x="975726" y="121675"/>
                  </a:lnTo>
                  <a:lnTo>
                    <a:pt x="887023" y="110328"/>
                  </a:lnTo>
                  <a:lnTo>
                    <a:pt x="798321" y="99053"/>
                  </a:lnTo>
                  <a:lnTo>
                    <a:pt x="709618" y="87845"/>
                  </a:lnTo>
                  <a:lnTo>
                    <a:pt x="620916" y="76697"/>
                  </a:lnTo>
                  <a:lnTo>
                    <a:pt x="532214" y="65605"/>
                  </a:lnTo>
                  <a:lnTo>
                    <a:pt x="443511" y="54565"/>
                  </a:lnTo>
                  <a:lnTo>
                    <a:pt x="354809" y="43571"/>
                  </a:lnTo>
                  <a:lnTo>
                    <a:pt x="266107" y="32621"/>
                  </a:lnTo>
                  <a:lnTo>
                    <a:pt x="177404" y="21711"/>
                  </a:lnTo>
                  <a:lnTo>
                    <a:pt x="88702" y="1083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2937675"/>
              <a:ext cx="7007487" cy="1273141"/>
            </a:xfrm>
            <a:custGeom>
              <a:avLst/>
              <a:pathLst>
                <a:path w="7007487" h="1273141">
                  <a:moveTo>
                    <a:pt x="0" y="0"/>
                  </a:moveTo>
                  <a:lnTo>
                    <a:pt x="88702" y="16115"/>
                  </a:lnTo>
                  <a:lnTo>
                    <a:pt x="177404" y="32231"/>
                  </a:lnTo>
                  <a:lnTo>
                    <a:pt x="266107" y="48347"/>
                  </a:lnTo>
                  <a:lnTo>
                    <a:pt x="354809" y="64462"/>
                  </a:lnTo>
                  <a:lnTo>
                    <a:pt x="443511" y="80578"/>
                  </a:lnTo>
                  <a:lnTo>
                    <a:pt x="532214" y="96694"/>
                  </a:lnTo>
                  <a:lnTo>
                    <a:pt x="620916" y="112810"/>
                  </a:lnTo>
                  <a:lnTo>
                    <a:pt x="709618" y="128925"/>
                  </a:lnTo>
                  <a:lnTo>
                    <a:pt x="798321" y="145041"/>
                  </a:lnTo>
                  <a:lnTo>
                    <a:pt x="887023" y="161157"/>
                  </a:lnTo>
                  <a:lnTo>
                    <a:pt x="975726" y="177272"/>
                  </a:lnTo>
                  <a:lnTo>
                    <a:pt x="1064428" y="193388"/>
                  </a:lnTo>
                  <a:lnTo>
                    <a:pt x="1153130" y="209504"/>
                  </a:lnTo>
                  <a:lnTo>
                    <a:pt x="1241833" y="225620"/>
                  </a:lnTo>
                  <a:lnTo>
                    <a:pt x="1330535" y="241735"/>
                  </a:lnTo>
                  <a:lnTo>
                    <a:pt x="1419237" y="257851"/>
                  </a:lnTo>
                  <a:lnTo>
                    <a:pt x="1507940" y="273967"/>
                  </a:lnTo>
                  <a:lnTo>
                    <a:pt x="1596642" y="290082"/>
                  </a:lnTo>
                  <a:lnTo>
                    <a:pt x="1685344" y="306198"/>
                  </a:lnTo>
                  <a:lnTo>
                    <a:pt x="1774047" y="322314"/>
                  </a:lnTo>
                  <a:lnTo>
                    <a:pt x="1862749" y="338430"/>
                  </a:lnTo>
                  <a:lnTo>
                    <a:pt x="1951452" y="354545"/>
                  </a:lnTo>
                  <a:lnTo>
                    <a:pt x="2040154" y="370661"/>
                  </a:lnTo>
                  <a:lnTo>
                    <a:pt x="2128856" y="386777"/>
                  </a:lnTo>
                  <a:lnTo>
                    <a:pt x="2217559" y="402892"/>
                  </a:lnTo>
                  <a:lnTo>
                    <a:pt x="2306261" y="419008"/>
                  </a:lnTo>
                  <a:lnTo>
                    <a:pt x="2394963" y="435124"/>
                  </a:lnTo>
                  <a:lnTo>
                    <a:pt x="2483666" y="451240"/>
                  </a:lnTo>
                  <a:lnTo>
                    <a:pt x="2572368" y="467355"/>
                  </a:lnTo>
                  <a:lnTo>
                    <a:pt x="2661071" y="483471"/>
                  </a:lnTo>
                  <a:lnTo>
                    <a:pt x="2749773" y="499587"/>
                  </a:lnTo>
                  <a:lnTo>
                    <a:pt x="2838475" y="515702"/>
                  </a:lnTo>
                  <a:lnTo>
                    <a:pt x="2927178" y="531818"/>
                  </a:lnTo>
                  <a:lnTo>
                    <a:pt x="3015880" y="547934"/>
                  </a:lnTo>
                  <a:lnTo>
                    <a:pt x="3104582" y="564050"/>
                  </a:lnTo>
                  <a:lnTo>
                    <a:pt x="3193285" y="580165"/>
                  </a:lnTo>
                  <a:lnTo>
                    <a:pt x="3281987" y="596281"/>
                  </a:lnTo>
                  <a:lnTo>
                    <a:pt x="3370689" y="612397"/>
                  </a:lnTo>
                  <a:lnTo>
                    <a:pt x="3459392" y="628512"/>
                  </a:lnTo>
                  <a:lnTo>
                    <a:pt x="3548094" y="644628"/>
                  </a:lnTo>
                  <a:lnTo>
                    <a:pt x="3636797" y="660744"/>
                  </a:lnTo>
                  <a:lnTo>
                    <a:pt x="3725499" y="676860"/>
                  </a:lnTo>
                  <a:lnTo>
                    <a:pt x="3814201" y="692975"/>
                  </a:lnTo>
                  <a:lnTo>
                    <a:pt x="3902904" y="709091"/>
                  </a:lnTo>
                  <a:lnTo>
                    <a:pt x="3991606" y="725207"/>
                  </a:lnTo>
                  <a:lnTo>
                    <a:pt x="4080308" y="741322"/>
                  </a:lnTo>
                  <a:lnTo>
                    <a:pt x="4169011" y="757438"/>
                  </a:lnTo>
                  <a:lnTo>
                    <a:pt x="4257713" y="773554"/>
                  </a:lnTo>
                  <a:lnTo>
                    <a:pt x="4346416" y="789670"/>
                  </a:lnTo>
                  <a:lnTo>
                    <a:pt x="4435118" y="805785"/>
                  </a:lnTo>
                  <a:lnTo>
                    <a:pt x="4523820" y="821901"/>
                  </a:lnTo>
                  <a:lnTo>
                    <a:pt x="4612523" y="838017"/>
                  </a:lnTo>
                  <a:lnTo>
                    <a:pt x="4701225" y="854132"/>
                  </a:lnTo>
                  <a:lnTo>
                    <a:pt x="4789927" y="870248"/>
                  </a:lnTo>
                  <a:lnTo>
                    <a:pt x="4878630" y="886364"/>
                  </a:lnTo>
                  <a:lnTo>
                    <a:pt x="4967332" y="902480"/>
                  </a:lnTo>
                  <a:lnTo>
                    <a:pt x="5056034" y="918595"/>
                  </a:lnTo>
                  <a:lnTo>
                    <a:pt x="5144737" y="934711"/>
                  </a:lnTo>
                  <a:lnTo>
                    <a:pt x="5233439" y="950827"/>
                  </a:lnTo>
                  <a:lnTo>
                    <a:pt x="5322142" y="966942"/>
                  </a:lnTo>
                  <a:lnTo>
                    <a:pt x="5410844" y="983058"/>
                  </a:lnTo>
                  <a:lnTo>
                    <a:pt x="5499546" y="999174"/>
                  </a:lnTo>
                  <a:lnTo>
                    <a:pt x="5588249" y="1015290"/>
                  </a:lnTo>
                  <a:lnTo>
                    <a:pt x="5676951" y="1031405"/>
                  </a:lnTo>
                  <a:lnTo>
                    <a:pt x="5765653" y="1047521"/>
                  </a:lnTo>
                  <a:lnTo>
                    <a:pt x="5854356" y="1063637"/>
                  </a:lnTo>
                  <a:lnTo>
                    <a:pt x="5943058" y="1079752"/>
                  </a:lnTo>
                  <a:lnTo>
                    <a:pt x="6031760" y="1095868"/>
                  </a:lnTo>
                  <a:lnTo>
                    <a:pt x="6120463" y="1111984"/>
                  </a:lnTo>
                  <a:lnTo>
                    <a:pt x="6209165" y="1128100"/>
                  </a:lnTo>
                  <a:lnTo>
                    <a:pt x="6297868" y="1144215"/>
                  </a:lnTo>
                  <a:lnTo>
                    <a:pt x="6386570" y="1160331"/>
                  </a:lnTo>
                  <a:lnTo>
                    <a:pt x="6475272" y="1176447"/>
                  </a:lnTo>
                  <a:lnTo>
                    <a:pt x="6563975" y="1192562"/>
                  </a:lnTo>
                  <a:lnTo>
                    <a:pt x="6652677" y="1208678"/>
                  </a:lnTo>
                  <a:lnTo>
                    <a:pt x="6741379" y="1224794"/>
                  </a:lnTo>
                  <a:lnTo>
                    <a:pt x="6830082" y="1240910"/>
                  </a:lnTo>
                  <a:lnTo>
                    <a:pt x="6918784" y="1257025"/>
                  </a:lnTo>
                  <a:lnTo>
                    <a:pt x="7007487" y="1273141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417542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085992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754441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35.0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422890" y="578711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37.5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091340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15548" y="5921785"/>
              <a:ext cx="295088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3P%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2462"/>
              <a:ext cx="208756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3P% vs 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665"/>
              <a:ext cx="129519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-0.39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86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5038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21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6951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3125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481664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7271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897378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89686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06109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1198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22347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46124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79896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14038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669077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776769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55173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2136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41557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741228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60027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17863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96638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99764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357271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32837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314737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15066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94869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88246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96638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547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72532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65293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81623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48180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956613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962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75700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85449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385819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267349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2520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20290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40858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97337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13709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15437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018563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11940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329793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30289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756860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20661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429423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448263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94540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18234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18563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22388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75000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272203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44725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24201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66321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85120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05276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427284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41599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94170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12681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49949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307744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13668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761138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778908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02232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092853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749291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16136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210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74336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05358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456901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67678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44684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73643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700834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74301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44026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45795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526913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07785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64593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32549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69488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20661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53775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392812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501574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661014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457971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39830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610912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613051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895239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632466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45753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60768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51348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97337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09883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363195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03219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66979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20332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92442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97666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55502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45424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568378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88616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841928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77469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33906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871545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142956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52746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777839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248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03877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66691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50278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45054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51348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637814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163935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36745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345424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91701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12968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218892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10254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196267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636745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761138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93429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500505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89645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13709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610912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15807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836004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824157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326584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46782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62166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23499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255502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21360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14737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77510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09842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259349" y="3134243"/>
              <a:ext cx="7007487" cy="635533"/>
            </a:xfrm>
            <a:custGeom>
              <a:avLst/>
              <a:pathLst>
                <a:path w="7007487" h="635533">
                  <a:moveTo>
                    <a:pt x="0" y="0"/>
                  </a:moveTo>
                  <a:lnTo>
                    <a:pt x="88702" y="7156"/>
                  </a:lnTo>
                  <a:lnTo>
                    <a:pt x="177404" y="14293"/>
                  </a:lnTo>
                  <a:lnTo>
                    <a:pt x="266107" y="21407"/>
                  </a:lnTo>
                  <a:lnTo>
                    <a:pt x="354809" y="28499"/>
                  </a:lnTo>
                  <a:lnTo>
                    <a:pt x="443511" y="35565"/>
                  </a:lnTo>
                  <a:lnTo>
                    <a:pt x="532214" y="42605"/>
                  </a:lnTo>
                  <a:lnTo>
                    <a:pt x="620916" y="49615"/>
                  </a:lnTo>
                  <a:lnTo>
                    <a:pt x="709618" y="56595"/>
                  </a:lnTo>
                  <a:lnTo>
                    <a:pt x="798321" y="63541"/>
                  </a:lnTo>
                  <a:lnTo>
                    <a:pt x="887023" y="70450"/>
                  </a:lnTo>
                  <a:lnTo>
                    <a:pt x="975726" y="77320"/>
                  </a:lnTo>
                  <a:lnTo>
                    <a:pt x="1064428" y="84147"/>
                  </a:lnTo>
                  <a:lnTo>
                    <a:pt x="1153130" y="90928"/>
                  </a:lnTo>
                  <a:lnTo>
                    <a:pt x="1241833" y="97658"/>
                  </a:lnTo>
                  <a:lnTo>
                    <a:pt x="1330535" y="104333"/>
                  </a:lnTo>
                  <a:lnTo>
                    <a:pt x="1419237" y="110948"/>
                  </a:lnTo>
                  <a:lnTo>
                    <a:pt x="1507940" y="117497"/>
                  </a:lnTo>
                  <a:lnTo>
                    <a:pt x="1596642" y="123974"/>
                  </a:lnTo>
                  <a:lnTo>
                    <a:pt x="1685344" y="130372"/>
                  </a:lnTo>
                  <a:lnTo>
                    <a:pt x="1774047" y="136682"/>
                  </a:lnTo>
                  <a:lnTo>
                    <a:pt x="1862749" y="142897"/>
                  </a:lnTo>
                  <a:lnTo>
                    <a:pt x="1951452" y="149006"/>
                  </a:lnTo>
                  <a:lnTo>
                    <a:pt x="2040154" y="154997"/>
                  </a:lnTo>
                  <a:lnTo>
                    <a:pt x="2128856" y="160860"/>
                  </a:lnTo>
                  <a:lnTo>
                    <a:pt x="2217559" y="166579"/>
                  </a:lnTo>
                  <a:lnTo>
                    <a:pt x="2306261" y="172140"/>
                  </a:lnTo>
                  <a:lnTo>
                    <a:pt x="2394963" y="177526"/>
                  </a:lnTo>
                  <a:lnTo>
                    <a:pt x="2483666" y="182717"/>
                  </a:lnTo>
                  <a:lnTo>
                    <a:pt x="2572368" y="187694"/>
                  </a:lnTo>
                  <a:lnTo>
                    <a:pt x="2661071" y="192433"/>
                  </a:lnTo>
                  <a:lnTo>
                    <a:pt x="2749773" y="196910"/>
                  </a:lnTo>
                  <a:lnTo>
                    <a:pt x="2838475" y="201101"/>
                  </a:lnTo>
                  <a:lnTo>
                    <a:pt x="2927178" y="204977"/>
                  </a:lnTo>
                  <a:lnTo>
                    <a:pt x="3015880" y="208512"/>
                  </a:lnTo>
                  <a:lnTo>
                    <a:pt x="3104582" y="211680"/>
                  </a:lnTo>
                  <a:lnTo>
                    <a:pt x="3193285" y="214453"/>
                  </a:lnTo>
                  <a:lnTo>
                    <a:pt x="3281987" y="216808"/>
                  </a:lnTo>
                  <a:lnTo>
                    <a:pt x="3370689" y="218725"/>
                  </a:lnTo>
                  <a:lnTo>
                    <a:pt x="3459392" y="220188"/>
                  </a:lnTo>
                  <a:lnTo>
                    <a:pt x="3548094" y="221188"/>
                  </a:lnTo>
                  <a:lnTo>
                    <a:pt x="3636797" y="221719"/>
                  </a:lnTo>
                  <a:lnTo>
                    <a:pt x="3725499" y="221785"/>
                  </a:lnTo>
                  <a:lnTo>
                    <a:pt x="3814201" y="221393"/>
                  </a:lnTo>
                  <a:lnTo>
                    <a:pt x="3902904" y="220560"/>
                  </a:lnTo>
                  <a:lnTo>
                    <a:pt x="3991606" y="219303"/>
                  </a:lnTo>
                  <a:lnTo>
                    <a:pt x="4080308" y="217646"/>
                  </a:lnTo>
                  <a:lnTo>
                    <a:pt x="4169011" y="215614"/>
                  </a:lnTo>
                  <a:lnTo>
                    <a:pt x="4257713" y="213234"/>
                  </a:lnTo>
                  <a:lnTo>
                    <a:pt x="4346416" y="210533"/>
                  </a:lnTo>
                  <a:lnTo>
                    <a:pt x="4435118" y="207539"/>
                  </a:lnTo>
                  <a:lnTo>
                    <a:pt x="4523820" y="204277"/>
                  </a:lnTo>
                  <a:lnTo>
                    <a:pt x="4612523" y="200771"/>
                  </a:lnTo>
                  <a:lnTo>
                    <a:pt x="4701225" y="197046"/>
                  </a:lnTo>
                  <a:lnTo>
                    <a:pt x="4789927" y="193121"/>
                  </a:lnTo>
                  <a:lnTo>
                    <a:pt x="4878630" y="189016"/>
                  </a:lnTo>
                  <a:lnTo>
                    <a:pt x="4967332" y="184748"/>
                  </a:lnTo>
                  <a:lnTo>
                    <a:pt x="5056034" y="180334"/>
                  </a:lnTo>
                  <a:lnTo>
                    <a:pt x="5144737" y="175787"/>
                  </a:lnTo>
                  <a:lnTo>
                    <a:pt x="5233439" y="171121"/>
                  </a:lnTo>
                  <a:lnTo>
                    <a:pt x="5322142" y="166346"/>
                  </a:lnTo>
                  <a:lnTo>
                    <a:pt x="5410844" y="161472"/>
                  </a:lnTo>
                  <a:lnTo>
                    <a:pt x="5499546" y="156509"/>
                  </a:lnTo>
                  <a:lnTo>
                    <a:pt x="5588249" y="151466"/>
                  </a:lnTo>
                  <a:lnTo>
                    <a:pt x="5676951" y="146348"/>
                  </a:lnTo>
                  <a:lnTo>
                    <a:pt x="5765653" y="141163"/>
                  </a:lnTo>
                  <a:lnTo>
                    <a:pt x="5854356" y="135916"/>
                  </a:lnTo>
                  <a:lnTo>
                    <a:pt x="5943058" y="130613"/>
                  </a:lnTo>
                  <a:lnTo>
                    <a:pt x="6031760" y="125258"/>
                  </a:lnTo>
                  <a:lnTo>
                    <a:pt x="6120463" y="119856"/>
                  </a:lnTo>
                  <a:lnTo>
                    <a:pt x="6209165" y="114411"/>
                  </a:lnTo>
                  <a:lnTo>
                    <a:pt x="6297868" y="108925"/>
                  </a:lnTo>
                  <a:lnTo>
                    <a:pt x="6386570" y="103402"/>
                  </a:lnTo>
                  <a:lnTo>
                    <a:pt x="6475272" y="97845"/>
                  </a:lnTo>
                  <a:lnTo>
                    <a:pt x="6563975" y="92256"/>
                  </a:lnTo>
                  <a:lnTo>
                    <a:pt x="6652677" y="86637"/>
                  </a:lnTo>
                  <a:lnTo>
                    <a:pt x="6741379" y="80991"/>
                  </a:lnTo>
                  <a:lnTo>
                    <a:pt x="6830082" y="75320"/>
                  </a:lnTo>
                  <a:lnTo>
                    <a:pt x="6918784" y="69625"/>
                  </a:lnTo>
                  <a:lnTo>
                    <a:pt x="7007487" y="63907"/>
                  </a:lnTo>
                  <a:lnTo>
                    <a:pt x="7007487" y="635533"/>
                  </a:lnTo>
                  <a:lnTo>
                    <a:pt x="6918784" y="628402"/>
                  </a:lnTo>
                  <a:lnTo>
                    <a:pt x="6830082" y="621293"/>
                  </a:lnTo>
                  <a:lnTo>
                    <a:pt x="6741379" y="614207"/>
                  </a:lnTo>
                  <a:lnTo>
                    <a:pt x="6652677" y="607148"/>
                  </a:lnTo>
                  <a:lnTo>
                    <a:pt x="6563975" y="600115"/>
                  </a:lnTo>
                  <a:lnTo>
                    <a:pt x="6475272" y="593112"/>
                  </a:lnTo>
                  <a:lnTo>
                    <a:pt x="6386570" y="586141"/>
                  </a:lnTo>
                  <a:lnTo>
                    <a:pt x="6297868" y="579204"/>
                  </a:lnTo>
                  <a:lnTo>
                    <a:pt x="6209165" y="572304"/>
                  </a:lnTo>
                  <a:lnTo>
                    <a:pt x="6120463" y="565444"/>
                  </a:lnTo>
                  <a:lnTo>
                    <a:pt x="6031760" y="558628"/>
                  </a:lnTo>
                  <a:lnTo>
                    <a:pt x="5943058" y="551860"/>
                  </a:lnTo>
                  <a:lnTo>
                    <a:pt x="5854356" y="545143"/>
                  </a:lnTo>
                  <a:lnTo>
                    <a:pt x="5765653" y="538482"/>
                  </a:lnTo>
                  <a:lnTo>
                    <a:pt x="5676951" y="531883"/>
                  </a:lnTo>
                  <a:lnTo>
                    <a:pt x="5588249" y="525352"/>
                  </a:lnTo>
                  <a:lnTo>
                    <a:pt x="5499546" y="518894"/>
                  </a:lnTo>
                  <a:lnTo>
                    <a:pt x="5410844" y="512517"/>
                  </a:lnTo>
                  <a:lnTo>
                    <a:pt x="5322142" y="506230"/>
                  </a:lnTo>
                  <a:lnTo>
                    <a:pt x="5233439" y="500041"/>
                  </a:lnTo>
                  <a:lnTo>
                    <a:pt x="5144737" y="493960"/>
                  </a:lnTo>
                  <a:lnTo>
                    <a:pt x="5056034" y="487999"/>
                  </a:lnTo>
                  <a:lnTo>
                    <a:pt x="4967332" y="482171"/>
                  </a:lnTo>
                  <a:lnTo>
                    <a:pt x="4878630" y="476490"/>
                  </a:lnTo>
                  <a:lnTo>
                    <a:pt x="4789927" y="470971"/>
                  </a:lnTo>
                  <a:lnTo>
                    <a:pt x="4701225" y="465632"/>
                  </a:lnTo>
                  <a:lnTo>
                    <a:pt x="4612523" y="460492"/>
                  </a:lnTo>
                  <a:lnTo>
                    <a:pt x="4523820" y="455573"/>
                  </a:lnTo>
                  <a:lnTo>
                    <a:pt x="4435118" y="450897"/>
                  </a:lnTo>
                  <a:lnTo>
                    <a:pt x="4346416" y="446488"/>
                  </a:lnTo>
                  <a:lnTo>
                    <a:pt x="4257713" y="442374"/>
                  </a:lnTo>
                  <a:lnTo>
                    <a:pt x="4169011" y="438580"/>
                  </a:lnTo>
                  <a:lnTo>
                    <a:pt x="4080308" y="435134"/>
                  </a:lnTo>
                  <a:lnTo>
                    <a:pt x="3991606" y="432063"/>
                  </a:lnTo>
                  <a:lnTo>
                    <a:pt x="3902904" y="429392"/>
                  </a:lnTo>
                  <a:lnTo>
                    <a:pt x="3814201" y="427144"/>
                  </a:lnTo>
                  <a:lnTo>
                    <a:pt x="3725499" y="425339"/>
                  </a:lnTo>
                  <a:lnTo>
                    <a:pt x="3636797" y="423991"/>
                  </a:lnTo>
                  <a:lnTo>
                    <a:pt x="3548094" y="423108"/>
                  </a:lnTo>
                  <a:lnTo>
                    <a:pt x="3459392" y="422694"/>
                  </a:lnTo>
                  <a:lnTo>
                    <a:pt x="3370689" y="422743"/>
                  </a:lnTo>
                  <a:lnTo>
                    <a:pt x="3281987" y="423246"/>
                  </a:lnTo>
                  <a:lnTo>
                    <a:pt x="3193285" y="424188"/>
                  </a:lnTo>
                  <a:lnTo>
                    <a:pt x="3104582" y="425547"/>
                  </a:lnTo>
                  <a:lnTo>
                    <a:pt x="3015880" y="427300"/>
                  </a:lnTo>
                  <a:lnTo>
                    <a:pt x="2927178" y="429421"/>
                  </a:lnTo>
                  <a:lnTo>
                    <a:pt x="2838475" y="431884"/>
                  </a:lnTo>
                  <a:lnTo>
                    <a:pt x="2749773" y="434660"/>
                  </a:lnTo>
                  <a:lnTo>
                    <a:pt x="2661071" y="437724"/>
                  </a:lnTo>
                  <a:lnTo>
                    <a:pt x="2572368" y="441049"/>
                  </a:lnTo>
                  <a:lnTo>
                    <a:pt x="2483666" y="444611"/>
                  </a:lnTo>
                  <a:lnTo>
                    <a:pt x="2394963" y="448389"/>
                  </a:lnTo>
                  <a:lnTo>
                    <a:pt x="2306261" y="452360"/>
                  </a:lnTo>
                  <a:lnTo>
                    <a:pt x="2217559" y="456507"/>
                  </a:lnTo>
                  <a:lnTo>
                    <a:pt x="2128856" y="460813"/>
                  </a:lnTo>
                  <a:lnTo>
                    <a:pt x="2040154" y="465261"/>
                  </a:lnTo>
                  <a:lnTo>
                    <a:pt x="1951452" y="469839"/>
                  </a:lnTo>
                  <a:lnTo>
                    <a:pt x="1862749" y="474534"/>
                  </a:lnTo>
                  <a:lnTo>
                    <a:pt x="1774047" y="479335"/>
                  </a:lnTo>
                  <a:lnTo>
                    <a:pt x="1685344" y="484231"/>
                  </a:lnTo>
                  <a:lnTo>
                    <a:pt x="1596642" y="489215"/>
                  </a:lnTo>
                  <a:lnTo>
                    <a:pt x="1507940" y="494278"/>
                  </a:lnTo>
                  <a:lnTo>
                    <a:pt x="1419237" y="499413"/>
                  </a:lnTo>
                  <a:lnTo>
                    <a:pt x="1330535" y="504614"/>
                  </a:lnTo>
                  <a:lnTo>
                    <a:pt x="1241833" y="509875"/>
                  </a:lnTo>
                  <a:lnTo>
                    <a:pt x="1153130" y="515191"/>
                  </a:lnTo>
                  <a:lnTo>
                    <a:pt x="1064428" y="520558"/>
                  </a:lnTo>
                  <a:lnTo>
                    <a:pt x="975726" y="525971"/>
                  </a:lnTo>
                  <a:lnTo>
                    <a:pt x="887023" y="531427"/>
                  </a:lnTo>
                  <a:lnTo>
                    <a:pt x="798321" y="536923"/>
                  </a:lnTo>
                  <a:lnTo>
                    <a:pt x="709618" y="542455"/>
                  </a:lnTo>
                  <a:lnTo>
                    <a:pt x="620916" y="548020"/>
                  </a:lnTo>
                  <a:lnTo>
                    <a:pt x="532214" y="553617"/>
                  </a:lnTo>
                  <a:lnTo>
                    <a:pt x="443511" y="559242"/>
                  </a:lnTo>
                  <a:lnTo>
                    <a:pt x="354809" y="564895"/>
                  </a:lnTo>
                  <a:lnTo>
                    <a:pt x="266107" y="570572"/>
                  </a:lnTo>
                  <a:lnTo>
                    <a:pt x="177404" y="576273"/>
                  </a:lnTo>
                  <a:lnTo>
                    <a:pt x="88702" y="581995"/>
                  </a:lnTo>
                  <a:lnTo>
                    <a:pt x="0" y="58773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59349" y="3134243"/>
              <a:ext cx="7007487" cy="221785"/>
            </a:xfrm>
            <a:custGeom>
              <a:avLst/>
              <a:pathLst>
                <a:path w="7007487" h="221785">
                  <a:moveTo>
                    <a:pt x="0" y="0"/>
                  </a:moveTo>
                  <a:lnTo>
                    <a:pt x="88702" y="7156"/>
                  </a:lnTo>
                  <a:lnTo>
                    <a:pt x="177404" y="14293"/>
                  </a:lnTo>
                  <a:lnTo>
                    <a:pt x="266107" y="21407"/>
                  </a:lnTo>
                  <a:lnTo>
                    <a:pt x="354809" y="28499"/>
                  </a:lnTo>
                  <a:lnTo>
                    <a:pt x="443511" y="35565"/>
                  </a:lnTo>
                  <a:lnTo>
                    <a:pt x="532214" y="42605"/>
                  </a:lnTo>
                  <a:lnTo>
                    <a:pt x="620916" y="49615"/>
                  </a:lnTo>
                  <a:lnTo>
                    <a:pt x="709618" y="56595"/>
                  </a:lnTo>
                  <a:lnTo>
                    <a:pt x="798321" y="63541"/>
                  </a:lnTo>
                  <a:lnTo>
                    <a:pt x="887023" y="70450"/>
                  </a:lnTo>
                  <a:lnTo>
                    <a:pt x="975726" y="77320"/>
                  </a:lnTo>
                  <a:lnTo>
                    <a:pt x="1064428" y="84147"/>
                  </a:lnTo>
                  <a:lnTo>
                    <a:pt x="1153130" y="90928"/>
                  </a:lnTo>
                  <a:lnTo>
                    <a:pt x="1241833" y="97658"/>
                  </a:lnTo>
                  <a:lnTo>
                    <a:pt x="1330535" y="104333"/>
                  </a:lnTo>
                  <a:lnTo>
                    <a:pt x="1419237" y="110948"/>
                  </a:lnTo>
                  <a:lnTo>
                    <a:pt x="1507940" y="117497"/>
                  </a:lnTo>
                  <a:lnTo>
                    <a:pt x="1596642" y="123974"/>
                  </a:lnTo>
                  <a:lnTo>
                    <a:pt x="1685344" y="130372"/>
                  </a:lnTo>
                  <a:lnTo>
                    <a:pt x="1774047" y="136682"/>
                  </a:lnTo>
                  <a:lnTo>
                    <a:pt x="1862749" y="142897"/>
                  </a:lnTo>
                  <a:lnTo>
                    <a:pt x="1951452" y="149006"/>
                  </a:lnTo>
                  <a:lnTo>
                    <a:pt x="2040154" y="154997"/>
                  </a:lnTo>
                  <a:lnTo>
                    <a:pt x="2128856" y="160860"/>
                  </a:lnTo>
                  <a:lnTo>
                    <a:pt x="2217559" y="166579"/>
                  </a:lnTo>
                  <a:lnTo>
                    <a:pt x="2306261" y="172140"/>
                  </a:lnTo>
                  <a:lnTo>
                    <a:pt x="2394963" y="177526"/>
                  </a:lnTo>
                  <a:lnTo>
                    <a:pt x="2483666" y="182717"/>
                  </a:lnTo>
                  <a:lnTo>
                    <a:pt x="2572368" y="187694"/>
                  </a:lnTo>
                  <a:lnTo>
                    <a:pt x="2661071" y="192433"/>
                  </a:lnTo>
                  <a:lnTo>
                    <a:pt x="2749773" y="196910"/>
                  </a:lnTo>
                  <a:lnTo>
                    <a:pt x="2838475" y="201101"/>
                  </a:lnTo>
                  <a:lnTo>
                    <a:pt x="2927178" y="204977"/>
                  </a:lnTo>
                  <a:lnTo>
                    <a:pt x="3015880" y="208512"/>
                  </a:lnTo>
                  <a:lnTo>
                    <a:pt x="3104582" y="211680"/>
                  </a:lnTo>
                  <a:lnTo>
                    <a:pt x="3193285" y="214453"/>
                  </a:lnTo>
                  <a:lnTo>
                    <a:pt x="3281987" y="216808"/>
                  </a:lnTo>
                  <a:lnTo>
                    <a:pt x="3370689" y="218725"/>
                  </a:lnTo>
                  <a:lnTo>
                    <a:pt x="3459392" y="220188"/>
                  </a:lnTo>
                  <a:lnTo>
                    <a:pt x="3548094" y="221188"/>
                  </a:lnTo>
                  <a:lnTo>
                    <a:pt x="3636797" y="221719"/>
                  </a:lnTo>
                  <a:lnTo>
                    <a:pt x="3725499" y="221785"/>
                  </a:lnTo>
                  <a:lnTo>
                    <a:pt x="3814201" y="221393"/>
                  </a:lnTo>
                  <a:lnTo>
                    <a:pt x="3902904" y="220560"/>
                  </a:lnTo>
                  <a:lnTo>
                    <a:pt x="3991606" y="219303"/>
                  </a:lnTo>
                  <a:lnTo>
                    <a:pt x="4080308" y="217646"/>
                  </a:lnTo>
                  <a:lnTo>
                    <a:pt x="4169011" y="215614"/>
                  </a:lnTo>
                  <a:lnTo>
                    <a:pt x="4257713" y="213234"/>
                  </a:lnTo>
                  <a:lnTo>
                    <a:pt x="4346416" y="210533"/>
                  </a:lnTo>
                  <a:lnTo>
                    <a:pt x="4435118" y="207539"/>
                  </a:lnTo>
                  <a:lnTo>
                    <a:pt x="4523820" y="204277"/>
                  </a:lnTo>
                  <a:lnTo>
                    <a:pt x="4612523" y="200771"/>
                  </a:lnTo>
                  <a:lnTo>
                    <a:pt x="4701225" y="197046"/>
                  </a:lnTo>
                  <a:lnTo>
                    <a:pt x="4789927" y="193121"/>
                  </a:lnTo>
                  <a:lnTo>
                    <a:pt x="4878630" y="189016"/>
                  </a:lnTo>
                  <a:lnTo>
                    <a:pt x="4967332" y="184748"/>
                  </a:lnTo>
                  <a:lnTo>
                    <a:pt x="5056034" y="180334"/>
                  </a:lnTo>
                  <a:lnTo>
                    <a:pt x="5144737" y="175787"/>
                  </a:lnTo>
                  <a:lnTo>
                    <a:pt x="5233439" y="171121"/>
                  </a:lnTo>
                  <a:lnTo>
                    <a:pt x="5322142" y="166346"/>
                  </a:lnTo>
                  <a:lnTo>
                    <a:pt x="5410844" y="161472"/>
                  </a:lnTo>
                  <a:lnTo>
                    <a:pt x="5499546" y="156509"/>
                  </a:lnTo>
                  <a:lnTo>
                    <a:pt x="5588249" y="151466"/>
                  </a:lnTo>
                  <a:lnTo>
                    <a:pt x="5676951" y="146348"/>
                  </a:lnTo>
                  <a:lnTo>
                    <a:pt x="5765653" y="141163"/>
                  </a:lnTo>
                  <a:lnTo>
                    <a:pt x="5854356" y="135916"/>
                  </a:lnTo>
                  <a:lnTo>
                    <a:pt x="5943058" y="130613"/>
                  </a:lnTo>
                  <a:lnTo>
                    <a:pt x="6031760" y="125258"/>
                  </a:lnTo>
                  <a:lnTo>
                    <a:pt x="6120463" y="119856"/>
                  </a:lnTo>
                  <a:lnTo>
                    <a:pt x="6209165" y="114411"/>
                  </a:lnTo>
                  <a:lnTo>
                    <a:pt x="6297868" y="108925"/>
                  </a:lnTo>
                  <a:lnTo>
                    <a:pt x="6386570" y="103402"/>
                  </a:lnTo>
                  <a:lnTo>
                    <a:pt x="6475272" y="97845"/>
                  </a:lnTo>
                  <a:lnTo>
                    <a:pt x="6563975" y="92256"/>
                  </a:lnTo>
                  <a:lnTo>
                    <a:pt x="6652677" y="86637"/>
                  </a:lnTo>
                  <a:lnTo>
                    <a:pt x="6741379" y="80991"/>
                  </a:lnTo>
                  <a:lnTo>
                    <a:pt x="6830082" y="75320"/>
                  </a:lnTo>
                  <a:lnTo>
                    <a:pt x="6918784" y="69625"/>
                  </a:lnTo>
                  <a:lnTo>
                    <a:pt x="7007487" y="639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59349" y="3556937"/>
              <a:ext cx="7007487" cy="212839"/>
            </a:xfrm>
            <a:custGeom>
              <a:avLst/>
              <a:pathLst>
                <a:path w="7007487" h="212839">
                  <a:moveTo>
                    <a:pt x="7007487" y="212839"/>
                  </a:moveTo>
                  <a:lnTo>
                    <a:pt x="6918784" y="205707"/>
                  </a:lnTo>
                  <a:lnTo>
                    <a:pt x="6830082" y="198598"/>
                  </a:lnTo>
                  <a:lnTo>
                    <a:pt x="6741379" y="191513"/>
                  </a:lnTo>
                  <a:lnTo>
                    <a:pt x="6652677" y="184453"/>
                  </a:lnTo>
                  <a:lnTo>
                    <a:pt x="6563975" y="177421"/>
                  </a:lnTo>
                  <a:lnTo>
                    <a:pt x="6475272" y="170418"/>
                  </a:lnTo>
                  <a:lnTo>
                    <a:pt x="6386570" y="163446"/>
                  </a:lnTo>
                  <a:lnTo>
                    <a:pt x="6297868" y="156509"/>
                  </a:lnTo>
                  <a:lnTo>
                    <a:pt x="6209165" y="149610"/>
                  </a:lnTo>
                  <a:lnTo>
                    <a:pt x="6120463" y="142750"/>
                  </a:lnTo>
                  <a:lnTo>
                    <a:pt x="6031760" y="135934"/>
                  </a:lnTo>
                  <a:lnTo>
                    <a:pt x="5943058" y="129165"/>
                  </a:lnTo>
                  <a:lnTo>
                    <a:pt x="5854356" y="122449"/>
                  </a:lnTo>
                  <a:lnTo>
                    <a:pt x="5765653" y="115788"/>
                  </a:lnTo>
                  <a:lnTo>
                    <a:pt x="5676951" y="109189"/>
                  </a:lnTo>
                  <a:lnTo>
                    <a:pt x="5588249" y="102657"/>
                  </a:lnTo>
                  <a:lnTo>
                    <a:pt x="5499546" y="96199"/>
                  </a:lnTo>
                  <a:lnTo>
                    <a:pt x="5410844" y="89823"/>
                  </a:lnTo>
                  <a:lnTo>
                    <a:pt x="5322142" y="83535"/>
                  </a:lnTo>
                  <a:lnTo>
                    <a:pt x="5233439" y="77346"/>
                  </a:lnTo>
                  <a:lnTo>
                    <a:pt x="5144737" y="71266"/>
                  </a:lnTo>
                  <a:lnTo>
                    <a:pt x="5056034" y="65305"/>
                  </a:lnTo>
                  <a:lnTo>
                    <a:pt x="4967332" y="59477"/>
                  </a:lnTo>
                  <a:lnTo>
                    <a:pt x="4878630" y="53795"/>
                  </a:lnTo>
                  <a:lnTo>
                    <a:pt x="4789927" y="48277"/>
                  </a:lnTo>
                  <a:lnTo>
                    <a:pt x="4701225" y="42938"/>
                  </a:lnTo>
                  <a:lnTo>
                    <a:pt x="4612523" y="37798"/>
                  </a:lnTo>
                  <a:lnTo>
                    <a:pt x="4523820" y="32879"/>
                  </a:lnTo>
                  <a:lnTo>
                    <a:pt x="4435118" y="28203"/>
                  </a:lnTo>
                  <a:lnTo>
                    <a:pt x="4346416" y="23794"/>
                  </a:lnTo>
                  <a:lnTo>
                    <a:pt x="4257713" y="19680"/>
                  </a:lnTo>
                  <a:lnTo>
                    <a:pt x="4169011" y="15886"/>
                  </a:lnTo>
                  <a:lnTo>
                    <a:pt x="4080308" y="12440"/>
                  </a:lnTo>
                  <a:lnTo>
                    <a:pt x="3991606" y="9368"/>
                  </a:lnTo>
                  <a:lnTo>
                    <a:pt x="3902904" y="6698"/>
                  </a:lnTo>
                  <a:lnTo>
                    <a:pt x="3814201" y="4450"/>
                  </a:lnTo>
                  <a:lnTo>
                    <a:pt x="3725499" y="2645"/>
                  </a:lnTo>
                  <a:lnTo>
                    <a:pt x="3636797" y="1297"/>
                  </a:lnTo>
                  <a:lnTo>
                    <a:pt x="3548094" y="414"/>
                  </a:lnTo>
                  <a:lnTo>
                    <a:pt x="3459392" y="0"/>
                  </a:lnTo>
                  <a:lnTo>
                    <a:pt x="3370689" y="49"/>
                  </a:lnTo>
                  <a:lnTo>
                    <a:pt x="3281987" y="552"/>
                  </a:lnTo>
                  <a:lnTo>
                    <a:pt x="3193285" y="1493"/>
                  </a:lnTo>
                  <a:lnTo>
                    <a:pt x="3104582" y="2852"/>
                  </a:lnTo>
                  <a:lnTo>
                    <a:pt x="3015880" y="4605"/>
                  </a:lnTo>
                  <a:lnTo>
                    <a:pt x="2927178" y="6727"/>
                  </a:lnTo>
                  <a:lnTo>
                    <a:pt x="2838475" y="9190"/>
                  </a:lnTo>
                  <a:lnTo>
                    <a:pt x="2749773" y="11966"/>
                  </a:lnTo>
                  <a:lnTo>
                    <a:pt x="2661071" y="15030"/>
                  </a:lnTo>
                  <a:lnTo>
                    <a:pt x="2572368" y="18355"/>
                  </a:lnTo>
                  <a:lnTo>
                    <a:pt x="2483666" y="21917"/>
                  </a:lnTo>
                  <a:lnTo>
                    <a:pt x="2394963" y="25694"/>
                  </a:lnTo>
                  <a:lnTo>
                    <a:pt x="2306261" y="29666"/>
                  </a:lnTo>
                  <a:lnTo>
                    <a:pt x="2217559" y="33813"/>
                  </a:lnTo>
                  <a:lnTo>
                    <a:pt x="2128856" y="38119"/>
                  </a:lnTo>
                  <a:lnTo>
                    <a:pt x="2040154" y="42567"/>
                  </a:lnTo>
                  <a:lnTo>
                    <a:pt x="1951452" y="47145"/>
                  </a:lnTo>
                  <a:lnTo>
                    <a:pt x="1862749" y="51840"/>
                  </a:lnTo>
                  <a:lnTo>
                    <a:pt x="1774047" y="56640"/>
                  </a:lnTo>
                  <a:lnTo>
                    <a:pt x="1685344" y="61537"/>
                  </a:lnTo>
                  <a:lnTo>
                    <a:pt x="1596642" y="66521"/>
                  </a:lnTo>
                  <a:lnTo>
                    <a:pt x="1507940" y="71583"/>
                  </a:lnTo>
                  <a:lnTo>
                    <a:pt x="1419237" y="76719"/>
                  </a:lnTo>
                  <a:lnTo>
                    <a:pt x="1330535" y="81920"/>
                  </a:lnTo>
                  <a:lnTo>
                    <a:pt x="1241833" y="87181"/>
                  </a:lnTo>
                  <a:lnTo>
                    <a:pt x="1153130" y="92497"/>
                  </a:lnTo>
                  <a:lnTo>
                    <a:pt x="1064428" y="97864"/>
                  </a:lnTo>
                  <a:lnTo>
                    <a:pt x="975726" y="103277"/>
                  </a:lnTo>
                  <a:lnTo>
                    <a:pt x="887023" y="108733"/>
                  </a:lnTo>
                  <a:lnTo>
                    <a:pt x="798321" y="114229"/>
                  </a:lnTo>
                  <a:lnTo>
                    <a:pt x="709618" y="119760"/>
                  </a:lnTo>
                  <a:lnTo>
                    <a:pt x="620916" y="125326"/>
                  </a:lnTo>
                  <a:lnTo>
                    <a:pt x="532214" y="130922"/>
                  </a:lnTo>
                  <a:lnTo>
                    <a:pt x="443511" y="136548"/>
                  </a:lnTo>
                  <a:lnTo>
                    <a:pt x="354809" y="142200"/>
                  </a:lnTo>
                  <a:lnTo>
                    <a:pt x="266107" y="147878"/>
                  </a:lnTo>
                  <a:lnTo>
                    <a:pt x="177404" y="153579"/>
                  </a:lnTo>
                  <a:lnTo>
                    <a:pt x="88702" y="159301"/>
                  </a:lnTo>
                  <a:lnTo>
                    <a:pt x="0" y="1650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428112"/>
              <a:ext cx="7007487" cy="55851"/>
            </a:xfrm>
            <a:custGeom>
              <a:avLst/>
              <a:pathLst>
                <a:path w="7007487" h="55851">
                  <a:moveTo>
                    <a:pt x="0" y="0"/>
                  </a:moveTo>
                  <a:lnTo>
                    <a:pt x="88702" y="706"/>
                  </a:lnTo>
                  <a:lnTo>
                    <a:pt x="177404" y="1413"/>
                  </a:lnTo>
                  <a:lnTo>
                    <a:pt x="266107" y="2120"/>
                  </a:lnTo>
                  <a:lnTo>
                    <a:pt x="354809" y="2827"/>
                  </a:lnTo>
                  <a:lnTo>
                    <a:pt x="443511" y="3534"/>
                  </a:lnTo>
                  <a:lnTo>
                    <a:pt x="532214" y="4241"/>
                  </a:lnTo>
                  <a:lnTo>
                    <a:pt x="620916" y="4948"/>
                  </a:lnTo>
                  <a:lnTo>
                    <a:pt x="709618" y="5655"/>
                  </a:lnTo>
                  <a:lnTo>
                    <a:pt x="798321" y="6362"/>
                  </a:lnTo>
                  <a:lnTo>
                    <a:pt x="887023" y="7069"/>
                  </a:lnTo>
                  <a:lnTo>
                    <a:pt x="975726" y="7776"/>
                  </a:lnTo>
                  <a:lnTo>
                    <a:pt x="1064428" y="8483"/>
                  </a:lnTo>
                  <a:lnTo>
                    <a:pt x="1153130" y="9190"/>
                  </a:lnTo>
                  <a:lnTo>
                    <a:pt x="1241833" y="9897"/>
                  </a:lnTo>
                  <a:lnTo>
                    <a:pt x="1330535" y="10604"/>
                  </a:lnTo>
                  <a:lnTo>
                    <a:pt x="1419237" y="11311"/>
                  </a:lnTo>
                  <a:lnTo>
                    <a:pt x="1507940" y="12018"/>
                  </a:lnTo>
                  <a:lnTo>
                    <a:pt x="1596642" y="12725"/>
                  </a:lnTo>
                  <a:lnTo>
                    <a:pt x="1685344" y="13432"/>
                  </a:lnTo>
                  <a:lnTo>
                    <a:pt x="1774047" y="14139"/>
                  </a:lnTo>
                  <a:lnTo>
                    <a:pt x="1862749" y="14846"/>
                  </a:lnTo>
                  <a:lnTo>
                    <a:pt x="1951452" y="15553"/>
                  </a:lnTo>
                  <a:lnTo>
                    <a:pt x="2040154" y="16260"/>
                  </a:lnTo>
                  <a:lnTo>
                    <a:pt x="2128856" y="16967"/>
                  </a:lnTo>
                  <a:lnTo>
                    <a:pt x="2217559" y="17674"/>
                  </a:lnTo>
                  <a:lnTo>
                    <a:pt x="2306261" y="18381"/>
                  </a:lnTo>
                  <a:lnTo>
                    <a:pt x="2394963" y="19088"/>
                  </a:lnTo>
                  <a:lnTo>
                    <a:pt x="2483666" y="19795"/>
                  </a:lnTo>
                  <a:lnTo>
                    <a:pt x="2572368" y="20502"/>
                  </a:lnTo>
                  <a:lnTo>
                    <a:pt x="2661071" y="21209"/>
                  </a:lnTo>
                  <a:lnTo>
                    <a:pt x="2749773" y="21916"/>
                  </a:lnTo>
                  <a:lnTo>
                    <a:pt x="2838475" y="22623"/>
                  </a:lnTo>
                  <a:lnTo>
                    <a:pt x="2927178" y="23330"/>
                  </a:lnTo>
                  <a:lnTo>
                    <a:pt x="3015880" y="24037"/>
                  </a:lnTo>
                  <a:lnTo>
                    <a:pt x="3104582" y="24744"/>
                  </a:lnTo>
                  <a:lnTo>
                    <a:pt x="3193285" y="25451"/>
                  </a:lnTo>
                  <a:lnTo>
                    <a:pt x="3281987" y="26158"/>
                  </a:lnTo>
                  <a:lnTo>
                    <a:pt x="3370689" y="26865"/>
                  </a:lnTo>
                  <a:lnTo>
                    <a:pt x="3459392" y="27572"/>
                  </a:lnTo>
                  <a:lnTo>
                    <a:pt x="3548094" y="28279"/>
                  </a:lnTo>
                  <a:lnTo>
                    <a:pt x="3636797" y="28986"/>
                  </a:lnTo>
                  <a:lnTo>
                    <a:pt x="3725499" y="29693"/>
                  </a:lnTo>
                  <a:lnTo>
                    <a:pt x="3814201" y="30400"/>
                  </a:lnTo>
                  <a:lnTo>
                    <a:pt x="3902904" y="31107"/>
                  </a:lnTo>
                  <a:lnTo>
                    <a:pt x="3991606" y="31814"/>
                  </a:lnTo>
                  <a:lnTo>
                    <a:pt x="4080308" y="32521"/>
                  </a:lnTo>
                  <a:lnTo>
                    <a:pt x="4169011" y="33227"/>
                  </a:lnTo>
                  <a:lnTo>
                    <a:pt x="4257713" y="33934"/>
                  </a:lnTo>
                  <a:lnTo>
                    <a:pt x="4346416" y="34641"/>
                  </a:lnTo>
                  <a:lnTo>
                    <a:pt x="4435118" y="35348"/>
                  </a:lnTo>
                  <a:lnTo>
                    <a:pt x="4523820" y="36055"/>
                  </a:lnTo>
                  <a:lnTo>
                    <a:pt x="4612523" y="36762"/>
                  </a:lnTo>
                  <a:lnTo>
                    <a:pt x="4701225" y="37469"/>
                  </a:lnTo>
                  <a:lnTo>
                    <a:pt x="4789927" y="38176"/>
                  </a:lnTo>
                  <a:lnTo>
                    <a:pt x="4878630" y="38883"/>
                  </a:lnTo>
                  <a:lnTo>
                    <a:pt x="4967332" y="39590"/>
                  </a:lnTo>
                  <a:lnTo>
                    <a:pt x="5056034" y="40297"/>
                  </a:lnTo>
                  <a:lnTo>
                    <a:pt x="5144737" y="41004"/>
                  </a:lnTo>
                  <a:lnTo>
                    <a:pt x="5233439" y="41711"/>
                  </a:lnTo>
                  <a:lnTo>
                    <a:pt x="5322142" y="42418"/>
                  </a:lnTo>
                  <a:lnTo>
                    <a:pt x="5410844" y="43125"/>
                  </a:lnTo>
                  <a:lnTo>
                    <a:pt x="5499546" y="43832"/>
                  </a:lnTo>
                  <a:lnTo>
                    <a:pt x="5588249" y="44539"/>
                  </a:lnTo>
                  <a:lnTo>
                    <a:pt x="5676951" y="45246"/>
                  </a:lnTo>
                  <a:lnTo>
                    <a:pt x="5765653" y="45953"/>
                  </a:lnTo>
                  <a:lnTo>
                    <a:pt x="5854356" y="46660"/>
                  </a:lnTo>
                  <a:lnTo>
                    <a:pt x="5943058" y="47367"/>
                  </a:lnTo>
                  <a:lnTo>
                    <a:pt x="6031760" y="48074"/>
                  </a:lnTo>
                  <a:lnTo>
                    <a:pt x="6120463" y="48781"/>
                  </a:lnTo>
                  <a:lnTo>
                    <a:pt x="6209165" y="49488"/>
                  </a:lnTo>
                  <a:lnTo>
                    <a:pt x="6297868" y="50195"/>
                  </a:lnTo>
                  <a:lnTo>
                    <a:pt x="6386570" y="50902"/>
                  </a:lnTo>
                  <a:lnTo>
                    <a:pt x="6475272" y="51609"/>
                  </a:lnTo>
                  <a:lnTo>
                    <a:pt x="6563975" y="52316"/>
                  </a:lnTo>
                  <a:lnTo>
                    <a:pt x="6652677" y="53023"/>
                  </a:lnTo>
                  <a:lnTo>
                    <a:pt x="6741379" y="53730"/>
                  </a:lnTo>
                  <a:lnTo>
                    <a:pt x="6830082" y="54437"/>
                  </a:lnTo>
                  <a:lnTo>
                    <a:pt x="6918784" y="55144"/>
                  </a:lnTo>
                  <a:lnTo>
                    <a:pt x="7007487" y="55851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344519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406943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607908" y="5923763"/>
              <a:ext cx="31036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FGM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908975" y="1632462"/>
              <a:ext cx="210589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FGM vs avg_opponent_time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2451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922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6008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2786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59564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08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761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4397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1175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12074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944458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541404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82262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30150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7519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715360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24208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642242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05401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17012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511991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67074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45819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85673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50840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42723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16447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98811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90213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85756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14439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639271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65464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44773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451886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80693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84899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63372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671655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54857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12953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294479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242010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74627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53894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91740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49313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203832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246259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39711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97890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94877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92304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41238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85715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45023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61007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295192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93831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77199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848998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31635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97807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66468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90254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97284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06886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75672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234939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56426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92827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623435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529668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97409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30673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760045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93873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12953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19020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874312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87931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25735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937387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057596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09020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51761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425295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939794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27618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217974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24041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250923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64103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352326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020547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68601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12430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05965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183748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57032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55023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12472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87325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59040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145985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60929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22158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989292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79689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747031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413559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94517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70610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93979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15526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508455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74145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85756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17974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34648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40317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96321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4731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92155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02388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867954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8667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17535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22597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62493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09020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161970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6309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64103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866676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729502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82304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126614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80693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550882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478328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85358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05526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900903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2203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16489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864982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72701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207932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35337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721718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428979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831320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922116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36781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960443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009941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56426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47828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631635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681133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339312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28747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843769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67032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86237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276801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586237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939511"/>
              <a:ext cx="7007487" cy="1033310"/>
            </a:xfrm>
            <a:custGeom>
              <a:avLst/>
              <a:pathLst>
                <a:path w="7007487" h="1033310">
                  <a:moveTo>
                    <a:pt x="0" y="512719"/>
                  </a:moveTo>
                  <a:lnTo>
                    <a:pt x="88702" y="511850"/>
                  </a:lnTo>
                  <a:lnTo>
                    <a:pt x="177404" y="510960"/>
                  </a:lnTo>
                  <a:lnTo>
                    <a:pt x="266107" y="510046"/>
                  </a:lnTo>
                  <a:lnTo>
                    <a:pt x="354809" y="509106"/>
                  </a:lnTo>
                  <a:lnTo>
                    <a:pt x="443511" y="508139"/>
                  </a:lnTo>
                  <a:lnTo>
                    <a:pt x="532214" y="507142"/>
                  </a:lnTo>
                  <a:lnTo>
                    <a:pt x="620916" y="506114"/>
                  </a:lnTo>
                  <a:lnTo>
                    <a:pt x="709618" y="505052"/>
                  </a:lnTo>
                  <a:lnTo>
                    <a:pt x="798321" y="503954"/>
                  </a:lnTo>
                  <a:lnTo>
                    <a:pt x="887023" y="502816"/>
                  </a:lnTo>
                  <a:lnTo>
                    <a:pt x="975726" y="501636"/>
                  </a:lnTo>
                  <a:lnTo>
                    <a:pt x="1064428" y="500409"/>
                  </a:lnTo>
                  <a:lnTo>
                    <a:pt x="1153130" y="499133"/>
                  </a:lnTo>
                  <a:lnTo>
                    <a:pt x="1241833" y="497803"/>
                  </a:lnTo>
                  <a:lnTo>
                    <a:pt x="1330535" y="496414"/>
                  </a:lnTo>
                  <a:lnTo>
                    <a:pt x="1419237" y="494961"/>
                  </a:lnTo>
                  <a:lnTo>
                    <a:pt x="1507940" y="493438"/>
                  </a:lnTo>
                  <a:lnTo>
                    <a:pt x="1596642" y="491840"/>
                  </a:lnTo>
                  <a:lnTo>
                    <a:pt x="1685344" y="490159"/>
                  </a:lnTo>
                  <a:lnTo>
                    <a:pt x="1774047" y="488387"/>
                  </a:lnTo>
                  <a:lnTo>
                    <a:pt x="1862749" y="486516"/>
                  </a:lnTo>
                  <a:lnTo>
                    <a:pt x="1951452" y="484536"/>
                  </a:lnTo>
                  <a:lnTo>
                    <a:pt x="2040154" y="482438"/>
                  </a:lnTo>
                  <a:lnTo>
                    <a:pt x="2128856" y="480209"/>
                  </a:lnTo>
                  <a:lnTo>
                    <a:pt x="2217559" y="477837"/>
                  </a:lnTo>
                  <a:lnTo>
                    <a:pt x="2306261" y="475309"/>
                  </a:lnTo>
                  <a:lnTo>
                    <a:pt x="2394963" y="472609"/>
                  </a:lnTo>
                  <a:lnTo>
                    <a:pt x="2483666" y="469723"/>
                  </a:lnTo>
                  <a:lnTo>
                    <a:pt x="2572368" y="466631"/>
                  </a:lnTo>
                  <a:lnTo>
                    <a:pt x="2661071" y="463318"/>
                  </a:lnTo>
                  <a:lnTo>
                    <a:pt x="2749773" y="459762"/>
                  </a:lnTo>
                  <a:lnTo>
                    <a:pt x="2838475" y="455946"/>
                  </a:lnTo>
                  <a:lnTo>
                    <a:pt x="2927178" y="451850"/>
                  </a:lnTo>
                  <a:lnTo>
                    <a:pt x="3015880" y="447454"/>
                  </a:lnTo>
                  <a:lnTo>
                    <a:pt x="3104582" y="442741"/>
                  </a:lnTo>
                  <a:lnTo>
                    <a:pt x="3193285" y="437693"/>
                  </a:lnTo>
                  <a:lnTo>
                    <a:pt x="3281987" y="432296"/>
                  </a:lnTo>
                  <a:lnTo>
                    <a:pt x="3370689" y="426540"/>
                  </a:lnTo>
                  <a:lnTo>
                    <a:pt x="3459392" y="420416"/>
                  </a:lnTo>
                  <a:lnTo>
                    <a:pt x="3548094" y="413920"/>
                  </a:lnTo>
                  <a:lnTo>
                    <a:pt x="3636797" y="407052"/>
                  </a:lnTo>
                  <a:lnTo>
                    <a:pt x="3725499" y="399817"/>
                  </a:lnTo>
                  <a:lnTo>
                    <a:pt x="3814201" y="392222"/>
                  </a:lnTo>
                  <a:lnTo>
                    <a:pt x="3902904" y="384279"/>
                  </a:lnTo>
                  <a:lnTo>
                    <a:pt x="3991606" y="376003"/>
                  </a:lnTo>
                  <a:lnTo>
                    <a:pt x="4080308" y="367410"/>
                  </a:lnTo>
                  <a:lnTo>
                    <a:pt x="4169011" y="358518"/>
                  </a:lnTo>
                  <a:lnTo>
                    <a:pt x="4257713" y="349347"/>
                  </a:lnTo>
                  <a:lnTo>
                    <a:pt x="4346416" y="339917"/>
                  </a:lnTo>
                  <a:lnTo>
                    <a:pt x="4435118" y="330246"/>
                  </a:lnTo>
                  <a:lnTo>
                    <a:pt x="4523820" y="320353"/>
                  </a:lnTo>
                  <a:lnTo>
                    <a:pt x="4612523" y="310257"/>
                  </a:lnTo>
                  <a:lnTo>
                    <a:pt x="4701225" y="299975"/>
                  </a:lnTo>
                  <a:lnTo>
                    <a:pt x="4789927" y="289521"/>
                  </a:lnTo>
                  <a:lnTo>
                    <a:pt x="4878630" y="278912"/>
                  </a:lnTo>
                  <a:lnTo>
                    <a:pt x="4967332" y="268161"/>
                  </a:lnTo>
                  <a:lnTo>
                    <a:pt x="5056034" y="257281"/>
                  </a:lnTo>
                  <a:lnTo>
                    <a:pt x="5144737" y="246281"/>
                  </a:lnTo>
                  <a:lnTo>
                    <a:pt x="5233439" y="235174"/>
                  </a:lnTo>
                  <a:lnTo>
                    <a:pt x="5322142" y="223968"/>
                  </a:lnTo>
                  <a:lnTo>
                    <a:pt x="5410844" y="212672"/>
                  </a:lnTo>
                  <a:lnTo>
                    <a:pt x="5499546" y="201294"/>
                  </a:lnTo>
                  <a:lnTo>
                    <a:pt x="5588249" y="189840"/>
                  </a:lnTo>
                  <a:lnTo>
                    <a:pt x="5676951" y="178316"/>
                  </a:lnTo>
                  <a:lnTo>
                    <a:pt x="5765653" y="166730"/>
                  </a:lnTo>
                  <a:lnTo>
                    <a:pt x="5854356" y="155084"/>
                  </a:lnTo>
                  <a:lnTo>
                    <a:pt x="5943058" y="143385"/>
                  </a:lnTo>
                  <a:lnTo>
                    <a:pt x="6031760" y="131636"/>
                  </a:lnTo>
                  <a:lnTo>
                    <a:pt x="6120463" y="119841"/>
                  </a:lnTo>
                  <a:lnTo>
                    <a:pt x="6209165" y="108004"/>
                  </a:lnTo>
                  <a:lnTo>
                    <a:pt x="6297868" y="96127"/>
                  </a:lnTo>
                  <a:lnTo>
                    <a:pt x="6386570" y="84215"/>
                  </a:lnTo>
                  <a:lnTo>
                    <a:pt x="6475272" y="72268"/>
                  </a:lnTo>
                  <a:lnTo>
                    <a:pt x="6563975" y="60290"/>
                  </a:lnTo>
                  <a:lnTo>
                    <a:pt x="6652677" y="48283"/>
                  </a:lnTo>
                  <a:lnTo>
                    <a:pt x="6741379" y="36249"/>
                  </a:lnTo>
                  <a:lnTo>
                    <a:pt x="6830082" y="24189"/>
                  </a:lnTo>
                  <a:lnTo>
                    <a:pt x="6918784" y="12105"/>
                  </a:lnTo>
                  <a:lnTo>
                    <a:pt x="7007487" y="0"/>
                  </a:lnTo>
                  <a:lnTo>
                    <a:pt x="7007487" y="521174"/>
                  </a:lnTo>
                  <a:lnTo>
                    <a:pt x="6918784" y="522042"/>
                  </a:lnTo>
                  <a:lnTo>
                    <a:pt x="6830082" y="522931"/>
                  </a:lnTo>
                  <a:lnTo>
                    <a:pt x="6741379" y="523844"/>
                  </a:lnTo>
                  <a:lnTo>
                    <a:pt x="6652677" y="524782"/>
                  </a:lnTo>
                  <a:lnTo>
                    <a:pt x="6563975" y="525748"/>
                  </a:lnTo>
                  <a:lnTo>
                    <a:pt x="6475272" y="526743"/>
                  </a:lnTo>
                  <a:lnTo>
                    <a:pt x="6386570" y="527769"/>
                  </a:lnTo>
                  <a:lnTo>
                    <a:pt x="6297868" y="528829"/>
                  </a:lnTo>
                  <a:lnTo>
                    <a:pt x="6209165" y="529926"/>
                  </a:lnTo>
                  <a:lnTo>
                    <a:pt x="6120463" y="531061"/>
                  </a:lnTo>
                  <a:lnTo>
                    <a:pt x="6031760" y="532240"/>
                  </a:lnTo>
                  <a:lnTo>
                    <a:pt x="5943058" y="533463"/>
                  </a:lnTo>
                  <a:lnTo>
                    <a:pt x="5854356" y="534737"/>
                  </a:lnTo>
                  <a:lnTo>
                    <a:pt x="5765653" y="536064"/>
                  </a:lnTo>
                  <a:lnTo>
                    <a:pt x="5676951" y="537450"/>
                  </a:lnTo>
                  <a:lnTo>
                    <a:pt x="5588249" y="538900"/>
                  </a:lnTo>
                  <a:lnTo>
                    <a:pt x="5499546" y="540418"/>
                  </a:lnTo>
                  <a:lnTo>
                    <a:pt x="5410844" y="542013"/>
                  </a:lnTo>
                  <a:lnTo>
                    <a:pt x="5322142" y="543690"/>
                  </a:lnTo>
                  <a:lnTo>
                    <a:pt x="5233439" y="545457"/>
                  </a:lnTo>
                  <a:lnTo>
                    <a:pt x="5144737" y="547322"/>
                  </a:lnTo>
                  <a:lnTo>
                    <a:pt x="5056034" y="549296"/>
                  </a:lnTo>
                  <a:lnTo>
                    <a:pt x="4967332" y="551388"/>
                  </a:lnTo>
                  <a:lnTo>
                    <a:pt x="4878630" y="553610"/>
                  </a:lnTo>
                  <a:lnTo>
                    <a:pt x="4789927" y="555974"/>
                  </a:lnTo>
                  <a:lnTo>
                    <a:pt x="4701225" y="558493"/>
                  </a:lnTo>
                  <a:lnTo>
                    <a:pt x="4612523" y="561184"/>
                  </a:lnTo>
                  <a:lnTo>
                    <a:pt x="4523820" y="564060"/>
                  </a:lnTo>
                  <a:lnTo>
                    <a:pt x="4435118" y="567141"/>
                  </a:lnTo>
                  <a:lnTo>
                    <a:pt x="4346416" y="570443"/>
                  </a:lnTo>
                  <a:lnTo>
                    <a:pt x="4257713" y="573985"/>
                  </a:lnTo>
                  <a:lnTo>
                    <a:pt x="4169011" y="577787"/>
                  </a:lnTo>
                  <a:lnTo>
                    <a:pt x="4080308" y="581868"/>
                  </a:lnTo>
                  <a:lnTo>
                    <a:pt x="3991606" y="586248"/>
                  </a:lnTo>
                  <a:lnTo>
                    <a:pt x="3902904" y="590945"/>
                  </a:lnTo>
                  <a:lnTo>
                    <a:pt x="3814201" y="595975"/>
                  </a:lnTo>
                  <a:lnTo>
                    <a:pt x="3725499" y="601353"/>
                  </a:lnTo>
                  <a:lnTo>
                    <a:pt x="3636797" y="607090"/>
                  </a:lnTo>
                  <a:lnTo>
                    <a:pt x="3548094" y="613195"/>
                  </a:lnTo>
                  <a:lnTo>
                    <a:pt x="3459392" y="619672"/>
                  </a:lnTo>
                  <a:lnTo>
                    <a:pt x="3370689" y="626520"/>
                  </a:lnTo>
                  <a:lnTo>
                    <a:pt x="3281987" y="633737"/>
                  </a:lnTo>
                  <a:lnTo>
                    <a:pt x="3193285" y="641314"/>
                  </a:lnTo>
                  <a:lnTo>
                    <a:pt x="3104582" y="649239"/>
                  </a:lnTo>
                  <a:lnTo>
                    <a:pt x="3015880" y="657498"/>
                  </a:lnTo>
                  <a:lnTo>
                    <a:pt x="2927178" y="666075"/>
                  </a:lnTo>
                  <a:lnTo>
                    <a:pt x="2838475" y="674952"/>
                  </a:lnTo>
                  <a:lnTo>
                    <a:pt x="2749773" y="684108"/>
                  </a:lnTo>
                  <a:lnTo>
                    <a:pt x="2661071" y="693526"/>
                  </a:lnTo>
                  <a:lnTo>
                    <a:pt x="2572368" y="703185"/>
                  </a:lnTo>
                  <a:lnTo>
                    <a:pt x="2483666" y="713067"/>
                  </a:lnTo>
                  <a:lnTo>
                    <a:pt x="2394963" y="723153"/>
                  </a:lnTo>
                  <a:lnTo>
                    <a:pt x="2306261" y="733426"/>
                  </a:lnTo>
                  <a:lnTo>
                    <a:pt x="2217559" y="743871"/>
                  </a:lnTo>
                  <a:lnTo>
                    <a:pt x="2128856" y="754472"/>
                  </a:lnTo>
                  <a:lnTo>
                    <a:pt x="2040154" y="765216"/>
                  </a:lnTo>
                  <a:lnTo>
                    <a:pt x="1951452" y="776090"/>
                  </a:lnTo>
                  <a:lnTo>
                    <a:pt x="1862749" y="787083"/>
                  </a:lnTo>
                  <a:lnTo>
                    <a:pt x="1774047" y="798185"/>
                  </a:lnTo>
                  <a:lnTo>
                    <a:pt x="1685344" y="809386"/>
                  </a:lnTo>
                  <a:lnTo>
                    <a:pt x="1596642" y="820678"/>
                  </a:lnTo>
                  <a:lnTo>
                    <a:pt x="1507940" y="832052"/>
                  </a:lnTo>
                  <a:lnTo>
                    <a:pt x="1419237" y="843502"/>
                  </a:lnTo>
                  <a:lnTo>
                    <a:pt x="1330535" y="855022"/>
                  </a:lnTo>
                  <a:lnTo>
                    <a:pt x="1241833" y="866606"/>
                  </a:lnTo>
                  <a:lnTo>
                    <a:pt x="1153130" y="878249"/>
                  </a:lnTo>
                  <a:lnTo>
                    <a:pt x="1064428" y="889945"/>
                  </a:lnTo>
                  <a:lnTo>
                    <a:pt x="975726" y="901692"/>
                  </a:lnTo>
                  <a:lnTo>
                    <a:pt x="887023" y="913484"/>
                  </a:lnTo>
                  <a:lnTo>
                    <a:pt x="798321" y="925319"/>
                  </a:lnTo>
                  <a:lnTo>
                    <a:pt x="709618" y="937194"/>
                  </a:lnTo>
                  <a:lnTo>
                    <a:pt x="620916" y="949105"/>
                  </a:lnTo>
                  <a:lnTo>
                    <a:pt x="532214" y="961050"/>
                  </a:lnTo>
                  <a:lnTo>
                    <a:pt x="443511" y="973026"/>
                  </a:lnTo>
                  <a:lnTo>
                    <a:pt x="354809" y="985032"/>
                  </a:lnTo>
                  <a:lnTo>
                    <a:pt x="266107" y="997065"/>
                  </a:lnTo>
                  <a:lnTo>
                    <a:pt x="177404" y="1009123"/>
                  </a:lnTo>
                  <a:lnTo>
                    <a:pt x="88702" y="1021206"/>
                  </a:lnTo>
                  <a:lnTo>
                    <a:pt x="0" y="103331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939511"/>
              <a:ext cx="7007487" cy="512719"/>
            </a:xfrm>
            <a:custGeom>
              <a:avLst/>
              <a:pathLst>
                <a:path w="7007487" h="512719">
                  <a:moveTo>
                    <a:pt x="0" y="512719"/>
                  </a:moveTo>
                  <a:lnTo>
                    <a:pt x="88702" y="511850"/>
                  </a:lnTo>
                  <a:lnTo>
                    <a:pt x="177404" y="510960"/>
                  </a:lnTo>
                  <a:lnTo>
                    <a:pt x="266107" y="510046"/>
                  </a:lnTo>
                  <a:lnTo>
                    <a:pt x="354809" y="509106"/>
                  </a:lnTo>
                  <a:lnTo>
                    <a:pt x="443511" y="508139"/>
                  </a:lnTo>
                  <a:lnTo>
                    <a:pt x="532214" y="507142"/>
                  </a:lnTo>
                  <a:lnTo>
                    <a:pt x="620916" y="506114"/>
                  </a:lnTo>
                  <a:lnTo>
                    <a:pt x="709618" y="505052"/>
                  </a:lnTo>
                  <a:lnTo>
                    <a:pt x="798321" y="503954"/>
                  </a:lnTo>
                  <a:lnTo>
                    <a:pt x="887023" y="502816"/>
                  </a:lnTo>
                  <a:lnTo>
                    <a:pt x="975726" y="501636"/>
                  </a:lnTo>
                  <a:lnTo>
                    <a:pt x="1064428" y="500409"/>
                  </a:lnTo>
                  <a:lnTo>
                    <a:pt x="1153130" y="499133"/>
                  </a:lnTo>
                  <a:lnTo>
                    <a:pt x="1241833" y="497803"/>
                  </a:lnTo>
                  <a:lnTo>
                    <a:pt x="1330535" y="496414"/>
                  </a:lnTo>
                  <a:lnTo>
                    <a:pt x="1419237" y="494961"/>
                  </a:lnTo>
                  <a:lnTo>
                    <a:pt x="1507940" y="493438"/>
                  </a:lnTo>
                  <a:lnTo>
                    <a:pt x="1596642" y="491840"/>
                  </a:lnTo>
                  <a:lnTo>
                    <a:pt x="1685344" y="490159"/>
                  </a:lnTo>
                  <a:lnTo>
                    <a:pt x="1774047" y="488387"/>
                  </a:lnTo>
                  <a:lnTo>
                    <a:pt x="1862749" y="486516"/>
                  </a:lnTo>
                  <a:lnTo>
                    <a:pt x="1951452" y="484536"/>
                  </a:lnTo>
                  <a:lnTo>
                    <a:pt x="2040154" y="482438"/>
                  </a:lnTo>
                  <a:lnTo>
                    <a:pt x="2128856" y="480209"/>
                  </a:lnTo>
                  <a:lnTo>
                    <a:pt x="2217559" y="477837"/>
                  </a:lnTo>
                  <a:lnTo>
                    <a:pt x="2306261" y="475309"/>
                  </a:lnTo>
                  <a:lnTo>
                    <a:pt x="2394963" y="472609"/>
                  </a:lnTo>
                  <a:lnTo>
                    <a:pt x="2483666" y="469723"/>
                  </a:lnTo>
                  <a:lnTo>
                    <a:pt x="2572368" y="466631"/>
                  </a:lnTo>
                  <a:lnTo>
                    <a:pt x="2661071" y="463318"/>
                  </a:lnTo>
                  <a:lnTo>
                    <a:pt x="2749773" y="459762"/>
                  </a:lnTo>
                  <a:lnTo>
                    <a:pt x="2838475" y="455946"/>
                  </a:lnTo>
                  <a:lnTo>
                    <a:pt x="2927178" y="451850"/>
                  </a:lnTo>
                  <a:lnTo>
                    <a:pt x="3015880" y="447454"/>
                  </a:lnTo>
                  <a:lnTo>
                    <a:pt x="3104582" y="442741"/>
                  </a:lnTo>
                  <a:lnTo>
                    <a:pt x="3193285" y="437693"/>
                  </a:lnTo>
                  <a:lnTo>
                    <a:pt x="3281987" y="432296"/>
                  </a:lnTo>
                  <a:lnTo>
                    <a:pt x="3370689" y="426540"/>
                  </a:lnTo>
                  <a:lnTo>
                    <a:pt x="3459392" y="420416"/>
                  </a:lnTo>
                  <a:lnTo>
                    <a:pt x="3548094" y="413920"/>
                  </a:lnTo>
                  <a:lnTo>
                    <a:pt x="3636797" y="407052"/>
                  </a:lnTo>
                  <a:lnTo>
                    <a:pt x="3725499" y="399817"/>
                  </a:lnTo>
                  <a:lnTo>
                    <a:pt x="3814201" y="392222"/>
                  </a:lnTo>
                  <a:lnTo>
                    <a:pt x="3902904" y="384279"/>
                  </a:lnTo>
                  <a:lnTo>
                    <a:pt x="3991606" y="376003"/>
                  </a:lnTo>
                  <a:lnTo>
                    <a:pt x="4080308" y="367410"/>
                  </a:lnTo>
                  <a:lnTo>
                    <a:pt x="4169011" y="358518"/>
                  </a:lnTo>
                  <a:lnTo>
                    <a:pt x="4257713" y="349347"/>
                  </a:lnTo>
                  <a:lnTo>
                    <a:pt x="4346416" y="339917"/>
                  </a:lnTo>
                  <a:lnTo>
                    <a:pt x="4435118" y="330246"/>
                  </a:lnTo>
                  <a:lnTo>
                    <a:pt x="4523820" y="320353"/>
                  </a:lnTo>
                  <a:lnTo>
                    <a:pt x="4612523" y="310257"/>
                  </a:lnTo>
                  <a:lnTo>
                    <a:pt x="4701225" y="299975"/>
                  </a:lnTo>
                  <a:lnTo>
                    <a:pt x="4789927" y="289521"/>
                  </a:lnTo>
                  <a:lnTo>
                    <a:pt x="4878630" y="278912"/>
                  </a:lnTo>
                  <a:lnTo>
                    <a:pt x="4967332" y="268161"/>
                  </a:lnTo>
                  <a:lnTo>
                    <a:pt x="5056034" y="257281"/>
                  </a:lnTo>
                  <a:lnTo>
                    <a:pt x="5144737" y="246281"/>
                  </a:lnTo>
                  <a:lnTo>
                    <a:pt x="5233439" y="235174"/>
                  </a:lnTo>
                  <a:lnTo>
                    <a:pt x="5322142" y="223968"/>
                  </a:lnTo>
                  <a:lnTo>
                    <a:pt x="5410844" y="212672"/>
                  </a:lnTo>
                  <a:lnTo>
                    <a:pt x="5499546" y="201294"/>
                  </a:lnTo>
                  <a:lnTo>
                    <a:pt x="5588249" y="189840"/>
                  </a:lnTo>
                  <a:lnTo>
                    <a:pt x="5676951" y="178316"/>
                  </a:lnTo>
                  <a:lnTo>
                    <a:pt x="5765653" y="166730"/>
                  </a:lnTo>
                  <a:lnTo>
                    <a:pt x="5854356" y="155084"/>
                  </a:lnTo>
                  <a:lnTo>
                    <a:pt x="5943058" y="143385"/>
                  </a:lnTo>
                  <a:lnTo>
                    <a:pt x="6031760" y="131636"/>
                  </a:lnTo>
                  <a:lnTo>
                    <a:pt x="6120463" y="119841"/>
                  </a:lnTo>
                  <a:lnTo>
                    <a:pt x="6209165" y="108004"/>
                  </a:lnTo>
                  <a:lnTo>
                    <a:pt x="6297868" y="96127"/>
                  </a:lnTo>
                  <a:lnTo>
                    <a:pt x="6386570" y="84215"/>
                  </a:lnTo>
                  <a:lnTo>
                    <a:pt x="6475272" y="72268"/>
                  </a:lnTo>
                  <a:lnTo>
                    <a:pt x="6563975" y="60290"/>
                  </a:lnTo>
                  <a:lnTo>
                    <a:pt x="6652677" y="48283"/>
                  </a:lnTo>
                  <a:lnTo>
                    <a:pt x="6741379" y="36249"/>
                  </a:lnTo>
                  <a:lnTo>
                    <a:pt x="6830082" y="24189"/>
                  </a:lnTo>
                  <a:lnTo>
                    <a:pt x="6918784" y="12105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460685"/>
              <a:ext cx="7007487" cy="512135"/>
            </a:xfrm>
            <a:custGeom>
              <a:avLst/>
              <a:pathLst>
                <a:path w="7007487" h="512135">
                  <a:moveTo>
                    <a:pt x="7007487" y="0"/>
                  </a:moveTo>
                  <a:lnTo>
                    <a:pt x="6918784" y="867"/>
                  </a:lnTo>
                  <a:lnTo>
                    <a:pt x="6830082" y="1756"/>
                  </a:lnTo>
                  <a:lnTo>
                    <a:pt x="6741379" y="2669"/>
                  </a:lnTo>
                  <a:lnTo>
                    <a:pt x="6652677" y="3607"/>
                  </a:lnTo>
                  <a:lnTo>
                    <a:pt x="6563975" y="4573"/>
                  </a:lnTo>
                  <a:lnTo>
                    <a:pt x="6475272" y="5568"/>
                  </a:lnTo>
                  <a:lnTo>
                    <a:pt x="6386570" y="6594"/>
                  </a:lnTo>
                  <a:lnTo>
                    <a:pt x="6297868" y="7654"/>
                  </a:lnTo>
                  <a:lnTo>
                    <a:pt x="6209165" y="8751"/>
                  </a:lnTo>
                  <a:lnTo>
                    <a:pt x="6120463" y="9887"/>
                  </a:lnTo>
                  <a:lnTo>
                    <a:pt x="6031760" y="11065"/>
                  </a:lnTo>
                  <a:lnTo>
                    <a:pt x="5943058" y="12288"/>
                  </a:lnTo>
                  <a:lnTo>
                    <a:pt x="5854356" y="13562"/>
                  </a:lnTo>
                  <a:lnTo>
                    <a:pt x="5765653" y="14889"/>
                  </a:lnTo>
                  <a:lnTo>
                    <a:pt x="5676951" y="16275"/>
                  </a:lnTo>
                  <a:lnTo>
                    <a:pt x="5588249" y="17725"/>
                  </a:lnTo>
                  <a:lnTo>
                    <a:pt x="5499546" y="19244"/>
                  </a:lnTo>
                  <a:lnTo>
                    <a:pt x="5410844" y="20838"/>
                  </a:lnTo>
                  <a:lnTo>
                    <a:pt x="5322142" y="22515"/>
                  </a:lnTo>
                  <a:lnTo>
                    <a:pt x="5233439" y="24282"/>
                  </a:lnTo>
                  <a:lnTo>
                    <a:pt x="5144737" y="26147"/>
                  </a:lnTo>
                  <a:lnTo>
                    <a:pt x="5056034" y="28121"/>
                  </a:lnTo>
                  <a:lnTo>
                    <a:pt x="4967332" y="30213"/>
                  </a:lnTo>
                  <a:lnTo>
                    <a:pt x="4878630" y="32435"/>
                  </a:lnTo>
                  <a:lnTo>
                    <a:pt x="4789927" y="34799"/>
                  </a:lnTo>
                  <a:lnTo>
                    <a:pt x="4701225" y="37319"/>
                  </a:lnTo>
                  <a:lnTo>
                    <a:pt x="4612523" y="40009"/>
                  </a:lnTo>
                  <a:lnTo>
                    <a:pt x="4523820" y="42885"/>
                  </a:lnTo>
                  <a:lnTo>
                    <a:pt x="4435118" y="45966"/>
                  </a:lnTo>
                  <a:lnTo>
                    <a:pt x="4346416" y="49268"/>
                  </a:lnTo>
                  <a:lnTo>
                    <a:pt x="4257713" y="52810"/>
                  </a:lnTo>
                  <a:lnTo>
                    <a:pt x="4169011" y="56612"/>
                  </a:lnTo>
                  <a:lnTo>
                    <a:pt x="4080308" y="60693"/>
                  </a:lnTo>
                  <a:lnTo>
                    <a:pt x="3991606" y="65073"/>
                  </a:lnTo>
                  <a:lnTo>
                    <a:pt x="3902904" y="69770"/>
                  </a:lnTo>
                  <a:lnTo>
                    <a:pt x="3814201" y="74800"/>
                  </a:lnTo>
                  <a:lnTo>
                    <a:pt x="3725499" y="80178"/>
                  </a:lnTo>
                  <a:lnTo>
                    <a:pt x="3636797" y="85915"/>
                  </a:lnTo>
                  <a:lnTo>
                    <a:pt x="3548094" y="92020"/>
                  </a:lnTo>
                  <a:lnTo>
                    <a:pt x="3459392" y="98497"/>
                  </a:lnTo>
                  <a:lnTo>
                    <a:pt x="3370689" y="105346"/>
                  </a:lnTo>
                  <a:lnTo>
                    <a:pt x="3281987" y="112562"/>
                  </a:lnTo>
                  <a:lnTo>
                    <a:pt x="3193285" y="120139"/>
                  </a:lnTo>
                  <a:lnTo>
                    <a:pt x="3104582" y="128064"/>
                  </a:lnTo>
                  <a:lnTo>
                    <a:pt x="3015880" y="136323"/>
                  </a:lnTo>
                  <a:lnTo>
                    <a:pt x="2927178" y="144900"/>
                  </a:lnTo>
                  <a:lnTo>
                    <a:pt x="2838475" y="153777"/>
                  </a:lnTo>
                  <a:lnTo>
                    <a:pt x="2749773" y="162933"/>
                  </a:lnTo>
                  <a:lnTo>
                    <a:pt x="2661071" y="172351"/>
                  </a:lnTo>
                  <a:lnTo>
                    <a:pt x="2572368" y="182010"/>
                  </a:lnTo>
                  <a:lnTo>
                    <a:pt x="2483666" y="191892"/>
                  </a:lnTo>
                  <a:lnTo>
                    <a:pt x="2394963" y="201978"/>
                  </a:lnTo>
                  <a:lnTo>
                    <a:pt x="2306261" y="212251"/>
                  </a:lnTo>
                  <a:lnTo>
                    <a:pt x="2217559" y="222696"/>
                  </a:lnTo>
                  <a:lnTo>
                    <a:pt x="2128856" y="233297"/>
                  </a:lnTo>
                  <a:lnTo>
                    <a:pt x="2040154" y="244041"/>
                  </a:lnTo>
                  <a:lnTo>
                    <a:pt x="1951452" y="254915"/>
                  </a:lnTo>
                  <a:lnTo>
                    <a:pt x="1862749" y="265909"/>
                  </a:lnTo>
                  <a:lnTo>
                    <a:pt x="1774047" y="277010"/>
                  </a:lnTo>
                  <a:lnTo>
                    <a:pt x="1685344" y="288211"/>
                  </a:lnTo>
                  <a:lnTo>
                    <a:pt x="1596642" y="299503"/>
                  </a:lnTo>
                  <a:lnTo>
                    <a:pt x="1507940" y="310877"/>
                  </a:lnTo>
                  <a:lnTo>
                    <a:pt x="1419237" y="322328"/>
                  </a:lnTo>
                  <a:lnTo>
                    <a:pt x="1330535" y="333847"/>
                  </a:lnTo>
                  <a:lnTo>
                    <a:pt x="1241833" y="345431"/>
                  </a:lnTo>
                  <a:lnTo>
                    <a:pt x="1153130" y="357074"/>
                  </a:lnTo>
                  <a:lnTo>
                    <a:pt x="1064428" y="368770"/>
                  </a:lnTo>
                  <a:lnTo>
                    <a:pt x="975726" y="380517"/>
                  </a:lnTo>
                  <a:lnTo>
                    <a:pt x="887023" y="392309"/>
                  </a:lnTo>
                  <a:lnTo>
                    <a:pt x="798321" y="404144"/>
                  </a:lnTo>
                  <a:lnTo>
                    <a:pt x="709618" y="416019"/>
                  </a:lnTo>
                  <a:lnTo>
                    <a:pt x="620916" y="427930"/>
                  </a:lnTo>
                  <a:lnTo>
                    <a:pt x="532214" y="439875"/>
                  </a:lnTo>
                  <a:lnTo>
                    <a:pt x="443511" y="451851"/>
                  </a:lnTo>
                  <a:lnTo>
                    <a:pt x="354809" y="463857"/>
                  </a:lnTo>
                  <a:lnTo>
                    <a:pt x="266107" y="475890"/>
                  </a:lnTo>
                  <a:lnTo>
                    <a:pt x="177404" y="487948"/>
                  </a:lnTo>
                  <a:lnTo>
                    <a:pt x="88702" y="500031"/>
                  </a:lnTo>
                  <a:lnTo>
                    <a:pt x="0" y="5121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200098"/>
              <a:ext cx="7007487" cy="512427"/>
            </a:xfrm>
            <a:custGeom>
              <a:avLst/>
              <a:pathLst>
                <a:path w="7007487" h="512427">
                  <a:moveTo>
                    <a:pt x="0" y="512427"/>
                  </a:moveTo>
                  <a:lnTo>
                    <a:pt x="88702" y="505941"/>
                  </a:lnTo>
                  <a:lnTo>
                    <a:pt x="177404" y="499454"/>
                  </a:lnTo>
                  <a:lnTo>
                    <a:pt x="266107" y="492968"/>
                  </a:lnTo>
                  <a:lnTo>
                    <a:pt x="354809" y="486481"/>
                  </a:lnTo>
                  <a:lnTo>
                    <a:pt x="443511" y="479995"/>
                  </a:lnTo>
                  <a:lnTo>
                    <a:pt x="532214" y="473508"/>
                  </a:lnTo>
                  <a:lnTo>
                    <a:pt x="620916" y="467022"/>
                  </a:lnTo>
                  <a:lnTo>
                    <a:pt x="709618" y="460536"/>
                  </a:lnTo>
                  <a:lnTo>
                    <a:pt x="798321" y="454049"/>
                  </a:lnTo>
                  <a:lnTo>
                    <a:pt x="887023" y="447563"/>
                  </a:lnTo>
                  <a:lnTo>
                    <a:pt x="975726" y="441076"/>
                  </a:lnTo>
                  <a:lnTo>
                    <a:pt x="1064428" y="434590"/>
                  </a:lnTo>
                  <a:lnTo>
                    <a:pt x="1153130" y="428103"/>
                  </a:lnTo>
                  <a:lnTo>
                    <a:pt x="1241833" y="421617"/>
                  </a:lnTo>
                  <a:lnTo>
                    <a:pt x="1330535" y="415131"/>
                  </a:lnTo>
                  <a:lnTo>
                    <a:pt x="1419237" y="408644"/>
                  </a:lnTo>
                  <a:lnTo>
                    <a:pt x="1507940" y="402158"/>
                  </a:lnTo>
                  <a:lnTo>
                    <a:pt x="1596642" y="395671"/>
                  </a:lnTo>
                  <a:lnTo>
                    <a:pt x="1685344" y="389185"/>
                  </a:lnTo>
                  <a:lnTo>
                    <a:pt x="1774047" y="382699"/>
                  </a:lnTo>
                  <a:lnTo>
                    <a:pt x="1862749" y="376212"/>
                  </a:lnTo>
                  <a:lnTo>
                    <a:pt x="1951452" y="369726"/>
                  </a:lnTo>
                  <a:lnTo>
                    <a:pt x="2040154" y="363239"/>
                  </a:lnTo>
                  <a:lnTo>
                    <a:pt x="2128856" y="356753"/>
                  </a:lnTo>
                  <a:lnTo>
                    <a:pt x="2217559" y="350266"/>
                  </a:lnTo>
                  <a:lnTo>
                    <a:pt x="2306261" y="343780"/>
                  </a:lnTo>
                  <a:lnTo>
                    <a:pt x="2394963" y="337294"/>
                  </a:lnTo>
                  <a:lnTo>
                    <a:pt x="2483666" y="330807"/>
                  </a:lnTo>
                  <a:lnTo>
                    <a:pt x="2572368" y="324321"/>
                  </a:lnTo>
                  <a:lnTo>
                    <a:pt x="2661071" y="317834"/>
                  </a:lnTo>
                  <a:lnTo>
                    <a:pt x="2749773" y="311348"/>
                  </a:lnTo>
                  <a:lnTo>
                    <a:pt x="2838475" y="304861"/>
                  </a:lnTo>
                  <a:lnTo>
                    <a:pt x="2927178" y="298375"/>
                  </a:lnTo>
                  <a:lnTo>
                    <a:pt x="3015880" y="291889"/>
                  </a:lnTo>
                  <a:lnTo>
                    <a:pt x="3104582" y="285402"/>
                  </a:lnTo>
                  <a:lnTo>
                    <a:pt x="3193285" y="278916"/>
                  </a:lnTo>
                  <a:lnTo>
                    <a:pt x="3281987" y="272429"/>
                  </a:lnTo>
                  <a:lnTo>
                    <a:pt x="3370689" y="265943"/>
                  </a:lnTo>
                  <a:lnTo>
                    <a:pt x="3459392" y="259456"/>
                  </a:lnTo>
                  <a:lnTo>
                    <a:pt x="3548094" y="252970"/>
                  </a:lnTo>
                  <a:lnTo>
                    <a:pt x="3636797" y="246484"/>
                  </a:lnTo>
                  <a:lnTo>
                    <a:pt x="3725499" y="239997"/>
                  </a:lnTo>
                  <a:lnTo>
                    <a:pt x="3814201" y="233511"/>
                  </a:lnTo>
                  <a:lnTo>
                    <a:pt x="3902904" y="227024"/>
                  </a:lnTo>
                  <a:lnTo>
                    <a:pt x="3991606" y="220538"/>
                  </a:lnTo>
                  <a:lnTo>
                    <a:pt x="4080308" y="214051"/>
                  </a:lnTo>
                  <a:lnTo>
                    <a:pt x="4169011" y="207565"/>
                  </a:lnTo>
                  <a:lnTo>
                    <a:pt x="4257713" y="201079"/>
                  </a:lnTo>
                  <a:lnTo>
                    <a:pt x="4346416" y="194592"/>
                  </a:lnTo>
                  <a:lnTo>
                    <a:pt x="4435118" y="188106"/>
                  </a:lnTo>
                  <a:lnTo>
                    <a:pt x="4523820" y="181619"/>
                  </a:lnTo>
                  <a:lnTo>
                    <a:pt x="4612523" y="175133"/>
                  </a:lnTo>
                  <a:lnTo>
                    <a:pt x="4701225" y="168647"/>
                  </a:lnTo>
                  <a:lnTo>
                    <a:pt x="4789927" y="162160"/>
                  </a:lnTo>
                  <a:lnTo>
                    <a:pt x="4878630" y="155674"/>
                  </a:lnTo>
                  <a:lnTo>
                    <a:pt x="4967332" y="149187"/>
                  </a:lnTo>
                  <a:lnTo>
                    <a:pt x="5056034" y="142701"/>
                  </a:lnTo>
                  <a:lnTo>
                    <a:pt x="5144737" y="136214"/>
                  </a:lnTo>
                  <a:lnTo>
                    <a:pt x="5233439" y="129728"/>
                  </a:lnTo>
                  <a:lnTo>
                    <a:pt x="5322142" y="123242"/>
                  </a:lnTo>
                  <a:lnTo>
                    <a:pt x="5410844" y="116755"/>
                  </a:lnTo>
                  <a:lnTo>
                    <a:pt x="5499546" y="110269"/>
                  </a:lnTo>
                  <a:lnTo>
                    <a:pt x="5588249" y="103782"/>
                  </a:lnTo>
                  <a:lnTo>
                    <a:pt x="5676951" y="97296"/>
                  </a:lnTo>
                  <a:lnTo>
                    <a:pt x="5765653" y="90809"/>
                  </a:lnTo>
                  <a:lnTo>
                    <a:pt x="5854356" y="84323"/>
                  </a:lnTo>
                  <a:lnTo>
                    <a:pt x="5943058" y="77837"/>
                  </a:lnTo>
                  <a:lnTo>
                    <a:pt x="6031760" y="71350"/>
                  </a:lnTo>
                  <a:lnTo>
                    <a:pt x="6120463" y="64864"/>
                  </a:lnTo>
                  <a:lnTo>
                    <a:pt x="6209165" y="58377"/>
                  </a:lnTo>
                  <a:lnTo>
                    <a:pt x="6297868" y="51891"/>
                  </a:lnTo>
                  <a:lnTo>
                    <a:pt x="6386570" y="45404"/>
                  </a:lnTo>
                  <a:lnTo>
                    <a:pt x="6475272" y="38918"/>
                  </a:lnTo>
                  <a:lnTo>
                    <a:pt x="6563975" y="32432"/>
                  </a:lnTo>
                  <a:lnTo>
                    <a:pt x="6652677" y="25945"/>
                  </a:lnTo>
                  <a:lnTo>
                    <a:pt x="6741379" y="19459"/>
                  </a:lnTo>
                  <a:lnTo>
                    <a:pt x="6830082" y="12972"/>
                  </a:lnTo>
                  <a:lnTo>
                    <a:pt x="6918784" y="6486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284096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051878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581966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58744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619504" y="5923763"/>
              <a:ext cx="2871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FGA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632462"/>
              <a:ext cx="207806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FGA vs avg_opponent_time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0.16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335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692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802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036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2702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952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1860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4197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6533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8870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20322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26674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535839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99950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02331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12473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06302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32845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70231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585930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3498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56211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829669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646865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51538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718643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70231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53035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42010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571729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04623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85930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71910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15649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68734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79759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60885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03751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89106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195277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68734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51538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95277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29669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87609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087609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48362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04623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20322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59387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68734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51538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54714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54714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29669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45367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90603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1629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34219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184433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632663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206121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449859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08425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43689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40694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42191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79759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890603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1397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70231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79759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54714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20322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256211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40694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134342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76583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696955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14151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32845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281257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464061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31166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34342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453217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14151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464061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53035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439015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403126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42191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768734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64061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03126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510794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632663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98453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85930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26493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17146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60885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29669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36021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98453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779578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27041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68734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550041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76583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10975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71910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90603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428171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32799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901447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74905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99950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865558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64061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93779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646865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951538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732845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34342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145186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60885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81546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26493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60885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707799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428171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220322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91564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646865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159387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18825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81257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890603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732845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840513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13970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657709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535839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987427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23452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453217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148543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378081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281257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09297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04623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03126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951538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453217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342191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0929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059206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04623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31166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48362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4061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962382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413970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317146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85930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93779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342191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61066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782935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583330"/>
              <a:ext cx="7007487" cy="1720309"/>
            </a:xfrm>
            <a:custGeom>
              <a:avLst/>
              <a:pathLst>
                <a:path w="7007487" h="1720309">
                  <a:moveTo>
                    <a:pt x="0" y="0"/>
                  </a:moveTo>
                  <a:lnTo>
                    <a:pt x="88702" y="20875"/>
                  </a:lnTo>
                  <a:lnTo>
                    <a:pt x="177404" y="41731"/>
                  </a:lnTo>
                  <a:lnTo>
                    <a:pt x="266107" y="62565"/>
                  </a:lnTo>
                  <a:lnTo>
                    <a:pt x="354809" y="83377"/>
                  </a:lnTo>
                  <a:lnTo>
                    <a:pt x="443511" y="104164"/>
                  </a:lnTo>
                  <a:lnTo>
                    <a:pt x="532214" y="124925"/>
                  </a:lnTo>
                  <a:lnTo>
                    <a:pt x="620916" y="145658"/>
                  </a:lnTo>
                  <a:lnTo>
                    <a:pt x="709618" y="166361"/>
                  </a:lnTo>
                  <a:lnTo>
                    <a:pt x="798321" y="187032"/>
                  </a:lnTo>
                  <a:lnTo>
                    <a:pt x="887023" y="207667"/>
                  </a:lnTo>
                  <a:lnTo>
                    <a:pt x="975726" y="228265"/>
                  </a:lnTo>
                  <a:lnTo>
                    <a:pt x="1064428" y="248823"/>
                  </a:lnTo>
                  <a:lnTo>
                    <a:pt x="1153130" y="269336"/>
                  </a:lnTo>
                  <a:lnTo>
                    <a:pt x="1241833" y="289802"/>
                  </a:lnTo>
                  <a:lnTo>
                    <a:pt x="1330535" y="310216"/>
                  </a:lnTo>
                  <a:lnTo>
                    <a:pt x="1419237" y="330574"/>
                  </a:lnTo>
                  <a:lnTo>
                    <a:pt x="1507940" y="350870"/>
                  </a:lnTo>
                  <a:lnTo>
                    <a:pt x="1596642" y="371101"/>
                  </a:lnTo>
                  <a:lnTo>
                    <a:pt x="1685344" y="391258"/>
                  </a:lnTo>
                  <a:lnTo>
                    <a:pt x="1774047" y="411337"/>
                  </a:lnTo>
                  <a:lnTo>
                    <a:pt x="1862749" y="431329"/>
                  </a:lnTo>
                  <a:lnTo>
                    <a:pt x="1951452" y="451226"/>
                  </a:lnTo>
                  <a:lnTo>
                    <a:pt x="2040154" y="471021"/>
                  </a:lnTo>
                  <a:lnTo>
                    <a:pt x="2128856" y="490701"/>
                  </a:lnTo>
                  <a:lnTo>
                    <a:pt x="2217559" y="510258"/>
                  </a:lnTo>
                  <a:lnTo>
                    <a:pt x="2306261" y="529679"/>
                  </a:lnTo>
                  <a:lnTo>
                    <a:pt x="2394963" y="548951"/>
                  </a:lnTo>
                  <a:lnTo>
                    <a:pt x="2483666" y="568061"/>
                  </a:lnTo>
                  <a:lnTo>
                    <a:pt x="2572368" y="586994"/>
                  </a:lnTo>
                  <a:lnTo>
                    <a:pt x="2661071" y="605734"/>
                  </a:lnTo>
                  <a:lnTo>
                    <a:pt x="2749773" y="624264"/>
                  </a:lnTo>
                  <a:lnTo>
                    <a:pt x="2838475" y="642568"/>
                  </a:lnTo>
                  <a:lnTo>
                    <a:pt x="2927178" y="660627"/>
                  </a:lnTo>
                  <a:lnTo>
                    <a:pt x="3015880" y="678425"/>
                  </a:lnTo>
                  <a:lnTo>
                    <a:pt x="3104582" y="695944"/>
                  </a:lnTo>
                  <a:lnTo>
                    <a:pt x="3193285" y="713170"/>
                  </a:lnTo>
                  <a:lnTo>
                    <a:pt x="3281987" y="730087"/>
                  </a:lnTo>
                  <a:lnTo>
                    <a:pt x="3370689" y="746683"/>
                  </a:lnTo>
                  <a:lnTo>
                    <a:pt x="3459392" y="762951"/>
                  </a:lnTo>
                  <a:lnTo>
                    <a:pt x="3548094" y="778884"/>
                  </a:lnTo>
                  <a:lnTo>
                    <a:pt x="3636797" y="794479"/>
                  </a:lnTo>
                  <a:lnTo>
                    <a:pt x="3725499" y="809738"/>
                  </a:lnTo>
                  <a:lnTo>
                    <a:pt x="3814201" y="824667"/>
                  </a:lnTo>
                  <a:lnTo>
                    <a:pt x="3902904" y="839272"/>
                  </a:lnTo>
                  <a:lnTo>
                    <a:pt x="3991606" y="853567"/>
                  </a:lnTo>
                  <a:lnTo>
                    <a:pt x="4080308" y="867563"/>
                  </a:lnTo>
                  <a:lnTo>
                    <a:pt x="4169011" y="881277"/>
                  </a:lnTo>
                  <a:lnTo>
                    <a:pt x="4257713" y="894726"/>
                  </a:lnTo>
                  <a:lnTo>
                    <a:pt x="4346416" y="907926"/>
                  </a:lnTo>
                  <a:lnTo>
                    <a:pt x="4435118" y="920895"/>
                  </a:lnTo>
                  <a:lnTo>
                    <a:pt x="4523820" y="933650"/>
                  </a:lnTo>
                  <a:lnTo>
                    <a:pt x="4612523" y="946208"/>
                  </a:lnTo>
                  <a:lnTo>
                    <a:pt x="4701225" y="958586"/>
                  </a:lnTo>
                  <a:lnTo>
                    <a:pt x="4789927" y="970797"/>
                  </a:lnTo>
                  <a:lnTo>
                    <a:pt x="4878630" y="982856"/>
                  </a:lnTo>
                  <a:lnTo>
                    <a:pt x="4967332" y="994777"/>
                  </a:lnTo>
                  <a:lnTo>
                    <a:pt x="5056034" y="1006571"/>
                  </a:lnTo>
                  <a:lnTo>
                    <a:pt x="5144737" y="1018249"/>
                  </a:lnTo>
                  <a:lnTo>
                    <a:pt x="5233439" y="1029821"/>
                  </a:lnTo>
                  <a:lnTo>
                    <a:pt x="5322142" y="1041297"/>
                  </a:lnTo>
                  <a:lnTo>
                    <a:pt x="5410844" y="1052684"/>
                  </a:lnTo>
                  <a:lnTo>
                    <a:pt x="5499546" y="1063991"/>
                  </a:lnTo>
                  <a:lnTo>
                    <a:pt x="5588249" y="1075223"/>
                  </a:lnTo>
                  <a:lnTo>
                    <a:pt x="5676951" y="1086387"/>
                  </a:lnTo>
                  <a:lnTo>
                    <a:pt x="5765653" y="1097489"/>
                  </a:lnTo>
                  <a:lnTo>
                    <a:pt x="5854356" y="1108534"/>
                  </a:lnTo>
                  <a:lnTo>
                    <a:pt x="5943058" y="1119525"/>
                  </a:lnTo>
                  <a:lnTo>
                    <a:pt x="6031760" y="1130469"/>
                  </a:lnTo>
                  <a:lnTo>
                    <a:pt x="6120463" y="1141367"/>
                  </a:lnTo>
                  <a:lnTo>
                    <a:pt x="6209165" y="1152224"/>
                  </a:lnTo>
                  <a:lnTo>
                    <a:pt x="6297868" y="1163043"/>
                  </a:lnTo>
                  <a:lnTo>
                    <a:pt x="6386570" y="1173826"/>
                  </a:lnTo>
                  <a:lnTo>
                    <a:pt x="6475272" y="1184576"/>
                  </a:lnTo>
                  <a:lnTo>
                    <a:pt x="6563975" y="1195295"/>
                  </a:lnTo>
                  <a:lnTo>
                    <a:pt x="6652677" y="1205986"/>
                  </a:lnTo>
                  <a:lnTo>
                    <a:pt x="6741379" y="1216650"/>
                  </a:lnTo>
                  <a:lnTo>
                    <a:pt x="6830082" y="1227289"/>
                  </a:lnTo>
                  <a:lnTo>
                    <a:pt x="6918784" y="1237906"/>
                  </a:lnTo>
                  <a:lnTo>
                    <a:pt x="7007487" y="1248501"/>
                  </a:lnTo>
                  <a:lnTo>
                    <a:pt x="7007487" y="1720309"/>
                  </a:lnTo>
                  <a:lnTo>
                    <a:pt x="6918784" y="1699459"/>
                  </a:lnTo>
                  <a:lnTo>
                    <a:pt x="6830082" y="1678630"/>
                  </a:lnTo>
                  <a:lnTo>
                    <a:pt x="6741379" y="1657824"/>
                  </a:lnTo>
                  <a:lnTo>
                    <a:pt x="6652677" y="1637043"/>
                  </a:lnTo>
                  <a:lnTo>
                    <a:pt x="6563975" y="1616289"/>
                  </a:lnTo>
                  <a:lnTo>
                    <a:pt x="6475272" y="1595563"/>
                  </a:lnTo>
                  <a:lnTo>
                    <a:pt x="6386570" y="1574867"/>
                  </a:lnTo>
                  <a:lnTo>
                    <a:pt x="6297868" y="1554205"/>
                  </a:lnTo>
                  <a:lnTo>
                    <a:pt x="6209165" y="1533578"/>
                  </a:lnTo>
                  <a:lnTo>
                    <a:pt x="6120463" y="1512990"/>
                  </a:lnTo>
                  <a:lnTo>
                    <a:pt x="6031760" y="1492443"/>
                  </a:lnTo>
                  <a:lnTo>
                    <a:pt x="5943058" y="1471941"/>
                  </a:lnTo>
                  <a:lnTo>
                    <a:pt x="5854356" y="1451488"/>
                  </a:lnTo>
                  <a:lnTo>
                    <a:pt x="5765653" y="1431087"/>
                  </a:lnTo>
                  <a:lnTo>
                    <a:pt x="5676951" y="1410744"/>
                  </a:lnTo>
                  <a:lnTo>
                    <a:pt x="5588249" y="1390463"/>
                  </a:lnTo>
                  <a:lnTo>
                    <a:pt x="5499546" y="1370250"/>
                  </a:lnTo>
                  <a:lnTo>
                    <a:pt x="5410844" y="1350111"/>
                  </a:lnTo>
                  <a:lnTo>
                    <a:pt x="5322142" y="1330053"/>
                  </a:lnTo>
                  <a:lnTo>
                    <a:pt x="5233439" y="1310083"/>
                  </a:lnTo>
                  <a:lnTo>
                    <a:pt x="5144737" y="1290210"/>
                  </a:lnTo>
                  <a:lnTo>
                    <a:pt x="5056034" y="1270443"/>
                  </a:lnTo>
                  <a:lnTo>
                    <a:pt x="4967332" y="1250791"/>
                  </a:lnTo>
                  <a:lnTo>
                    <a:pt x="4878630" y="1231267"/>
                  </a:lnTo>
                  <a:lnTo>
                    <a:pt x="4789927" y="1211881"/>
                  </a:lnTo>
                  <a:lnTo>
                    <a:pt x="4701225" y="1192647"/>
                  </a:lnTo>
                  <a:lnTo>
                    <a:pt x="4612523" y="1173579"/>
                  </a:lnTo>
                  <a:lnTo>
                    <a:pt x="4523820" y="1154692"/>
                  </a:lnTo>
                  <a:lnTo>
                    <a:pt x="4435118" y="1136002"/>
                  </a:lnTo>
                  <a:lnTo>
                    <a:pt x="4346416" y="1117526"/>
                  </a:lnTo>
                  <a:lnTo>
                    <a:pt x="4257713" y="1099281"/>
                  </a:lnTo>
                  <a:lnTo>
                    <a:pt x="4169011" y="1081284"/>
                  </a:lnTo>
                  <a:lnTo>
                    <a:pt x="4080308" y="1063553"/>
                  </a:lnTo>
                  <a:lnTo>
                    <a:pt x="3991606" y="1046104"/>
                  </a:lnTo>
                  <a:lnTo>
                    <a:pt x="3902904" y="1028953"/>
                  </a:lnTo>
                  <a:lnTo>
                    <a:pt x="3814201" y="1012114"/>
                  </a:lnTo>
                  <a:lnTo>
                    <a:pt x="3725499" y="995597"/>
                  </a:lnTo>
                  <a:lnTo>
                    <a:pt x="3636797" y="979411"/>
                  </a:lnTo>
                  <a:lnTo>
                    <a:pt x="3548094" y="963561"/>
                  </a:lnTo>
                  <a:lnTo>
                    <a:pt x="3459392" y="948048"/>
                  </a:lnTo>
                  <a:lnTo>
                    <a:pt x="3370689" y="932870"/>
                  </a:lnTo>
                  <a:lnTo>
                    <a:pt x="3281987" y="918022"/>
                  </a:lnTo>
                  <a:lnTo>
                    <a:pt x="3193285" y="903494"/>
                  </a:lnTo>
                  <a:lnTo>
                    <a:pt x="3104582" y="889274"/>
                  </a:lnTo>
                  <a:lnTo>
                    <a:pt x="3015880" y="875348"/>
                  </a:lnTo>
                  <a:lnTo>
                    <a:pt x="2927178" y="861701"/>
                  </a:lnTo>
                  <a:lnTo>
                    <a:pt x="2838475" y="848315"/>
                  </a:lnTo>
                  <a:lnTo>
                    <a:pt x="2749773" y="835173"/>
                  </a:lnTo>
                  <a:lnTo>
                    <a:pt x="2661071" y="822258"/>
                  </a:lnTo>
                  <a:lnTo>
                    <a:pt x="2572368" y="809552"/>
                  </a:lnTo>
                  <a:lnTo>
                    <a:pt x="2483666" y="797040"/>
                  </a:lnTo>
                  <a:lnTo>
                    <a:pt x="2394963" y="784705"/>
                  </a:lnTo>
                  <a:lnTo>
                    <a:pt x="2306261" y="772532"/>
                  </a:lnTo>
                  <a:lnTo>
                    <a:pt x="2217559" y="760507"/>
                  </a:lnTo>
                  <a:lnTo>
                    <a:pt x="2128856" y="748619"/>
                  </a:lnTo>
                  <a:lnTo>
                    <a:pt x="2040154" y="736854"/>
                  </a:lnTo>
                  <a:lnTo>
                    <a:pt x="1951452" y="725203"/>
                  </a:lnTo>
                  <a:lnTo>
                    <a:pt x="1862749" y="713655"/>
                  </a:lnTo>
                  <a:lnTo>
                    <a:pt x="1774047" y="702202"/>
                  </a:lnTo>
                  <a:lnTo>
                    <a:pt x="1685344" y="690835"/>
                  </a:lnTo>
                  <a:lnTo>
                    <a:pt x="1596642" y="679548"/>
                  </a:lnTo>
                  <a:lnTo>
                    <a:pt x="1507940" y="668333"/>
                  </a:lnTo>
                  <a:lnTo>
                    <a:pt x="1419237" y="657184"/>
                  </a:lnTo>
                  <a:lnTo>
                    <a:pt x="1330535" y="646097"/>
                  </a:lnTo>
                  <a:lnTo>
                    <a:pt x="1241833" y="635066"/>
                  </a:lnTo>
                  <a:lnTo>
                    <a:pt x="1153130" y="624086"/>
                  </a:lnTo>
                  <a:lnTo>
                    <a:pt x="1064428" y="613154"/>
                  </a:lnTo>
                  <a:lnTo>
                    <a:pt x="975726" y="602266"/>
                  </a:lnTo>
                  <a:lnTo>
                    <a:pt x="887023" y="591419"/>
                  </a:lnTo>
                  <a:lnTo>
                    <a:pt x="798321" y="580609"/>
                  </a:lnTo>
                  <a:lnTo>
                    <a:pt x="709618" y="569835"/>
                  </a:lnTo>
                  <a:lnTo>
                    <a:pt x="620916" y="559092"/>
                  </a:lnTo>
                  <a:lnTo>
                    <a:pt x="532214" y="548380"/>
                  </a:lnTo>
                  <a:lnTo>
                    <a:pt x="443511" y="537696"/>
                  </a:lnTo>
                  <a:lnTo>
                    <a:pt x="354809" y="527038"/>
                  </a:lnTo>
                  <a:lnTo>
                    <a:pt x="266107" y="516404"/>
                  </a:lnTo>
                  <a:lnTo>
                    <a:pt x="177404" y="505794"/>
                  </a:lnTo>
                  <a:lnTo>
                    <a:pt x="88702" y="495204"/>
                  </a:lnTo>
                  <a:lnTo>
                    <a:pt x="0" y="4846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583330"/>
              <a:ext cx="7007487" cy="1248501"/>
            </a:xfrm>
            <a:custGeom>
              <a:avLst/>
              <a:pathLst>
                <a:path w="7007487" h="1248501">
                  <a:moveTo>
                    <a:pt x="0" y="0"/>
                  </a:moveTo>
                  <a:lnTo>
                    <a:pt x="88702" y="20875"/>
                  </a:lnTo>
                  <a:lnTo>
                    <a:pt x="177404" y="41731"/>
                  </a:lnTo>
                  <a:lnTo>
                    <a:pt x="266107" y="62565"/>
                  </a:lnTo>
                  <a:lnTo>
                    <a:pt x="354809" y="83377"/>
                  </a:lnTo>
                  <a:lnTo>
                    <a:pt x="443511" y="104164"/>
                  </a:lnTo>
                  <a:lnTo>
                    <a:pt x="532214" y="124925"/>
                  </a:lnTo>
                  <a:lnTo>
                    <a:pt x="620916" y="145658"/>
                  </a:lnTo>
                  <a:lnTo>
                    <a:pt x="709618" y="166361"/>
                  </a:lnTo>
                  <a:lnTo>
                    <a:pt x="798321" y="187032"/>
                  </a:lnTo>
                  <a:lnTo>
                    <a:pt x="887023" y="207667"/>
                  </a:lnTo>
                  <a:lnTo>
                    <a:pt x="975726" y="228265"/>
                  </a:lnTo>
                  <a:lnTo>
                    <a:pt x="1064428" y="248823"/>
                  </a:lnTo>
                  <a:lnTo>
                    <a:pt x="1153130" y="269336"/>
                  </a:lnTo>
                  <a:lnTo>
                    <a:pt x="1241833" y="289802"/>
                  </a:lnTo>
                  <a:lnTo>
                    <a:pt x="1330535" y="310216"/>
                  </a:lnTo>
                  <a:lnTo>
                    <a:pt x="1419237" y="330574"/>
                  </a:lnTo>
                  <a:lnTo>
                    <a:pt x="1507940" y="350870"/>
                  </a:lnTo>
                  <a:lnTo>
                    <a:pt x="1596642" y="371101"/>
                  </a:lnTo>
                  <a:lnTo>
                    <a:pt x="1685344" y="391258"/>
                  </a:lnTo>
                  <a:lnTo>
                    <a:pt x="1774047" y="411337"/>
                  </a:lnTo>
                  <a:lnTo>
                    <a:pt x="1862749" y="431329"/>
                  </a:lnTo>
                  <a:lnTo>
                    <a:pt x="1951452" y="451226"/>
                  </a:lnTo>
                  <a:lnTo>
                    <a:pt x="2040154" y="471021"/>
                  </a:lnTo>
                  <a:lnTo>
                    <a:pt x="2128856" y="490701"/>
                  </a:lnTo>
                  <a:lnTo>
                    <a:pt x="2217559" y="510258"/>
                  </a:lnTo>
                  <a:lnTo>
                    <a:pt x="2306261" y="529679"/>
                  </a:lnTo>
                  <a:lnTo>
                    <a:pt x="2394963" y="548951"/>
                  </a:lnTo>
                  <a:lnTo>
                    <a:pt x="2483666" y="568061"/>
                  </a:lnTo>
                  <a:lnTo>
                    <a:pt x="2572368" y="586994"/>
                  </a:lnTo>
                  <a:lnTo>
                    <a:pt x="2661071" y="605734"/>
                  </a:lnTo>
                  <a:lnTo>
                    <a:pt x="2749773" y="624264"/>
                  </a:lnTo>
                  <a:lnTo>
                    <a:pt x="2838475" y="642568"/>
                  </a:lnTo>
                  <a:lnTo>
                    <a:pt x="2927178" y="660627"/>
                  </a:lnTo>
                  <a:lnTo>
                    <a:pt x="3015880" y="678425"/>
                  </a:lnTo>
                  <a:lnTo>
                    <a:pt x="3104582" y="695944"/>
                  </a:lnTo>
                  <a:lnTo>
                    <a:pt x="3193285" y="713170"/>
                  </a:lnTo>
                  <a:lnTo>
                    <a:pt x="3281987" y="730087"/>
                  </a:lnTo>
                  <a:lnTo>
                    <a:pt x="3370689" y="746683"/>
                  </a:lnTo>
                  <a:lnTo>
                    <a:pt x="3459392" y="762951"/>
                  </a:lnTo>
                  <a:lnTo>
                    <a:pt x="3548094" y="778884"/>
                  </a:lnTo>
                  <a:lnTo>
                    <a:pt x="3636797" y="794479"/>
                  </a:lnTo>
                  <a:lnTo>
                    <a:pt x="3725499" y="809738"/>
                  </a:lnTo>
                  <a:lnTo>
                    <a:pt x="3814201" y="824667"/>
                  </a:lnTo>
                  <a:lnTo>
                    <a:pt x="3902904" y="839272"/>
                  </a:lnTo>
                  <a:lnTo>
                    <a:pt x="3991606" y="853567"/>
                  </a:lnTo>
                  <a:lnTo>
                    <a:pt x="4080308" y="867563"/>
                  </a:lnTo>
                  <a:lnTo>
                    <a:pt x="4169011" y="881277"/>
                  </a:lnTo>
                  <a:lnTo>
                    <a:pt x="4257713" y="894726"/>
                  </a:lnTo>
                  <a:lnTo>
                    <a:pt x="4346416" y="907926"/>
                  </a:lnTo>
                  <a:lnTo>
                    <a:pt x="4435118" y="920895"/>
                  </a:lnTo>
                  <a:lnTo>
                    <a:pt x="4523820" y="933650"/>
                  </a:lnTo>
                  <a:lnTo>
                    <a:pt x="4612523" y="946208"/>
                  </a:lnTo>
                  <a:lnTo>
                    <a:pt x="4701225" y="958586"/>
                  </a:lnTo>
                  <a:lnTo>
                    <a:pt x="4789927" y="970797"/>
                  </a:lnTo>
                  <a:lnTo>
                    <a:pt x="4878630" y="982856"/>
                  </a:lnTo>
                  <a:lnTo>
                    <a:pt x="4967332" y="994777"/>
                  </a:lnTo>
                  <a:lnTo>
                    <a:pt x="5056034" y="1006571"/>
                  </a:lnTo>
                  <a:lnTo>
                    <a:pt x="5144737" y="1018249"/>
                  </a:lnTo>
                  <a:lnTo>
                    <a:pt x="5233439" y="1029821"/>
                  </a:lnTo>
                  <a:lnTo>
                    <a:pt x="5322142" y="1041297"/>
                  </a:lnTo>
                  <a:lnTo>
                    <a:pt x="5410844" y="1052684"/>
                  </a:lnTo>
                  <a:lnTo>
                    <a:pt x="5499546" y="1063991"/>
                  </a:lnTo>
                  <a:lnTo>
                    <a:pt x="5588249" y="1075223"/>
                  </a:lnTo>
                  <a:lnTo>
                    <a:pt x="5676951" y="1086387"/>
                  </a:lnTo>
                  <a:lnTo>
                    <a:pt x="5765653" y="1097489"/>
                  </a:lnTo>
                  <a:lnTo>
                    <a:pt x="5854356" y="1108534"/>
                  </a:lnTo>
                  <a:lnTo>
                    <a:pt x="5943058" y="1119525"/>
                  </a:lnTo>
                  <a:lnTo>
                    <a:pt x="6031760" y="1130469"/>
                  </a:lnTo>
                  <a:lnTo>
                    <a:pt x="6120463" y="1141367"/>
                  </a:lnTo>
                  <a:lnTo>
                    <a:pt x="6209165" y="1152224"/>
                  </a:lnTo>
                  <a:lnTo>
                    <a:pt x="6297868" y="1163043"/>
                  </a:lnTo>
                  <a:lnTo>
                    <a:pt x="6386570" y="1173826"/>
                  </a:lnTo>
                  <a:lnTo>
                    <a:pt x="6475272" y="1184576"/>
                  </a:lnTo>
                  <a:lnTo>
                    <a:pt x="6563975" y="1195295"/>
                  </a:lnTo>
                  <a:lnTo>
                    <a:pt x="6652677" y="1205986"/>
                  </a:lnTo>
                  <a:lnTo>
                    <a:pt x="6741379" y="1216650"/>
                  </a:lnTo>
                  <a:lnTo>
                    <a:pt x="6830082" y="1227289"/>
                  </a:lnTo>
                  <a:lnTo>
                    <a:pt x="6918784" y="1237906"/>
                  </a:lnTo>
                  <a:lnTo>
                    <a:pt x="7007487" y="12485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067965"/>
              <a:ext cx="7007487" cy="1235675"/>
            </a:xfrm>
            <a:custGeom>
              <a:avLst/>
              <a:pathLst>
                <a:path w="7007487" h="1235675">
                  <a:moveTo>
                    <a:pt x="7007487" y="1235675"/>
                  </a:moveTo>
                  <a:lnTo>
                    <a:pt x="6918784" y="1214824"/>
                  </a:lnTo>
                  <a:lnTo>
                    <a:pt x="6830082" y="1193995"/>
                  </a:lnTo>
                  <a:lnTo>
                    <a:pt x="6741379" y="1173189"/>
                  </a:lnTo>
                  <a:lnTo>
                    <a:pt x="6652677" y="1152408"/>
                  </a:lnTo>
                  <a:lnTo>
                    <a:pt x="6563975" y="1131654"/>
                  </a:lnTo>
                  <a:lnTo>
                    <a:pt x="6475272" y="1110928"/>
                  </a:lnTo>
                  <a:lnTo>
                    <a:pt x="6386570" y="1090233"/>
                  </a:lnTo>
                  <a:lnTo>
                    <a:pt x="6297868" y="1069570"/>
                  </a:lnTo>
                  <a:lnTo>
                    <a:pt x="6209165" y="1048944"/>
                  </a:lnTo>
                  <a:lnTo>
                    <a:pt x="6120463" y="1028355"/>
                  </a:lnTo>
                  <a:lnTo>
                    <a:pt x="6031760" y="1007808"/>
                  </a:lnTo>
                  <a:lnTo>
                    <a:pt x="5943058" y="987306"/>
                  </a:lnTo>
                  <a:lnTo>
                    <a:pt x="5854356" y="966853"/>
                  </a:lnTo>
                  <a:lnTo>
                    <a:pt x="5765653" y="946452"/>
                  </a:lnTo>
                  <a:lnTo>
                    <a:pt x="5676951" y="926109"/>
                  </a:lnTo>
                  <a:lnTo>
                    <a:pt x="5588249" y="905828"/>
                  </a:lnTo>
                  <a:lnTo>
                    <a:pt x="5499546" y="885615"/>
                  </a:lnTo>
                  <a:lnTo>
                    <a:pt x="5410844" y="865476"/>
                  </a:lnTo>
                  <a:lnTo>
                    <a:pt x="5322142" y="845418"/>
                  </a:lnTo>
                  <a:lnTo>
                    <a:pt x="5233439" y="825448"/>
                  </a:lnTo>
                  <a:lnTo>
                    <a:pt x="5144737" y="805575"/>
                  </a:lnTo>
                  <a:lnTo>
                    <a:pt x="5056034" y="785808"/>
                  </a:lnTo>
                  <a:lnTo>
                    <a:pt x="4967332" y="766157"/>
                  </a:lnTo>
                  <a:lnTo>
                    <a:pt x="4878630" y="746632"/>
                  </a:lnTo>
                  <a:lnTo>
                    <a:pt x="4789927" y="727246"/>
                  </a:lnTo>
                  <a:lnTo>
                    <a:pt x="4701225" y="708013"/>
                  </a:lnTo>
                  <a:lnTo>
                    <a:pt x="4612523" y="688945"/>
                  </a:lnTo>
                  <a:lnTo>
                    <a:pt x="4523820" y="670058"/>
                  </a:lnTo>
                  <a:lnTo>
                    <a:pt x="4435118" y="651368"/>
                  </a:lnTo>
                  <a:lnTo>
                    <a:pt x="4346416" y="632891"/>
                  </a:lnTo>
                  <a:lnTo>
                    <a:pt x="4257713" y="614646"/>
                  </a:lnTo>
                  <a:lnTo>
                    <a:pt x="4169011" y="596649"/>
                  </a:lnTo>
                  <a:lnTo>
                    <a:pt x="4080308" y="578918"/>
                  </a:lnTo>
                  <a:lnTo>
                    <a:pt x="3991606" y="561469"/>
                  </a:lnTo>
                  <a:lnTo>
                    <a:pt x="3902904" y="544318"/>
                  </a:lnTo>
                  <a:lnTo>
                    <a:pt x="3814201" y="527479"/>
                  </a:lnTo>
                  <a:lnTo>
                    <a:pt x="3725499" y="510962"/>
                  </a:lnTo>
                  <a:lnTo>
                    <a:pt x="3636797" y="494776"/>
                  </a:lnTo>
                  <a:lnTo>
                    <a:pt x="3548094" y="478926"/>
                  </a:lnTo>
                  <a:lnTo>
                    <a:pt x="3459392" y="463413"/>
                  </a:lnTo>
                  <a:lnTo>
                    <a:pt x="3370689" y="448236"/>
                  </a:lnTo>
                  <a:lnTo>
                    <a:pt x="3281987" y="433387"/>
                  </a:lnTo>
                  <a:lnTo>
                    <a:pt x="3193285" y="418859"/>
                  </a:lnTo>
                  <a:lnTo>
                    <a:pt x="3104582" y="404639"/>
                  </a:lnTo>
                  <a:lnTo>
                    <a:pt x="3015880" y="390713"/>
                  </a:lnTo>
                  <a:lnTo>
                    <a:pt x="2927178" y="377066"/>
                  </a:lnTo>
                  <a:lnTo>
                    <a:pt x="2838475" y="363680"/>
                  </a:lnTo>
                  <a:lnTo>
                    <a:pt x="2749773" y="350538"/>
                  </a:lnTo>
                  <a:lnTo>
                    <a:pt x="2661071" y="337623"/>
                  </a:lnTo>
                  <a:lnTo>
                    <a:pt x="2572368" y="324918"/>
                  </a:lnTo>
                  <a:lnTo>
                    <a:pt x="2483666" y="312405"/>
                  </a:lnTo>
                  <a:lnTo>
                    <a:pt x="2394963" y="300070"/>
                  </a:lnTo>
                  <a:lnTo>
                    <a:pt x="2306261" y="287897"/>
                  </a:lnTo>
                  <a:lnTo>
                    <a:pt x="2217559" y="275873"/>
                  </a:lnTo>
                  <a:lnTo>
                    <a:pt x="2128856" y="263984"/>
                  </a:lnTo>
                  <a:lnTo>
                    <a:pt x="2040154" y="252220"/>
                  </a:lnTo>
                  <a:lnTo>
                    <a:pt x="1951452" y="240568"/>
                  </a:lnTo>
                  <a:lnTo>
                    <a:pt x="1862749" y="229021"/>
                  </a:lnTo>
                  <a:lnTo>
                    <a:pt x="1774047" y="217567"/>
                  </a:lnTo>
                  <a:lnTo>
                    <a:pt x="1685344" y="206201"/>
                  </a:lnTo>
                  <a:lnTo>
                    <a:pt x="1596642" y="194913"/>
                  </a:lnTo>
                  <a:lnTo>
                    <a:pt x="1507940" y="183698"/>
                  </a:lnTo>
                  <a:lnTo>
                    <a:pt x="1419237" y="172550"/>
                  </a:lnTo>
                  <a:lnTo>
                    <a:pt x="1330535" y="161462"/>
                  </a:lnTo>
                  <a:lnTo>
                    <a:pt x="1241833" y="150431"/>
                  </a:lnTo>
                  <a:lnTo>
                    <a:pt x="1153130" y="139451"/>
                  </a:lnTo>
                  <a:lnTo>
                    <a:pt x="1064428" y="128519"/>
                  </a:lnTo>
                  <a:lnTo>
                    <a:pt x="975726" y="117632"/>
                  </a:lnTo>
                  <a:lnTo>
                    <a:pt x="887023" y="106784"/>
                  </a:lnTo>
                  <a:lnTo>
                    <a:pt x="798321" y="95975"/>
                  </a:lnTo>
                  <a:lnTo>
                    <a:pt x="709618" y="85200"/>
                  </a:lnTo>
                  <a:lnTo>
                    <a:pt x="620916" y="74458"/>
                  </a:lnTo>
                  <a:lnTo>
                    <a:pt x="532214" y="63746"/>
                  </a:lnTo>
                  <a:lnTo>
                    <a:pt x="443511" y="53061"/>
                  </a:lnTo>
                  <a:lnTo>
                    <a:pt x="354809" y="42403"/>
                  </a:lnTo>
                  <a:lnTo>
                    <a:pt x="266107" y="31770"/>
                  </a:lnTo>
                  <a:lnTo>
                    <a:pt x="177404" y="21159"/>
                  </a:lnTo>
                  <a:lnTo>
                    <a:pt x="88702" y="1056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825648"/>
              <a:ext cx="7007487" cy="1242088"/>
            </a:xfrm>
            <a:custGeom>
              <a:avLst/>
              <a:pathLst>
                <a:path w="7007487" h="1242088">
                  <a:moveTo>
                    <a:pt x="0" y="0"/>
                  </a:moveTo>
                  <a:lnTo>
                    <a:pt x="88702" y="15722"/>
                  </a:lnTo>
                  <a:lnTo>
                    <a:pt x="177404" y="31445"/>
                  </a:lnTo>
                  <a:lnTo>
                    <a:pt x="266107" y="47167"/>
                  </a:lnTo>
                  <a:lnTo>
                    <a:pt x="354809" y="62890"/>
                  </a:lnTo>
                  <a:lnTo>
                    <a:pt x="443511" y="78613"/>
                  </a:lnTo>
                  <a:lnTo>
                    <a:pt x="532214" y="94335"/>
                  </a:lnTo>
                  <a:lnTo>
                    <a:pt x="620916" y="110058"/>
                  </a:lnTo>
                  <a:lnTo>
                    <a:pt x="709618" y="125781"/>
                  </a:lnTo>
                  <a:lnTo>
                    <a:pt x="798321" y="141503"/>
                  </a:lnTo>
                  <a:lnTo>
                    <a:pt x="887023" y="157226"/>
                  </a:lnTo>
                  <a:lnTo>
                    <a:pt x="975726" y="172948"/>
                  </a:lnTo>
                  <a:lnTo>
                    <a:pt x="1064428" y="188671"/>
                  </a:lnTo>
                  <a:lnTo>
                    <a:pt x="1153130" y="204394"/>
                  </a:lnTo>
                  <a:lnTo>
                    <a:pt x="1241833" y="220116"/>
                  </a:lnTo>
                  <a:lnTo>
                    <a:pt x="1330535" y="235839"/>
                  </a:lnTo>
                  <a:lnTo>
                    <a:pt x="1419237" y="251562"/>
                  </a:lnTo>
                  <a:lnTo>
                    <a:pt x="1507940" y="267284"/>
                  </a:lnTo>
                  <a:lnTo>
                    <a:pt x="1596642" y="283007"/>
                  </a:lnTo>
                  <a:lnTo>
                    <a:pt x="1685344" y="298730"/>
                  </a:lnTo>
                  <a:lnTo>
                    <a:pt x="1774047" y="314452"/>
                  </a:lnTo>
                  <a:lnTo>
                    <a:pt x="1862749" y="330175"/>
                  </a:lnTo>
                  <a:lnTo>
                    <a:pt x="1951452" y="345897"/>
                  </a:lnTo>
                  <a:lnTo>
                    <a:pt x="2040154" y="361620"/>
                  </a:lnTo>
                  <a:lnTo>
                    <a:pt x="2128856" y="377343"/>
                  </a:lnTo>
                  <a:lnTo>
                    <a:pt x="2217559" y="393065"/>
                  </a:lnTo>
                  <a:lnTo>
                    <a:pt x="2306261" y="408788"/>
                  </a:lnTo>
                  <a:lnTo>
                    <a:pt x="2394963" y="424511"/>
                  </a:lnTo>
                  <a:lnTo>
                    <a:pt x="2483666" y="440233"/>
                  </a:lnTo>
                  <a:lnTo>
                    <a:pt x="2572368" y="455956"/>
                  </a:lnTo>
                  <a:lnTo>
                    <a:pt x="2661071" y="471679"/>
                  </a:lnTo>
                  <a:lnTo>
                    <a:pt x="2749773" y="487401"/>
                  </a:lnTo>
                  <a:lnTo>
                    <a:pt x="2838475" y="503124"/>
                  </a:lnTo>
                  <a:lnTo>
                    <a:pt x="2927178" y="518846"/>
                  </a:lnTo>
                  <a:lnTo>
                    <a:pt x="3015880" y="534569"/>
                  </a:lnTo>
                  <a:lnTo>
                    <a:pt x="3104582" y="550292"/>
                  </a:lnTo>
                  <a:lnTo>
                    <a:pt x="3193285" y="566014"/>
                  </a:lnTo>
                  <a:lnTo>
                    <a:pt x="3281987" y="581737"/>
                  </a:lnTo>
                  <a:lnTo>
                    <a:pt x="3370689" y="597460"/>
                  </a:lnTo>
                  <a:lnTo>
                    <a:pt x="3459392" y="613182"/>
                  </a:lnTo>
                  <a:lnTo>
                    <a:pt x="3548094" y="628905"/>
                  </a:lnTo>
                  <a:lnTo>
                    <a:pt x="3636797" y="644627"/>
                  </a:lnTo>
                  <a:lnTo>
                    <a:pt x="3725499" y="660350"/>
                  </a:lnTo>
                  <a:lnTo>
                    <a:pt x="3814201" y="676073"/>
                  </a:lnTo>
                  <a:lnTo>
                    <a:pt x="3902904" y="691795"/>
                  </a:lnTo>
                  <a:lnTo>
                    <a:pt x="3991606" y="707518"/>
                  </a:lnTo>
                  <a:lnTo>
                    <a:pt x="4080308" y="723241"/>
                  </a:lnTo>
                  <a:lnTo>
                    <a:pt x="4169011" y="738963"/>
                  </a:lnTo>
                  <a:lnTo>
                    <a:pt x="4257713" y="754686"/>
                  </a:lnTo>
                  <a:lnTo>
                    <a:pt x="4346416" y="770409"/>
                  </a:lnTo>
                  <a:lnTo>
                    <a:pt x="4435118" y="786131"/>
                  </a:lnTo>
                  <a:lnTo>
                    <a:pt x="4523820" y="801854"/>
                  </a:lnTo>
                  <a:lnTo>
                    <a:pt x="4612523" y="817576"/>
                  </a:lnTo>
                  <a:lnTo>
                    <a:pt x="4701225" y="833299"/>
                  </a:lnTo>
                  <a:lnTo>
                    <a:pt x="4789927" y="849022"/>
                  </a:lnTo>
                  <a:lnTo>
                    <a:pt x="4878630" y="864744"/>
                  </a:lnTo>
                  <a:lnTo>
                    <a:pt x="4967332" y="880467"/>
                  </a:lnTo>
                  <a:lnTo>
                    <a:pt x="5056034" y="896190"/>
                  </a:lnTo>
                  <a:lnTo>
                    <a:pt x="5144737" y="911912"/>
                  </a:lnTo>
                  <a:lnTo>
                    <a:pt x="5233439" y="927635"/>
                  </a:lnTo>
                  <a:lnTo>
                    <a:pt x="5322142" y="943358"/>
                  </a:lnTo>
                  <a:lnTo>
                    <a:pt x="5410844" y="959080"/>
                  </a:lnTo>
                  <a:lnTo>
                    <a:pt x="5499546" y="974803"/>
                  </a:lnTo>
                  <a:lnTo>
                    <a:pt x="5588249" y="990525"/>
                  </a:lnTo>
                  <a:lnTo>
                    <a:pt x="5676951" y="1006248"/>
                  </a:lnTo>
                  <a:lnTo>
                    <a:pt x="5765653" y="1021971"/>
                  </a:lnTo>
                  <a:lnTo>
                    <a:pt x="5854356" y="1037693"/>
                  </a:lnTo>
                  <a:lnTo>
                    <a:pt x="5943058" y="1053416"/>
                  </a:lnTo>
                  <a:lnTo>
                    <a:pt x="6031760" y="1069139"/>
                  </a:lnTo>
                  <a:lnTo>
                    <a:pt x="6120463" y="1084861"/>
                  </a:lnTo>
                  <a:lnTo>
                    <a:pt x="6209165" y="1100584"/>
                  </a:lnTo>
                  <a:lnTo>
                    <a:pt x="6297868" y="1116306"/>
                  </a:lnTo>
                  <a:lnTo>
                    <a:pt x="6386570" y="1132029"/>
                  </a:lnTo>
                  <a:lnTo>
                    <a:pt x="6475272" y="1147752"/>
                  </a:lnTo>
                  <a:lnTo>
                    <a:pt x="6563975" y="1163474"/>
                  </a:lnTo>
                  <a:lnTo>
                    <a:pt x="6652677" y="1179197"/>
                  </a:lnTo>
                  <a:lnTo>
                    <a:pt x="6741379" y="1194920"/>
                  </a:lnTo>
                  <a:lnTo>
                    <a:pt x="6830082" y="1210642"/>
                  </a:lnTo>
                  <a:lnTo>
                    <a:pt x="6918784" y="1226365"/>
                  </a:lnTo>
                  <a:lnTo>
                    <a:pt x="7007487" y="124208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186480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709847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45.0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233213" y="5787495"/>
              <a:ext cx="217517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47.5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756580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50.0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8279947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52.5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03986" y="5921785"/>
              <a:ext cx="318213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FG%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632462"/>
              <a:ext cx="211530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FG% vs avg_opponent_time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846747"/>
              <a:ext cx="120196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-0.4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0298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5496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0693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5890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289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809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3291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8489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99624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661318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76910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71308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9442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1508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81029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30134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425341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35735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97160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71578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53252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5845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123012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866515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81568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04686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77044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867188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68844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76371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53656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353522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33271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84032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45591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30403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01549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14812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79778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84167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07554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95100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19739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50923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010827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02492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692097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66380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81703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12886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56390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353522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53387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79104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61856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0715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75967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73772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242010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893175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54061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30942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58584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040259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27401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81164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33002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7458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312482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671578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17006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73503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63647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40529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256390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671578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83897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30269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73907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76505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317949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486900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661318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086765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880895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35331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805629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77044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25206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81703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45726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61183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722877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502627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400701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04686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22607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81837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461587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589499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333002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68575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48729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692097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23452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32733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783763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660644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77044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37930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2740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393888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867188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820682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64320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216024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287169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968440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86496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81703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984167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27939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74715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69518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61318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33406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861048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579239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553252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38065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906881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83897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76910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410288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768036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20413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189364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774176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938334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108632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513560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242010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99489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37661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988960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14677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43935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45726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51597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733810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2466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97160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45456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63782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68183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677044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677044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76910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9989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373368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97025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081972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620278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01953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830269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26014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47786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02357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459160"/>
              <a:ext cx="7007487" cy="2135935"/>
            </a:xfrm>
            <a:custGeom>
              <a:avLst/>
              <a:pathLst>
                <a:path w="7007487" h="2135935">
                  <a:moveTo>
                    <a:pt x="0" y="0"/>
                  </a:moveTo>
                  <a:lnTo>
                    <a:pt x="88702" y="26181"/>
                  </a:lnTo>
                  <a:lnTo>
                    <a:pt x="177404" y="52339"/>
                  </a:lnTo>
                  <a:lnTo>
                    <a:pt x="266107" y="78473"/>
                  </a:lnTo>
                  <a:lnTo>
                    <a:pt x="354809" y="104581"/>
                  </a:lnTo>
                  <a:lnTo>
                    <a:pt x="443511" y="130661"/>
                  </a:lnTo>
                  <a:lnTo>
                    <a:pt x="532214" y="156710"/>
                  </a:lnTo>
                  <a:lnTo>
                    <a:pt x="620916" y="182727"/>
                  </a:lnTo>
                  <a:lnTo>
                    <a:pt x="709618" y="208707"/>
                  </a:lnTo>
                  <a:lnTo>
                    <a:pt x="798321" y="234649"/>
                  </a:lnTo>
                  <a:lnTo>
                    <a:pt x="887023" y="260549"/>
                  </a:lnTo>
                  <a:lnTo>
                    <a:pt x="975726" y="286403"/>
                  </a:lnTo>
                  <a:lnTo>
                    <a:pt x="1064428" y="312207"/>
                  </a:lnTo>
                  <a:lnTo>
                    <a:pt x="1153130" y="337957"/>
                  </a:lnTo>
                  <a:lnTo>
                    <a:pt x="1241833" y="363647"/>
                  </a:lnTo>
                  <a:lnTo>
                    <a:pt x="1330535" y="389271"/>
                  </a:lnTo>
                  <a:lnTo>
                    <a:pt x="1419237" y="414824"/>
                  </a:lnTo>
                  <a:lnTo>
                    <a:pt x="1507940" y="440298"/>
                  </a:lnTo>
                  <a:lnTo>
                    <a:pt x="1596642" y="465686"/>
                  </a:lnTo>
                  <a:lnTo>
                    <a:pt x="1685344" y="490977"/>
                  </a:lnTo>
                  <a:lnTo>
                    <a:pt x="1774047" y="516163"/>
                  </a:lnTo>
                  <a:lnTo>
                    <a:pt x="1862749" y="541233"/>
                  </a:lnTo>
                  <a:lnTo>
                    <a:pt x="1951452" y="566174"/>
                  </a:lnTo>
                  <a:lnTo>
                    <a:pt x="2040154" y="590972"/>
                  </a:lnTo>
                  <a:lnTo>
                    <a:pt x="2128856" y="615612"/>
                  </a:lnTo>
                  <a:lnTo>
                    <a:pt x="2217559" y="640079"/>
                  </a:lnTo>
                  <a:lnTo>
                    <a:pt x="2306261" y="664353"/>
                  </a:lnTo>
                  <a:lnTo>
                    <a:pt x="2394963" y="688415"/>
                  </a:lnTo>
                  <a:lnTo>
                    <a:pt x="2483666" y="712245"/>
                  </a:lnTo>
                  <a:lnTo>
                    <a:pt x="2572368" y="735820"/>
                  </a:lnTo>
                  <a:lnTo>
                    <a:pt x="2661071" y="759118"/>
                  </a:lnTo>
                  <a:lnTo>
                    <a:pt x="2749773" y="782116"/>
                  </a:lnTo>
                  <a:lnTo>
                    <a:pt x="2838475" y="804791"/>
                  </a:lnTo>
                  <a:lnTo>
                    <a:pt x="2927178" y="827123"/>
                  </a:lnTo>
                  <a:lnTo>
                    <a:pt x="3015880" y="849092"/>
                  </a:lnTo>
                  <a:lnTo>
                    <a:pt x="3104582" y="870682"/>
                  </a:lnTo>
                  <a:lnTo>
                    <a:pt x="3193285" y="891883"/>
                  </a:lnTo>
                  <a:lnTo>
                    <a:pt x="3281987" y="912687"/>
                  </a:lnTo>
                  <a:lnTo>
                    <a:pt x="3370689" y="933093"/>
                  </a:lnTo>
                  <a:lnTo>
                    <a:pt x="3459392" y="953103"/>
                  </a:lnTo>
                  <a:lnTo>
                    <a:pt x="3548094" y="972728"/>
                  </a:lnTo>
                  <a:lnTo>
                    <a:pt x="3636797" y="991981"/>
                  </a:lnTo>
                  <a:lnTo>
                    <a:pt x="3725499" y="1010877"/>
                  </a:lnTo>
                  <a:lnTo>
                    <a:pt x="3814201" y="1029438"/>
                  </a:lnTo>
                  <a:lnTo>
                    <a:pt x="3902904" y="1047685"/>
                  </a:lnTo>
                  <a:lnTo>
                    <a:pt x="3991606" y="1065640"/>
                  </a:lnTo>
                  <a:lnTo>
                    <a:pt x="4080308" y="1083327"/>
                  </a:lnTo>
                  <a:lnTo>
                    <a:pt x="4169011" y="1100768"/>
                  </a:lnTo>
                  <a:lnTo>
                    <a:pt x="4257713" y="1117984"/>
                  </a:lnTo>
                  <a:lnTo>
                    <a:pt x="4346416" y="1134996"/>
                  </a:lnTo>
                  <a:lnTo>
                    <a:pt x="4435118" y="1151823"/>
                  </a:lnTo>
                  <a:lnTo>
                    <a:pt x="4523820" y="1168483"/>
                  </a:lnTo>
                  <a:lnTo>
                    <a:pt x="4612523" y="1184991"/>
                  </a:lnTo>
                  <a:lnTo>
                    <a:pt x="4701225" y="1201362"/>
                  </a:lnTo>
                  <a:lnTo>
                    <a:pt x="4789927" y="1217609"/>
                  </a:lnTo>
                  <a:lnTo>
                    <a:pt x="4878630" y="1233743"/>
                  </a:lnTo>
                  <a:lnTo>
                    <a:pt x="4967332" y="1249776"/>
                  </a:lnTo>
                  <a:lnTo>
                    <a:pt x="5056034" y="1265717"/>
                  </a:lnTo>
                  <a:lnTo>
                    <a:pt x="5144737" y="1281574"/>
                  </a:lnTo>
                  <a:lnTo>
                    <a:pt x="5233439" y="1297356"/>
                  </a:lnTo>
                  <a:lnTo>
                    <a:pt x="5322142" y="1313068"/>
                  </a:lnTo>
                  <a:lnTo>
                    <a:pt x="5410844" y="1328717"/>
                  </a:lnTo>
                  <a:lnTo>
                    <a:pt x="5499546" y="1344308"/>
                  </a:lnTo>
                  <a:lnTo>
                    <a:pt x="5588249" y="1359847"/>
                  </a:lnTo>
                  <a:lnTo>
                    <a:pt x="5676951" y="1375337"/>
                  </a:lnTo>
                  <a:lnTo>
                    <a:pt x="5765653" y="1390783"/>
                  </a:lnTo>
                  <a:lnTo>
                    <a:pt x="5854356" y="1406189"/>
                  </a:lnTo>
                  <a:lnTo>
                    <a:pt x="5943058" y="1421557"/>
                  </a:lnTo>
                  <a:lnTo>
                    <a:pt x="6031760" y="1436890"/>
                  </a:lnTo>
                  <a:lnTo>
                    <a:pt x="6120463" y="1452191"/>
                  </a:lnTo>
                  <a:lnTo>
                    <a:pt x="6209165" y="1467463"/>
                  </a:lnTo>
                  <a:lnTo>
                    <a:pt x="6297868" y="1482707"/>
                  </a:lnTo>
                  <a:lnTo>
                    <a:pt x="6386570" y="1497926"/>
                  </a:lnTo>
                  <a:lnTo>
                    <a:pt x="6475272" y="1513121"/>
                  </a:lnTo>
                  <a:lnTo>
                    <a:pt x="6563975" y="1528294"/>
                  </a:lnTo>
                  <a:lnTo>
                    <a:pt x="6652677" y="1543446"/>
                  </a:lnTo>
                  <a:lnTo>
                    <a:pt x="6741379" y="1558580"/>
                  </a:lnTo>
                  <a:lnTo>
                    <a:pt x="6830082" y="1573695"/>
                  </a:lnTo>
                  <a:lnTo>
                    <a:pt x="6918784" y="1588794"/>
                  </a:lnTo>
                  <a:lnTo>
                    <a:pt x="7007487" y="1603877"/>
                  </a:lnTo>
                  <a:lnTo>
                    <a:pt x="7007487" y="2135935"/>
                  </a:lnTo>
                  <a:lnTo>
                    <a:pt x="6918784" y="2109655"/>
                  </a:lnTo>
                  <a:lnTo>
                    <a:pt x="6830082" y="2083392"/>
                  </a:lnTo>
                  <a:lnTo>
                    <a:pt x="6741379" y="2057144"/>
                  </a:lnTo>
                  <a:lnTo>
                    <a:pt x="6652677" y="2030915"/>
                  </a:lnTo>
                  <a:lnTo>
                    <a:pt x="6563975" y="2004705"/>
                  </a:lnTo>
                  <a:lnTo>
                    <a:pt x="6475272" y="1978516"/>
                  </a:lnTo>
                  <a:lnTo>
                    <a:pt x="6386570" y="1952348"/>
                  </a:lnTo>
                  <a:lnTo>
                    <a:pt x="6297868" y="1926205"/>
                  </a:lnTo>
                  <a:lnTo>
                    <a:pt x="6209165" y="1900086"/>
                  </a:lnTo>
                  <a:lnTo>
                    <a:pt x="6120463" y="1873995"/>
                  </a:lnTo>
                  <a:lnTo>
                    <a:pt x="6031760" y="1847934"/>
                  </a:lnTo>
                  <a:lnTo>
                    <a:pt x="5943058" y="1821905"/>
                  </a:lnTo>
                  <a:lnTo>
                    <a:pt x="5854356" y="1795910"/>
                  </a:lnTo>
                  <a:lnTo>
                    <a:pt x="5765653" y="1769953"/>
                  </a:lnTo>
                  <a:lnTo>
                    <a:pt x="5676951" y="1744037"/>
                  </a:lnTo>
                  <a:lnTo>
                    <a:pt x="5588249" y="1718165"/>
                  </a:lnTo>
                  <a:lnTo>
                    <a:pt x="5499546" y="1692341"/>
                  </a:lnTo>
                  <a:lnTo>
                    <a:pt x="5410844" y="1666570"/>
                  </a:lnTo>
                  <a:lnTo>
                    <a:pt x="5322142" y="1640856"/>
                  </a:lnTo>
                  <a:lnTo>
                    <a:pt x="5233439" y="1615206"/>
                  </a:lnTo>
                  <a:lnTo>
                    <a:pt x="5144737" y="1589624"/>
                  </a:lnTo>
                  <a:lnTo>
                    <a:pt x="5056034" y="1564119"/>
                  </a:lnTo>
                  <a:lnTo>
                    <a:pt x="4967332" y="1538698"/>
                  </a:lnTo>
                  <a:lnTo>
                    <a:pt x="4878630" y="1513368"/>
                  </a:lnTo>
                  <a:lnTo>
                    <a:pt x="4789927" y="1488140"/>
                  </a:lnTo>
                  <a:lnTo>
                    <a:pt x="4701225" y="1463024"/>
                  </a:lnTo>
                  <a:lnTo>
                    <a:pt x="4612523" y="1438033"/>
                  </a:lnTo>
                  <a:lnTo>
                    <a:pt x="4523820" y="1413178"/>
                  </a:lnTo>
                  <a:lnTo>
                    <a:pt x="4435118" y="1388475"/>
                  </a:lnTo>
                  <a:lnTo>
                    <a:pt x="4346416" y="1363940"/>
                  </a:lnTo>
                  <a:lnTo>
                    <a:pt x="4257713" y="1339589"/>
                  </a:lnTo>
                  <a:lnTo>
                    <a:pt x="4169011" y="1315443"/>
                  </a:lnTo>
                  <a:lnTo>
                    <a:pt x="4080308" y="1291522"/>
                  </a:lnTo>
                  <a:lnTo>
                    <a:pt x="3991606" y="1267846"/>
                  </a:lnTo>
                  <a:lnTo>
                    <a:pt x="3902904" y="1244439"/>
                  </a:lnTo>
                  <a:lnTo>
                    <a:pt x="3814201" y="1221323"/>
                  </a:lnTo>
                  <a:lnTo>
                    <a:pt x="3725499" y="1198521"/>
                  </a:lnTo>
                  <a:lnTo>
                    <a:pt x="3636797" y="1176055"/>
                  </a:lnTo>
                  <a:lnTo>
                    <a:pt x="3548094" y="1153945"/>
                  </a:lnTo>
                  <a:lnTo>
                    <a:pt x="3459392" y="1132207"/>
                  </a:lnTo>
                  <a:lnTo>
                    <a:pt x="3370689" y="1110856"/>
                  </a:lnTo>
                  <a:lnTo>
                    <a:pt x="3281987" y="1089899"/>
                  </a:lnTo>
                  <a:lnTo>
                    <a:pt x="3193285" y="1069340"/>
                  </a:lnTo>
                  <a:lnTo>
                    <a:pt x="3104582" y="1049178"/>
                  </a:lnTo>
                  <a:lnTo>
                    <a:pt x="3015880" y="1029406"/>
                  </a:lnTo>
                  <a:lnTo>
                    <a:pt x="2927178" y="1010013"/>
                  </a:lnTo>
                  <a:lnTo>
                    <a:pt x="2838475" y="990982"/>
                  </a:lnTo>
                  <a:lnTo>
                    <a:pt x="2749773" y="972294"/>
                  </a:lnTo>
                  <a:lnTo>
                    <a:pt x="2661071" y="953930"/>
                  </a:lnTo>
                  <a:lnTo>
                    <a:pt x="2572368" y="935865"/>
                  </a:lnTo>
                  <a:lnTo>
                    <a:pt x="2483666" y="918078"/>
                  </a:lnTo>
                  <a:lnTo>
                    <a:pt x="2394963" y="900545"/>
                  </a:lnTo>
                  <a:lnTo>
                    <a:pt x="2306261" y="883245"/>
                  </a:lnTo>
                  <a:lnTo>
                    <a:pt x="2217559" y="866157"/>
                  </a:lnTo>
                  <a:lnTo>
                    <a:pt x="2128856" y="849261"/>
                  </a:lnTo>
                  <a:lnTo>
                    <a:pt x="2040154" y="832539"/>
                  </a:lnTo>
                  <a:lnTo>
                    <a:pt x="1951452" y="815974"/>
                  </a:lnTo>
                  <a:lnTo>
                    <a:pt x="1862749" y="799552"/>
                  </a:lnTo>
                  <a:lnTo>
                    <a:pt x="1774047" y="783259"/>
                  </a:lnTo>
                  <a:lnTo>
                    <a:pt x="1685344" y="767083"/>
                  </a:lnTo>
                  <a:lnTo>
                    <a:pt x="1596642" y="751012"/>
                  </a:lnTo>
                  <a:lnTo>
                    <a:pt x="1507940" y="735037"/>
                  </a:lnTo>
                  <a:lnTo>
                    <a:pt x="1419237" y="719148"/>
                  </a:lnTo>
                  <a:lnTo>
                    <a:pt x="1330535" y="703339"/>
                  </a:lnTo>
                  <a:lnTo>
                    <a:pt x="1241833" y="687601"/>
                  </a:lnTo>
                  <a:lnTo>
                    <a:pt x="1153130" y="671928"/>
                  </a:lnTo>
                  <a:lnTo>
                    <a:pt x="1064428" y="656315"/>
                  </a:lnTo>
                  <a:lnTo>
                    <a:pt x="975726" y="640757"/>
                  </a:lnTo>
                  <a:lnTo>
                    <a:pt x="887023" y="625248"/>
                  </a:lnTo>
                  <a:lnTo>
                    <a:pt x="798321" y="609786"/>
                  </a:lnTo>
                  <a:lnTo>
                    <a:pt x="709618" y="594365"/>
                  </a:lnTo>
                  <a:lnTo>
                    <a:pt x="620916" y="578983"/>
                  </a:lnTo>
                  <a:lnTo>
                    <a:pt x="532214" y="563637"/>
                  </a:lnTo>
                  <a:lnTo>
                    <a:pt x="443511" y="548324"/>
                  </a:lnTo>
                  <a:lnTo>
                    <a:pt x="354809" y="533041"/>
                  </a:lnTo>
                  <a:lnTo>
                    <a:pt x="266107" y="517786"/>
                  </a:lnTo>
                  <a:lnTo>
                    <a:pt x="177404" y="502558"/>
                  </a:lnTo>
                  <a:lnTo>
                    <a:pt x="88702" y="487354"/>
                  </a:lnTo>
                  <a:lnTo>
                    <a:pt x="0" y="47217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459160"/>
              <a:ext cx="7007487" cy="1603877"/>
            </a:xfrm>
            <a:custGeom>
              <a:avLst/>
              <a:pathLst>
                <a:path w="7007487" h="1603877">
                  <a:moveTo>
                    <a:pt x="0" y="0"/>
                  </a:moveTo>
                  <a:lnTo>
                    <a:pt x="88702" y="26181"/>
                  </a:lnTo>
                  <a:lnTo>
                    <a:pt x="177404" y="52339"/>
                  </a:lnTo>
                  <a:lnTo>
                    <a:pt x="266107" y="78473"/>
                  </a:lnTo>
                  <a:lnTo>
                    <a:pt x="354809" y="104581"/>
                  </a:lnTo>
                  <a:lnTo>
                    <a:pt x="443511" y="130661"/>
                  </a:lnTo>
                  <a:lnTo>
                    <a:pt x="532214" y="156710"/>
                  </a:lnTo>
                  <a:lnTo>
                    <a:pt x="620916" y="182727"/>
                  </a:lnTo>
                  <a:lnTo>
                    <a:pt x="709618" y="208707"/>
                  </a:lnTo>
                  <a:lnTo>
                    <a:pt x="798321" y="234649"/>
                  </a:lnTo>
                  <a:lnTo>
                    <a:pt x="887023" y="260549"/>
                  </a:lnTo>
                  <a:lnTo>
                    <a:pt x="975726" y="286403"/>
                  </a:lnTo>
                  <a:lnTo>
                    <a:pt x="1064428" y="312207"/>
                  </a:lnTo>
                  <a:lnTo>
                    <a:pt x="1153130" y="337957"/>
                  </a:lnTo>
                  <a:lnTo>
                    <a:pt x="1241833" y="363647"/>
                  </a:lnTo>
                  <a:lnTo>
                    <a:pt x="1330535" y="389271"/>
                  </a:lnTo>
                  <a:lnTo>
                    <a:pt x="1419237" y="414824"/>
                  </a:lnTo>
                  <a:lnTo>
                    <a:pt x="1507940" y="440298"/>
                  </a:lnTo>
                  <a:lnTo>
                    <a:pt x="1596642" y="465686"/>
                  </a:lnTo>
                  <a:lnTo>
                    <a:pt x="1685344" y="490977"/>
                  </a:lnTo>
                  <a:lnTo>
                    <a:pt x="1774047" y="516163"/>
                  </a:lnTo>
                  <a:lnTo>
                    <a:pt x="1862749" y="541233"/>
                  </a:lnTo>
                  <a:lnTo>
                    <a:pt x="1951452" y="566174"/>
                  </a:lnTo>
                  <a:lnTo>
                    <a:pt x="2040154" y="590972"/>
                  </a:lnTo>
                  <a:lnTo>
                    <a:pt x="2128856" y="615612"/>
                  </a:lnTo>
                  <a:lnTo>
                    <a:pt x="2217559" y="640079"/>
                  </a:lnTo>
                  <a:lnTo>
                    <a:pt x="2306261" y="664353"/>
                  </a:lnTo>
                  <a:lnTo>
                    <a:pt x="2394963" y="688415"/>
                  </a:lnTo>
                  <a:lnTo>
                    <a:pt x="2483666" y="712245"/>
                  </a:lnTo>
                  <a:lnTo>
                    <a:pt x="2572368" y="735820"/>
                  </a:lnTo>
                  <a:lnTo>
                    <a:pt x="2661071" y="759118"/>
                  </a:lnTo>
                  <a:lnTo>
                    <a:pt x="2749773" y="782116"/>
                  </a:lnTo>
                  <a:lnTo>
                    <a:pt x="2838475" y="804791"/>
                  </a:lnTo>
                  <a:lnTo>
                    <a:pt x="2927178" y="827123"/>
                  </a:lnTo>
                  <a:lnTo>
                    <a:pt x="3015880" y="849092"/>
                  </a:lnTo>
                  <a:lnTo>
                    <a:pt x="3104582" y="870682"/>
                  </a:lnTo>
                  <a:lnTo>
                    <a:pt x="3193285" y="891883"/>
                  </a:lnTo>
                  <a:lnTo>
                    <a:pt x="3281987" y="912687"/>
                  </a:lnTo>
                  <a:lnTo>
                    <a:pt x="3370689" y="933093"/>
                  </a:lnTo>
                  <a:lnTo>
                    <a:pt x="3459392" y="953103"/>
                  </a:lnTo>
                  <a:lnTo>
                    <a:pt x="3548094" y="972728"/>
                  </a:lnTo>
                  <a:lnTo>
                    <a:pt x="3636797" y="991981"/>
                  </a:lnTo>
                  <a:lnTo>
                    <a:pt x="3725499" y="1010877"/>
                  </a:lnTo>
                  <a:lnTo>
                    <a:pt x="3814201" y="1029438"/>
                  </a:lnTo>
                  <a:lnTo>
                    <a:pt x="3902904" y="1047685"/>
                  </a:lnTo>
                  <a:lnTo>
                    <a:pt x="3991606" y="1065640"/>
                  </a:lnTo>
                  <a:lnTo>
                    <a:pt x="4080308" y="1083327"/>
                  </a:lnTo>
                  <a:lnTo>
                    <a:pt x="4169011" y="1100768"/>
                  </a:lnTo>
                  <a:lnTo>
                    <a:pt x="4257713" y="1117984"/>
                  </a:lnTo>
                  <a:lnTo>
                    <a:pt x="4346416" y="1134996"/>
                  </a:lnTo>
                  <a:lnTo>
                    <a:pt x="4435118" y="1151823"/>
                  </a:lnTo>
                  <a:lnTo>
                    <a:pt x="4523820" y="1168483"/>
                  </a:lnTo>
                  <a:lnTo>
                    <a:pt x="4612523" y="1184991"/>
                  </a:lnTo>
                  <a:lnTo>
                    <a:pt x="4701225" y="1201362"/>
                  </a:lnTo>
                  <a:lnTo>
                    <a:pt x="4789927" y="1217609"/>
                  </a:lnTo>
                  <a:lnTo>
                    <a:pt x="4878630" y="1233743"/>
                  </a:lnTo>
                  <a:lnTo>
                    <a:pt x="4967332" y="1249776"/>
                  </a:lnTo>
                  <a:lnTo>
                    <a:pt x="5056034" y="1265717"/>
                  </a:lnTo>
                  <a:lnTo>
                    <a:pt x="5144737" y="1281574"/>
                  </a:lnTo>
                  <a:lnTo>
                    <a:pt x="5233439" y="1297356"/>
                  </a:lnTo>
                  <a:lnTo>
                    <a:pt x="5322142" y="1313068"/>
                  </a:lnTo>
                  <a:lnTo>
                    <a:pt x="5410844" y="1328717"/>
                  </a:lnTo>
                  <a:lnTo>
                    <a:pt x="5499546" y="1344308"/>
                  </a:lnTo>
                  <a:lnTo>
                    <a:pt x="5588249" y="1359847"/>
                  </a:lnTo>
                  <a:lnTo>
                    <a:pt x="5676951" y="1375337"/>
                  </a:lnTo>
                  <a:lnTo>
                    <a:pt x="5765653" y="1390783"/>
                  </a:lnTo>
                  <a:lnTo>
                    <a:pt x="5854356" y="1406189"/>
                  </a:lnTo>
                  <a:lnTo>
                    <a:pt x="5943058" y="1421557"/>
                  </a:lnTo>
                  <a:lnTo>
                    <a:pt x="6031760" y="1436890"/>
                  </a:lnTo>
                  <a:lnTo>
                    <a:pt x="6120463" y="1452191"/>
                  </a:lnTo>
                  <a:lnTo>
                    <a:pt x="6209165" y="1467463"/>
                  </a:lnTo>
                  <a:lnTo>
                    <a:pt x="6297868" y="1482707"/>
                  </a:lnTo>
                  <a:lnTo>
                    <a:pt x="6386570" y="1497926"/>
                  </a:lnTo>
                  <a:lnTo>
                    <a:pt x="6475272" y="1513121"/>
                  </a:lnTo>
                  <a:lnTo>
                    <a:pt x="6563975" y="1528294"/>
                  </a:lnTo>
                  <a:lnTo>
                    <a:pt x="6652677" y="1543446"/>
                  </a:lnTo>
                  <a:lnTo>
                    <a:pt x="6741379" y="1558580"/>
                  </a:lnTo>
                  <a:lnTo>
                    <a:pt x="6830082" y="1573695"/>
                  </a:lnTo>
                  <a:lnTo>
                    <a:pt x="6918784" y="1588794"/>
                  </a:lnTo>
                  <a:lnTo>
                    <a:pt x="7007487" y="16038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931333"/>
              <a:ext cx="7007487" cy="1663762"/>
            </a:xfrm>
            <a:custGeom>
              <a:avLst/>
              <a:pathLst>
                <a:path w="7007487" h="1663762">
                  <a:moveTo>
                    <a:pt x="7007487" y="1663762"/>
                  </a:moveTo>
                  <a:lnTo>
                    <a:pt x="6918784" y="1637482"/>
                  </a:lnTo>
                  <a:lnTo>
                    <a:pt x="6830082" y="1611218"/>
                  </a:lnTo>
                  <a:lnTo>
                    <a:pt x="6741379" y="1584971"/>
                  </a:lnTo>
                  <a:lnTo>
                    <a:pt x="6652677" y="1558742"/>
                  </a:lnTo>
                  <a:lnTo>
                    <a:pt x="6563975" y="1532532"/>
                  </a:lnTo>
                  <a:lnTo>
                    <a:pt x="6475272" y="1506343"/>
                  </a:lnTo>
                  <a:lnTo>
                    <a:pt x="6386570" y="1480175"/>
                  </a:lnTo>
                  <a:lnTo>
                    <a:pt x="6297868" y="1454031"/>
                  </a:lnTo>
                  <a:lnTo>
                    <a:pt x="6209165" y="1427913"/>
                  </a:lnTo>
                  <a:lnTo>
                    <a:pt x="6120463" y="1401822"/>
                  </a:lnTo>
                  <a:lnTo>
                    <a:pt x="6031760" y="1375761"/>
                  </a:lnTo>
                  <a:lnTo>
                    <a:pt x="5943058" y="1349732"/>
                  </a:lnTo>
                  <a:lnTo>
                    <a:pt x="5854356" y="1323737"/>
                  </a:lnTo>
                  <a:lnTo>
                    <a:pt x="5765653" y="1297780"/>
                  </a:lnTo>
                  <a:lnTo>
                    <a:pt x="5676951" y="1271863"/>
                  </a:lnTo>
                  <a:lnTo>
                    <a:pt x="5588249" y="1245991"/>
                  </a:lnTo>
                  <a:lnTo>
                    <a:pt x="5499546" y="1220167"/>
                  </a:lnTo>
                  <a:lnTo>
                    <a:pt x="5410844" y="1194396"/>
                  </a:lnTo>
                  <a:lnTo>
                    <a:pt x="5322142" y="1168683"/>
                  </a:lnTo>
                  <a:lnTo>
                    <a:pt x="5233439" y="1143032"/>
                  </a:lnTo>
                  <a:lnTo>
                    <a:pt x="5144737" y="1117451"/>
                  </a:lnTo>
                  <a:lnTo>
                    <a:pt x="5056034" y="1091946"/>
                  </a:lnTo>
                  <a:lnTo>
                    <a:pt x="4967332" y="1066524"/>
                  </a:lnTo>
                  <a:lnTo>
                    <a:pt x="4878630" y="1041195"/>
                  </a:lnTo>
                  <a:lnTo>
                    <a:pt x="4789927" y="1015967"/>
                  </a:lnTo>
                  <a:lnTo>
                    <a:pt x="4701225" y="990851"/>
                  </a:lnTo>
                  <a:lnTo>
                    <a:pt x="4612523" y="965859"/>
                  </a:lnTo>
                  <a:lnTo>
                    <a:pt x="4523820" y="941005"/>
                  </a:lnTo>
                  <a:lnTo>
                    <a:pt x="4435118" y="916302"/>
                  </a:lnTo>
                  <a:lnTo>
                    <a:pt x="4346416" y="891766"/>
                  </a:lnTo>
                  <a:lnTo>
                    <a:pt x="4257713" y="867416"/>
                  </a:lnTo>
                  <a:lnTo>
                    <a:pt x="4169011" y="843270"/>
                  </a:lnTo>
                  <a:lnTo>
                    <a:pt x="4080308" y="819348"/>
                  </a:lnTo>
                  <a:lnTo>
                    <a:pt x="3991606" y="795673"/>
                  </a:lnTo>
                  <a:lnTo>
                    <a:pt x="3902904" y="772265"/>
                  </a:lnTo>
                  <a:lnTo>
                    <a:pt x="3814201" y="749150"/>
                  </a:lnTo>
                  <a:lnTo>
                    <a:pt x="3725499" y="726348"/>
                  </a:lnTo>
                  <a:lnTo>
                    <a:pt x="3636797" y="703882"/>
                  </a:lnTo>
                  <a:lnTo>
                    <a:pt x="3548094" y="681772"/>
                  </a:lnTo>
                  <a:lnTo>
                    <a:pt x="3459392" y="660034"/>
                  </a:lnTo>
                  <a:lnTo>
                    <a:pt x="3370689" y="638682"/>
                  </a:lnTo>
                  <a:lnTo>
                    <a:pt x="3281987" y="617725"/>
                  </a:lnTo>
                  <a:lnTo>
                    <a:pt x="3193285" y="597167"/>
                  </a:lnTo>
                  <a:lnTo>
                    <a:pt x="3104582" y="577005"/>
                  </a:lnTo>
                  <a:lnTo>
                    <a:pt x="3015880" y="557233"/>
                  </a:lnTo>
                  <a:lnTo>
                    <a:pt x="2927178" y="537840"/>
                  </a:lnTo>
                  <a:lnTo>
                    <a:pt x="2838475" y="518809"/>
                  </a:lnTo>
                  <a:lnTo>
                    <a:pt x="2749773" y="500121"/>
                  </a:lnTo>
                  <a:lnTo>
                    <a:pt x="2661071" y="481756"/>
                  </a:lnTo>
                  <a:lnTo>
                    <a:pt x="2572368" y="463692"/>
                  </a:lnTo>
                  <a:lnTo>
                    <a:pt x="2483666" y="445905"/>
                  </a:lnTo>
                  <a:lnTo>
                    <a:pt x="2394963" y="428372"/>
                  </a:lnTo>
                  <a:lnTo>
                    <a:pt x="2306261" y="411072"/>
                  </a:lnTo>
                  <a:lnTo>
                    <a:pt x="2217559" y="393983"/>
                  </a:lnTo>
                  <a:lnTo>
                    <a:pt x="2128856" y="377087"/>
                  </a:lnTo>
                  <a:lnTo>
                    <a:pt x="2040154" y="360365"/>
                  </a:lnTo>
                  <a:lnTo>
                    <a:pt x="1951452" y="343801"/>
                  </a:lnTo>
                  <a:lnTo>
                    <a:pt x="1862749" y="327379"/>
                  </a:lnTo>
                  <a:lnTo>
                    <a:pt x="1774047" y="311086"/>
                  </a:lnTo>
                  <a:lnTo>
                    <a:pt x="1685344" y="294910"/>
                  </a:lnTo>
                  <a:lnTo>
                    <a:pt x="1596642" y="278839"/>
                  </a:lnTo>
                  <a:lnTo>
                    <a:pt x="1507940" y="262864"/>
                  </a:lnTo>
                  <a:lnTo>
                    <a:pt x="1419237" y="246975"/>
                  </a:lnTo>
                  <a:lnTo>
                    <a:pt x="1330535" y="231165"/>
                  </a:lnTo>
                  <a:lnTo>
                    <a:pt x="1241833" y="215428"/>
                  </a:lnTo>
                  <a:lnTo>
                    <a:pt x="1153130" y="199755"/>
                  </a:lnTo>
                  <a:lnTo>
                    <a:pt x="1064428" y="184142"/>
                  </a:lnTo>
                  <a:lnTo>
                    <a:pt x="975726" y="168584"/>
                  </a:lnTo>
                  <a:lnTo>
                    <a:pt x="887023" y="153075"/>
                  </a:lnTo>
                  <a:lnTo>
                    <a:pt x="798321" y="137612"/>
                  </a:lnTo>
                  <a:lnTo>
                    <a:pt x="709618" y="122192"/>
                  </a:lnTo>
                  <a:lnTo>
                    <a:pt x="620916" y="106810"/>
                  </a:lnTo>
                  <a:lnTo>
                    <a:pt x="532214" y="91464"/>
                  </a:lnTo>
                  <a:lnTo>
                    <a:pt x="443511" y="76150"/>
                  </a:lnTo>
                  <a:lnTo>
                    <a:pt x="354809" y="60868"/>
                  </a:lnTo>
                  <a:lnTo>
                    <a:pt x="266107" y="45613"/>
                  </a:lnTo>
                  <a:lnTo>
                    <a:pt x="177404" y="30385"/>
                  </a:lnTo>
                  <a:lnTo>
                    <a:pt x="88702" y="15181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695247"/>
              <a:ext cx="7007487" cy="1633819"/>
            </a:xfrm>
            <a:custGeom>
              <a:avLst/>
              <a:pathLst>
                <a:path w="7007487" h="1633819">
                  <a:moveTo>
                    <a:pt x="0" y="0"/>
                  </a:moveTo>
                  <a:lnTo>
                    <a:pt x="88702" y="20681"/>
                  </a:lnTo>
                  <a:lnTo>
                    <a:pt x="177404" y="41362"/>
                  </a:lnTo>
                  <a:lnTo>
                    <a:pt x="266107" y="62043"/>
                  </a:lnTo>
                  <a:lnTo>
                    <a:pt x="354809" y="82725"/>
                  </a:lnTo>
                  <a:lnTo>
                    <a:pt x="443511" y="103406"/>
                  </a:lnTo>
                  <a:lnTo>
                    <a:pt x="532214" y="124087"/>
                  </a:lnTo>
                  <a:lnTo>
                    <a:pt x="620916" y="144768"/>
                  </a:lnTo>
                  <a:lnTo>
                    <a:pt x="709618" y="165450"/>
                  </a:lnTo>
                  <a:lnTo>
                    <a:pt x="798321" y="186131"/>
                  </a:lnTo>
                  <a:lnTo>
                    <a:pt x="887023" y="206812"/>
                  </a:lnTo>
                  <a:lnTo>
                    <a:pt x="975726" y="227493"/>
                  </a:lnTo>
                  <a:lnTo>
                    <a:pt x="1064428" y="248175"/>
                  </a:lnTo>
                  <a:lnTo>
                    <a:pt x="1153130" y="268856"/>
                  </a:lnTo>
                  <a:lnTo>
                    <a:pt x="1241833" y="289537"/>
                  </a:lnTo>
                  <a:lnTo>
                    <a:pt x="1330535" y="310218"/>
                  </a:lnTo>
                  <a:lnTo>
                    <a:pt x="1419237" y="330900"/>
                  </a:lnTo>
                  <a:lnTo>
                    <a:pt x="1507940" y="351581"/>
                  </a:lnTo>
                  <a:lnTo>
                    <a:pt x="1596642" y="372262"/>
                  </a:lnTo>
                  <a:lnTo>
                    <a:pt x="1685344" y="392943"/>
                  </a:lnTo>
                  <a:lnTo>
                    <a:pt x="1774047" y="413625"/>
                  </a:lnTo>
                  <a:lnTo>
                    <a:pt x="1862749" y="434306"/>
                  </a:lnTo>
                  <a:lnTo>
                    <a:pt x="1951452" y="454987"/>
                  </a:lnTo>
                  <a:lnTo>
                    <a:pt x="2040154" y="475669"/>
                  </a:lnTo>
                  <a:lnTo>
                    <a:pt x="2128856" y="496350"/>
                  </a:lnTo>
                  <a:lnTo>
                    <a:pt x="2217559" y="517031"/>
                  </a:lnTo>
                  <a:lnTo>
                    <a:pt x="2306261" y="537712"/>
                  </a:lnTo>
                  <a:lnTo>
                    <a:pt x="2394963" y="558394"/>
                  </a:lnTo>
                  <a:lnTo>
                    <a:pt x="2483666" y="579075"/>
                  </a:lnTo>
                  <a:lnTo>
                    <a:pt x="2572368" y="599756"/>
                  </a:lnTo>
                  <a:lnTo>
                    <a:pt x="2661071" y="620437"/>
                  </a:lnTo>
                  <a:lnTo>
                    <a:pt x="2749773" y="641119"/>
                  </a:lnTo>
                  <a:lnTo>
                    <a:pt x="2838475" y="661800"/>
                  </a:lnTo>
                  <a:lnTo>
                    <a:pt x="2927178" y="682481"/>
                  </a:lnTo>
                  <a:lnTo>
                    <a:pt x="3015880" y="703162"/>
                  </a:lnTo>
                  <a:lnTo>
                    <a:pt x="3104582" y="723844"/>
                  </a:lnTo>
                  <a:lnTo>
                    <a:pt x="3193285" y="744525"/>
                  </a:lnTo>
                  <a:lnTo>
                    <a:pt x="3281987" y="765206"/>
                  </a:lnTo>
                  <a:lnTo>
                    <a:pt x="3370689" y="785887"/>
                  </a:lnTo>
                  <a:lnTo>
                    <a:pt x="3459392" y="806569"/>
                  </a:lnTo>
                  <a:lnTo>
                    <a:pt x="3548094" y="827250"/>
                  </a:lnTo>
                  <a:lnTo>
                    <a:pt x="3636797" y="847931"/>
                  </a:lnTo>
                  <a:lnTo>
                    <a:pt x="3725499" y="868613"/>
                  </a:lnTo>
                  <a:lnTo>
                    <a:pt x="3814201" y="889294"/>
                  </a:lnTo>
                  <a:lnTo>
                    <a:pt x="3902904" y="909975"/>
                  </a:lnTo>
                  <a:lnTo>
                    <a:pt x="3991606" y="930656"/>
                  </a:lnTo>
                  <a:lnTo>
                    <a:pt x="4080308" y="951338"/>
                  </a:lnTo>
                  <a:lnTo>
                    <a:pt x="4169011" y="972019"/>
                  </a:lnTo>
                  <a:lnTo>
                    <a:pt x="4257713" y="992700"/>
                  </a:lnTo>
                  <a:lnTo>
                    <a:pt x="4346416" y="1013381"/>
                  </a:lnTo>
                  <a:lnTo>
                    <a:pt x="4435118" y="1034063"/>
                  </a:lnTo>
                  <a:lnTo>
                    <a:pt x="4523820" y="1054744"/>
                  </a:lnTo>
                  <a:lnTo>
                    <a:pt x="4612523" y="1075425"/>
                  </a:lnTo>
                  <a:lnTo>
                    <a:pt x="4701225" y="1096106"/>
                  </a:lnTo>
                  <a:lnTo>
                    <a:pt x="4789927" y="1116788"/>
                  </a:lnTo>
                  <a:lnTo>
                    <a:pt x="4878630" y="1137469"/>
                  </a:lnTo>
                  <a:lnTo>
                    <a:pt x="4967332" y="1158150"/>
                  </a:lnTo>
                  <a:lnTo>
                    <a:pt x="5056034" y="1178831"/>
                  </a:lnTo>
                  <a:lnTo>
                    <a:pt x="5144737" y="1199513"/>
                  </a:lnTo>
                  <a:lnTo>
                    <a:pt x="5233439" y="1220194"/>
                  </a:lnTo>
                  <a:lnTo>
                    <a:pt x="5322142" y="1240875"/>
                  </a:lnTo>
                  <a:lnTo>
                    <a:pt x="5410844" y="1261557"/>
                  </a:lnTo>
                  <a:lnTo>
                    <a:pt x="5499546" y="1282238"/>
                  </a:lnTo>
                  <a:lnTo>
                    <a:pt x="5588249" y="1302919"/>
                  </a:lnTo>
                  <a:lnTo>
                    <a:pt x="5676951" y="1323600"/>
                  </a:lnTo>
                  <a:lnTo>
                    <a:pt x="5765653" y="1344282"/>
                  </a:lnTo>
                  <a:lnTo>
                    <a:pt x="5854356" y="1364963"/>
                  </a:lnTo>
                  <a:lnTo>
                    <a:pt x="5943058" y="1385644"/>
                  </a:lnTo>
                  <a:lnTo>
                    <a:pt x="6031760" y="1406325"/>
                  </a:lnTo>
                  <a:lnTo>
                    <a:pt x="6120463" y="1427007"/>
                  </a:lnTo>
                  <a:lnTo>
                    <a:pt x="6209165" y="1447688"/>
                  </a:lnTo>
                  <a:lnTo>
                    <a:pt x="6297868" y="1468369"/>
                  </a:lnTo>
                  <a:lnTo>
                    <a:pt x="6386570" y="1489050"/>
                  </a:lnTo>
                  <a:lnTo>
                    <a:pt x="6475272" y="1509732"/>
                  </a:lnTo>
                  <a:lnTo>
                    <a:pt x="6563975" y="1530413"/>
                  </a:lnTo>
                  <a:lnTo>
                    <a:pt x="6652677" y="1551094"/>
                  </a:lnTo>
                  <a:lnTo>
                    <a:pt x="6741379" y="1571775"/>
                  </a:lnTo>
                  <a:lnTo>
                    <a:pt x="6830082" y="1592457"/>
                  </a:lnTo>
                  <a:lnTo>
                    <a:pt x="6918784" y="1613138"/>
                  </a:lnTo>
                  <a:lnTo>
                    <a:pt x="7007487" y="1633819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33574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38771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43968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846058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19573" y="5927174"/>
              <a:ext cx="28703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FTM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509"/>
              <a:ext cx="207790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FTM vs avg_opponent_time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-0.48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609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0501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490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931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829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2705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711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52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94100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00636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19406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21177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41626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92420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19679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53202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08853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33410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38358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339946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37609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61327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53019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819406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20337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26873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291489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20903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720337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63846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03905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30981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95597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2939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53110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62915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9679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81027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92238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48162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45643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726691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9439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82616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86450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19406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56287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41626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04745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12030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60396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73560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17069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05584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44712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32661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1473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96620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474875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238833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39015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372629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27713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79439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46665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820428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103905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63573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89152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03814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259829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606515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56379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69543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826782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07922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30981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01476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96528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38358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25942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90741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716138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008013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27056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73651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26691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21834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41626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30142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89152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44894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502225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40695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811008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18657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10532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94849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59465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480096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339946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43306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43963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303065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23452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72811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577010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658149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08670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45734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06515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237700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65161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247232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143963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769927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380005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938449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85135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36678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985884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65343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2585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00454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70291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232479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794100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39946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4146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919497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695031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447414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320995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394758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772993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598117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816229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81776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08761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242010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150317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101860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05584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798299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026965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56543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91398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65435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20064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781502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4423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052271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94100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68612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80936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75806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571789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834159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88312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547505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978508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129211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40786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395780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86724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047049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85226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97368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538491"/>
              <a:ext cx="7007487" cy="2090404"/>
            </a:xfrm>
            <a:custGeom>
              <a:avLst/>
              <a:pathLst>
                <a:path w="7007487" h="2090404">
                  <a:moveTo>
                    <a:pt x="0" y="0"/>
                  </a:moveTo>
                  <a:lnTo>
                    <a:pt x="88702" y="25555"/>
                  </a:lnTo>
                  <a:lnTo>
                    <a:pt x="177404" y="51085"/>
                  </a:lnTo>
                  <a:lnTo>
                    <a:pt x="266107" y="76585"/>
                  </a:lnTo>
                  <a:lnTo>
                    <a:pt x="354809" y="102054"/>
                  </a:lnTo>
                  <a:lnTo>
                    <a:pt x="443511" y="127489"/>
                  </a:lnTo>
                  <a:lnTo>
                    <a:pt x="532214" y="152888"/>
                  </a:lnTo>
                  <a:lnTo>
                    <a:pt x="620916" y="178246"/>
                  </a:lnTo>
                  <a:lnTo>
                    <a:pt x="709618" y="203561"/>
                  </a:lnTo>
                  <a:lnTo>
                    <a:pt x="798321" y="228829"/>
                  </a:lnTo>
                  <a:lnTo>
                    <a:pt x="887023" y="254045"/>
                  </a:lnTo>
                  <a:lnTo>
                    <a:pt x="975726" y="279204"/>
                  </a:lnTo>
                  <a:lnTo>
                    <a:pt x="1064428" y="304301"/>
                  </a:lnTo>
                  <a:lnTo>
                    <a:pt x="1153130" y="329330"/>
                  </a:lnTo>
                  <a:lnTo>
                    <a:pt x="1241833" y="354284"/>
                  </a:lnTo>
                  <a:lnTo>
                    <a:pt x="1330535" y="379155"/>
                  </a:lnTo>
                  <a:lnTo>
                    <a:pt x="1419237" y="403935"/>
                  </a:lnTo>
                  <a:lnTo>
                    <a:pt x="1507940" y="428613"/>
                  </a:lnTo>
                  <a:lnTo>
                    <a:pt x="1596642" y="453180"/>
                  </a:lnTo>
                  <a:lnTo>
                    <a:pt x="1685344" y="477623"/>
                  </a:lnTo>
                  <a:lnTo>
                    <a:pt x="1774047" y="501928"/>
                  </a:lnTo>
                  <a:lnTo>
                    <a:pt x="1862749" y="526080"/>
                  </a:lnTo>
                  <a:lnTo>
                    <a:pt x="1951452" y="550063"/>
                  </a:lnTo>
                  <a:lnTo>
                    <a:pt x="2040154" y="573857"/>
                  </a:lnTo>
                  <a:lnTo>
                    <a:pt x="2128856" y="597443"/>
                  </a:lnTo>
                  <a:lnTo>
                    <a:pt x="2217559" y="620798"/>
                  </a:lnTo>
                  <a:lnTo>
                    <a:pt x="2306261" y="643898"/>
                  </a:lnTo>
                  <a:lnTo>
                    <a:pt x="2394963" y="666719"/>
                  </a:lnTo>
                  <a:lnTo>
                    <a:pt x="2483666" y="689233"/>
                  </a:lnTo>
                  <a:lnTo>
                    <a:pt x="2572368" y="711416"/>
                  </a:lnTo>
                  <a:lnTo>
                    <a:pt x="2661071" y="733240"/>
                  </a:lnTo>
                  <a:lnTo>
                    <a:pt x="2749773" y="754682"/>
                  </a:lnTo>
                  <a:lnTo>
                    <a:pt x="2838475" y="775721"/>
                  </a:lnTo>
                  <a:lnTo>
                    <a:pt x="2927178" y="796339"/>
                  </a:lnTo>
                  <a:lnTo>
                    <a:pt x="3015880" y="816523"/>
                  </a:lnTo>
                  <a:lnTo>
                    <a:pt x="3104582" y="836268"/>
                  </a:lnTo>
                  <a:lnTo>
                    <a:pt x="3193285" y="855572"/>
                  </a:lnTo>
                  <a:lnTo>
                    <a:pt x="3281987" y="874442"/>
                  </a:lnTo>
                  <a:lnTo>
                    <a:pt x="3370689" y="892890"/>
                  </a:lnTo>
                  <a:lnTo>
                    <a:pt x="3459392" y="910932"/>
                  </a:lnTo>
                  <a:lnTo>
                    <a:pt x="3548094" y="928591"/>
                  </a:lnTo>
                  <a:lnTo>
                    <a:pt x="3636797" y="945889"/>
                  </a:lnTo>
                  <a:lnTo>
                    <a:pt x="3725499" y="962853"/>
                  </a:lnTo>
                  <a:lnTo>
                    <a:pt x="3814201" y="979509"/>
                  </a:lnTo>
                  <a:lnTo>
                    <a:pt x="3902904" y="995882"/>
                  </a:lnTo>
                  <a:lnTo>
                    <a:pt x="3991606" y="1011999"/>
                  </a:lnTo>
                  <a:lnTo>
                    <a:pt x="4080308" y="1027883"/>
                  </a:lnTo>
                  <a:lnTo>
                    <a:pt x="4169011" y="1043556"/>
                  </a:lnTo>
                  <a:lnTo>
                    <a:pt x="4257713" y="1059039"/>
                  </a:lnTo>
                  <a:lnTo>
                    <a:pt x="4346416" y="1074351"/>
                  </a:lnTo>
                  <a:lnTo>
                    <a:pt x="4435118" y="1089509"/>
                  </a:lnTo>
                  <a:lnTo>
                    <a:pt x="4523820" y="1104528"/>
                  </a:lnTo>
                  <a:lnTo>
                    <a:pt x="4612523" y="1119422"/>
                  </a:lnTo>
                  <a:lnTo>
                    <a:pt x="4701225" y="1134203"/>
                  </a:lnTo>
                  <a:lnTo>
                    <a:pt x="4789927" y="1148882"/>
                  </a:lnTo>
                  <a:lnTo>
                    <a:pt x="4878630" y="1163469"/>
                  </a:lnTo>
                  <a:lnTo>
                    <a:pt x="4967332" y="1177972"/>
                  </a:lnTo>
                  <a:lnTo>
                    <a:pt x="5056034" y="1192400"/>
                  </a:lnTo>
                  <a:lnTo>
                    <a:pt x="5144737" y="1206759"/>
                  </a:lnTo>
                  <a:lnTo>
                    <a:pt x="5233439" y="1221055"/>
                  </a:lnTo>
                  <a:lnTo>
                    <a:pt x="5322142" y="1235294"/>
                  </a:lnTo>
                  <a:lnTo>
                    <a:pt x="5410844" y="1249481"/>
                  </a:lnTo>
                  <a:lnTo>
                    <a:pt x="5499546" y="1263620"/>
                  </a:lnTo>
                  <a:lnTo>
                    <a:pt x="5588249" y="1277716"/>
                  </a:lnTo>
                  <a:lnTo>
                    <a:pt x="5676951" y="1291771"/>
                  </a:lnTo>
                  <a:lnTo>
                    <a:pt x="5765653" y="1305789"/>
                  </a:lnTo>
                  <a:lnTo>
                    <a:pt x="5854356" y="1319773"/>
                  </a:lnTo>
                  <a:lnTo>
                    <a:pt x="5943058" y="1333726"/>
                  </a:lnTo>
                  <a:lnTo>
                    <a:pt x="6031760" y="1347650"/>
                  </a:lnTo>
                  <a:lnTo>
                    <a:pt x="6120463" y="1361546"/>
                  </a:lnTo>
                  <a:lnTo>
                    <a:pt x="6209165" y="1375418"/>
                  </a:lnTo>
                  <a:lnTo>
                    <a:pt x="6297868" y="1389266"/>
                  </a:lnTo>
                  <a:lnTo>
                    <a:pt x="6386570" y="1403093"/>
                  </a:lnTo>
                  <a:lnTo>
                    <a:pt x="6475272" y="1416899"/>
                  </a:lnTo>
                  <a:lnTo>
                    <a:pt x="6563975" y="1430687"/>
                  </a:lnTo>
                  <a:lnTo>
                    <a:pt x="6652677" y="1444457"/>
                  </a:lnTo>
                  <a:lnTo>
                    <a:pt x="6741379" y="1458211"/>
                  </a:lnTo>
                  <a:lnTo>
                    <a:pt x="6830082" y="1471949"/>
                  </a:lnTo>
                  <a:lnTo>
                    <a:pt x="6918784" y="1485673"/>
                  </a:lnTo>
                  <a:lnTo>
                    <a:pt x="7007487" y="1499383"/>
                  </a:lnTo>
                  <a:lnTo>
                    <a:pt x="7007487" y="2090404"/>
                  </a:lnTo>
                  <a:lnTo>
                    <a:pt x="6918784" y="2064664"/>
                  </a:lnTo>
                  <a:lnTo>
                    <a:pt x="6830082" y="2038937"/>
                  </a:lnTo>
                  <a:lnTo>
                    <a:pt x="6741379" y="2013225"/>
                  </a:lnTo>
                  <a:lnTo>
                    <a:pt x="6652677" y="1987529"/>
                  </a:lnTo>
                  <a:lnTo>
                    <a:pt x="6563975" y="1961848"/>
                  </a:lnTo>
                  <a:lnTo>
                    <a:pt x="6475272" y="1936186"/>
                  </a:lnTo>
                  <a:lnTo>
                    <a:pt x="6386570" y="1910542"/>
                  </a:lnTo>
                  <a:lnTo>
                    <a:pt x="6297868" y="1884918"/>
                  </a:lnTo>
                  <a:lnTo>
                    <a:pt x="6209165" y="1859316"/>
                  </a:lnTo>
                  <a:lnTo>
                    <a:pt x="6120463" y="1833738"/>
                  </a:lnTo>
                  <a:lnTo>
                    <a:pt x="6031760" y="1808184"/>
                  </a:lnTo>
                  <a:lnTo>
                    <a:pt x="5943058" y="1782657"/>
                  </a:lnTo>
                  <a:lnTo>
                    <a:pt x="5854356" y="1757160"/>
                  </a:lnTo>
                  <a:lnTo>
                    <a:pt x="5765653" y="1731693"/>
                  </a:lnTo>
                  <a:lnTo>
                    <a:pt x="5676951" y="1706261"/>
                  </a:lnTo>
                  <a:lnTo>
                    <a:pt x="5588249" y="1680866"/>
                  </a:lnTo>
                  <a:lnTo>
                    <a:pt x="5499546" y="1655512"/>
                  </a:lnTo>
                  <a:lnTo>
                    <a:pt x="5410844" y="1630200"/>
                  </a:lnTo>
                  <a:lnTo>
                    <a:pt x="5322142" y="1604937"/>
                  </a:lnTo>
                  <a:lnTo>
                    <a:pt x="5233439" y="1579726"/>
                  </a:lnTo>
                  <a:lnTo>
                    <a:pt x="5144737" y="1554572"/>
                  </a:lnTo>
                  <a:lnTo>
                    <a:pt x="5056034" y="1529480"/>
                  </a:lnTo>
                  <a:lnTo>
                    <a:pt x="4967332" y="1504458"/>
                  </a:lnTo>
                  <a:lnTo>
                    <a:pt x="4878630" y="1479511"/>
                  </a:lnTo>
                  <a:lnTo>
                    <a:pt x="4789927" y="1454647"/>
                  </a:lnTo>
                  <a:lnTo>
                    <a:pt x="4701225" y="1429876"/>
                  </a:lnTo>
                  <a:lnTo>
                    <a:pt x="4612523" y="1405207"/>
                  </a:lnTo>
                  <a:lnTo>
                    <a:pt x="4523820" y="1380650"/>
                  </a:lnTo>
                  <a:lnTo>
                    <a:pt x="4435118" y="1356219"/>
                  </a:lnTo>
                  <a:lnTo>
                    <a:pt x="4346416" y="1331927"/>
                  </a:lnTo>
                  <a:lnTo>
                    <a:pt x="4257713" y="1307789"/>
                  </a:lnTo>
                  <a:lnTo>
                    <a:pt x="4169011" y="1283822"/>
                  </a:lnTo>
                  <a:lnTo>
                    <a:pt x="4080308" y="1260045"/>
                  </a:lnTo>
                  <a:lnTo>
                    <a:pt x="3991606" y="1236478"/>
                  </a:lnTo>
                  <a:lnTo>
                    <a:pt x="3902904" y="1213145"/>
                  </a:lnTo>
                  <a:lnTo>
                    <a:pt x="3814201" y="1190068"/>
                  </a:lnTo>
                  <a:lnTo>
                    <a:pt x="3725499" y="1167273"/>
                  </a:lnTo>
                  <a:lnTo>
                    <a:pt x="3636797" y="1144787"/>
                  </a:lnTo>
                  <a:lnTo>
                    <a:pt x="3548094" y="1122635"/>
                  </a:lnTo>
                  <a:lnTo>
                    <a:pt x="3459392" y="1100843"/>
                  </a:lnTo>
                  <a:lnTo>
                    <a:pt x="3370689" y="1079435"/>
                  </a:lnTo>
                  <a:lnTo>
                    <a:pt x="3281987" y="1058433"/>
                  </a:lnTo>
                  <a:lnTo>
                    <a:pt x="3193285" y="1037852"/>
                  </a:lnTo>
                  <a:lnTo>
                    <a:pt x="3104582" y="1017706"/>
                  </a:lnTo>
                  <a:lnTo>
                    <a:pt x="3015880" y="998001"/>
                  </a:lnTo>
                  <a:lnTo>
                    <a:pt x="2927178" y="978735"/>
                  </a:lnTo>
                  <a:lnTo>
                    <a:pt x="2838475" y="959902"/>
                  </a:lnTo>
                  <a:lnTo>
                    <a:pt x="2749773" y="941491"/>
                  </a:lnTo>
                  <a:lnTo>
                    <a:pt x="2661071" y="923483"/>
                  </a:lnTo>
                  <a:lnTo>
                    <a:pt x="2572368" y="905857"/>
                  </a:lnTo>
                  <a:lnTo>
                    <a:pt x="2483666" y="888589"/>
                  </a:lnTo>
                  <a:lnTo>
                    <a:pt x="2394963" y="871653"/>
                  </a:lnTo>
                  <a:lnTo>
                    <a:pt x="2306261" y="855023"/>
                  </a:lnTo>
                  <a:lnTo>
                    <a:pt x="2217559" y="838673"/>
                  </a:lnTo>
                  <a:lnTo>
                    <a:pt x="2128856" y="822578"/>
                  </a:lnTo>
                  <a:lnTo>
                    <a:pt x="2040154" y="806713"/>
                  </a:lnTo>
                  <a:lnTo>
                    <a:pt x="1951452" y="791057"/>
                  </a:lnTo>
                  <a:lnTo>
                    <a:pt x="1862749" y="775590"/>
                  </a:lnTo>
                  <a:lnTo>
                    <a:pt x="1774047" y="760292"/>
                  </a:lnTo>
                  <a:lnTo>
                    <a:pt x="1685344" y="745147"/>
                  </a:lnTo>
                  <a:lnTo>
                    <a:pt x="1596642" y="730139"/>
                  </a:lnTo>
                  <a:lnTo>
                    <a:pt x="1507940" y="715255"/>
                  </a:lnTo>
                  <a:lnTo>
                    <a:pt x="1419237" y="700484"/>
                  </a:lnTo>
                  <a:lnTo>
                    <a:pt x="1330535" y="685813"/>
                  </a:lnTo>
                  <a:lnTo>
                    <a:pt x="1241833" y="671234"/>
                  </a:lnTo>
                  <a:lnTo>
                    <a:pt x="1153130" y="656738"/>
                  </a:lnTo>
                  <a:lnTo>
                    <a:pt x="1064428" y="642316"/>
                  </a:lnTo>
                  <a:lnTo>
                    <a:pt x="975726" y="627963"/>
                  </a:lnTo>
                  <a:lnTo>
                    <a:pt x="887023" y="613672"/>
                  </a:lnTo>
                  <a:lnTo>
                    <a:pt x="798321" y="599438"/>
                  </a:lnTo>
                  <a:lnTo>
                    <a:pt x="709618" y="585255"/>
                  </a:lnTo>
                  <a:lnTo>
                    <a:pt x="620916" y="571120"/>
                  </a:lnTo>
                  <a:lnTo>
                    <a:pt x="532214" y="557028"/>
                  </a:lnTo>
                  <a:lnTo>
                    <a:pt x="443511" y="542976"/>
                  </a:lnTo>
                  <a:lnTo>
                    <a:pt x="354809" y="528961"/>
                  </a:lnTo>
                  <a:lnTo>
                    <a:pt x="266107" y="514980"/>
                  </a:lnTo>
                  <a:lnTo>
                    <a:pt x="177404" y="501030"/>
                  </a:lnTo>
                  <a:lnTo>
                    <a:pt x="88702" y="487109"/>
                  </a:lnTo>
                  <a:lnTo>
                    <a:pt x="0" y="4732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538491"/>
              <a:ext cx="7007487" cy="1499383"/>
            </a:xfrm>
            <a:custGeom>
              <a:avLst/>
              <a:pathLst>
                <a:path w="7007487" h="1499383">
                  <a:moveTo>
                    <a:pt x="0" y="0"/>
                  </a:moveTo>
                  <a:lnTo>
                    <a:pt x="88702" y="25555"/>
                  </a:lnTo>
                  <a:lnTo>
                    <a:pt x="177404" y="51085"/>
                  </a:lnTo>
                  <a:lnTo>
                    <a:pt x="266107" y="76585"/>
                  </a:lnTo>
                  <a:lnTo>
                    <a:pt x="354809" y="102054"/>
                  </a:lnTo>
                  <a:lnTo>
                    <a:pt x="443511" y="127489"/>
                  </a:lnTo>
                  <a:lnTo>
                    <a:pt x="532214" y="152888"/>
                  </a:lnTo>
                  <a:lnTo>
                    <a:pt x="620916" y="178246"/>
                  </a:lnTo>
                  <a:lnTo>
                    <a:pt x="709618" y="203561"/>
                  </a:lnTo>
                  <a:lnTo>
                    <a:pt x="798321" y="228829"/>
                  </a:lnTo>
                  <a:lnTo>
                    <a:pt x="887023" y="254045"/>
                  </a:lnTo>
                  <a:lnTo>
                    <a:pt x="975726" y="279204"/>
                  </a:lnTo>
                  <a:lnTo>
                    <a:pt x="1064428" y="304301"/>
                  </a:lnTo>
                  <a:lnTo>
                    <a:pt x="1153130" y="329330"/>
                  </a:lnTo>
                  <a:lnTo>
                    <a:pt x="1241833" y="354284"/>
                  </a:lnTo>
                  <a:lnTo>
                    <a:pt x="1330535" y="379155"/>
                  </a:lnTo>
                  <a:lnTo>
                    <a:pt x="1419237" y="403935"/>
                  </a:lnTo>
                  <a:lnTo>
                    <a:pt x="1507940" y="428613"/>
                  </a:lnTo>
                  <a:lnTo>
                    <a:pt x="1596642" y="453180"/>
                  </a:lnTo>
                  <a:lnTo>
                    <a:pt x="1685344" y="477623"/>
                  </a:lnTo>
                  <a:lnTo>
                    <a:pt x="1774047" y="501928"/>
                  </a:lnTo>
                  <a:lnTo>
                    <a:pt x="1862749" y="526080"/>
                  </a:lnTo>
                  <a:lnTo>
                    <a:pt x="1951452" y="550063"/>
                  </a:lnTo>
                  <a:lnTo>
                    <a:pt x="2040154" y="573857"/>
                  </a:lnTo>
                  <a:lnTo>
                    <a:pt x="2128856" y="597443"/>
                  </a:lnTo>
                  <a:lnTo>
                    <a:pt x="2217559" y="620798"/>
                  </a:lnTo>
                  <a:lnTo>
                    <a:pt x="2306261" y="643898"/>
                  </a:lnTo>
                  <a:lnTo>
                    <a:pt x="2394963" y="666719"/>
                  </a:lnTo>
                  <a:lnTo>
                    <a:pt x="2483666" y="689233"/>
                  </a:lnTo>
                  <a:lnTo>
                    <a:pt x="2572368" y="711416"/>
                  </a:lnTo>
                  <a:lnTo>
                    <a:pt x="2661071" y="733240"/>
                  </a:lnTo>
                  <a:lnTo>
                    <a:pt x="2749773" y="754682"/>
                  </a:lnTo>
                  <a:lnTo>
                    <a:pt x="2838475" y="775721"/>
                  </a:lnTo>
                  <a:lnTo>
                    <a:pt x="2927178" y="796339"/>
                  </a:lnTo>
                  <a:lnTo>
                    <a:pt x="3015880" y="816523"/>
                  </a:lnTo>
                  <a:lnTo>
                    <a:pt x="3104582" y="836268"/>
                  </a:lnTo>
                  <a:lnTo>
                    <a:pt x="3193285" y="855572"/>
                  </a:lnTo>
                  <a:lnTo>
                    <a:pt x="3281987" y="874442"/>
                  </a:lnTo>
                  <a:lnTo>
                    <a:pt x="3370689" y="892890"/>
                  </a:lnTo>
                  <a:lnTo>
                    <a:pt x="3459392" y="910932"/>
                  </a:lnTo>
                  <a:lnTo>
                    <a:pt x="3548094" y="928591"/>
                  </a:lnTo>
                  <a:lnTo>
                    <a:pt x="3636797" y="945889"/>
                  </a:lnTo>
                  <a:lnTo>
                    <a:pt x="3725499" y="962853"/>
                  </a:lnTo>
                  <a:lnTo>
                    <a:pt x="3814201" y="979509"/>
                  </a:lnTo>
                  <a:lnTo>
                    <a:pt x="3902904" y="995882"/>
                  </a:lnTo>
                  <a:lnTo>
                    <a:pt x="3991606" y="1011999"/>
                  </a:lnTo>
                  <a:lnTo>
                    <a:pt x="4080308" y="1027883"/>
                  </a:lnTo>
                  <a:lnTo>
                    <a:pt x="4169011" y="1043556"/>
                  </a:lnTo>
                  <a:lnTo>
                    <a:pt x="4257713" y="1059039"/>
                  </a:lnTo>
                  <a:lnTo>
                    <a:pt x="4346416" y="1074351"/>
                  </a:lnTo>
                  <a:lnTo>
                    <a:pt x="4435118" y="1089509"/>
                  </a:lnTo>
                  <a:lnTo>
                    <a:pt x="4523820" y="1104528"/>
                  </a:lnTo>
                  <a:lnTo>
                    <a:pt x="4612523" y="1119422"/>
                  </a:lnTo>
                  <a:lnTo>
                    <a:pt x="4701225" y="1134203"/>
                  </a:lnTo>
                  <a:lnTo>
                    <a:pt x="4789927" y="1148882"/>
                  </a:lnTo>
                  <a:lnTo>
                    <a:pt x="4878630" y="1163469"/>
                  </a:lnTo>
                  <a:lnTo>
                    <a:pt x="4967332" y="1177972"/>
                  </a:lnTo>
                  <a:lnTo>
                    <a:pt x="5056034" y="1192400"/>
                  </a:lnTo>
                  <a:lnTo>
                    <a:pt x="5144737" y="1206759"/>
                  </a:lnTo>
                  <a:lnTo>
                    <a:pt x="5233439" y="1221055"/>
                  </a:lnTo>
                  <a:lnTo>
                    <a:pt x="5322142" y="1235294"/>
                  </a:lnTo>
                  <a:lnTo>
                    <a:pt x="5410844" y="1249481"/>
                  </a:lnTo>
                  <a:lnTo>
                    <a:pt x="5499546" y="1263620"/>
                  </a:lnTo>
                  <a:lnTo>
                    <a:pt x="5588249" y="1277716"/>
                  </a:lnTo>
                  <a:lnTo>
                    <a:pt x="5676951" y="1291771"/>
                  </a:lnTo>
                  <a:lnTo>
                    <a:pt x="5765653" y="1305789"/>
                  </a:lnTo>
                  <a:lnTo>
                    <a:pt x="5854356" y="1319773"/>
                  </a:lnTo>
                  <a:lnTo>
                    <a:pt x="5943058" y="1333726"/>
                  </a:lnTo>
                  <a:lnTo>
                    <a:pt x="6031760" y="1347650"/>
                  </a:lnTo>
                  <a:lnTo>
                    <a:pt x="6120463" y="1361546"/>
                  </a:lnTo>
                  <a:lnTo>
                    <a:pt x="6209165" y="1375418"/>
                  </a:lnTo>
                  <a:lnTo>
                    <a:pt x="6297868" y="1389266"/>
                  </a:lnTo>
                  <a:lnTo>
                    <a:pt x="6386570" y="1403093"/>
                  </a:lnTo>
                  <a:lnTo>
                    <a:pt x="6475272" y="1416899"/>
                  </a:lnTo>
                  <a:lnTo>
                    <a:pt x="6563975" y="1430687"/>
                  </a:lnTo>
                  <a:lnTo>
                    <a:pt x="6652677" y="1444457"/>
                  </a:lnTo>
                  <a:lnTo>
                    <a:pt x="6741379" y="1458211"/>
                  </a:lnTo>
                  <a:lnTo>
                    <a:pt x="6830082" y="1471949"/>
                  </a:lnTo>
                  <a:lnTo>
                    <a:pt x="6918784" y="1485673"/>
                  </a:lnTo>
                  <a:lnTo>
                    <a:pt x="7007487" y="14993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011706"/>
              <a:ext cx="7007487" cy="1617189"/>
            </a:xfrm>
            <a:custGeom>
              <a:avLst/>
              <a:pathLst>
                <a:path w="7007487" h="1617189">
                  <a:moveTo>
                    <a:pt x="7007487" y="1617189"/>
                  </a:moveTo>
                  <a:lnTo>
                    <a:pt x="6918784" y="1591449"/>
                  </a:lnTo>
                  <a:lnTo>
                    <a:pt x="6830082" y="1565722"/>
                  </a:lnTo>
                  <a:lnTo>
                    <a:pt x="6741379" y="1540010"/>
                  </a:lnTo>
                  <a:lnTo>
                    <a:pt x="6652677" y="1514314"/>
                  </a:lnTo>
                  <a:lnTo>
                    <a:pt x="6563975" y="1488634"/>
                  </a:lnTo>
                  <a:lnTo>
                    <a:pt x="6475272" y="1462971"/>
                  </a:lnTo>
                  <a:lnTo>
                    <a:pt x="6386570" y="1437327"/>
                  </a:lnTo>
                  <a:lnTo>
                    <a:pt x="6297868" y="1411704"/>
                  </a:lnTo>
                  <a:lnTo>
                    <a:pt x="6209165" y="1386102"/>
                  </a:lnTo>
                  <a:lnTo>
                    <a:pt x="6120463" y="1360523"/>
                  </a:lnTo>
                  <a:lnTo>
                    <a:pt x="6031760" y="1334969"/>
                  </a:lnTo>
                  <a:lnTo>
                    <a:pt x="5943058" y="1309442"/>
                  </a:lnTo>
                  <a:lnTo>
                    <a:pt x="5854356" y="1283945"/>
                  </a:lnTo>
                  <a:lnTo>
                    <a:pt x="5765653" y="1258479"/>
                  </a:lnTo>
                  <a:lnTo>
                    <a:pt x="5676951" y="1233047"/>
                  </a:lnTo>
                  <a:lnTo>
                    <a:pt x="5588249" y="1207652"/>
                  </a:lnTo>
                  <a:lnTo>
                    <a:pt x="5499546" y="1182297"/>
                  </a:lnTo>
                  <a:lnTo>
                    <a:pt x="5410844" y="1156986"/>
                  </a:lnTo>
                  <a:lnTo>
                    <a:pt x="5322142" y="1131722"/>
                  </a:lnTo>
                  <a:lnTo>
                    <a:pt x="5233439" y="1106511"/>
                  </a:lnTo>
                  <a:lnTo>
                    <a:pt x="5144737" y="1081357"/>
                  </a:lnTo>
                  <a:lnTo>
                    <a:pt x="5056034" y="1056266"/>
                  </a:lnTo>
                  <a:lnTo>
                    <a:pt x="4967332" y="1031243"/>
                  </a:lnTo>
                  <a:lnTo>
                    <a:pt x="4878630" y="1006296"/>
                  </a:lnTo>
                  <a:lnTo>
                    <a:pt x="4789927" y="981433"/>
                  </a:lnTo>
                  <a:lnTo>
                    <a:pt x="4701225" y="956661"/>
                  </a:lnTo>
                  <a:lnTo>
                    <a:pt x="4612523" y="931992"/>
                  </a:lnTo>
                  <a:lnTo>
                    <a:pt x="4523820" y="907436"/>
                  </a:lnTo>
                  <a:lnTo>
                    <a:pt x="4435118" y="883004"/>
                  </a:lnTo>
                  <a:lnTo>
                    <a:pt x="4346416" y="858712"/>
                  </a:lnTo>
                  <a:lnTo>
                    <a:pt x="4257713" y="834574"/>
                  </a:lnTo>
                  <a:lnTo>
                    <a:pt x="4169011" y="810607"/>
                  </a:lnTo>
                  <a:lnTo>
                    <a:pt x="4080308" y="786830"/>
                  </a:lnTo>
                  <a:lnTo>
                    <a:pt x="3991606" y="763263"/>
                  </a:lnTo>
                  <a:lnTo>
                    <a:pt x="3902904" y="739930"/>
                  </a:lnTo>
                  <a:lnTo>
                    <a:pt x="3814201" y="716853"/>
                  </a:lnTo>
                  <a:lnTo>
                    <a:pt x="3725499" y="694058"/>
                  </a:lnTo>
                  <a:lnTo>
                    <a:pt x="3636797" y="671572"/>
                  </a:lnTo>
                  <a:lnTo>
                    <a:pt x="3548094" y="649420"/>
                  </a:lnTo>
                  <a:lnTo>
                    <a:pt x="3459392" y="627628"/>
                  </a:lnTo>
                  <a:lnTo>
                    <a:pt x="3370689" y="606220"/>
                  </a:lnTo>
                  <a:lnTo>
                    <a:pt x="3281987" y="585218"/>
                  </a:lnTo>
                  <a:lnTo>
                    <a:pt x="3193285" y="564638"/>
                  </a:lnTo>
                  <a:lnTo>
                    <a:pt x="3104582" y="544492"/>
                  </a:lnTo>
                  <a:lnTo>
                    <a:pt x="3015880" y="524786"/>
                  </a:lnTo>
                  <a:lnTo>
                    <a:pt x="2927178" y="505520"/>
                  </a:lnTo>
                  <a:lnTo>
                    <a:pt x="2838475" y="486687"/>
                  </a:lnTo>
                  <a:lnTo>
                    <a:pt x="2749773" y="468276"/>
                  </a:lnTo>
                  <a:lnTo>
                    <a:pt x="2661071" y="450268"/>
                  </a:lnTo>
                  <a:lnTo>
                    <a:pt x="2572368" y="432642"/>
                  </a:lnTo>
                  <a:lnTo>
                    <a:pt x="2483666" y="415374"/>
                  </a:lnTo>
                  <a:lnTo>
                    <a:pt x="2394963" y="398438"/>
                  </a:lnTo>
                  <a:lnTo>
                    <a:pt x="2306261" y="381808"/>
                  </a:lnTo>
                  <a:lnTo>
                    <a:pt x="2217559" y="365458"/>
                  </a:lnTo>
                  <a:lnTo>
                    <a:pt x="2128856" y="349363"/>
                  </a:lnTo>
                  <a:lnTo>
                    <a:pt x="2040154" y="333498"/>
                  </a:lnTo>
                  <a:lnTo>
                    <a:pt x="1951452" y="317842"/>
                  </a:lnTo>
                  <a:lnTo>
                    <a:pt x="1862749" y="302375"/>
                  </a:lnTo>
                  <a:lnTo>
                    <a:pt x="1774047" y="287077"/>
                  </a:lnTo>
                  <a:lnTo>
                    <a:pt x="1685344" y="271932"/>
                  </a:lnTo>
                  <a:lnTo>
                    <a:pt x="1596642" y="256924"/>
                  </a:lnTo>
                  <a:lnTo>
                    <a:pt x="1507940" y="242041"/>
                  </a:lnTo>
                  <a:lnTo>
                    <a:pt x="1419237" y="227269"/>
                  </a:lnTo>
                  <a:lnTo>
                    <a:pt x="1330535" y="212598"/>
                  </a:lnTo>
                  <a:lnTo>
                    <a:pt x="1241833" y="198019"/>
                  </a:lnTo>
                  <a:lnTo>
                    <a:pt x="1153130" y="183523"/>
                  </a:lnTo>
                  <a:lnTo>
                    <a:pt x="1064428" y="169101"/>
                  </a:lnTo>
                  <a:lnTo>
                    <a:pt x="975726" y="154748"/>
                  </a:lnTo>
                  <a:lnTo>
                    <a:pt x="887023" y="140457"/>
                  </a:lnTo>
                  <a:lnTo>
                    <a:pt x="798321" y="126223"/>
                  </a:lnTo>
                  <a:lnTo>
                    <a:pt x="709618" y="112040"/>
                  </a:lnTo>
                  <a:lnTo>
                    <a:pt x="620916" y="97905"/>
                  </a:lnTo>
                  <a:lnTo>
                    <a:pt x="532214" y="83813"/>
                  </a:lnTo>
                  <a:lnTo>
                    <a:pt x="443511" y="69761"/>
                  </a:lnTo>
                  <a:lnTo>
                    <a:pt x="354809" y="55746"/>
                  </a:lnTo>
                  <a:lnTo>
                    <a:pt x="266107" y="41765"/>
                  </a:lnTo>
                  <a:lnTo>
                    <a:pt x="177404" y="27815"/>
                  </a:lnTo>
                  <a:lnTo>
                    <a:pt x="88702" y="1389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775099"/>
              <a:ext cx="7007487" cy="1558286"/>
            </a:xfrm>
            <a:custGeom>
              <a:avLst/>
              <a:pathLst>
                <a:path w="7007487" h="1558286">
                  <a:moveTo>
                    <a:pt x="0" y="0"/>
                  </a:moveTo>
                  <a:lnTo>
                    <a:pt x="88702" y="19725"/>
                  </a:lnTo>
                  <a:lnTo>
                    <a:pt x="177404" y="39450"/>
                  </a:lnTo>
                  <a:lnTo>
                    <a:pt x="266107" y="59175"/>
                  </a:lnTo>
                  <a:lnTo>
                    <a:pt x="354809" y="78900"/>
                  </a:lnTo>
                  <a:lnTo>
                    <a:pt x="443511" y="98625"/>
                  </a:lnTo>
                  <a:lnTo>
                    <a:pt x="532214" y="118350"/>
                  </a:lnTo>
                  <a:lnTo>
                    <a:pt x="620916" y="138076"/>
                  </a:lnTo>
                  <a:lnTo>
                    <a:pt x="709618" y="157801"/>
                  </a:lnTo>
                  <a:lnTo>
                    <a:pt x="798321" y="177526"/>
                  </a:lnTo>
                  <a:lnTo>
                    <a:pt x="887023" y="197251"/>
                  </a:lnTo>
                  <a:lnTo>
                    <a:pt x="975726" y="216976"/>
                  </a:lnTo>
                  <a:lnTo>
                    <a:pt x="1064428" y="236701"/>
                  </a:lnTo>
                  <a:lnTo>
                    <a:pt x="1153130" y="256426"/>
                  </a:lnTo>
                  <a:lnTo>
                    <a:pt x="1241833" y="276152"/>
                  </a:lnTo>
                  <a:lnTo>
                    <a:pt x="1330535" y="295877"/>
                  </a:lnTo>
                  <a:lnTo>
                    <a:pt x="1419237" y="315602"/>
                  </a:lnTo>
                  <a:lnTo>
                    <a:pt x="1507940" y="335327"/>
                  </a:lnTo>
                  <a:lnTo>
                    <a:pt x="1596642" y="355052"/>
                  </a:lnTo>
                  <a:lnTo>
                    <a:pt x="1685344" y="374777"/>
                  </a:lnTo>
                  <a:lnTo>
                    <a:pt x="1774047" y="394502"/>
                  </a:lnTo>
                  <a:lnTo>
                    <a:pt x="1862749" y="414228"/>
                  </a:lnTo>
                  <a:lnTo>
                    <a:pt x="1951452" y="433953"/>
                  </a:lnTo>
                  <a:lnTo>
                    <a:pt x="2040154" y="453678"/>
                  </a:lnTo>
                  <a:lnTo>
                    <a:pt x="2128856" y="473403"/>
                  </a:lnTo>
                  <a:lnTo>
                    <a:pt x="2217559" y="493128"/>
                  </a:lnTo>
                  <a:lnTo>
                    <a:pt x="2306261" y="512853"/>
                  </a:lnTo>
                  <a:lnTo>
                    <a:pt x="2394963" y="532578"/>
                  </a:lnTo>
                  <a:lnTo>
                    <a:pt x="2483666" y="552304"/>
                  </a:lnTo>
                  <a:lnTo>
                    <a:pt x="2572368" y="572029"/>
                  </a:lnTo>
                  <a:lnTo>
                    <a:pt x="2661071" y="591754"/>
                  </a:lnTo>
                  <a:lnTo>
                    <a:pt x="2749773" y="611479"/>
                  </a:lnTo>
                  <a:lnTo>
                    <a:pt x="2838475" y="631204"/>
                  </a:lnTo>
                  <a:lnTo>
                    <a:pt x="2927178" y="650929"/>
                  </a:lnTo>
                  <a:lnTo>
                    <a:pt x="3015880" y="670654"/>
                  </a:lnTo>
                  <a:lnTo>
                    <a:pt x="3104582" y="690380"/>
                  </a:lnTo>
                  <a:lnTo>
                    <a:pt x="3193285" y="710105"/>
                  </a:lnTo>
                  <a:lnTo>
                    <a:pt x="3281987" y="729830"/>
                  </a:lnTo>
                  <a:lnTo>
                    <a:pt x="3370689" y="749555"/>
                  </a:lnTo>
                  <a:lnTo>
                    <a:pt x="3459392" y="769280"/>
                  </a:lnTo>
                  <a:lnTo>
                    <a:pt x="3548094" y="789005"/>
                  </a:lnTo>
                  <a:lnTo>
                    <a:pt x="3636797" y="808730"/>
                  </a:lnTo>
                  <a:lnTo>
                    <a:pt x="3725499" y="828456"/>
                  </a:lnTo>
                  <a:lnTo>
                    <a:pt x="3814201" y="848181"/>
                  </a:lnTo>
                  <a:lnTo>
                    <a:pt x="3902904" y="867906"/>
                  </a:lnTo>
                  <a:lnTo>
                    <a:pt x="3991606" y="887631"/>
                  </a:lnTo>
                  <a:lnTo>
                    <a:pt x="4080308" y="907356"/>
                  </a:lnTo>
                  <a:lnTo>
                    <a:pt x="4169011" y="927081"/>
                  </a:lnTo>
                  <a:lnTo>
                    <a:pt x="4257713" y="946806"/>
                  </a:lnTo>
                  <a:lnTo>
                    <a:pt x="4346416" y="966532"/>
                  </a:lnTo>
                  <a:lnTo>
                    <a:pt x="4435118" y="986257"/>
                  </a:lnTo>
                  <a:lnTo>
                    <a:pt x="4523820" y="1005982"/>
                  </a:lnTo>
                  <a:lnTo>
                    <a:pt x="4612523" y="1025707"/>
                  </a:lnTo>
                  <a:lnTo>
                    <a:pt x="4701225" y="1045432"/>
                  </a:lnTo>
                  <a:lnTo>
                    <a:pt x="4789927" y="1065157"/>
                  </a:lnTo>
                  <a:lnTo>
                    <a:pt x="4878630" y="1084883"/>
                  </a:lnTo>
                  <a:lnTo>
                    <a:pt x="4967332" y="1104608"/>
                  </a:lnTo>
                  <a:lnTo>
                    <a:pt x="5056034" y="1124333"/>
                  </a:lnTo>
                  <a:lnTo>
                    <a:pt x="5144737" y="1144058"/>
                  </a:lnTo>
                  <a:lnTo>
                    <a:pt x="5233439" y="1163783"/>
                  </a:lnTo>
                  <a:lnTo>
                    <a:pt x="5322142" y="1183508"/>
                  </a:lnTo>
                  <a:lnTo>
                    <a:pt x="5410844" y="1203233"/>
                  </a:lnTo>
                  <a:lnTo>
                    <a:pt x="5499546" y="1222959"/>
                  </a:lnTo>
                  <a:lnTo>
                    <a:pt x="5588249" y="1242684"/>
                  </a:lnTo>
                  <a:lnTo>
                    <a:pt x="5676951" y="1262409"/>
                  </a:lnTo>
                  <a:lnTo>
                    <a:pt x="5765653" y="1282134"/>
                  </a:lnTo>
                  <a:lnTo>
                    <a:pt x="5854356" y="1301859"/>
                  </a:lnTo>
                  <a:lnTo>
                    <a:pt x="5943058" y="1321584"/>
                  </a:lnTo>
                  <a:lnTo>
                    <a:pt x="6031760" y="1341309"/>
                  </a:lnTo>
                  <a:lnTo>
                    <a:pt x="6120463" y="1361035"/>
                  </a:lnTo>
                  <a:lnTo>
                    <a:pt x="6209165" y="1380760"/>
                  </a:lnTo>
                  <a:lnTo>
                    <a:pt x="6297868" y="1400485"/>
                  </a:lnTo>
                  <a:lnTo>
                    <a:pt x="6386570" y="1420210"/>
                  </a:lnTo>
                  <a:lnTo>
                    <a:pt x="6475272" y="1439935"/>
                  </a:lnTo>
                  <a:lnTo>
                    <a:pt x="6563975" y="1459660"/>
                  </a:lnTo>
                  <a:lnTo>
                    <a:pt x="6652677" y="1479385"/>
                  </a:lnTo>
                  <a:lnTo>
                    <a:pt x="6741379" y="1499111"/>
                  </a:lnTo>
                  <a:lnTo>
                    <a:pt x="6830082" y="1518836"/>
                  </a:lnTo>
                  <a:lnTo>
                    <a:pt x="6918784" y="1538561"/>
                  </a:lnTo>
                  <a:lnTo>
                    <a:pt x="7007487" y="1558286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58974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40274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246815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809089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31169" y="5927174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FTA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509"/>
              <a:ext cx="205007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FTA vs avg_opponent_time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-0.44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2196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7150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2104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472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967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4627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9580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92474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210233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35465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77521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45882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232660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74716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608363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38270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339205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253224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62567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64437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3079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791539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58827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31725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44808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791539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65372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07428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96214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24252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608363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071911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0462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55087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4480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103688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18641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17706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13031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31725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18641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45743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77521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35465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47614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42003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608363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20511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24252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07428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587799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791539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93409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34530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90604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72846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49484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737335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36400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64437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49484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21446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74716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0697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41068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32660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03688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32660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97143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33595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74716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43873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63502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06493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41068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234523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29855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84994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18641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47614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56957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071911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587799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438263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47614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8242010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79391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587799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61632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8920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89669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89669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92474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07428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727985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694344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60697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54152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16771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200883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41068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03688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20511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770976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85929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232660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71911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87799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727985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7752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31725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3640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522381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468177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868170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985929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43873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57892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58827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200883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4808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63502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62567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93409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447614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01818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275651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89669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89669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232660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68170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157892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72846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856957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06493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20511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296214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32660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114901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533595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45743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630790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4574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99948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481254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888734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79391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13966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243873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99948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21446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664430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427050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63502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51347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716771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49484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296214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40133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759762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114901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50419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673781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15836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481254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974716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898084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700122"/>
              <a:ext cx="7007487" cy="1377776"/>
            </a:xfrm>
            <a:custGeom>
              <a:avLst/>
              <a:pathLst>
                <a:path w="7007487" h="1377776">
                  <a:moveTo>
                    <a:pt x="0" y="0"/>
                  </a:moveTo>
                  <a:lnTo>
                    <a:pt x="88702" y="16648"/>
                  </a:lnTo>
                  <a:lnTo>
                    <a:pt x="177404" y="33282"/>
                  </a:lnTo>
                  <a:lnTo>
                    <a:pt x="266107" y="49898"/>
                  </a:lnTo>
                  <a:lnTo>
                    <a:pt x="354809" y="66497"/>
                  </a:lnTo>
                  <a:lnTo>
                    <a:pt x="443511" y="83077"/>
                  </a:lnTo>
                  <a:lnTo>
                    <a:pt x="532214" y="99637"/>
                  </a:lnTo>
                  <a:lnTo>
                    <a:pt x="620916" y="116176"/>
                  </a:lnTo>
                  <a:lnTo>
                    <a:pt x="709618" y="132691"/>
                  </a:lnTo>
                  <a:lnTo>
                    <a:pt x="798321" y="149181"/>
                  </a:lnTo>
                  <a:lnTo>
                    <a:pt x="887023" y="165644"/>
                  </a:lnTo>
                  <a:lnTo>
                    <a:pt x="975726" y="182078"/>
                  </a:lnTo>
                  <a:lnTo>
                    <a:pt x="1064428" y="198481"/>
                  </a:lnTo>
                  <a:lnTo>
                    <a:pt x="1153130" y="214850"/>
                  </a:lnTo>
                  <a:lnTo>
                    <a:pt x="1241833" y="231182"/>
                  </a:lnTo>
                  <a:lnTo>
                    <a:pt x="1330535" y="247475"/>
                  </a:lnTo>
                  <a:lnTo>
                    <a:pt x="1419237" y="263724"/>
                  </a:lnTo>
                  <a:lnTo>
                    <a:pt x="1507940" y="279927"/>
                  </a:lnTo>
                  <a:lnTo>
                    <a:pt x="1596642" y="296078"/>
                  </a:lnTo>
                  <a:lnTo>
                    <a:pt x="1685344" y="312173"/>
                  </a:lnTo>
                  <a:lnTo>
                    <a:pt x="1774047" y="328207"/>
                  </a:lnTo>
                  <a:lnTo>
                    <a:pt x="1862749" y="344174"/>
                  </a:lnTo>
                  <a:lnTo>
                    <a:pt x="1951452" y="360067"/>
                  </a:lnTo>
                  <a:lnTo>
                    <a:pt x="2040154" y="375879"/>
                  </a:lnTo>
                  <a:lnTo>
                    <a:pt x="2128856" y="391601"/>
                  </a:lnTo>
                  <a:lnTo>
                    <a:pt x="2217559" y="407224"/>
                  </a:lnTo>
                  <a:lnTo>
                    <a:pt x="2306261" y="422738"/>
                  </a:lnTo>
                  <a:lnTo>
                    <a:pt x="2394963" y="438130"/>
                  </a:lnTo>
                  <a:lnTo>
                    <a:pt x="2483666" y="453389"/>
                  </a:lnTo>
                  <a:lnTo>
                    <a:pt x="2572368" y="468498"/>
                  </a:lnTo>
                  <a:lnTo>
                    <a:pt x="2661071" y="483442"/>
                  </a:lnTo>
                  <a:lnTo>
                    <a:pt x="2749773" y="498202"/>
                  </a:lnTo>
                  <a:lnTo>
                    <a:pt x="2838475" y="512757"/>
                  </a:lnTo>
                  <a:lnTo>
                    <a:pt x="2927178" y="527087"/>
                  </a:lnTo>
                  <a:lnTo>
                    <a:pt x="3015880" y="541166"/>
                  </a:lnTo>
                  <a:lnTo>
                    <a:pt x="3104582" y="554969"/>
                  </a:lnTo>
                  <a:lnTo>
                    <a:pt x="3193285" y="568468"/>
                  </a:lnTo>
                  <a:lnTo>
                    <a:pt x="3281987" y="581635"/>
                  </a:lnTo>
                  <a:lnTo>
                    <a:pt x="3370689" y="594440"/>
                  </a:lnTo>
                  <a:lnTo>
                    <a:pt x="3459392" y="606857"/>
                  </a:lnTo>
                  <a:lnTo>
                    <a:pt x="3548094" y="618858"/>
                  </a:lnTo>
                  <a:lnTo>
                    <a:pt x="3636797" y="630419"/>
                  </a:lnTo>
                  <a:lnTo>
                    <a:pt x="3725499" y="641523"/>
                  </a:lnTo>
                  <a:lnTo>
                    <a:pt x="3814201" y="652154"/>
                  </a:lnTo>
                  <a:lnTo>
                    <a:pt x="3902904" y="662305"/>
                  </a:lnTo>
                  <a:lnTo>
                    <a:pt x="3991606" y="671977"/>
                  </a:lnTo>
                  <a:lnTo>
                    <a:pt x="4080308" y="681175"/>
                  </a:lnTo>
                  <a:lnTo>
                    <a:pt x="4169011" y="689913"/>
                  </a:lnTo>
                  <a:lnTo>
                    <a:pt x="4257713" y="698209"/>
                  </a:lnTo>
                  <a:lnTo>
                    <a:pt x="4346416" y="706085"/>
                  </a:lnTo>
                  <a:lnTo>
                    <a:pt x="4435118" y="713569"/>
                  </a:lnTo>
                  <a:lnTo>
                    <a:pt x="4523820" y="720687"/>
                  </a:lnTo>
                  <a:lnTo>
                    <a:pt x="4612523" y="727470"/>
                  </a:lnTo>
                  <a:lnTo>
                    <a:pt x="4701225" y="733944"/>
                  </a:lnTo>
                  <a:lnTo>
                    <a:pt x="4789927" y="740139"/>
                  </a:lnTo>
                  <a:lnTo>
                    <a:pt x="4878630" y="746080"/>
                  </a:lnTo>
                  <a:lnTo>
                    <a:pt x="4967332" y="751792"/>
                  </a:lnTo>
                  <a:lnTo>
                    <a:pt x="5056034" y="757296"/>
                  </a:lnTo>
                  <a:lnTo>
                    <a:pt x="5144737" y="762614"/>
                  </a:lnTo>
                  <a:lnTo>
                    <a:pt x="5233439" y="767764"/>
                  </a:lnTo>
                  <a:lnTo>
                    <a:pt x="5322142" y="772763"/>
                  </a:lnTo>
                  <a:lnTo>
                    <a:pt x="5410844" y="777626"/>
                  </a:lnTo>
                  <a:lnTo>
                    <a:pt x="5499546" y="782366"/>
                  </a:lnTo>
                  <a:lnTo>
                    <a:pt x="5588249" y="786995"/>
                  </a:lnTo>
                  <a:lnTo>
                    <a:pt x="5676951" y="791523"/>
                  </a:lnTo>
                  <a:lnTo>
                    <a:pt x="5765653" y="795961"/>
                  </a:lnTo>
                  <a:lnTo>
                    <a:pt x="5854356" y="800317"/>
                  </a:lnTo>
                  <a:lnTo>
                    <a:pt x="5943058" y="804597"/>
                  </a:lnTo>
                  <a:lnTo>
                    <a:pt x="6031760" y="808810"/>
                  </a:lnTo>
                  <a:lnTo>
                    <a:pt x="6120463" y="812961"/>
                  </a:lnTo>
                  <a:lnTo>
                    <a:pt x="6209165" y="817055"/>
                  </a:lnTo>
                  <a:lnTo>
                    <a:pt x="6297868" y="821097"/>
                  </a:lnTo>
                  <a:lnTo>
                    <a:pt x="6386570" y="825091"/>
                  </a:lnTo>
                  <a:lnTo>
                    <a:pt x="6475272" y="829042"/>
                  </a:lnTo>
                  <a:lnTo>
                    <a:pt x="6563975" y="832953"/>
                  </a:lnTo>
                  <a:lnTo>
                    <a:pt x="6652677" y="836826"/>
                  </a:lnTo>
                  <a:lnTo>
                    <a:pt x="6741379" y="840666"/>
                  </a:lnTo>
                  <a:lnTo>
                    <a:pt x="6830082" y="844474"/>
                  </a:lnTo>
                  <a:lnTo>
                    <a:pt x="6918784" y="848252"/>
                  </a:lnTo>
                  <a:lnTo>
                    <a:pt x="7007487" y="852003"/>
                  </a:lnTo>
                  <a:lnTo>
                    <a:pt x="7007487" y="1377776"/>
                  </a:lnTo>
                  <a:lnTo>
                    <a:pt x="6918784" y="1361290"/>
                  </a:lnTo>
                  <a:lnTo>
                    <a:pt x="6830082" y="1344830"/>
                  </a:lnTo>
                  <a:lnTo>
                    <a:pt x="6741379" y="1328400"/>
                  </a:lnTo>
                  <a:lnTo>
                    <a:pt x="6652677" y="1312002"/>
                  </a:lnTo>
                  <a:lnTo>
                    <a:pt x="6563975" y="1295638"/>
                  </a:lnTo>
                  <a:lnTo>
                    <a:pt x="6475272" y="1279310"/>
                  </a:lnTo>
                  <a:lnTo>
                    <a:pt x="6386570" y="1263023"/>
                  </a:lnTo>
                  <a:lnTo>
                    <a:pt x="6297868" y="1246780"/>
                  </a:lnTo>
                  <a:lnTo>
                    <a:pt x="6209165" y="1230584"/>
                  </a:lnTo>
                  <a:lnTo>
                    <a:pt x="6120463" y="1214440"/>
                  </a:lnTo>
                  <a:lnTo>
                    <a:pt x="6031760" y="1198353"/>
                  </a:lnTo>
                  <a:lnTo>
                    <a:pt x="5943058" y="1182328"/>
                  </a:lnTo>
                  <a:lnTo>
                    <a:pt x="5854356" y="1166371"/>
                  </a:lnTo>
                  <a:lnTo>
                    <a:pt x="5765653" y="1150489"/>
                  </a:lnTo>
                  <a:lnTo>
                    <a:pt x="5676951" y="1134689"/>
                  </a:lnTo>
                  <a:lnTo>
                    <a:pt x="5588249" y="1118979"/>
                  </a:lnTo>
                  <a:lnTo>
                    <a:pt x="5499546" y="1103370"/>
                  </a:lnTo>
                  <a:lnTo>
                    <a:pt x="5410844" y="1087872"/>
                  </a:lnTo>
                  <a:lnTo>
                    <a:pt x="5322142" y="1072497"/>
                  </a:lnTo>
                  <a:lnTo>
                    <a:pt x="5233439" y="1057258"/>
                  </a:lnTo>
                  <a:lnTo>
                    <a:pt x="5144737" y="1042171"/>
                  </a:lnTo>
                  <a:lnTo>
                    <a:pt x="5056034" y="1027251"/>
                  </a:lnTo>
                  <a:lnTo>
                    <a:pt x="4967332" y="1012518"/>
                  </a:lnTo>
                  <a:lnTo>
                    <a:pt x="4878630" y="997991"/>
                  </a:lnTo>
                  <a:lnTo>
                    <a:pt x="4789927" y="983694"/>
                  </a:lnTo>
                  <a:lnTo>
                    <a:pt x="4701225" y="969651"/>
                  </a:lnTo>
                  <a:lnTo>
                    <a:pt x="4612523" y="955888"/>
                  </a:lnTo>
                  <a:lnTo>
                    <a:pt x="4523820" y="942433"/>
                  </a:lnTo>
                  <a:lnTo>
                    <a:pt x="4435118" y="929314"/>
                  </a:lnTo>
                  <a:lnTo>
                    <a:pt x="4346416" y="916559"/>
                  </a:lnTo>
                  <a:lnTo>
                    <a:pt x="4257713" y="904198"/>
                  </a:lnTo>
                  <a:lnTo>
                    <a:pt x="4169011" y="892256"/>
                  </a:lnTo>
                  <a:lnTo>
                    <a:pt x="4080308" y="880756"/>
                  </a:lnTo>
                  <a:lnTo>
                    <a:pt x="3991606" y="869716"/>
                  </a:lnTo>
                  <a:lnTo>
                    <a:pt x="3902904" y="859150"/>
                  </a:lnTo>
                  <a:lnTo>
                    <a:pt x="3814201" y="849064"/>
                  </a:lnTo>
                  <a:lnTo>
                    <a:pt x="3725499" y="839457"/>
                  </a:lnTo>
                  <a:lnTo>
                    <a:pt x="3636797" y="830322"/>
                  </a:lnTo>
                  <a:lnTo>
                    <a:pt x="3548094" y="821646"/>
                  </a:lnTo>
                  <a:lnTo>
                    <a:pt x="3459392" y="813409"/>
                  </a:lnTo>
                  <a:lnTo>
                    <a:pt x="3370689" y="805588"/>
                  </a:lnTo>
                  <a:lnTo>
                    <a:pt x="3281987" y="798156"/>
                  </a:lnTo>
                  <a:lnTo>
                    <a:pt x="3193285" y="791085"/>
                  </a:lnTo>
                  <a:lnTo>
                    <a:pt x="3104582" y="784346"/>
                  </a:lnTo>
                  <a:lnTo>
                    <a:pt x="3015880" y="777911"/>
                  </a:lnTo>
                  <a:lnTo>
                    <a:pt x="2927178" y="771752"/>
                  </a:lnTo>
                  <a:lnTo>
                    <a:pt x="2838475" y="765844"/>
                  </a:lnTo>
                  <a:lnTo>
                    <a:pt x="2749773" y="760162"/>
                  </a:lnTo>
                  <a:lnTo>
                    <a:pt x="2661071" y="754684"/>
                  </a:lnTo>
                  <a:lnTo>
                    <a:pt x="2572368" y="749390"/>
                  </a:lnTo>
                  <a:lnTo>
                    <a:pt x="2483666" y="744261"/>
                  </a:lnTo>
                  <a:lnTo>
                    <a:pt x="2394963" y="739282"/>
                  </a:lnTo>
                  <a:lnTo>
                    <a:pt x="2306261" y="734436"/>
                  </a:lnTo>
                  <a:lnTo>
                    <a:pt x="2217559" y="729712"/>
                  </a:lnTo>
                  <a:lnTo>
                    <a:pt x="2128856" y="725098"/>
                  </a:lnTo>
                  <a:lnTo>
                    <a:pt x="2040154" y="720582"/>
                  </a:lnTo>
                  <a:lnTo>
                    <a:pt x="1951452" y="716156"/>
                  </a:lnTo>
                  <a:lnTo>
                    <a:pt x="1862749" y="711811"/>
                  </a:lnTo>
                  <a:lnTo>
                    <a:pt x="1774047" y="707540"/>
                  </a:lnTo>
                  <a:lnTo>
                    <a:pt x="1685344" y="703336"/>
                  </a:lnTo>
                  <a:lnTo>
                    <a:pt x="1596642" y="699193"/>
                  </a:lnTo>
                  <a:lnTo>
                    <a:pt x="1507940" y="695107"/>
                  </a:lnTo>
                  <a:lnTo>
                    <a:pt x="1419237" y="691071"/>
                  </a:lnTo>
                  <a:lnTo>
                    <a:pt x="1330535" y="687083"/>
                  </a:lnTo>
                  <a:lnTo>
                    <a:pt x="1241833" y="683138"/>
                  </a:lnTo>
                  <a:lnTo>
                    <a:pt x="1153130" y="679233"/>
                  </a:lnTo>
                  <a:lnTo>
                    <a:pt x="1064428" y="675364"/>
                  </a:lnTo>
                  <a:lnTo>
                    <a:pt x="975726" y="671529"/>
                  </a:lnTo>
                  <a:lnTo>
                    <a:pt x="887023" y="667725"/>
                  </a:lnTo>
                  <a:lnTo>
                    <a:pt x="798321" y="663950"/>
                  </a:lnTo>
                  <a:lnTo>
                    <a:pt x="709618" y="660203"/>
                  </a:lnTo>
                  <a:lnTo>
                    <a:pt x="620916" y="656480"/>
                  </a:lnTo>
                  <a:lnTo>
                    <a:pt x="532214" y="652780"/>
                  </a:lnTo>
                  <a:lnTo>
                    <a:pt x="443511" y="649102"/>
                  </a:lnTo>
                  <a:lnTo>
                    <a:pt x="354809" y="645444"/>
                  </a:lnTo>
                  <a:lnTo>
                    <a:pt x="266107" y="641806"/>
                  </a:lnTo>
                  <a:lnTo>
                    <a:pt x="177404" y="638185"/>
                  </a:lnTo>
                  <a:lnTo>
                    <a:pt x="88702" y="634580"/>
                  </a:lnTo>
                  <a:lnTo>
                    <a:pt x="0" y="63099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700122"/>
              <a:ext cx="7007487" cy="852003"/>
            </a:xfrm>
            <a:custGeom>
              <a:avLst/>
              <a:pathLst>
                <a:path w="7007487" h="852003">
                  <a:moveTo>
                    <a:pt x="0" y="0"/>
                  </a:moveTo>
                  <a:lnTo>
                    <a:pt x="88702" y="16648"/>
                  </a:lnTo>
                  <a:lnTo>
                    <a:pt x="177404" y="33282"/>
                  </a:lnTo>
                  <a:lnTo>
                    <a:pt x="266107" y="49898"/>
                  </a:lnTo>
                  <a:lnTo>
                    <a:pt x="354809" y="66497"/>
                  </a:lnTo>
                  <a:lnTo>
                    <a:pt x="443511" y="83077"/>
                  </a:lnTo>
                  <a:lnTo>
                    <a:pt x="532214" y="99637"/>
                  </a:lnTo>
                  <a:lnTo>
                    <a:pt x="620916" y="116176"/>
                  </a:lnTo>
                  <a:lnTo>
                    <a:pt x="709618" y="132691"/>
                  </a:lnTo>
                  <a:lnTo>
                    <a:pt x="798321" y="149181"/>
                  </a:lnTo>
                  <a:lnTo>
                    <a:pt x="887023" y="165644"/>
                  </a:lnTo>
                  <a:lnTo>
                    <a:pt x="975726" y="182078"/>
                  </a:lnTo>
                  <a:lnTo>
                    <a:pt x="1064428" y="198481"/>
                  </a:lnTo>
                  <a:lnTo>
                    <a:pt x="1153130" y="214850"/>
                  </a:lnTo>
                  <a:lnTo>
                    <a:pt x="1241833" y="231182"/>
                  </a:lnTo>
                  <a:lnTo>
                    <a:pt x="1330535" y="247475"/>
                  </a:lnTo>
                  <a:lnTo>
                    <a:pt x="1419237" y="263724"/>
                  </a:lnTo>
                  <a:lnTo>
                    <a:pt x="1507940" y="279927"/>
                  </a:lnTo>
                  <a:lnTo>
                    <a:pt x="1596642" y="296078"/>
                  </a:lnTo>
                  <a:lnTo>
                    <a:pt x="1685344" y="312173"/>
                  </a:lnTo>
                  <a:lnTo>
                    <a:pt x="1774047" y="328207"/>
                  </a:lnTo>
                  <a:lnTo>
                    <a:pt x="1862749" y="344174"/>
                  </a:lnTo>
                  <a:lnTo>
                    <a:pt x="1951452" y="360067"/>
                  </a:lnTo>
                  <a:lnTo>
                    <a:pt x="2040154" y="375879"/>
                  </a:lnTo>
                  <a:lnTo>
                    <a:pt x="2128856" y="391601"/>
                  </a:lnTo>
                  <a:lnTo>
                    <a:pt x="2217559" y="407224"/>
                  </a:lnTo>
                  <a:lnTo>
                    <a:pt x="2306261" y="422738"/>
                  </a:lnTo>
                  <a:lnTo>
                    <a:pt x="2394963" y="438130"/>
                  </a:lnTo>
                  <a:lnTo>
                    <a:pt x="2483666" y="453389"/>
                  </a:lnTo>
                  <a:lnTo>
                    <a:pt x="2572368" y="468498"/>
                  </a:lnTo>
                  <a:lnTo>
                    <a:pt x="2661071" y="483442"/>
                  </a:lnTo>
                  <a:lnTo>
                    <a:pt x="2749773" y="498202"/>
                  </a:lnTo>
                  <a:lnTo>
                    <a:pt x="2838475" y="512757"/>
                  </a:lnTo>
                  <a:lnTo>
                    <a:pt x="2927178" y="527087"/>
                  </a:lnTo>
                  <a:lnTo>
                    <a:pt x="3015880" y="541166"/>
                  </a:lnTo>
                  <a:lnTo>
                    <a:pt x="3104582" y="554969"/>
                  </a:lnTo>
                  <a:lnTo>
                    <a:pt x="3193285" y="568468"/>
                  </a:lnTo>
                  <a:lnTo>
                    <a:pt x="3281987" y="581635"/>
                  </a:lnTo>
                  <a:lnTo>
                    <a:pt x="3370689" y="594440"/>
                  </a:lnTo>
                  <a:lnTo>
                    <a:pt x="3459392" y="606857"/>
                  </a:lnTo>
                  <a:lnTo>
                    <a:pt x="3548094" y="618858"/>
                  </a:lnTo>
                  <a:lnTo>
                    <a:pt x="3636797" y="630419"/>
                  </a:lnTo>
                  <a:lnTo>
                    <a:pt x="3725499" y="641523"/>
                  </a:lnTo>
                  <a:lnTo>
                    <a:pt x="3814201" y="652154"/>
                  </a:lnTo>
                  <a:lnTo>
                    <a:pt x="3902904" y="662305"/>
                  </a:lnTo>
                  <a:lnTo>
                    <a:pt x="3991606" y="671977"/>
                  </a:lnTo>
                  <a:lnTo>
                    <a:pt x="4080308" y="681175"/>
                  </a:lnTo>
                  <a:lnTo>
                    <a:pt x="4169011" y="689913"/>
                  </a:lnTo>
                  <a:lnTo>
                    <a:pt x="4257713" y="698209"/>
                  </a:lnTo>
                  <a:lnTo>
                    <a:pt x="4346416" y="706085"/>
                  </a:lnTo>
                  <a:lnTo>
                    <a:pt x="4435118" y="713569"/>
                  </a:lnTo>
                  <a:lnTo>
                    <a:pt x="4523820" y="720687"/>
                  </a:lnTo>
                  <a:lnTo>
                    <a:pt x="4612523" y="727470"/>
                  </a:lnTo>
                  <a:lnTo>
                    <a:pt x="4701225" y="733944"/>
                  </a:lnTo>
                  <a:lnTo>
                    <a:pt x="4789927" y="740139"/>
                  </a:lnTo>
                  <a:lnTo>
                    <a:pt x="4878630" y="746080"/>
                  </a:lnTo>
                  <a:lnTo>
                    <a:pt x="4967332" y="751792"/>
                  </a:lnTo>
                  <a:lnTo>
                    <a:pt x="5056034" y="757296"/>
                  </a:lnTo>
                  <a:lnTo>
                    <a:pt x="5144737" y="762614"/>
                  </a:lnTo>
                  <a:lnTo>
                    <a:pt x="5233439" y="767764"/>
                  </a:lnTo>
                  <a:lnTo>
                    <a:pt x="5322142" y="772763"/>
                  </a:lnTo>
                  <a:lnTo>
                    <a:pt x="5410844" y="777626"/>
                  </a:lnTo>
                  <a:lnTo>
                    <a:pt x="5499546" y="782366"/>
                  </a:lnTo>
                  <a:lnTo>
                    <a:pt x="5588249" y="786995"/>
                  </a:lnTo>
                  <a:lnTo>
                    <a:pt x="5676951" y="791523"/>
                  </a:lnTo>
                  <a:lnTo>
                    <a:pt x="5765653" y="795961"/>
                  </a:lnTo>
                  <a:lnTo>
                    <a:pt x="5854356" y="800317"/>
                  </a:lnTo>
                  <a:lnTo>
                    <a:pt x="5943058" y="804597"/>
                  </a:lnTo>
                  <a:lnTo>
                    <a:pt x="6031760" y="808810"/>
                  </a:lnTo>
                  <a:lnTo>
                    <a:pt x="6120463" y="812961"/>
                  </a:lnTo>
                  <a:lnTo>
                    <a:pt x="6209165" y="817055"/>
                  </a:lnTo>
                  <a:lnTo>
                    <a:pt x="6297868" y="821097"/>
                  </a:lnTo>
                  <a:lnTo>
                    <a:pt x="6386570" y="825091"/>
                  </a:lnTo>
                  <a:lnTo>
                    <a:pt x="6475272" y="829042"/>
                  </a:lnTo>
                  <a:lnTo>
                    <a:pt x="6563975" y="832953"/>
                  </a:lnTo>
                  <a:lnTo>
                    <a:pt x="6652677" y="836826"/>
                  </a:lnTo>
                  <a:lnTo>
                    <a:pt x="6741379" y="840666"/>
                  </a:lnTo>
                  <a:lnTo>
                    <a:pt x="6830082" y="844474"/>
                  </a:lnTo>
                  <a:lnTo>
                    <a:pt x="6918784" y="848252"/>
                  </a:lnTo>
                  <a:lnTo>
                    <a:pt x="7007487" y="8520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331113"/>
              <a:ext cx="7007487" cy="746785"/>
            </a:xfrm>
            <a:custGeom>
              <a:avLst/>
              <a:pathLst>
                <a:path w="7007487" h="746785">
                  <a:moveTo>
                    <a:pt x="7007487" y="746785"/>
                  </a:moveTo>
                  <a:lnTo>
                    <a:pt x="6918784" y="730298"/>
                  </a:lnTo>
                  <a:lnTo>
                    <a:pt x="6830082" y="713839"/>
                  </a:lnTo>
                  <a:lnTo>
                    <a:pt x="6741379" y="697409"/>
                  </a:lnTo>
                  <a:lnTo>
                    <a:pt x="6652677" y="681010"/>
                  </a:lnTo>
                  <a:lnTo>
                    <a:pt x="6563975" y="664646"/>
                  </a:lnTo>
                  <a:lnTo>
                    <a:pt x="6475272" y="648319"/>
                  </a:lnTo>
                  <a:lnTo>
                    <a:pt x="6386570" y="632032"/>
                  </a:lnTo>
                  <a:lnTo>
                    <a:pt x="6297868" y="615789"/>
                  </a:lnTo>
                  <a:lnTo>
                    <a:pt x="6209165" y="599593"/>
                  </a:lnTo>
                  <a:lnTo>
                    <a:pt x="6120463" y="583449"/>
                  </a:lnTo>
                  <a:lnTo>
                    <a:pt x="6031760" y="567362"/>
                  </a:lnTo>
                  <a:lnTo>
                    <a:pt x="5943058" y="551337"/>
                  </a:lnTo>
                  <a:lnTo>
                    <a:pt x="5854356" y="535379"/>
                  </a:lnTo>
                  <a:lnTo>
                    <a:pt x="5765653" y="519497"/>
                  </a:lnTo>
                  <a:lnTo>
                    <a:pt x="5676951" y="503697"/>
                  </a:lnTo>
                  <a:lnTo>
                    <a:pt x="5588249" y="487988"/>
                  </a:lnTo>
                  <a:lnTo>
                    <a:pt x="5499546" y="472379"/>
                  </a:lnTo>
                  <a:lnTo>
                    <a:pt x="5410844" y="456881"/>
                  </a:lnTo>
                  <a:lnTo>
                    <a:pt x="5322142" y="441506"/>
                  </a:lnTo>
                  <a:lnTo>
                    <a:pt x="5233439" y="426267"/>
                  </a:lnTo>
                  <a:lnTo>
                    <a:pt x="5144737" y="411179"/>
                  </a:lnTo>
                  <a:lnTo>
                    <a:pt x="5056034" y="396259"/>
                  </a:lnTo>
                  <a:lnTo>
                    <a:pt x="4967332" y="381526"/>
                  </a:lnTo>
                  <a:lnTo>
                    <a:pt x="4878630" y="367000"/>
                  </a:lnTo>
                  <a:lnTo>
                    <a:pt x="4789927" y="352703"/>
                  </a:lnTo>
                  <a:lnTo>
                    <a:pt x="4701225" y="338660"/>
                  </a:lnTo>
                  <a:lnTo>
                    <a:pt x="4612523" y="324897"/>
                  </a:lnTo>
                  <a:lnTo>
                    <a:pt x="4523820" y="311441"/>
                  </a:lnTo>
                  <a:lnTo>
                    <a:pt x="4435118" y="298322"/>
                  </a:lnTo>
                  <a:lnTo>
                    <a:pt x="4346416" y="285568"/>
                  </a:lnTo>
                  <a:lnTo>
                    <a:pt x="4257713" y="273207"/>
                  </a:lnTo>
                  <a:lnTo>
                    <a:pt x="4169011" y="261264"/>
                  </a:lnTo>
                  <a:lnTo>
                    <a:pt x="4080308" y="249764"/>
                  </a:lnTo>
                  <a:lnTo>
                    <a:pt x="3991606" y="238724"/>
                  </a:lnTo>
                  <a:lnTo>
                    <a:pt x="3902904" y="228158"/>
                  </a:lnTo>
                  <a:lnTo>
                    <a:pt x="3814201" y="218072"/>
                  </a:lnTo>
                  <a:lnTo>
                    <a:pt x="3725499" y="208466"/>
                  </a:lnTo>
                  <a:lnTo>
                    <a:pt x="3636797" y="199331"/>
                  </a:lnTo>
                  <a:lnTo>
                    <a:pt x="3548094" y="190655"/>
                  </a:lnTo>
                  <a:lnTo>
                    <a:pt x="3459392" y="182418"/>
                  </a:lnTo>
                  <a:lnTo>
                    <a:pt x="3370689" y="174596"/>
                  </a:lnTo>
                  <a:lnTo>
                    <a:pt x="3281987" y="167164"/>
                  </a:lnTo>
                  <a:lnTo>
                    <a:pt x="3193285" y="160093"/>
                  </a:lnTo>
                  <a:lnTo>
                    <a:pt x="3104582" y="153354"/>
                  </a:lnTo>
                  <a:lnTo>
                    <a:pt x="3015880" y="146919"/>
                  </a:lnTo>
                  <a:lnTo>
                    <a:pt x="2927178" y="140761"/>
                  </a:lnTo>
                  <a:lnTo>
                    <a:pt x="2838475" y="134852"/>
                  </a:lnTo>
                  <a:lnTo>
                    <a:pt x="2749773" y="129170"/>
                  </a:lnTo>
                  <a:lnTo>
                    <a:pt x="2661071" y="123692"/>
                  </a:lnTo>
                  <a:lnTo>
                    <a:pt x="2572368" y="118398"/>
                  </a:lnTo>
                  <a:lnTo>
                    <a:pt x="2483666" y="113270"/>
                  </a:lnTo>
                  <a:lnTo>
                    <a:pt x="2394963" y="108290"/>
                  </a:lnTo>
                  <a:lnTo>
                    <a:pt x="2306261" y="103445"/>
                  </a:lnTo>
                  <a:lnTo>
                    <a:pt x="2217559" y="98721"/>
                  </a:lnTo>
                  <a:lnTo>
                    <a:pt x="2128856" y="94106"/>
                  </a:lnTo>
                  <a:lnTo>
                    <a:pt x="2040154" y="89591"/>
                  </a:lnTo>
                  <a:lnTo>
                    <a:pt x="1951452" y="85164"/>
                  </a:lnTo>
                  <a:lnTo>
                    <a:pt x="1862749" y="80819"/>
                  </a:lnTo>
                  <a:lnTo>
                    <a:pt x="1774047" y="76548"/>
                  </a:lnTo>
                  <a:lnTo>
                    <a:pt x="1685344" y="72345"/>
                  </a:lnTo>
                  <a:lnTo>
                    <a:pt x="1596642" y="68202"/>
                  </a:lnTo>
                  <a:lnTo>
                    <a:pt x="1507940" y="64115"/>
                  </a:lnTo>
                  <a:lnTo>
                    <a:pt x="1419237" y="60080"/>
                  </a:lnTo>
                  <a:lnTo>
                    <a:pt x="1330535" y="56092"/>
                  </a:lnTo>
                  <a:lnTo>
                    <a:pt x="1241833" y="52147"/>
                  </a:lnTo>
                  <a:lnTo>
                    <a:pt x="1153130" y="48241"/>
                  </a:lnTo>
                  <a:lnTo>
                    <a:pt x="1064428" y="44372"/>
                  </a:lnTo>
                  <a:lnTo>
                    <a:pt x="975726" y="40537"/>
                  </a:lnTo>
                  <a:lnTo>
                    <a:pt x="887023" y="36734"/>
                  </a:lnTo>
                  <a:lnTo>
                    <a:pt x="798321" y="32959"/>
                  </a:lnTo>
                  <a:lnTo>
                    <a:pt x="709618" y="29211"/>
                  </a:lnTo>
                  <a:lnTo>
                    <a:pt x="620916" y="25488"/>
                  </a:lnTo>
                  <a:lnTo>
                    <a:pt x="532214" y="21789"/>
                  </a:lnTo>
                  <a:lnTo>
                    <a:pt x="443511" y="18111"/>
                  </a:lnTo>
                  <a:lnTo>
                    <a:pt x="354809" y="14453"/>
                  </a:lnTo>
                  <a:lnTo>
                    <a:pt x="266107" y="10814"/>
                  </a:lnTo>
                  <a:lnTo>
                    <a:pt x="177404" y="7193"/>
                  </a:lnTo>
                  <a:lnTo>
                    <a:pt x="88702" y="358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015617"/>
              <a:ext cx="7007487" cy="799394"/>
            </a:xfrm>
            <a:custGeom>
              <a:avLst/>
              <a:pathLst>
                <a:path w="7007487" h="799394">
                  <a:moveTo>
                    <a:pt x="0" y="0"/>
                  </a:moveTo>
                  <a:lnTo>
                    <a:pt x="88702" y="10118"/>
                  </a:lnTo>
                  <a:lnTo>
                    <a:pt x="177404" y="20237"/>
                  </a:lnTo>
                  <a:lnTo>
                    <a:pt x="266107" y="30356"/>
                  </a:lnTo>
                  <a:lnTo>
                    <a:pt x="354809" y="40475"/>
                  </a:lnTo>
                  <a:lnTo>
                    <a:pt x="443511" y="50594"/>
                  </a:lnTo>
                  <a:lnTo>
                    <a:pt x="532214" y="60713"/>
                  </a:lnTo>
                  <a:lnTo>
                    <a:pt x="620916" y="70832"/>
                  </a:lnTo>
                  <a:lnTo>
                    <a:pt x="709618" y="80951"/>
                  </a:lnTo>
                  <a:lnTo>
                    <a:pt x="798321" y="91070"/>
                  </a:lnTo>
                  <a:lnTo>
                    <a:pt x="887023" y="101189"/>
                  </a:lnTo>
                  <a:lnTo>
                    <a:pt x="975726" y="111308"/>
                  </a:lnTo>
                  <a:lnTo>
                    <a:pt x="1064428" y="121427"/>
                  </a:lnTo>
                  <a:lnTo>
                    <a:pt x="1153130" y="131545"/>
                  </a:lnTo>
                  <a:lnTo>
                    <a:pt x="1241833" y="141664"/>
                  </a:lnTo>
                  <a:lnTo>
                    <a:pt x="1330535" y="151783"/>
                  </a:lnTo>
                  <a:lnTo>
                    <a:pt x="1419237" y="161902"/>
                  </a:lnTo>
                  <a:lnTo>
                    <a:pt x="1507940" y="172021"/>
                  </a:lnTo>
                  <a:lnTo>
                    <a:pt x="1596642" y="182140"/>
                  </a:lnTo>
                  <a:lnTo>
                    <a:pt x="1685344" y="192259"/>
                  </a:lnTo>
                  <a:lnTo>
                    <a:pt x="1774047" y="202378"/>
                  </a:lnTo>
                  <a:lnTo>
                    <a:pt x="1862749" y="212497"/>
                  </a:lnTo>
                  <a:lnTo>
                    <a:pt x="1951452" y="222616"/>
                  </a:lnTo>
                  <a:lnTo>
                    <a:pt x="2040154" y="232735"/>
                  </a:lnTo>
                  <a:lnTo>
                    <a:pt x="2128856" y="242854"/>
                  </a:lnTo>
                  <a:lnTo>
                    <a:pt x="2217559" y="252972"/>
                  </a:lnTo>
                  <a:lnTo>
                    <a:pt x="2306261" y="263091"/>
                  </a:lnTo>
                  <a:lnTo>
                    <a:pt x="2394963" y="273210"/>
                  </a:lnTo>
                  <a:lnTo>
                    <a:pt x="2483666" y="283329"/>
                  </a:lnTo>
                  <a:lnTo>
                    <a:pt x="2572368" y="293448"/>
                  </a:lnTo>
                  <a:lnTo>
                    <a:pt x="2661071" y="303567"/>
                  </a:lnTo>
                  <a:lnTo>
                    <a:pt x="2749773" y="313686"/>
                  </a:lnTo>
                  <a:lnTo>
                    <a:pt x="2838475" y="323805"/>
                  </a:lnTo>
                  <a:lnTo>
                    <a:pt x="2927178" y="333924"/>
                  </a:lnTo>
                  <a:lnTo>
                    <a:pt x="3015880" y="344043"/>
                  </a:lnTo>
                  <a:lnTo>
                    <a:pt x="3104582" y="354162"/>
                  </a:lnTo>
                  <a:lnTo>
                    <a:pt x="3193285" y="364281"/>
                  </a:lnTo>
                  <a:lnTo>
                    <a:pt x="3281987" y="374399"/>
                  </a:lnTo>
                  <a:lnTo>
                    <a:pt x="3370689" y="384518"/>
                  </a:lnTo>
                  <a:lnTo>
                    <a:pt x="3459392" y="394637"/>
                  </a:lnTo>
                  <a:lnTo>
                    <a:pt x="3548094" y="404756"/>
                  </a:lnTo>
                  <a:lnTo>
                    <a:pt x="3636797" y="414875"/>
                  </a:lnTo>
                  <a:lnTo>
                    <a:pt x="3725499" y="424994"/>
                  </a:lnTo>
                  <a:lnTo>
                    <a:pt x="3814201" y="435113"/>
                  </a:lnTo>
                  <a:lnTo>
                    <a:pt x="3902904" y="445232"/>
                  </a:lnTo>
                  <a:lnTo>
                    <a:pt x="3991606" y="455351"/>
                  </a:lnTo>
                  <a:lnTo>
                    <a:pt x="4080308" y="465470"/>
                  </a:lnTo>
                  <a:lnTo>
                    <a:pt x="4169011" y="475589"/>
                  </a:lnTo>
                  <a:lnTo>
                    <a:pt x="4257713" y="485708"/>
                  </a:lnTo>
                  <a:lnTo>
                    <a:pt x="4346416" y="495826"/>
                  </a:lnTo>
                  <a:lnTo>
                    <a:pt x="4435118" y="505945"/>
                  </a:lnTo>
                  <a:lnTo>
                    <a:pt x="4523820" y="516064"/>
                  </a:lnTo>
                  <a:lnTo>
                    <a:pt x="4612523" y="526183"/>
                  </a:lnTo>
                  <a:lnTo>
                    <a:pt x="4701225" y="536302"/>
                  </a:lnTo>
                  <a:lnTo>
                    <a:pt x="4789927" y="546421"/>
                  </a:lnTo>
                  <a:lnTo>
                    <a:pt x="4878630" y="556540"/>
                  </a:lnTo>
                  <a:lnTo>
                    <a:pt x="4967332" y="566659"/>
                  </a:lnTo>
                  <a:lnTo>
                    <a:pt x="5056034" y="576778"/>
                  </a:lnTo>
                  <a:lnTo>
                    <a:pt x="5144737" y="586897"/>
                  </a:lnTo>
                  <a:lnTo>
                    <a:pt x="5233439" y="597016"/>
                  </a:lnTo>
                  <a:lnTo>
                    <a:pt x="5322142" y="607135"/>
                  </a:lnTo>
                  <a:lnTo>
                    <a:pt x="5410844" y="617253"/>
                  </a:lnTo>
                  <a:lnTo>
                    <a:pt x="5499546" y="627372"/>
                  </a:lnTo>
                  <a:lnTo>
                    <a:pt x="5588249" y="637491"/>
                  </a:lnTo>
                  <a:lnTo>
                    <a:pt x="5676951" y="647610"/>
                  </a:lnTo>
                  <a:lnTo>
                    <a:pt x="5765653" y="657729"/>
                  </a:lnTo>
                  <a:lnTo>
                    <a:pt x="5854356" y="667848"/>
                  </a:lnTo>
                  <a:lnTo>
                    <a:pt x="5943058" y="677967"/>
                  </a:lnTo>
                  <a:lnTo>
                    <a:pt x="6031760" y="688086"/>
                  </a:lnTo>
                  <a:lnTo>
                    <a:pt x="6120463" y="698205"/>
                  </a:lnTo>
                  <a:lnTo>
                    <a:pt x="6209165" y="708324"/>
                  </a:lnTo>
                  <a:lnTo>
                    <a:pt x="6297868" y="718443"/>
                  </a:lnTo>
                  <a:lnTo>
                    <a:pt x="6386570" y="728562"/>
                  </a:lnTo>
                  <a:lnTo>
                    <a:pt x="6475272" y="738681"/>
                  </a:lnTo>
                  <a:lnTo>
                    <a:pt x="6563975" y="748799"/>
                  </a:lnTo>
                  <a:lnTo>
                    <a:pt x="6652677" y="758918"/>
                  </a:lnTo>
                  <a:lnTo>
                    <a:pt x="6741379" y="769037"/>
                  </a:lnTo>
                  <a:lnTo>
                    <a:pt x="6830082" y="779156"/>
                  </a:lnTo>
                  <a:lnTo>
                    <a:pt x="6918784" y="789275"/>
                  </a:lnTo>
                  <a:lnTo>
                    <a:pt x="7007487" y="79939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885045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03458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18411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833365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615650" y="5921785"/>
              <a:ext cx="29488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FT%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632462"/>
              <a:ext cx="208731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FT% vs 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846665"/>
              <a:ext cx="129519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-0.23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3714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2493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1272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0051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883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932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8103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6882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566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44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492781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60583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82788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04253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94260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8449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62801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36676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8174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62062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41335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53771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18167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14986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31342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11580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18906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651104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72569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08174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51329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785005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275976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84266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07659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95224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34009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26907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33045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82788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88411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17428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97152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80571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63026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95224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64504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58656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81824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33784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28900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87897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31792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83752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09138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82788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22023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2788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47923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72055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10101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31567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353546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30603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142075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433270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27197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2794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501297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036901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15725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03514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234523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68649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5937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299369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58880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701072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29125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04253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296188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459844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50590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373758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04478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92042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722312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02775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37190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30603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33045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12319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98630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87158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07434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439632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600108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77679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38893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787158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783977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49112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44003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99594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16914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63251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41335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68135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406695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10101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38604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39857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01586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99369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317428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766946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17428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20834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14247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799883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585230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20834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35712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42524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183527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54510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651104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78418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45481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811580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76940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195224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659620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709587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17653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489600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127197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775461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885969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31567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38154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68135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64729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27646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834973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8693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76200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239857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549112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347184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83752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92781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4451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02036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03739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56438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82563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335487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582049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64729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722312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347184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897666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834973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68649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299369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165468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242010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80121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180346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517226"/>
              <a:ext cx="7007487" cy="1536244"/>
            </a:xfrm>
            <a:custGeom>
              <a:avLst/>
              <a:pathLst>
                <a:path w="7007487" h="1536244">
                  <a:moveTo>
                    <a:pt x="0" y="1124008"/>
                  </a:moveTo>
                  <a:lnTo>
                    <a:pt x="88702" y="1116413"/>
                  </a:lnTo>
                  <a:lnTo>
                    <a:pt x="177404" y="1108776"/>
                  </a:lnTo>
                  <a:lnTo>
                    <a:pt x="266107" y="1101094"/>
                  </a:lnTo>
                  <a:lnTo>
                    <a:pt x="354809" y="1093364"/>
                  </a:lnTo>
                  <a:lnTo>
                    <a:pt x="443511" y="1085581"/>
                  </a:lnTo>
                  <a:lnTo>
                    <a:pt x="532214" y="1077741"/>
                  </a:lnTo>
                  <a:lnTo>
                    <a:pt x="620916" y="1069838"/>
                  </a:lnTo>
                  <a:lnTo>
                    <a:pt x="709618" y="1061868"/>
                  </a:lnTo>
                  <a:lnTo>
                    <a:pt x="798321" y="1053823"/>
                  </a:lnTo>
                  <a:lnTo>
                    <a:pt x="887023" y="1045696"/>
                  </a:lnTo>
                  <a:lnTo>
                    <a:pt x="975726" y="1037480"/>
                  </a:lnTo>
                  <a:lnTo>
                    <a:pt x="1064428" y="1029167"/>
                  </a:lnTo>
                  <a:lnTo>
                    <a:pt x="1153130" y="1020745"/>
                  </a:lnTo>
                  <a:lnTo>
                    <a:pt x="1241833" y="1012206"/>
                  </a:lnTo>
                  <a:lnTo>
                    <a:pt x="1330535" y="1003537"/>
                  </a:lnTo>
                  <a:lnTo>
                    <a:pt x="1419237" y="994726"/>
                  </a:lnTo>
                  <a:lnTo>
                    <a:pt x="1507940" y="985758"/>
                  </a:lnTo>
                  <a:lnTo>
                    <a:pt x="1596642" y="976617"/>
                  </a:lnTo>
                  <a:lnTo>
                    <a:pt x="1685344" y="967288"/>
                  </a:lnTo>
                  <a:lnTo>
                    <a:pt x="1774047" y="957753"/>
                  </a:lnTo>
                  <a:lnTo>
                    <a:pt x="1862749" y="947992"/>
                  </a:lnTo>
                  <a:lnTo>
                    <a:pt x="1951452" y="937985"/>
                  </a:lnTo>
                  <a:lnTo>
                    <a:pt x="2040154" y="927713"/>
                  </a:lnTo>
                  <a:lnTo>
                    <a:pt x="2128856" y="917155"/>
                  </a:lnTo>
                  <a:lnTo>
                    <a:pt x="2217559" y="906291"/>
                  </a:lnTo>
                  <a:lnTo>
                    <a:pt x="2306261" y="895101"/>
                  </a:lnTo>
                  <a:lnTo>
                    <a:pt x="2394963" y="883568"/>
                  </a:lnTo>
                  <a:lnTo>
                    <a:pt x="2483666" y="871678"/>
                  </a:lnTo>
                  <a:lnTo>
                    <a:pt x="2572368" y="859419"/>
                  </a:lnTo>
                  <a:lnTo>
                    <a:pt x="2661071" y="846783"/>
                  </a:lnTo>
                  <a:lnTo>
                    <a:pt x="2749773" y="833767"/>
                  </a:lnTo>
                  <a:lnTo>
                    <a:pt x="2838475" y="820372"/>
                  </a:lnTo>
                  <a:lnTo>
                    <a:pt x="2927178" y="806604"/>
                  </a:lnTo>
                  <a:lnTo>
                    <a:pt x="3015880" y="792472"/>
                  </a:lnTo>
                  <a:lnTo>
                    <a:pt x="3104582" y="777990"/>
                  </a:lnTo>
                  <a:lnTo>
                    <a:pt x="3193285" y="763173"/>
                  </a:lnTo>
                  <a:lnTo>
                    <a:pt x="3281987" y="748041"/>
                  </a:lnTo>
                  <a:lnTo>
                    <a:pt x="3370689" y="732611"/>
                  </a:lnTo>
                  <a:lnTo>
                    <a:pt x="3459392" y="716906"/>
                  </a:lnTo>
                  <a:lnTo>
                    <a:pt x="3548094" y="700946"/>
                  </a:lnTo>
                  <a:lnTo>
                    <a:pt x="3636797" y="684750"/>
                  </a:lnTo>
                  <a:lnTo>
                    <a:pt x="3725499" y="668338"/>
                  </a:lnTo>
                  <a:lnTo>
                    <a:pt x="3814201" y="651729"/>
                  </a:lnTo>
                  <a:lnTo>
                    <a:pt x="3902904" y="634939"/>
                  </a:lnTo>
                  <a:lnTo>
                    <a:pt x="3991606" y="617985"/>
                  </a:lnTo>
                  <a:lnTo>
                    <a:pt x="4080308" y="600882"/>
                  </a:lnTo>
                  <a:lnTo>
                    <a:pt x="4169011" y="583642"/>
                  </a:lnTo>
                  <a:lnTo>
                    <a:pt x="4257713" y="566279"/>
                  </a:lnTo>
                  <a:lnTo>
                    <a:pt x="4346416" y="548803"/>
                  </a:lnTo>
                  <a:lnTo>
                    <a:pt x="4435118" y="531225"/>
                  </a:lnTo>
                  <a:lnTo>
                    <a:pt x="4523820" y="513553"/>
                  </a:lnTo>
                  <a:lnTo>
                    <a:pt x="4612523" y="495796"/>
                  </a:lnTo>
                  <a:lnTo>
                    <a:pt x="4701225" y="477961"/>
                  </a:lnTo>
                  <a:lnTo>
                    <a:pt x="4789927" y="460055"/>
                  </a:lnTo>
                  <a:lnTo>
                    <a:pt x="4878630" y="442083"/>
                  </a:lnTo>
                  <a:lnTo>
                    <a:pt x="4967332" y="424052"/>
                  </a:lnTo>
                  <a:lnTo>
                    <a:pt x="5056034" y="405966"/>
                  </a:lnTo>
                  <a:lnTo>
                    <a:pt x="5144737" y="387829"/>
                  </a:lnTo>
                  <a:lnTo>
                    <a:pt x="5233439" y="369646"/>
                  </a:lnTo>
                  <a:lnTo>
                    <a:pt x="5322142" y="351420"/>
                  </a:lnTo>
                  <a:lnTo>
                    <a:pt x="5410844" y="333154"/>
                  </a:lnTo>
                  <a:lnTo>
                    <a:pt x="5499546" y="314852"/>
                  </a:lnTo>
                  <a:lnTo>
                    <a:pt x="5588249" y="296515"/>
                  </a:lnTo>
                  <a:lnTo>
                    <a:pt x="5676951" y="278147"/>
                  </a:lnTo>
                  <a:lnTo>
                    <a:pt x="5765653" y="259750"/>
                  </a:lnTo>
                  <a:lnTo>
                    <a:pt x="5854356" y="241326"/>
                  </a:lnTo>
                  <a:lnTo>
                    <a:pt x="5943058" y="222876"/>
                  </a:lnTo>
                  <a:lnTo>
                    <a:pt x="6031760" y="204402"/>
                  </a:lnTo>
                  <a:lnTo>
                    <a:pt x="6120463" y="185907"/>
                  </a:lnTo>
                  <a:lnTo>
                    <a:pt x="6209165" y="167391"/>
                  </a:lnTo>
                  <a:lnTo>
                    <a:pt x="6297868" y="148855"/>
                  </a:lnTo>
                  <a:lnTo>
                    <a:pt x="6386570" y="130301"/>
                  </a:lnTo>
                  <a:lnTo>
                    <a:pt x="6475272" y="111730"/>
                  </a:lnTo>
                  <a:lnTo>
                    <a:pt x="6563975" y="93143"/>
                  </a:lnTo>
                  <a:lnTo>
                    <a:pt x="6652677" y="74541"/>
                  </a:lnTo>
                  <a:lnTo>
                    <a:pt x="6741379" y="55925"/>
                  </a:lnTo>
                  <a:lnTo>
                    <a:pt x="6830082" y="37296"/>
                  </a:lnTo>
                  <a:lnTo>
                    <a:pt x="6918784" y="18654"/>
                  </a:lnTo>
                  <a:lnTo>
                    <a:pt x="7007487" y="0"/>
                  </a:lnTo>
                  <a:lnTo>
                    <a:pt x="7007487" y="618722"/>
                  </a:lnTo>
                  <a:lnTo>
                    <a:pt x="6918784" y="625910"/>
                  </a:lnTo>
                  <a:lnTo>
                    <a:pt x="6830082" y="633110"/>
                  </a:lnTo>
                  <a:lnTo>
                    <a:pt x="6741379" y="640323"/>
                  </a:lnTo>
                  <a:lnTo>
                    <a:pt x="6652677" y="647549"/>
                  </a:lnTo>
                  <a:lnTo>
                    <a:pt x="6563975" y="654789"/>
                  </a:lnTo>
                  <a:lnTo>
                    <a:pt x="6475272" y="662044"/>
                  </a:lnTo>
                  <a:lnTo>
                    <a:pt x="6386570" y="669315"/>
                  </a:lnTo>
                  <a:lnTo>
                    <a:pt x="6297868" y="676604"/>
                  </a:lnTo>
                  <a:lnTo>
                    <a:pt x="6209165" y="683910"/>
                  </a:lnTo>
                  <a:lnTo>
                    <a:pt x="6120463" y="691236"/>
                  </a:lnTo>
                  <a:lnTo>
                    <a:pt x="6031760" y="698583"/>
                  </a:lnTo>
                  <a:lnTo>
                    <a:pt x="5943058" y="705951"/>
                  </a:lnTo>
                  <a:lnTo>
                    <a:pt x="5854356" y="713344"/>
                  </a:lnTo>
                  <a:lnTo>
                    <a:pt x="5765653" y="720762"/>
                  </a:lnTo>
                  <a:lnTo>
                    <a:pt x="5676951" y="728207"/>
                  </a:lnTo>
                  <a:lnTo>
                    <a:pt x="5588249" y="735681"/>
                  </a:lnTo>
                  <a:lnTo>
                    <a:pt x="5499546" y="743187"/>
                  </a:lnTo>
                  <a:lnTo>
                    <a:pt x="5410844" y="750726"/>
                  </a:lnTo>
                  <a:lnTo>
                    <a:pt x="5322142" y="758303"/>
                  </a:lnTo>
                  <a:lnTo>
                    <a:pt x="5233439" y="765919"/>
                  </a:lnTo>
                  <a:lnTo>
                    <a:pt x="5144737" y="773578"/>
                  </a:lnTo>
                  <a:lnTo>
                    <a:pt x="5056034" y="781283"/>
                  </a:lnTo>
                  <a:lnTo>
                    <a:pt x="4967332" y="789039"/>
                  </a:lnTo>
                  <a:lnTo>
                    <a:pt x="4878630" y="796850"/>
                  </a:lnTo>
                  <a:lnTo>
                    <a:pt x="4789927" y="804721"/>
                  </a:lnTo>
                  <a:lnTo>
                    <a:pt x="4701225" y="812657"/>
                  </a:lnTo>
                  <a:lnTo>
                    <a:pt x="4612523" y="820664"/>
                  </a:lnTo>
                  <a:lnTo>
                    <a:pt x="4523820" y="828749"/>
                  </a:lnTo>
                  <a:lnTo>
                    <a:pt x="4435118" y="836919"/>
                  </a:lnTo>
                  <a:lnTo>
                    <a:pt x="4346416" y="845183"/>
                  </a:lnTo>
                  <a:lnTo>
                    <a:pt x="4257713" y="853550"/>
                  </a:lnTo>
                  <a:lnTo>
                    <a:pt x="4169011" y="862029"/>
                  </a:lnTo>
                  <a:lnTo>
                    <a:pt x="4080308" y="870631"/>
                  </a:lnTo>
                  <a:lnTo>
                    <a:pt x="3991606" y="879370"/>
                  </a:lnTo>
                  <a:lnTo>
                    <a:pt x="3902904" y="888258"/>
                  </a:lnTo>
                  <a:lnTo>
                    <a:pt x="3814201" y="897311"/>
                  </a:lnTo>
                  <a:lnTo>
                    <a:pt x="3725499" y="906544"/>
                  </a:lnTo>
                  <a:lnTo>
                    <a:pt x="3636797" y="915974"/>
                  </a:lnTo>
                  <a:lnTo>
                    <a:pt x="3548094" y="925620"/>
                  </a:lnTo>
                  <a:lnTo>
                    <a:pt x="3459392" y="935502"/>
                  </a:lnTo>
                  <a:lnTo>
                    <a:pt x="3370689" y="945639"/>
                  </a:lnTo>
                  <a:lnTo>
                    <a:pt x="3281987" y="956052"/>
                  </a:lnTo>
                  <a:lnTo>
                    <a:pt x="3193285" y="966761"/>
                  </a:lnTo>
                  <a:lnTo>
                    <a:pt x="3104582" y="977787"/>
                  </a:lnTo>
                  <a:lnTo>
                    <a:pt x="3015880" y="989147"/>
                  </a:lnTo>
                  <a:lnTo>
                    <a:pt x="2927178" y="1000857"/>
                  </a:lnTo>
                  <a:lnTo>
                    <a:pt x="2838475" y="1012931"/>
                  </a:lnTo>
                  <a:lnTo>
                    <a:pt x="2749773" y="1025379"/>
                  </a:lnTo>
                  <a:lnTo>
                    <a:pt x="2661071" y="1038205"/>
                  </a:lnTo>
                  <a:lnTo>
                    <a:pt x="2572368" y="1051411"/>
                  </a:lnTo>
                  <a:lnTo>
                    <a:pt x="2483666" y="1064994"/>
                  </a:lnTo>
                  <a:lnTo>
                    <a:pt x="2394963" y="1078946"/>
                  </a:lnTo>
                  <a:lnTo>
                    <a:pt x="2306261" y="1093256"/>
                  </a:lnTo>
                  <a:lnTo>
                    <a:pt x="2217559" y="1107908"/>
                  </a:lnTo>
                  <a:lnTo>
                    <a:pt x="2128856" y="1122886"/>
                  </a:lnTo>
                  <a:lnTo>
                    <a:pt x="2040154" y="1138170"/>
                  </a:lnTo>
                  <a:lnTo>
                    <a:pt x="1951452" y="1153740"/>
                  </a:lnTo>
                  <a:lnTo>
                    <a:pt x="1862749" y="1169576"/>
                  </a:lnTo>
                  <a:lnTo>
                    <a:pt x="1774047" y="1185657"/>
                  </a:lnTo>
                  <a:lnTo>
                    <a:pt x="1685344" y="1201963"/>
                  </a:lnTo>
                  <a:lnTo>
                    <a:pt x="1596642" y="1218477"/>
                  </a:lnTo>
                  <a:lnTo>
                    <a:pt x="1507940" y="1235178"/>
                  </a:lnTo>
                  <a:lnTo>
                    <a:pt x="1419237" y="1252052"/>
                  </a:lnTo>
                  <a:lnTo>
                    <a:pt x="1330535" y="1269083"/>
                  </a:lnTo>
                  <a:lnTo>
                    <a:pt x="1241833" y="1286256"/>
                  </a:lnTo>
                  <a:lnTo>
                    <a:pt x="1153130" y="1303559"/>
                  </a:lnTo>
                  <a:lnTo>
                    <a:pt x="1064428" y="1320980"/>
                  </a:lnTo>
                  <a:lnTo>
                    <a:pt x="975726" y="1338509"/>
                  </a:lnTo>
                  <a:lnTo>
                    <a:pt x="887023" y="1356135"/>
                  </a:lnTo>
                  <a:lnTo>
                    <a:pt x="798321" y="1373851"/>
                  </a:lnTo>
                  <a:lnTo>
                    <a:pt x="709618" y="1391648"/>
                  </a:lnTo>
                  <a:lnTo>
                    <a:pt x="620916" y="1409519"/>
                  </a:lnTo>
                  <a:lnTo>
                    <a:pt x="532214" y="1427459"/>
                  </a:lnTo>
                  <a:lnTo>
                    <a:pt x="443511" y="1445461"/>
                  </a:lnTo>
                  <a:lnTo>
                    <a:pt x="354809" y="1463520"/>
                  </a:lnTo>
                  <a:lnTo>
                    <a:pt x="266107" y="1481632"/>
                  </a:lnTo>
                  <a:lnTo>
                    <a:pt x="177404" y="1499793"/>
                  </a:lnTo>
                  <a:lnTo>
                    <a:pt x="88702" y="1517998"/>
                  </a:lnTo>
                  <a:lnTo>
                    <a:pt x="0" y="153624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517226"/>
              <a:ext cx="7007487" cy="1124008"/>
            </a:xfrm>
            <a:custGeom>
              <a:avLst/>
              <a:pathLst>
                <a:path w="7007487" h="1124008">
                  <a:moveTo>
                    <a:pt x="0" y="1124008"/>
                  </a:moveTo>
                  <a:lnTo>
                    <a:pt x="88702" y="1116413"/>
                  </a:lnTo>
                  <a:lnTo>
                    <a:pt x="177404" y="1108776"/>
                  </a:lnTo>
                  <a:lnTo>
                    <a:pt x="266107" y="1101094"/>
                  </a:lnTo>
                  <a:lnTo>
                    <a:pt x="354809" y="1093364"/>
                  </a:lnTo>
                  <a:lnTo>
                    <a:pt x="443511" y="1085581"/>
                  </a:lnTo>
                  <a:lnTo>
                    <a:pt x="532214" y="1077741"/>
                  </a:lnTo>
                  <a:lnTo>
                    <a:pt x="620916" y="1069838"/>
                  </a:lnTo>
                  <a:lnTo>
                    <a:pt x="709618" y="1061868"/>
                  </a:lnTo>
                  <a:lnTo>
                    <a:pt x="798321" y="1053823"/>
                  </a:lnTo>
                  <a:lnTo>
                    <a:pt x="887023" y="1045696"/>
                  </a:lnTo>
                  <a:lnTo>
                    <a:pt x="975726" y="1037480"/>
                  </a:lnTo>
                  <a:lnTo>
                    <a:pt x="1064428" y="1029167"/>
                  </a:lnTo>
                  <a:lnTo>
                    <a:pt x="1153130" y="1020745"/>
                  </a:lnTo>
                  <a:lnTo>
                    <a:pt x="1241833" y="1012206"/>
                  </a:lnTo>
                  <a:lnTo>
                    <a:pt x="1330535" y="1003537"/>
                  </a:lnTo>
                  <a:lnTo>
                    <a:pt x="1419237" y="994726"/>
                  </a:lnTo>
                  <a:lnTo>
                    <a:pt x="1507940" y="985758"/>
                  </a:lnTo>
                  <a:lnTo>
                    <a:pt x="1596642" y="976617"/>
                  </a:lnTo>
                  <a:lnTo>
                    <a:pt x="1685344" y="967288"/>
                  </a:lnTo>
                  <a:lnTo>
                    <a:pt x="1774047" y="957753"/>
                  </a:lnTo>
                  <a:lnTo>
                    <a:pt x="1862749" y="947992"/>
                  </a:lnTo>
                  <a:lnTo>
                    <a:pt x="1951452" y="937985"/>
                  </a:lnTo>
                  <a:lnTo>
                    <a:pt x="2040154" y="927713"/>
                  </a:lnTo>
                  <a:lnTo>
                    <a:pt x="2128856" y="917155"/>
                  </a:lnTo>
                  <a:lnTo>
                    <a:pt x="2217559" y="906291"/>
                  </a:lnTo>
                  <a:lnTo>
                    <a:pt x="2306261" y="895101"/>
                  </a:lnTo>
                  <a:lnTo>
                    <a:pt x="2394963" y="883568"/>
                  </a:lnTo>
                  <a:lnTo>
                    <a:pt x="2483666" y="871678"/>
                  </a:lnTo>
                  <a:lnTo>
                    <a:pt x="2572368" y="859419"/>
                  </a:lnTo>
                  <a:lnTo>
                    <a:pt x="2661071" y="846783"/>
                  </a:lnTo>
                  <a:lnTo>
                    <a:pt x="2749773" y="833767"/>
                  </a:lnTo>
                  <a:lnTo>
                    <a:pt x="2838475" y="820372"/>
                  </a:lnTo>
                  <a:lnTo>
                    <a:pt x="2927178" y="806604"/>
                  </a:lnTo>
                  <a:lnTo>
                    <a:pt x="3015880" y="792472"/>
                  </a:lnTo>
                  <a:lnTo>
                    <a:pt x="3104582" y="777990"/>
                  </a:lnTo>
                  <a:lnTo>
                    <a:pt x="3193285" y="763173"/>
                  </a:lnTo>
                  <a:lnTo>
                    <a:pt x="3281987" y="748041"/>
                  </a:lnTo>
                  <a:lnTo>
                    <a:pt x="3370689" y="732611"/>
                  </a:lnTo>
                  <a:lnTo>
                    <a:pt x="3459392" y="716906"/>
                  </a:lnTo>
                  <a:lnTo>
                    <a:pt x="3548094" y="700946"/>
                  </a:lnTo>
                  <a:lnTo>
                    <a:pt x="3636797" y="684750"/>
                  </a:lnTo>
                  <a:lnTo>
                    <a:pt x="3725499" y="668338"/>
                  </a:lnTo>
                  <a:lnTo>
                    <a:pt x="3814201" y="651729"/>
                  </a:lnTo>
                  <a:lnTo>
                    <a:pt x="3902904" y="634939"/>
                  </a:lnTo>
                  <a:lnTo>
                    <a:pt x="3991606" y="617985"/>
                  </a:lnTo>
                  <a:lnTo>
                    <a:pt x="4080308" y="600882"/>
                  </a:lnTo>
                  <a:lnTo>
                    <a:pt x="4169011" y="583642"/>
                  </a:lnTo>
                  <a:lnTo>
                    <a:pt x="4257713" y="566279"/>
                  </a:lnTo>
                  <a:lnTo>
                    <a:pt x="4346416" y="548803"/>
                  </a:lnTo>
                  <a:lnTo>
                    <a:pt x="4435118" y="531225"/>
                  </a:lnTo>
                  <a:lnTo>
                    <a:pt x="4523820" y="513553"/>
                  </a:lnTo>
                  <a:lnTo>
                    <a:pt x="4612523" y="495796"/>
                  </a:lnTo>
                  <a:lnTo>
                    <a:pt x="4701225" y="477961"/>
                  </a:lnTo>
                  <a:lnTo>
                    <a:pt x="4789927" y="460055"/>
                  </a:lnTo>
                  <a:lnTo>
                    <a:pt x="4878630" y="442083"/>
                  </a:lnTo>
                  <a:lnTo>
                    <a:pt x="4967332" y="424052"/>
                  </a:lnTo>
                  <a:lnTo>
                    <a:pt x="5056034" y="405966"/>
                  </a:lnTo>
                  <a:lnTo>
                    <a:pt x="5144737" y="387829"/>
                  </a:lnTo>
                  <a:lnTo>
                    <a:pt x="5233439" y="369646"/>
                  </a:lnTo>
                  <a:lnTo>
                    <a:pt x="5322142" y="351420"/>
                  </a:lnTo>
                  <a:lnTo>
                    <a:pt x="5410844" y="333154"/>
                  </a:lnTo>
                  <a:lnTo>
                    <a:pt x="5499546" y="314852"/>
                  </a:lnTo>
                  <a:lnTo>
                    <a:pt x="5588249" y="296515"/>
                  </a:lnTo>
                  <a:lnTo>
                    <a:pt x="5676951" y="278147"/>
                  </a:lnTo>
                  <a:lnTo>
                    <a:pt x="5765653" y="259750"/>
                  </a:lnTo>
                  <a:lnTo>
                    <a:pt x="5854356" y="241326"/>
                  </a:lnTo>
                  <a:lnTo>
                    <a:pt x="5943058" y="222876"/>
                  </a:lnTo>
                  <a:lnTo>
                    <a:pt x="6031760" y="204402"/>
                  </a:lnTo>
                  <a:lnTo>
                    <a:pt x="6120463" y="185907"/>
                  </a:lnTo>
                  <a:lnTo>
                    <a:pt x="6209165" y="167391"/>
                  </a:lnTo>
                  <a:lnTo>
                    <a:pt x="6297868" y="148855"/>
                  </a:lnTo>
                  <a:lnTo>
                    <a:pt x="6386570" y="130301"/>
                  </a:lnTo>
                  <a:lnTo>
                    <a:pt x="6475272" y="111730"/>
                  </a:lnTo>
                  <a:lnTo>
                    <a:pt x="6563975" y="93143"/>
                  </a:lnTo>
                  <a:lnTo>
                    <a:pt x="6652677" y="74541"/>
                  </a:lnTo>
                  <a:lnTo>
                    <a:pt x="6741379" y="55925"/>
                  </a:lnTo>
                  <a:lnTo>
                    <a:pt x="6830082" y="37296"/>
                  </a:lnTo>
                  <a:lnTo>
                    <a:pt x="6918784" y="18654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135949"/>
              <a:ext cx="7007487" cy="917522"/>
            </a:xfrm>
            <a:custGeom>
              <a:avLst/>
              <a:pathLst>
                <a:path w="7007487" h="917522">
                  <a:moveTo>
                    <a:pt x="7007487" y="0"/>
                  </a:moveTo>
                  <a:lnTo>
                    <a:pt x="6918784" y="7188"/>
                  </a:lnTo>
                  <a:lnTo>
                    <a:pt x="6830082" y="14388"/>
                  </a:lnTo>
                  <a:lnTo>
                    <a:pt x="6741379" y="21600"/>
                  </a:lnTo>
                  <a:lnTo>
                    <a:pt x="6652677" y="28826"/>
                  </a:lnTo>
                  <a:lnTo>
                    <a:pt x="6563975" y="36067"/>
                  </a:lnTo>
                  <a:lnTo>
                    <a:pt x="6475272" y="43322"/>
                  </a:lnTo>
                  <a:lnTo>
                    <a:pt x="6386570" y="50593"/>
                  </a:lnTo>
                  <a:lnTo>
                    <a:pt x="6297868" y="57881"/>
                  </a:lnTo>
                  <a:lnTo>
                    <a:pt x="6209165" y="65188"/>
                  </a:lnTo>
                  <a:lnTo>
                    <a:pt x="6120463" y="72514"/>
                  </a:lnTo>
                  <a:lnTo>
                    <a:pt x="6031760" y="79860"/>
                  </a:lnTo>
                  <a:lnTo>
                    <a:pt x="5943058" y="87229"/>
                  </a:lnTo>
                  <a:lnTo>
                    <a:pt x="5854356" y="94621"/>
                  </a:lnTo>
                  <a:lnTo>
                    <a:pt x="5765653" y="102039"/>
                  </a:lnTo>
                  <a:lnTo>
                    <a:pt x="5676951" y="109484"/>
                  </a:lnTo>
                  <a:lnTo>
                    <a:pt x="5588249" y="116959"/>
                  </a:lnTo>
                  <a:lnTo>
                    <a:pt x="5499546" y="124464"/>
                  </a:lnTo>
                  <a:lnTo>
                    <a:pt x="5410844" y="132004"/>
                  </a:lnTo>
                  <a:lnTo>
                    <a:pt x="5322142" y="139581"/>
                  </a:lnTo>
                  <a:lnTo>
                    <a:pt x="5233439" y="147197"/>
                  </a:lnTo>
                  <a:lnTo>
                    <a:pt x="5144737" y="154856"/>
                  </a:lnTo>
                  <a:lnTo>
                    <a:pt x="5056034" y="162561"/>
                  </a:lnTo>
                  <a:lnTo>
                    <a:pt x="4967332" y="170317"/>
                  </a:lnTo>
                  <a:lnTo>
                    <a:pt x="4878630" y="178128"/>
                  </a:lnTo>
                  <a:lnTo>
                    <a:pt x="4789927" y="185999"/>
                  </a:lnTo>
                  <a:lnTo>
                    <a:pt x="4701225" y="193935"/>
                  </a:lnTo>
                  <a:lnTo>
                    <a:pt x="4612523" y="201942"/>
                  </a:lnTo>
                  <a:lnTo>
                    <a:pt x="4523820" y="210027"/>
                  </a:lnTo>
                  <a:lnTo>
                    <a:pt x="4435118" y="218197"/>
                  </a:lnTo>
                  <a:lnTo>
                    <a:pt x="4346416" y="226461"/>
                  </a:lnTo>
                  <a:lnTo>
                    <a:pt x="4257713" y="234827"/>
                  </a:lnTo>
                  <a:lnTo>
                    <a:pt x="4169011" y="243306"/>
                  </a:lnTo>
                  <a:lnTo>
                    <a:pt x="4080308" y="251909"/>
                  </a:lnTo>
                  <a:lnTo>
                    <a:pt x="3991606" y="260648"/>
                  </a:lnTo>
                  <a:lnTo>
                    <a:pt x="3902904" y="269536"/>
                  </a:lnTo>
                  <a:lnTo>
                    <a:pt x="3814201" y="278589"/>
                  </a:lnTo>
                  <a:lnTo>
                    <a:pt x="3725499" y="287822"/>
                  </a:lnTo>
                  <a:lnTo>
                    <a:pt x="3636797" y="297252"/>
                  </a:lnTo>
                  <a:lnTo>
                    <a:pt x="3548094" y="306898"/>
                  </a:lnTo>
                  <a:lnTo>
                    <a:pt x="3459392" y="316780"/>
                  </a:lnTo>
                  <a:lnTo>
                    <a:pt x="3370689" y="326917"/>
                  </a:lnTo>
                  <a:lnTo>
                    <a:pt x="3281987" y="337330"/>
                  </a:lnTo>
                  <a:lnTo>
                    <a:pt x="3193285" y="348039"/>
                  </a:lnTo>
                  <a:lnTo>
                    <a:pt x="3104582" y="359065"/>
                  </a:lnTo>
                  <a:lnTo>
                    <a:pt x="3015880" y="370424"/>
                  </a:lnTo>
                  <a:lnTo>
                    <a:pt x="2927178" y="382135"/>
                  </a:lnTo>
                  <a:lnTo>
                    <a:pt x="2838475" y="394209"/>
                  </a:lnTo>
                  <a:lnTo>
                    <a:pt x="2749773" y="406656"/>
                  </a:lnTo>
                  <a:lnTo>
                    <a:pt x="2661071" y="419483"/>
                  </a:lnTo>
                  <a:lnTo>
                    <a:pt x="2572368" y="432689"/>
                  </a:lnTo>
                  <a:lnTo>
                    <a:pt x="2483666" y="446272"/>
                  </a:lnTo>
                  <a:lnTo>
                    <a:pt x="2394963" y="460224"/>
                  </a:lnTo>
                  <a:lnTo>
                    <a:pt x="2306261" y="474534"/>
                  </a:lnTo>
                  <a:lnTo>
                    <a:pt x="2217559" y="489186"/>
                  </a:lnTo>
                  <a:lnTo>
                    <a:pt x="2128856" y="504163"/>
                  </a:lnTo>
                  <a:lnTo>
                    <a:pt x="2040154" y="519447"/>
                  </a:lnTo>
                  <a:lnTo>
                    <a:pt x="1951452" y="535017"/>
                  </a:lnTo>
                  <a:lnTo>
                    <a:pt x="1862749" y="550853"/>
                  </a:lnTo>
                  <a:lnTo>
                    <a:pt x="1774047" y="566935"/>
                  </a:lnTo>
                  <a:lnTo>
                    <a:pt x="1685344" y="583241"/>
                  </a:lnTo>
                  <a:lnTo>
                    <a:pt x="1596642" y="599754"/>
                  </a:lnTo>
                  <a:lnTo>
                    <a:pt x="1507940" y="616456"/>
                  </a:lnTo>
                  <a:lnTo>
                    <a:pt x="1419237" y="633330"/>
                  </a:lnTo>
                  <a:lnTo>
                    <a:pt x="1330535" y="650361"/>
                  </a:lnTo>
                  <a:lnTo>
                    <a:pt x="1241833" y="667534"/>
                  </a:lnTo>
                  <a:lnTo>
                    <a:pt x="1153130" y="684837"/>
                  </a:lnTo>
                  <a:lnTo>
                    <a:pt x="1064428" y="702258"/>
                  </a:lnTo>
                  <a:lnTo>
                    <a:pt x="975726" y="719786"/>
                  </a:lnTo>
                  <a:lnTo>
                    <a:pt x="887023" y="737413"/>
                  </a:lnTo>
                  <a:lnTo>
                    <a:pt x="798321" y="755128"/>
                  </a:lnTo>
                  <a:lnTo>
                    <a:pt x="709618" y="772925"/>
                  </a:lnTo>
                  <a:lnTo>
                    <a:pt x="620916" y="790797"/>
                  </a:lnTo>
                  <a:lnTo>
                    <a:pt x="532214" y="808737"/>
                  </a:lnTo>
                  <a:lnTo>
                    <a:pt x="443511" y="826739"/>
                  </a:lnTo>
                  <a:lnTo>
                    <a:pt x="354809" y="844798"/>
                  </a:lnTo>
                  <a:lnTo>
                    <a:pt x="266107" y="862910"/>
                  </a:lnTo>
                  <a:lnTo>
                    <a:pt x="177404" y="881071"/>
                  </a:lnTo>
                  <a:lnTo>
                    <a:pt x="88702" y="899276"/>
                  </a:lnTo>
                  <a:lnTo>
                    <a:pt x="0" y="9175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826588"/>
              <a:ext cx="7007487" cy="1020765"/>
            </a:xfrm>
            <a:custGeom>
              <a:avLst/>
              <a:pathLst>
                <a:path w="7007487" h="1020765">
                  <a:moveTo>
                    <a:pt x="0" y="1020765"/>
                  </a:moveTo>
                  <a:lnTo>
                    <a:pt x="88702" y="1007844"/>
                  </a:lnTo>
                  <a:lnTo>
                    <a:pt x="177404" y="994923"/>
                  </a:lnTo>
                  <a:lnTo>
                    <a:pt x="266107" y="982002"/>
                  </a:lnTo>
                  <a:lnTo>
                    <a:pt x="354809" y="969081"/>
                  </a:lnTo>
                  <a:lnTo>
                    <a:pt x="443511" y="956160"/>
                  </a:lnTo>
                  <a:lnTo>
                    <a:pt x="532214" y="943239"/>
                  </a:lnTo>
                  <a:lnTo>
                    <a:pt x="620916" y="930318"/>
                  </a:lnTo>
                  <a:lnTo>
                    <a:pt x="709618" y="917397"/>
                  </a:lnTo>
                  <a:lnTo>
                    <a:pt x="798321" y="904476"/>
                  </a:lnTo>
                  <a:lnTo>
                    <a:pt x="887023" y="891554"/>
                  </a:lnTo>
                  <a:lnTo>
                    <a:pt x="975726" y="878633"/>
                  </a:lnTo>
                  <a:lnTo>
                    <a:pt x="1064428" y="865712"/>
                  </a:lnTo>
                  <a:lnTo>
                    <a:pt x="1153130" y="852791"/>
                  </a:lnTo>
                  <a:lnTo>
                    <a:pt x="1241833" y="839870"/>
                  </a:lnTo>
                  <a:lnTo>
                    <a:pt x="1330535" y="826949"/>
                  </a:lnTo>
                  <a:lnTo>
                    <a:pt x="1419237" y="814028"/>
                  </a:lnTo>
                  <a:lnTo>
                    <a:pt x="1507940" y="801107"/>
                  </a:lnTo>
                  <a:lnTo>
                    <a:pt x="1596642" y="788186"/>
                  </a:lnTo>
                  <a:lnTo>
                    <a:pt x="1685344" y="775265"/>
                  </a:lnTo>
                  <a:lnTo>
                    <a:pt x="1774047" y="762344"/>
                  </a:lnTo>
                  <a:lnTo>
                    <a:pt x="1862749" y="749423"/>
                  </a:lnTo>
                  <a:lnTo>
                    <a:pt x="1951452" y="736501"/>
                  </a:lnTo>
                  <a:lnTo>
                    <a:pt x="2040154" y="723580"/>
                  </a:lnTo>
                  <a:lnTo>
                    <a:pt x="2128856" y="710659"/>
                  </a:lnTo>
                  <a:lnTo>
                    <a:pt x="2217559" y="697738"/>
                  </a:lnTo>
                  <a:lnTo>
                    <a:pt x="2306261" y="684817"/>
                  </a:lnTo>
                  <a:lnTo>
                    <a:pt x="2394963" y="671896"/>
                  </a:lnTo>
                  <a:lnTo>
                    <a:pt x="2483666" y="658975"/>
                  </a:lnTo>
                  <a:lnTo>
                    <a:pt x="2572368" y="646054"/>
                  </a:lnTo>
                  <a:lnTo>
                    <a:pt x="2661071" y="633133"/>
                  </a:lnTo>
                  <a:lnTo>
                    <a:pt x="2749773" y="620212"/>
                  </a:lnTo>
                  <a:lnTo>
                    <a:pt x="2838475" y="607291"/>
                  </a:lnTo>
                  <a:lnTo>
                    <a:pt x="2927178" y="594369"/>
                  </a:lnTo>
                  <a:lnTo>
                    <a:pt x="3015880" y="581448"/>
                  </a:lnTo>
                  <a:lnTo>
                    <a:pt x="3104582" y="568527"/>
                  </a:lnTo>
                  <a:lnTo>
                    <a:pt x="3193285" y="555606"/>
                  </a:lnTo>
                  <a:lnTo>
                    <a:pt x="3281987" y="542685"/>
                  </a:lnTo>
                  <a:lnTo>
                    <a:pt x="3370689" y="529764"/>
                  </a:lnTo>
                  <a:lnTo>
                    <a:pt x="3459392" y="516843"/>
                  </a:lnTo>
                  <a:lnTo>
                    <a:pt x="3548094" y="503922"/>
                  </a:lnTo>
                  <a:lnTo>
                    <a:pt x="3636797" y="491001"/>
                  </a:lnTo>
                  <a:lnTo>
                    <a:pt x="3725499" y="478080"/>
                  </a:lnTo>
                  <a:lnTo>
                    <a:pt x="3814201" y="465159"/>
                  </a:lnTo>
                  <a:lnTo>
                    <a:pt x="3902904" y="452238"/>
                  </a:lnTo>
                  <a:lnTo>
                    <a:pt x="3991606" y="439316"/>
                  </a:lnTo>
                  <a:lnTo>
                    <a:pt x="4080308" y="426395"/>
                  </a:lnTo>
                  <a:lnTo>
                    <a:pt x="4169011" y="413474"/>
                  </a:lnTo>
                  <a:lnTo>
                    <a:pt x="4257713" y="400553"/>
                  </a:lnTo>
                  <a:lnTo>
                    <a:pt x="4346416" y="387632"/>
                  </a:lnTo>
                  <a:lnTo>
                    <a:pt x="4435118" y="374711"/>
                  </a:lnTo>
                  <a:lnTo>
                    <a:pt x="4523820" y="361790"/>
                  </a:lnTo>
                  <a:lnTo>
                    <a:pt x="4612523" y="348869"/>
                  </a:lnTo>
                  <a:lnTo>
                    <a:pt x="4701225" y="335948"/>
                  </a:lnTo>
                  <a:lnTo>
                    <a:pt x="4789927" y="323027"/>
                  </a:lnTo>
                  <a:lnTo>
                    <a:pt x="4878630" y="310106"/>
                  </a:lnTo>
                  <a:lnTo>
                    <a:pt x="4967332" y="297184"/>
                  </a:lnTo>
                  <a:lnTo>
                    <a:pt x="5056034" y="284263"/>
                  </a:lnTo>
                  <a:lnTo>
                    <a:pt x="5144737" y="271342"/>
                  </a:lnTo>
                  <a:lnTo>
                    <a:pt x="5233439" y="258421"/>
                  </a:lnTo>
                  <a:lnTo>
                    <a:pt x="5322142" y="245500"/>
                  </a:lnTo>
                  <a:lnTo>
                    <a:pt x="5410844" y="232579"/>
                  </a:lnTo>
                  <a:lnTo>
                    <a:pt x="5499546" y="219658"/>
                  </a:lnTo>
                  <a:lnTo>
                    <a:pt x="5588249" y="206737"/>
                  </a:lnTo>
                  <a:lnTo>
                    <a:pt x="5676951" y="193816"/>
                  </a:lnTo>
                  <a:lnTo>
                    <a:pt x="5765653" y="180895"/>
                  </a:lnTo>
                  <a:lnTo>
                    <a:pt x="5854356" y="167974"/>
                  </a:lnTo>
                  <a:lnTo>
                    <a:pt x="5943058" y="155053"/>
                  </a:lnTo>
                  <a:lnTo>
                    <a:pt x="6031760" y="142131"/>
                  </a:lnTo>
                  <a:lnTo>
                    <a:pt x="6120463" y="129210"/>
                  </a:lnTo>
                  <a:lnTo>
                    <a:pt x="6209165" y="116289"/>
                  </a:lnTo>
                  <a:lnTo>
                    <a:pt x="6297868" y="103368"/>
                  </a:lnTo>
                  <a:lnTo>
                    <a:pt x="6386570" y="90447"/>
                  </a:lnTo>
                  <a:lnTo>
                    <a:pt x="6475272" y="77526"/>
                  </a:lnTo>
                  <a:lnTo>
                    <a:pt x="6563975" y="64605"/>
                  </a:lnTo>
                  <a:lnTo>
                    <a:pt x="6652677" y="51684"/>
                  </a:lnTo>
                  <a:lnTo>
                    <a:pt x="6741379" y="38763"/>
                  </a:lnTo>
                  <a:lnTo>
                    <a:pt x="6830082" y="25842"/>
                  </a:lnTo>
                  <a:lnTo>
                    <a:pt x="6918784" y="12921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30001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78780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275595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763384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5117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565139" y="5923695"/>
              <a:ext cx="39590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OREB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632381"/>
              <a:ext cx="2208542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OREB vs avg_opponent_time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846665"/>
              <a:ext cx="123937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0.32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843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9769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110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2434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2771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4103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435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6767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4810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98233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38267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75332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04169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90678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87036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34523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15029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31218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62010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59042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35805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729700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15703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93983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76513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39616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90847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39447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42247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33005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894152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33174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24776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47508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7651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01875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61167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94152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58031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85248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611454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351083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359649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67272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58536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73376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73545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5113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59717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96445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48958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363629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83899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18840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907305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665754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7830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64978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46833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235130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17997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53107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5921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538941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41403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85080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07811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112904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070678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15872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16041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22989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70408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15029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27238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746833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746833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24607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52938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597221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70847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858199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17491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43528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50139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71252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17660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63966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27744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74051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116884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83899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11892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16884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58874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41235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82618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53107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55231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714860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72196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907305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15366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267103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242010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560054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63629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66597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704000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299683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483562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44709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26901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2970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461842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64641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5299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329363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562348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56412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492128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07474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935299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707980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855906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879312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18143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50476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92803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04338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243697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699413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5276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704000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11555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354456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80088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75838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89498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55906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171184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952432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423595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76176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416715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785080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59211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68891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78975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905619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862786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399582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02651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24607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672027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62460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204843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13410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90678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845046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630881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672027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526395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62179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73208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15872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08756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705687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21808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2894645"/>
              <a:ext cx="7007487" cy="969742"/>
            </a:xfrm>
            <a:custGeom>
              <a:avLst/>
              <a:pathLst>
                <a:path w="7007487" h="969742">
                  <a:moveTo>
                    <a:pt x="0" y="531441"/>
                  </a:moveTo>
                  <a:lnTo>
                    <a:pt x="88702" y="530962"/>
                  </a:lnTo>
                  <a:lnTo>
                    <a:pt x="177404" y="530447"/>
                  </a:lnTo>
                  <a:lnTo>
                    <a:pt x="266107" y="529893"/>
                  </a:lnTo>
                  <a:lnTo>
                    <a:pt x="354809" y="529296"/>
                  </a:lnTo>
                  <a:lnTo>
                    <a:pt x="443511" y="528654"/>
                  </a:lnTo>
                  <a:lnTo>
                    <a:pt x="532214" y="527962"/>
                  </a:lnTo>
                  <a:lnTo>
                    <a:pt x="620916" y="527217"/>
                  </a:lnTo>
                  <a:lnTo>
                    <a:pt x="709618" y="526413"/>
                  </a:lnTo>
                  <a:lnTo>
                    <a:pt x="798321" y="525547"/>
                  </a:lnTo>
                  <a:lnTo>
                    <a:pt x="887023" y="524612"/>
                  </a:lnTo>
                  <a:lnTo>
                    <a:pt x="975726" y="523602"/>
                  </a:lnTo>
                  <a:lnTo>
                    <a:pt x="1064428" y="522511"/>
                  </a:lnTo>
                  <a:lnTo>
                    <a:pt x="1153130" y="521331"/>
                  </a:lnTo>
                  <a:lnTo>
                    <a:pt x="1241833" y="520053"/>
                  </a:lnTo>
                  <a:lnTo>
                    <a:pt x="1330535" y="518670"/>
                  </a:lnTo>
                  <a:lnTo>
                    <a:pt x="1419237" y="517171"/>
                  </a:lnTo>
                  <a:lnTo>
                    <a:pt x="1507940" y="515544"/>
                  </a:lnTo>
                  <a:lnTo>
                    <a:pt x="1596642" y="513779"/>
                  </a:lnTo>
                  <a:lnTo>
                    <a:pt x="1685344" y="511862"/>
                  </a:lnTo>
                  <a:lnTo>
                    <a:pt x="1774047" y="509779"/>
                  </a:lnTo>
                  <a:lnTo>
                    <a:pt x="1862749" y="507516"/>
                  </a:lnTo>
                  <a:lnTo>
                    <a:pt x="1951452" y="505055"/>
                  </a:lnTo>
                  <a:lnTo>
                    <a:pt x="2040154" y="502380"/>
                  </a:lnTo>
                  <a:lnTo>
                    <a:pt x="2128856" y="499474"/>
                  </a:lnTo>
                  <a:lnTo>
                    <a:pt x="2217559" y="496317"/>
                  </a:lnTo>
                  <a:lnTo>
                    <a:pt x="2306261" y="492892"/>
                  </a:lnTo>
                  <a:lnTo>
                    <a:pt x="2394963" y="489182"/>
                  </a:lnTo>
                  <a:lnTo>
                    <a:pt x="2483666" y="485167"/>
                  </a:lnTo>
                  <a:lnTo>
                    <a:pt x="2572368" y="480834"/>
                  </a:lnTo>
                  <a:lnTo>
                    <a:pt x="2661071" y="476168"/>
                  </a:lnTo>
                  <a:lnTo>
                    <a:pt x="2749773" y="471158"/>
                  </a:lnTo>
                  <a:lnTo>
                    <a:pt x="2838475" y="465797"/>
                  </a:lnTo>
                  <a:lnTo>
                    <a:pt x="2927178" y="460079"/>
                  </a:lnTo>
                  <a:lnTo>
                    <a:pt x="3015880" y="454005"/>
                  </a:lnTo>
                  <a:lnTo>
                    <a:pt x="3104582" y="447577"/>
                  </a:lnTo>
                  <a:lnTo>
                    <a:pt x="3193285" y="440803"/>
                  </a:lnTo>
                  <a:lnTo>
                    <a:pt x="3281987" y="433691"/>
                  </a:lnTo>
                  <a:lnTo>
                    <a:pt x="3370689" y="426256"/>
                  </a:lnTo>
                  <a:lnTo>
                    <a:pt x="3459392" y="418512"/>
                  </a:lnTo>
                  <a:lnTo>
                    <a:pt x="3548094" y="410475"/>
                  </a:lnTo>
                  <a:lnTo>
                    <a:pt x="3636797" y="402165"/>
                  </a:lnTo>
                  <a:lnTo>
                    <a:pt x="3725499" y="393598"/>
                  </a:lnTo>
                  <a:lnTo>
                    <a:pt x="3814201" y="384793"/>
                  </a:lnTo>
                  <a:lnTo>
                    <a:pt x="3902904" y="375769"/>
                  </a:lnTo>
                  <a:lnTo>
                    <a:pt x="3991606" y="366542"/>
                  </a:lnTo>
                  <a:lnTo>
                    <a:pt x="4080308" y="357128"/>
                  </a:lnTo>
                  <a:lnTo>
                    <a:pt x="4169011" y="347544"/>
                  </a:lnTo>
                  <a:lnTo>
                    <a:pt x="4257713" y="337803"/>
                  </a:lnTo>
                  <a:lnTo>
                    <a:pt x="4346416" y="327919"/>
                  </a:lnTo>
                  <a:lnTo>
                    <a:pt x="4435118" y="317904"/>
                  </a:lnTo>
                  <a:lnTo>
                    <a:pt x="4523820" y="307770"/>
                  </a:lnTo>
                  <a:lnTo>
                    <a:pt x="4612523" y="297526"/>
                  </a:lnTo>
                  <a:lnTo>
                    <a:pt x="4701225" y="287183"/>
                  </a:lnTo>
                  <a:lnTo>
                    <a:pt x="4789927" y="276747"/>
                  </a:lnTo>
                  <a:lnTo>
                    <a:pt x="4878630" y="266228"/>
                  </a:lnTo>
                  <a:lnTo>
                    <a:pt x="4967332" y="255632"/>
                  </a:lnTo>
                  <a:lnTo>
                    <a:pt x="5056034" y="244965"/>
                  </a:lnTo>
                  <a:lnTo>
                    <a:pt x="5144737" y="234234"/>
                  </a:lnTo>
                  <a:lnTo>
                    <a:pt x="5233439" y="223442"/>
                  </a:lnTo>
                  <a:lnTo>
                    <a:pt x="5322142" y="212596"/>
                  </a:lnTo>
                  <a:lnTo>
                    <a:pt x="5410844" y="201699"/>
                  </a:lnTo>
                  <a:lnTo>
                    <a:pt x="5499546" y="190755"/>
                  </a:lnTo>
                  <a:lnTo>
                    <a:pt x="5588249" y="179767"/>
                  </a:lnTo>
                  <a:lnTo>
                    <a:pt x="5676951" y="168739"/>
                  </a:lnTo>
                  <a:lnTo>
                    <a:pt x="5765653" y="157674"/>
                  </a:lnTo>
                  <a:lnTo>
                    <a:pt x="5854356" y="146575"/>
                  </a:lnTo>
                  <a:lnTo>
                    <a:pt x="5943058" y="135443"/>
                  </a:lnTo>
                  <a:lnTo>
                    <a:pt x="6031760" y="124281"/>
                  </a:lnTo>
                  <a:lnTo>
                    <a:pt x="6120463" y="113091"/>
                  </a:lnTo>
                  <a:lnTo>
                    <a:pt x="6209165" y="101876"/>
                  </a:lnTo>
                  <a:lnTo>
                    <a:pt x="6297868" y="90635"/>
                  </a:lnTo>
                  <a:lnTo>
                    <a:pt x="6386570" y="79372"/>
                  </a:lnTo>
                  <a:lnTo>
                    <a:pt x="6475272" y="68088"/>
                  </a:lnTo>
                  <a:lnTo>
                    <a:pt x="6563975" y="56783"/>
                  </a:lnTo>
                  <a:lnTo>
                    <a:pt x="6652677" y="45460"/>
                  </a:lnTo>
                  <a:lnTo>
                    <a:pt x="6741379" y="34119"/>
                  </a:lnTo>
                  <a:lnTo>
                    <a:pt x="6830082" y="22761"/>
                  </a:lnTo>
                  <a:lnTo>
                    <a:pt x="6918784" y="11388"/>
                  </a:lnTo>
                  <a:lnTo>
                    <a:pt x="7007487" y="0"/>
                  </a:lnTo>
                  <a:lnTo>
                    <a:pt x="7007487" y="588281"/>
                  </a:lnTo>
                  <a:lnTo>
                    <a:pt x="6918784" y="588448"/>
                  </a:lnTo>
                  <a:lnTo>
                    <a:pt x="6830082" y="588631"/>
                  </a:lnTo>
                  <a:lnTo>
                    <a:pt x="6741379" y="588829"/>
                  </a:lnTo>
                  <a:lnTo>
                    <a:pt x="6652677" y="589043"/>
                  </a:lnTo>
                  <a:lnTo>
                    <a:pt x="6563975" y="589276"/>
                  </a:lnTo>
                  <a:lnTo>
                    <a:pt x="6475272" y="589527"/>
                  </a:lnTo>
                  <a:lnTo>
                    <a:pt x="6386570" y="589798"/>
                  </a:lnTo>
                  <a:lnTo>
                    <a:pt x="6297868" y="590091"/>
                  </a:lnTo>
                  <a:lnTo>
                    <a:pt x="6209165" y="590406"/>
                  </a:lnTo>
                  <a:lnTo>
                    <a:pt x="6120463" y="590746"/>
                  </a:lnTo>
                  <a:lnTo>
                    <a:pt x="6031760" y="591112"/>
                  </a:lnTo>
                  <a:lnTo>
                    <a:pt x="5943058" y="591506"/>
                  </a:lnTo>
                  <a:lnTo>
                    <a:pt x="5854356" y="591930"/>
                  </a:lnTo>
                  <a:lnTo>
                    <a:pt x="5765653" y="592386"/>
                  </a:lnTo>
                  <a:lnTo>
                    <a:pt x="5676951" y="592877"/>
                  </a:lnTo>
                  <a:lnTo>
                    <a:pt x="5588249" y="593405"/>
                  </a:lnTo>
                  <a:lnTo>
                    <a:pt x="5499546" y="593973"/>
                  </a:lnTo>
                  <a:lnTo>
                    <a:pt x="5410844" y="594585"/>
                  </a:lnTo>
                  <a:lnTo>
                    <a:pt x="5322142" y="595243"/>
                  </a:lnTo>
                  <a:lnTo>
                    <a:pt x="5233439" y="595953"/>
                  </a:lnTo>
                  <a:lnTo>
                    <a:pt x="5144737" y="596717"/>
                  </a:lnTo>
                  <a:lnTo>
                    <a:pt x="5056034" y="597541"/>
                  </a:lnTo>
                  <a:lnTo>
                    <a:pt x="4967332" y="598430"/>
                  </a:lnTo>
                  <a:lnTo>
                    <a:pt x="4878630" y="599390"/>
                  </a:lnTo>
                  <a:lnTo>
                    <a:pt x="4789927" y="600426"/>
                  </a:lnTo>
                  <a:lnTo>
                    <a:pt x="4701225" y="601547"/>
                  </a:lnTo>
                  <a:lnTo>
                    <a:pt x="4612523" y="602759"/>
                  </a:lnTo>
                  <a:lnTo>
                    <a:pt x="4523820" y="604071"/>
                  </a:lnTo>
                  <a:lnTo>
                    <a:pt x="4435118" y="605492"/>
                  </a:lnTo>
                  <a:lnTo>
                    <a:pt x="4346416" y="607033"/>
                  </a:lnTo>
                  <a:lnTo>
                    <a:pt x="4257713" y="608705"/>
                  </a:lnTo>
                  <a:lnTo>
                    <a:pt x="4169011" y="610520"/>
                  </a:lnTo>
                  <a:lnTo>
                    <a:pt x="4080308" y="612491"/>
                  </a:lnTo>
                  <a:lnTo>
                    <a:pt x="3991606" y="614634"/>
                  </a:lnTo>
                  <a:lnTo>
                    <a:pt x="3902904" y="616962"/>
                  </a:lnTo>
                  <a:lnTo>
                    <a:pt x="3814201" y="619493"/>
                  </a:lnTo>
                  <a:lnTo>
                    <a:pt x="3725499" y="622244"/>
                  </a:lnTo>
                  <a:lnTo>
                    <a:pt x="3636797" y="625233"/>
                  </a:lnTo>
                  <a:lnTo>
                    <a:pt x="3548094" y="628478"/>
                  </a:lnTo>
                  <a:lnTo>
                    <a:pt x="3459392" y="631998"/>
                  </a:lnTo>
                  <a:lnTo>
                    <a:pt x="3370689" y="635809"/>
                  </a:lnTo>
                  <a:lnTo>
                    <a:pt x="3281987" y="639930"/>
                  </a:lnTo>
                  <a:lnTo>
                    <a:pt x="3193285" y="644374"/>
                  </a:lnTo>
                  <a:lnTo>
                    <a:pt x="3104582" y="649155"/>
                  </a:lnTo>
                  <a:lnTo>
                    <a:pt x="3015880" y="654283"/>
                  </a:lnTo>
                  <a:lnTo>
                    <a:pt x="2927178" y="659765"/>
                  </a:lnTo>
                  <a:lnTo>
                    <a:pt x="2838475" y="665603"/>
                  </a:lnTo>
                  <a:lnTo>
                    <a:pt x="2749773" y="671797"/>
                  </a:lnTo>
                  <a:lnTo>
                    <a:pt x="2661071" y="678343"/>
                  </a:lnTo>
                  <a:lnTo>
                    <a:pt x="2572368" y="685233"/>
                  </a:lnTo>
                  <a:lnTo>
                    <a:pt x="2483666" y="692455"/>
                  </a:lnTo>
                  <a:lnTo>
                    <a:pt x="2394963" y="699997"/>
                  </a:lnTo>
                  <a:lnTo>
                    <a:pt x="2306261" y="707842"/>
                  </a:lnTo>
                  <a:lnTo>
                    <a:pt x="2217559" y="715973"/>
                  </a:lnTo>
                  <a:lnTo>
                    <a:pt x="2128856" y="724372"/>
                  </a:lnTo>
                  <a:lnTo>
                    <a:pt x="2040154" y="733021"/>
                  </a:lnTo>
                  <a:lnTo>
                    <a:pt x="1951452" y="741902"/>
                  </a:lnTo>
                  <a:lnTo>
                    <a:pt x="1862749" y="750997"/>
                  </a:lnTo>
                  <a:lnTo>
                    <a:pt x="1774047" y="760289"/>
                  </a:lnTo>
                  <a:lnTo>
                    <a:pt x="1685344" y="769762"/>
                  </a:lnTo>
                  <a:lnTo>
                    <a:pt x="1596642" y="779401"/>
                  </a:lnTo>
                  <a:lnTo>
                    <a:pt x="1507940" y="789191"/>
                  </a:lnTo>
                  <a:lnTo>
                    <a:pt x="1419237" y="799121"/>
                  </a:lnTo>
                  <a:lnTo>
                    <a:pt x="1330535" y="809177"/>
                  </a:lnTo>
                  <a:lnTo>
                    <a:pt x="1241833" y="819349"/>
                  </a:lnTo>
                  <a:lnTo>
                    <a:pt x="1153130" y="829628"/>
                  </a:lnTo>
                  <a:lnTo>
                    <a:pt x="1064428" y="840003"/>
                  </a:lnTo>
                  <a:lnTo>
                    <a:pt x="975726" y="850468"/>
                  </a:lnTo>
                  <a:lnTo>
                    <a:pt x="887023" y="861014"/>
                  </a:lnTo>
                  <a:lnTo>
                    <a:pt x="798321" y="871634"/>
                  </a:lnTo>
                  <a:lnTo>
                    <a:pt x="709618" y="882324"/>
                  </a:lnTo>
                  <a:lnTo>
                    <a:pt x="620916" y="893076"/>
                  </a:lnTo>
                  <a:lnTo>
                    <a:pt x="532214" y="903887"/>
                  </a:lnTo>
                  <a:lnTo>
                    <a:pt x="443511" y="914751"/>
                  </a:lnTo>
                  <a:lnTo>
                    <a:pt x="354809" y="925664"/>
                  </a:lnTo>
                  <a:lnTo>
                    <a:pt x="266107" y="936623"/>
                  </a:lnTo>
                  <a:lnTo>
                    <a:pt x="177404" y="947625"/>
                  </a:lnTo>
                  <a:lnTo>
                    <a:pt x="88702" y="958665"/>
                  </a:lnTo>
                  <a:lnTo>
                    <a:pt x="0" y="96974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894645"/>
              <a:ext cx="7007487" cy="531441"/>
            </a:xfrm>
            <a:custGeom>
              <a:avLst/>
              <a:pathLst>
                <a:path w="7007487" h="531441">
                  <a:moveTo>
                    <a:pt x="0" y="531441"/>
                  </a:moveTo>
                  <a:lnTo>
                    <a:pt x="88702" y="530962"/>
                  </a:lnTo>
                  <a:lnTo>
                    <a:pt x="177404" y="530447"/>
                  </a:lnTo>
                  <a:lnTo>
                    <a:pt x="266107" y="529893"/>
                  </a:lnTo>
                  <a:lnTo>
                    <a:pt x="354809" y="529296"/>
                  </a:lnTo>
                  <a:lnTo>
                    <a:pt x="443511" y="528654"/>
                  </a:lnTo>
                  <a:lnTo>
                    <a:pt x="532214" y="527962"/>
                  </a:lnTo>
                  <a:lnTo>
                    <a:pt x="620916" y="527217"/>
                  </a:lnTo>
                  <a:lnTo>
                    <a:pt x="709618" y="526413"/>
                  </a:lnTo>
                  <a:lnTo>
                    <a:pt x="798321" y="525547"/>
                  </a:lnTo>
                  <a:lnTo>
                    <a:pt x="887023" y="524612"/>
                  </a:lnTo>
                  <a:lnTo>
                    <a:pt x="975726" y="523602"/>
                  </a:lnTo>
                  <a:lnTo>
                    <a:pt x="1064428" y="522511"/>
                  </a:lnTo>
                  <a:lnTo>
                    <a:pt x="1153130" y="521331"/>
                  </a:lnTo>
                  <a:lnTo>
                    <a:pt x="1241833" y="520053"/>
                  </a:lnTo>
                  <a:lnTo>
                    <a:pt x="1330535" y="518670"/>
                  </a:lnTo>
                  <a:lnTo>
                    <a:pt x="1419237" y="517171"/>
                  </a:lnTo>
                  <a:lnTo>
                    <a:pt x="1507940" y="515544"/>
                  </a:lnTo>
                  <a:lnTo>
                    <a:pt x="1596642" y="513779"/>
                  </a:lnTo>
                  <a:lnTo>
                    <a:pt x="1685344" y="511862"/>
                  </a:lnTo>
                  <a:lnTo>
                    <a:pt x="1774047" y="509779"/>
                  </a:lnTo>
                  <a:lnTo>
                    <a:pt x="1862749" y="507516"/>
                  </a:lnTo>
                  <a:lnTo>
                    <a:pt x="1951452" y="505055"/>
                  </a:lnTo>
                  <a:lnTo>
                    <a:pt x="2040154" y="502380"/>
                  </a:lnTo>
                  <a:lnTo>
                    <a:pt x="2128856" y="499474"/>
                  </a:lnTo>
                  <a:lnTo>
                    <a:pt x="2217559" y="496317"/>
                  </a:lnTo>
                  <a:lnTo>
                    <a:pt x="2306261" y="492892"/>
                  </a:lnTo>
                  <a:lnTo>
                    <a:pt x="2394963" y="489182"/>
                  </a:lnTo>
                  <a:lnTo>
                    <a:pt x="2483666" y="485167"/>
                  </a:lnTo>
                  <a:lnTo>
                    <a:pt x="2572368" y="480834"/>
                  </a:lnTo>
                  <a:lnTo>
                    <a:pt x="2661071" y="476168"/>
                  </a:lnTo>
                  <a:lnTo>
                    <a:pt x="2749773" y="471158"/>
                  </a:lnTo>
                  <a:lnTo>
                    <a:pt x="2838475" y="465797"/>
                  </a:lnTo>
                  <a:lnTo>
                    <a:pt x="2927178" y="460079"/>
                  </a:lnTo>
                  <a:lnTo>
                    <a:pt x="3015880" y="454005"/>
                  </a:lnTo>
                  <a:lnTo>
                    <a:pt x="3104582" y="447577"/>
                  </a:lnTo>
                  <a:lnTo>
                    <a:pt x="3193285" y="440803"/>
                  </a:lnTo>
                  <a:lnTo>
                    <a:pt x="3281987" y="433691"/>
                  </a:lnTo>
                  <a:lnTo>
                    <a:pt x="3370689" y="426256"/>
                  </a:lnTo>
                  <a:lnTo>
                    <a:pt x="3459392" y="418512"/>
                  </a:lnTo>
                  <a:lnTo>
                    <a:pt x="3548094" y="410475"/>
                  </a:lnTo>
                  <a:lnTo>
                    <a:pt x="3636797" y="402165"/>
                  </a:lnTo>
                  <a:lnTo>
                    <a:pt x="3725499" y="393598"/>
                  </a:lnTo>
                  <a:lnTo>
                    <a:pt x="3814201" y="384793"/>
                  </a:lnTo>
                  <a:lnTo>
                    <a:pt x="3902904" y="375769"/>
                  </a:lnTo>
                  <a:lnTo>
                    <a:pt x="3991606" y="366542"/>
                  </a:lnTo>
                  <a:lnTo>
                    <a:pt x="4080308" y="357128"/>
                  </a:lnTo>
                  <a:lnTo>
                    <a:pt x="4169011" y="347544"/>
                  </a:lnTo>
                  <a:lnTo>
                    <a:pt x="4257713" y="337803"/>
                  </a:lnTo>
                  <a:lnTo>
                    <a:pt x="4346416" y="327919"/>
                  </a:lnTo>
                  <a:lnTo>
                    <a:pt x="4435118" y="317904"/>
                  </a:lnTo>
                  <a:lnTo>
                    <a:pt x="4523820" y="307770"/>
                  </a:lnTo>
                  <a:lnTo>
                    <a:pt x="4612523" y="297526"/>
                  </a:lnTo>
                  <a:lnTo>
                    <a:pt x="4701225" y="287183"/>
                  </a:lnTo>
                  <a:lnTo>
                    <a:pt x="4789927" y="276747"/>
                  </a:lnTo>
                  <a:lnTo>
                    <a:pt x="4878630" y="266228"/>
                  </a:lnTo>
                  <a:lnTo>
                    <a:pt x="4967332" y="255632"/>
                  </a:lnTo>
                  <a:lnTo>
                    <a:pt x="5056034" y="244965"/>
                  </a:lnTo>
                  <a:lnTo>
                    <a:pt x="5144737" y="234234"/>
                  </a:lnTo>
                  <a:lnTo>
                    <a:pt x="5233439" y="223442"/>
                  </a:lnTo>
                  <a:lnTo>
                    <a:pt x="5322142" y="212596"/>
                  </a:lnTo>
                  <a:lnTo>
                    <a:pt x="5410844" y="201699"/>
                  </a:lnTo>
                  <a:lnTo>
                    <a:pt x="5499546" y="190755"/>
                  </a:lnTo>
                  <a:lnTo>
                    <a:pt x="5588249" y="179767"/>
                  </a:lnTo>
                  <a:lnTo>
                    <a:pt x="5676951" y="168739"/>
                  </a:lnTo>
                  <a:lnTo>
                    <a:pt x="5765653" y="157674"/>
                  </a:lnTo>
                  <a:lnTo>
                    <a:pt x="5854356" y="146575"/>
                  </a:lnTo>
                  <a:lnTo>
                    <a:pt x="5943058" y="135443"/>
                  </a:lnTo>
                  <a:lnTo>
                    <a:pt x="6031760" y="124281"/>
                  </a:lnTo>
                  <a:lnTo>
                    <a:pt x="6120463" y="113091"/>
                  </a:lnTo>
                  <a:lnTo>
                    <a:pt x="6209165" y="101876"/>
                  </a:lnTo>
                  <a:lnTo>
                    <a:pt x="6297868" y="90635"/>
                  </a:lnTo>
                  <a:lnTo>
                    <a:pt x="6386570" y="79372"/>
                  </a:lnTo>
                  <a:lnTo>
                    <a:pt x="6475272" y="68088"/>
                  </a:lnTo>
                  <a:lnTo>
                    <a:pt x="6563975" y="56783"/>
                  </a:lnTo>
                  <a:lnTo>
                    <a:pt x="6652677" y="45460"/>
                  </a:lnTo>
                  <a:lnTo>
                    <a:pt x="6741379" y="34119"/>
                  </a:lnTo>
                  <a:lnTo>
                    <a:pt x="6830082" y="22761"/>
                  </a:lnTo>
                  <a:lnTo>
                    <a:pt x="6918784" y="11388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482926"/>
              <a:ext cx="7007487" cy="381461"/>
            </a:xfrm>
            <a:custGeom>
              <a:avLst/>
              <a:pathLst>
                <a:path w="7007487" h="381461">
                  <a:moveTo>
                    <a:pt x="7007487" y="0"/>
                  </a:moveTo>
                  <a:lnTo>
                    <a:pt x="6918784" y="167"/>
                  </a:lnTo>
                  <a:lnTo>
                    <a:pt x="6830082" y="349"/>
                  </a:lnTo>
                  <a:lnTo>
                    <a:pt x="6741379" y="547"/>
                  </a:lnTo>
                  <a:lnTo>
                    <a:pt x="6652677" y="762"/>
                  </a:lnTo>
                  <a:lnTo>
                    <a:pt x="6563975" y="994"/>
                  </a:lnTo>
                  <a:lnTo>
                    <a:pt x="6475272" y="1246"/>
                  </a:lnTo>
                  <a:lnTo>
                    <a:pt x="6386570" y="1517"/>
                  </a:lnTo>
                  <a:lnTo>
                    <a:pt x="6297868" y="1809"/>
                  </a:lnTo>
                  <a:lnTo>
                    <a:pt x="6209165" y="2125"/>
                  </a:lnTo>
                  <a:lnTo>
                    <a:pt x="6120463" y="2465"/>
                  </a:lnTo>
                  <a:lnTo>
                    <a:pt x="6031760" y="2831"/>
                  </a:lnTo>
                  <a:lnTo>
                    <a:pt x="5943058" y="3225"/>
                  </a:lnTo>
                  <a:lnTo>
                    <a:pt x="5854356" y="3649"/>
                  </a:lnTo>
                  <a:lnTo>
                    <a:pt x="5765653" y="4105"/>
                  </a:lnTo>
                  <a:lnTo>
                    <a:pt x="5676951" y="4596"/>
                  </a:lnTo>
                  <a:lnTo>
                    <a:pt x="5588249" y="5124"/>
                  </a:lnTo>
                  <a:lnTo>
                    <a:pt x="5499546" y="5692"/>
                  </a:lnTo>
                  <a:lnTo>
                    <a:pt x="5410844" y="6303"/>
                  </a:lnTo>
                  <a:lnTo>
                    <a:pt x="5322142" y="6962"/>
                  </a:lnTo>
                  <a:lnTo>
                    <a:pt x="5233439" y="7671"/>
                  </a:lnTo>
                  <a:lnTo>
                    <a:pt x="5144737" y="8436"/>
                  </a:lnTo>
                  <a:lnTo>
                    <a:pt x="5056034" y="9260"/>
                  </a:lnTo>
                  <a:lnTo>
                    <a:pt x="4967332" y="10149"/>
                  </a:lnTo>
                  <a:lnTo>
                    <a:pt x="4878630" y="11108"/>
                  </a:lnTo>
                  <a:lnTo>
                    <a:pt x="4789927" y="12145"/>
                  </a:lnTo>
                  <a:lnTo>
                    <a:pt x="4701225" y="13265"/>
                  </a:lnTo>
                  <a:lnTo>
                    <a:pt x="4612523" y="14477"/>
                  </a:lnTo>
                  <a:lnTo>
                    <a:pt x="4523820" y="15789"/>
                  </a:lnTo>
                  <a:lnTo>
                    <a:pt x="4435118" y="17211"/>
                  </a:lnTo>
                  <a:lnTo>
                    <a:pt x="4346416" y="18752"/>
                  </a:lnTo>
                  <a:lnTo>
                    <a:pt x="4257713" y="20424"/>
                  </a:lnTo>
                  <a:lnTo>
                    <a:pt x="4169011" y="22239"/>
                  </a:lnTo>
                  <a:lnTo>
                    <a:pt x="4080308" y="24210"/>
                  </a:lnTo>
                  <a:lnTo>
                    <a:pt x="3991606" y="26352"/>
                  </a:lnTo>
                  <a:lnTo>
                    <a:pt x="3902904" y="28681"/>
                  </a:lnTo>
                  <a:lnTo>
                    <a:pt x="3814201" y="31212"/>
                  </a:lnTo>
                  <a:lnTo>
                    <a:pt x="3725499" y="33963"/>
                  </a:lnTo>
                  <a:lnTo>
                    <a:pt x="3636797" y="36952"/>
                  </a:lnTo>
                  <a:lnTo>
                    <a:pt x="3548094" y="40197"/>
                  </a:lnTo>
                  <a:lnTo>
                    <a:pt x="3459392" y="43716"/>
                  </a:lnTo>
                  <a:lnTo>
                    <a:pt x="3370689" y="47528"/>
                  </a:lnTo>
                  <a:lnTo>
                    <a:pt x="3281987" y="51648"/>
                  </a:lnTo>
                  <a:lnTo>
                    <a:pt x="3193285" y="56093"/>
                  </a:lnTo>
                  <a:lnTo>
                    <a:pt x="3104582" y="60874"/>
                  </a:lnTo>
                  <a:lnTo>
                    <a:pt x="3015880" y="66002"/>
                  </a:lnTo>
                  <a:lnTo>
                    <a:pt x="2927178" y="71483"/>
                  </a:lnTo>
                  <a:lnTo>
                    <a:pt x="2838475" y="77321"/>
                  </a:lnTo>
                  <a:lnTo>
                    <a:pt x="2749773" y="83516"/>
                  </a:lnTo>
                  <a:lnTo>
                    <a:pt x="2661071" y="90062"/>
                  </a:lnTo>
                  <a:lnTo>
                    <a:pt x="2572368" y="96951"/>
                  </a:lnTo>
                  <a:lnTo>
                    <a:pt x="2483666" y="104174"/>
                  </a:lnTo>
                  <a:lnTo>
                    <a:pt x="2394963" y="111715"/>
                  </a:lnTo>
                  <a:lnTo>
                    <a:pt x="2306261" y="119560"/>
                  </a:lnTo>
                  <a:lnTo>
                    <a:pt x="2217559" y="127691"/>
                  </a:lnTo>
                  <a:lnTo>
                    <a:pt x="2128856" y="136090"/>
                  </a:lnTo>
                  <a:lnTo>
                    <a:pt x="2040154" y="144740"/>
                  </a:lnTo>
                  <a:lnTo>
                    <a:pt x="1951452" y="153621"/>
                  </a:lnTo>
                  <a:lnTo>
                    <a:pt x="1862749" y="162715"/>
                  </a:lnTo>
                  <a:lnTo>
                    <a:pt x="1774047" y="172008"/>
                  </a:lnTo>
                  <a:lnTo>
                    <a:pt x="1685344" y="181480"/>
                  </a:lnTo>
                  <a:lnTo>
                    <a:pt x="1596642" y="191119"/>
                  </a:lnTo>
                  <a:lnTo>
                    <a:pt x="1507940" y="200910"/>
                  </a:lnTo>
                  <a:lnTo>
                    <a:pt x="1419237" y="210839"/>
                  </a:lnTo>
                  <a:lnTo>
                    <a:pt x="1330535" y="220896"/>
                  </a:lnTo>
                  <a:lnTo>
                    <a:pt x="1241833" y="231068"/>
                  </a:lnTo>
                  <a:lnTo>
                    <a:pt x="1153130" y="241346"/>
                  </a:lnTo>
                  <a:lnTo>
                    <a:pt x="1064428" y="251722"/>
                  </a:lnTo>
                  <a:lnTo>
                    <a:pt x="975726" y="262186"/>
                  </a:lnTo>
                  <a:lnTo>
                    <a:pt x="887023" y="272732"/>
                  </a:lnTo>
                  <a:lnTo>
                    <a:pt x="798321" y="283353"/>
                  </a:lnTo>
                  <a:lnTo>
                    <a:pt x="709618" y="294042"/>
                  </a:lnTo>
                  <a:lnTo>
                    <a:pt x="620916" y="304795"/>
                  </a:lnTo>
                  <a:lnTo>
                    <a:pt x="532214" y="315605"/>
                  </a:lnTo>
                  <a:lnTo>
                    <a:pt x="443511" y="326469"/>
                  </a:lnTo>
                  <a:lnTo>
                    <a:pt x="354809" y="337383"/>
                  </a:lnTo>
                  <a:lnTo>
                    <a:pt x="266107" y="348342"/>
                  </a:lnTo>
                  <a:lnTo>
                    <a:pt x="177404" y="359343"/>
                  </a:lnTo>
                  <a:lnTo>
                    <a:pt x="88702" y="370384"/>
                  </a:lnTo>
                  <a:lnTo>
                    <a:pt x="0" y="3814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188785"/>
              <a:ext cx="7007487" cy="456451"/>
            </a:xfrm>
            <a:custGeom>
              <a:avLst/>
              <a:pathLst>
                <a:path w="7007487" h="456451">
                  <a:moveTo>
                    <a:pt x="0" y="456451"/>
                  </a:moveTo>
                  <a:lnTo>
                    <a:pt x="88702" y="450673"/>
                  </a:lnTo>
                  <a:lnTo>
                    <a:pt x="177404" y="444895"/>
                  </a:lnTo>
                  <a:lnTo>
                    <a:pt x="266107" y="439117"/>
                  </a:lnTo>
                  <a:lnTo>
                    <a:pt x="354809" y="433339"/>
                  </a:lnTo>
                  <a:lnTo>
                    <a:pt x="443511" y="427561"/>
                  </a:lnTo>
                  <a:lnTo>
                    <a:pt x="532214" y="421784"/>
                  </a:lnTo>
                  <a:lnTo>
                    <a:pt x="620916" y="416006"/>
                  </a:lnTo>
                  <a:lnTo>
                    <a:pt x="709618" y="410228"/>
                  </a:lnTo>
                  <a:lnTo>
                    <a:pt x="798321" y="404450"/>
                  </a:lnTo>
                  <a:lnTo>
                    <a:pt x="887023" y="398672"/>
                  </a:lnTo>
                  <a:lnTo>
                    <a:pt x="975726" y="392894"/>
                  </a:lnTo>
                  <a:lnTo>
                    <a:pt x="1064428" y="387116"/>
                  </a:lnTo>
                  <a:lnTo>
                    <a:pt x="1153130" y="381339"/>
                  </a:lnTo>
                  <a:lnTo>
                    <a:pt x="1241833" y="375561"/>
                  </a:lnTo>
                  <a:lnTo>
                    <a:pt x="1330535" y="369783"/>
                  </a:lnTo>
                  <a:lnTo>
                    <a:pt x="1419237" y="364005"/>
                  </a:lnTo>
                  <a:lnTo>
                    <a:pt x="1507940" y="358227"/>
                  </a:lnTo>
                  <a:lnTo>
                    <a:pt x="1596642" y="352449"/>
                  </a:lnTo>
                  <a:lnTo>
                    <a:pt x="1685344" y="346671"/>
                  </a:lnTo>
                  <a:lnTo>
                    <a:pt x="1774047" y="340893"/>
                  </a:lnTo>
                  <a:lnTo>
                    <a:pt x="1862749" y="335116"/>
                  </a:lnTo>
                  <a:lnTo>
                    <a:pt x="1951452" y="329338"/>
                  </a:lnTo>
                  <a:lnTo>
                    <a:pt x="2040154" y="323560"/>
                  </a:lnTo>
                  <a:lnTo>
                    <a:pt x="2128856" y="317782"/>
                  </a:lnTo>
                  <a:lnTo>
                    <a:pt x="2217559" y="312004"/>
                  </a:lnTo>
                  <a:lnTo>
                    <a:pt x="2306261" y="306226"/>
                  </a:lnTo>
                  <a:lnTo>
                    <a:pt x="2394963" y="300448"/>
                  </a:lnTo>
                  <a:lnTo>
                    <a:pt x="2483666" y="294671"/>
                  </a:lnTo>
                  <a:lnTo>
                    <a:pt x="2572368" y="288893"/>
                  </a:lnTo>
                  <a:lnTo>
                    <a:pt x="2661071" y="283115"/>
                  </a:lnTo>
                  <a:lnTo>
                    <a:pt x="2749773" y="277337"/>
                  </a:lnTo>
                  <a:lnTo>
                    <a:pt x="2838475" y="271559"/>
                  </a:lnTo>
                  <a:lnTo>
                    <a:pt x="2927178" y="265781"/>
                  </a:lnTo>
                  <a:lnTo>
                    <a:pt x="3015880" y="260003"/>
                  </a:lnTo>
                  <a:lnTo>
                    <a:pt x="3104582" y="254226"/>
                  </a:lnTo>
                  <a:lnTo>
                    <a:pt x="3193285" y="248448"/>
                  </a:lnTo>
                  <a:lnTo>
                    <a:pt x="3281987" y="242670"/>
                  </a:lnTo>
                  <a:lnTo>
                    <a:pt x="3370689" y="236892"/>
                  </a:lnTo>
                  <a:lnTo>
                    <a:pt x="3459392" y="231114"/>
                  </a:lnTo>
                  <a:lnTo>
                    <a:pt x="3548094" y="225336"/>
                  </a:lnTo>
                  <a:lnTo>
                    <a:pt x="3636797" y="219558"/>
                  </a:lnTo>
                  <a:lnTo>
                    <a:pt x="3725499" y="213780"/>
                  </a:lnTo>
                  <a:lnTo>
                    <a:pt x="3814201" y="208003"/>
                  </a:lnTo>
                  <a:lnTo>
                    <a:pt x="3902904" y="202225"/>
                  </a:lnTo>
                  <a:lnTo>
                    <a:pt x="3991606" y="196447"/>
                  </a:lnTo>
                  <a:lnTo>
                    <a:pt x="4080308" y="190669"/>
                  </a:lnTo>
                  <a:lnTo>
                    <a:pt x="4169011" y="184891"/>
                  </a:lnTo>
                  <a:lnTo>
                    <a:pt x="4257713" y="179113"/>
                  </a:lnTo>
                  <a:lnTo>
                    <a:pt x="4346416" y="173335"/>
                  </a:lnTo>
                  <a:lnTo>
                    <a:pt x="4435118" y="167558"/>
                  </a:lnTo>
                  <a:lnTo>
                    <a:pt x="4523820" y="161780"/>
                  </a:lnTo>
                  <a:lnTo>
                    <a:pt x="4612523" y="156002"/>
                  </a:lnTo>
                  <a:lnTo>
                    <a:pt x="4701225" y="150224"/>
                  </a:lnTo>
                  <a:lnTo>
                    <a:pt x="4789927" y="144446"/>
                  </a:lnTo>
                  <a:lnTo>
                    <a:pt x="4878630" y="138668"/>
                  </a:lnTo>
                  <a:lnTo>
                    <a:pt x="4967332" y="132890"/>
                  </a:lnTo>
                  <a:lnTo>
                    <a:pt x="5056034" y="127113"/>
                  </a:lnTo>
                  <a:lnTo>
                    <a:pt x="5144737" y="121335"/>
                  </a:lnTo>
                  <a:lnTo>
                    <a:pt x="5233439" y="115557"/>
                  </a:lnTo>
                  <a:lnTo>
                    <a:pt x="5322142" y="109779"/>
                  </a:lnTo>
                  <a:lnTo>
                    <a:pt x="5410844" y="104001"/>
                  </a:lnTo>
                  <a:lnTo>
                    <a:pt x="5499546" y="98223"/>
                  </a:lnTo>
                  <a:lnTo>
                    <a:pt x="5588249" y="92445"/>
                  </a:lnTo>
                  <a:lnTo>
                    <a:pt x="5676951" y="86667"/>
                  </a:lnTo>
                  <a:lnTo>
                    <a:pt x="5765653" y="80890"/>
                  </a:lnTo>
                  <a:lnTo>
                    <a:pt x="5854356" y="75112"/>
                  </a:lnTo>
                  <a:lnTo>
                    <a:pt x="5943058" y="69334"/>
                  </a:lnTo>
                  <a:lnTo>
                    <a:pt x="6031760" y="63556"/>
                  </a:lnTo>
                  <a:lnTo>
                    <a:pt x="6120463" y="57778"/>
                  </a:lnTo>
                  <a:lnTo>
                    <a:pt x="6209165" y="52000"/>
                  </a:lnTo>
                  <a:lnTo>
                    <a:pt x="6297868" y="46222"/>
                  </a:lnTo>
                  <a:lnTo>
                    <a:pt x="6386570" y="40445"/>
                  </a:lnTo>
                  <a:lnTo>
                    <a:pt x="6475272" y="34667"/>
                  </a:lnTo>
                  <a:lnTo>
                    <a:pt x="6563975" y="28889"/>
                  </a:lnTo>
                  <a:lnTo>
                    <a:pt x="6652677" y="23111"/>
                  </a:lnTo>
                  <a:lnTo>
                    <a:pt x="6741379" y="17333"/>
                  </a:lnTo>
                  <a:lnTo>
                    <a:pt x="6830082" y="11555"/>
                  </a:lnTo>
                  <a:lnTo>
                    <a:pt x="6918784" y="5777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50340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216724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93004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64336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35669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69027" y="5927174"/>
              <a:ext cx="388131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DREB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4509"/>
              <a:ext cx="219921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DREB vs 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0.15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483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9397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0312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1226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026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9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485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576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2668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23724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65552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874696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91038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43666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481895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18180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52809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14581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52809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481895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36467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10981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72752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47266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72752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60009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60009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703781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74696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78295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14581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23724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27324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27324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72752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05437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52809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85495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40067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98238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747266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729267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387439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234523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89095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52809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98238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430923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14581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43666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729267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03781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0124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114581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27324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045610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14581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81895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98238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91038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61953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310981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1098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18180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456409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43666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576352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23724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874696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69152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576352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43666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98238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91038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285495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045610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07381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43666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27324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61953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216524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07381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558353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65552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69152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140067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532867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336467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652809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430923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30923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23724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49210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89095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49210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729267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14581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36467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900182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729267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558353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49210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94638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07381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242010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772752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165552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627324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456409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874696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798238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481895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98238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87439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678295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20124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61953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071096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114581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18180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532867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40067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40067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52809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994638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260009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61953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81895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849210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3724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23724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601838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81895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94638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6195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85495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65552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85495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798238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336467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703781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045610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216524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994638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18180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14581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747266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703781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601838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61953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165552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27324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61953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98238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49210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52809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823724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507381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81895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285495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114581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387439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20124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285495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27324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01838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36467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4309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943666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3170707"/>
              <a:ext cx="7007487" cy="594012"/>
            </a:xfrm>
            <a:custGeom>
              <a:avLst/>
              <a:pathLst>
                <a:path w="7007487" h="594012">
                  <a:moveTo>
                    <a:pt x="0" y="0"/>
                  </a:moveTo>
                  <a:lnTo>
                    <a:pt x="88702" y="6334"/>
                  </a:lnTo>
                  <a:lnTo>
                    <a:pt x="177404" y="12640"/>
                  </a:lnTo>
                  <a:lnTo>
                    <a:pt x="266107" y="18918"/>
                  </a:lnTo>
                  <a:lnTo>
                    <a:pt x="354809" y="25165"/>
                  </a:lnTo>
                  <a:lnTo>
                    <a:pt x="443511" y="31378"/>
                  </a:lnTo>
                  <a:lnTo>
                    <a:pt x="532214" y="37556"/>
                  </a:lnTo>
                  <a:lnTo>
                    <a:pt x="620916" y="43696"/>
                  </a:lnTo>
                  <a:lnTo>
                    <a:pt x="709618" y="49795"/>
                  </a:lnTo>
                  <a:lnTo>
                    <a:pt x="798321" y="55850"/>
                  </a:lnTo>
                  <a:lnTo>
                    <a:pt x="887023" y="61859"/>
                  </a:lnTo>
                  <a:lnTo>
                    <a:pt x="975726" y="67816"/>
                  </a:lnTo>
                  <a:lnTo>
                    <a:pt x="1064428" y="73720"/>
                  </a:lnTo>
                  <a:lnTo>
                    <a:pt x="1153130" y="79565"/>
                  </a:lnTo>
                  <a:lnTo>
                    <a:pt x="1241833" y="85348"/>
                  </a:lnTo>
                  <a:lnTo>
                    <a:pt x="1330535" y="91062"/>
                  </a:lnTo>
                  <a:lnTo>
                    <a:pt x="1419237" y="96703"/>
                  </a:lnTo>
                  <a:lnTo>
                    <a:pt x="1507940" y="102266"/>
                  </a:lnTo>
                  <a:lnTo>
                    <a:pt x="1596642" y="107742"/>
                  </a:lnTo>
                  <a:lnTo>
                    <a:pt x="1685344" y="113127"/>
                  </a:lnTo>
                  <a:lnTo>
                    <a:pt x="1774047" y="118412"/>
                  </a:lnTo>
                  <a:lnTo>
                    <a:pt x="1862749" y="123590"/>
                  </a:lnTo>
                  <a:lnTo>
                    <a:pt x="1951452" y="128652"/>
                  </a:lnTo>
                  <a:lnTo>
                    <a:pt x="2040154" y="133588"/>
                  </a:lnTo>
                  <a:lnTo>
                    <a:pt x="2128856" y="138390"/>
                  </a:lnTo>
                  <a:lnTo>
                    <a:pt x="2217559" y="143047"/>
                  </a:lnTo>
                  <a:lnTo>
                    <a:pt x="2306261" y="147547"/>
                  </a:lnTo>
                  <a:lnTo>
                    <a:pt x="2394963" y="151881"/>
                  </a:lnTo>
                  <a:lnTo>
                    <a:pt x="2483666" y="156036"/>
                  </a:lnTo>
                  <a:lnTo>
                    <a:pt x="2572368" y="160001"/>
                  </a:lnTo>
                  <a:lnTo>
                    <a:pt x="2661071" y="163763"/>
                  </a:lnTo>
                  <a:lnTo>
                    <a:pt x="2749773" y="167313"/>
                  </a:lnTo>
                  <a:lnTo>
                    <a:pt x="2838475" y="170637"/>
                  </a:lnTo>
                  <a:lnTo>
                    <a:pt x="2927178" y="173727"/>
                  </a:lnTo>
                  <a:lnTo>
                    <a:pt x="3015880" y="176573"/>
                  </a:lnTo>
                  <a:lnTo>
                    <a:pt x="3104582" y="179168"/>
                  </a:lnTo>
                  <a:lnTo>
                    <a:pt x="3193285" y="181504"/>
                  </a:lnTo>
                  <a:lnTo>
                    <a:pt x="3281987" y="183577"/>
                  </a:lnTo>
                  <a:lnTo>
                    <a:pt x="3370689" y="185385"/>
                  </a:lnTo>
                  <a:lnTo>
                    <a:pt x="3459392" y="186926"/>
                  </a:lnTo>
                  <a:lnTo>
                    <a:pt x="3548094" y="188204"/>
                  </a:lnTo>
                  <a:lnTo>
                    <a:pt x="3636797" y="189221"/>
                  </a:lnTo>
                  <a:lnTo>
                    <a:pt x="3725499" y="189983"/>
                  </a:lnTo>
                  <a:lnTo>
                    <a:pt x="3814201" y="190497"/>
                  </a:lnTo>
                  <a:lnTo>
                    <a:pt x="3902904" y="190771"/>
                  </a:lnTo>
                  <a:lnTo>
                    <a:pt x="3991606" y="190816"/>
                  </a:lnTo>
                  <a:lnTo>
                    <a:pt x="4080308" y="190642"/>
                  </a:lnTo>
                  <a:lnTo>
                    <a:pt x="4169011" y="190261"/>
                  </a:lnTo>
                  <a:lnTo>
                    <a:pt x="4257713" y="189683"/>
                  </a:lnTo>
                  <a:lnTo>
                    <a:pt x="4346416" y="188922"/>
                  </a:lnTo>
                  <a:lnTo>
                    <a:pt x="4435118" y="187987"/>
                  </a:lnTo>
                  <a:lnTo>
                    <a:pt x="4523820" y="186892"/>
                  </a:lnTo>
                  <a:lnTo>
                    <a:pt x="4612523" y="185646"/>
                  </a:lnTo>
                  <a:lnTo>
                    <a:pt x="4701225" y="184260"/>
                  </a:lnTo>
                  <a:lnTo>
                    <a:pt x="4789927" y="182745"/>
                  </a:lnTo>
                  <a:lnTo>
                    <a:pt x="4878630" y="181109"/>
                  </a:lnTo>
                  <a:lnTo>
                    <a:pt x="4967332" y="179362"/>
                  </a:lnTo>
                  <a:lnTo>
                    <a:pt x="5056034" y="177511"/>
                  </a:lnTo>
                  <a:lnTo>
                    <a:pt x="5144737" y="175565"/>
                  </a:lnTo>
                  <a:lnTo>
                    <a:pt x="5233439" y="173530"/>
                  </a:lnTo>
                  <a:lnTo>
                    <a:pt x="5322142" y="171413"/>
                  </a:lnTo>
                  <a:lnTo>
                    <a:pt x="5410844" y="169221"/>
                  </a:lnTo>
                  <a:lnTo>
                    <a:pt x="5499546" y="166957"/>
                  </a:lnTo>
                  <a:lnTo>
                    <a:pt x="5588249" y="164629"/>
                  </a:lnTo>
                  <a:lnTo>
                    <a:pt x="5676951" y="162240"/>
                  </a:lnTo>
                  <a:lnTo>
                    <a:pt x="5765653" y="159795"/>
                  </a:lnTo>
                  <a:lnTo>
                    <a:pt x="5854356" y="157297"/>
                  </a:lnTo>
                  <a:lnTo>
                    <a:pt x="5943058" y="154751"/>
                  </a:lnTo>
                  <a:lnTo>
                    <a:pt x="6031760" y="152160"/>
                  </a:lnTo>
                  <a:lnTo>
                    <a:pt x="6120463" y="149527"/>
                  </a:lnTo>
                  <a:lnTo>
                    <a:pt x="6209165" y="146854"/>
                  </a:lnTo>
                  <a:lnTo>
                    <a:pt x="6297868" y="144144"/>
                  </a:lnTo>
                  <a:lnTo>
                    <a:pt x="6386570" y="141400"/>
                  </a:lnTo>
                  <a:lnTo>
                    <a:pt x="6475272" y="138624"/>
                  </a:lnTo>
                  <a:lnTo>
                    <a:pt x="6563975" y="135819"/>
                  </a:lnTo>
                  <a:lnTo>
                    <a:pt x="6652677" y="132984"/>
                  </a:lnTo>
                  <a:lnTo>
                    <a:pt x="6741379" y="130124"/>
                  </a:lnTo>
                  <a:lnTo>
                    <a:pt x="6830082" y="127238"/>
                  </a:lnTo>
                  <a:lnTo>
                    <a:pt x="6918784" y="124330"/>
                  </a:lnTo>
                  <a:lnTo>
                    <a:pt x="7007487" y="121399"/>
                  </a:lnTo>
                  <a:lnTo>
                    <a:pt x="7007487" y="594012"/>
                  </a:lnTo>
                  <a:lnTo>
                    <a:pt x="6918784" y="587594"/>
                  </a:lnTo>
                  <a:lnTo>
                    <a:pt x="6830082" y="581199"/>
                  </a:lnTo>
                  <a:lnTo>
                    <a:pt x="6741379" y="574826"/>
                  </a:lnTo>
                  <a:lnTo>
                    <a:pt x="6652677" y="568479"/>
                  </a:lnTo>
                  <a:lnTo>
                    <a:pt x="6563975" y="562158"/>
                  </a:lnTo>
                  <a:lnTo>
                    <a:pt x="6475272" y="555865"/>
                  </a:lnTo>
                  <a:lnTo>
                    <a:pt x="6386570" y="549602"/>
                  </a:lnTo>
                  <a:lnTo>
                    <a:pt x="6297868" y="543371"/>
                  </a:lnTo>
                  <a:lnTo>
                    <a:pt x="6209165" y="537174"/>
                  </a:lnTo>
                  <a:lnTo>
                    <a:pt x="6120463" y="531015"/>
                  </a:lnTo>
                  <a:lnTo>
                    <a:pt x="6031760" y="524894"/>
                  </a:lnTo>
                  <a:lnTo>
                    <a:pt x="5943058" y="518816"/>
                  </a:lnTo>
                  <a:lnTo>
                    <a:pt x="5854356" y="512783"/>
                  </a:lnTo>
                  <a:lnTo>
                    <a:pt x="5765653" y="506798"/>
                  </a:lnTo>
                  <a:lnTo>
                    <a:pt x="5676951" y="500866"/>
                  </a:lnTo>
                  <a:lnTo>
                    <a:pt x="5588249" y="494990"/>
                  </a:lnTo>
                  <a:lnTo>
                    <a:pt x="5499546" y="489175"/>
                  </a:lnTo>
                  <a:lnTo>
                    <a:pt x="5410844" y="483425"/>
                  </a:lnTo>
                  <a:lnTo>
                    <a:pt x="5322142" y="477745"/>
                  </a:lnTo>
                  <a:lnTo>
                    <a:pt x="5233439" y="472141"/>
                  </a:lnTo>
                  <a:lnTo>
                    <a:pt x="5144737" y="466619"/>
                  </a:lnTo>
                  <a:lnTo>
                    <a:pt x="5056034" y="461186"/>
                  </a:lnTo>
                  <a:lnTo>
                    <a:pt x="4967332" y="455849"/>
                  </a:lnTo>
                  <a:lnTo>
                    <a:pt x="4878630" y="450614"/>
                  </a:lnTo>
                  <a:lnTo>
                    <a:pt x="4789927" y="445492"/>
                  </a:lnTo>
                  <a:lnTo>
                    <a:pt x="4701225" y="440489"/>
                  </a:lnTo>
                  <a:lnTo>
                    <a:pt x="4612523" y="435617"/>
                  </a:lnTo>
                  <a:lnTo>
                    <a:pt x="4523820" y="430884"/>
                  </a:lnTo>
                  <a:lnTo>
                    <a:pt x="4435118" y="426301"/>
                  </a:lnTo>
                  <a:lnTo>
                    <a:pt x="4346416" y="421880"/>
                  </a:lnTo>
                  <a:lnTo>
                    <a:pt x="4257713" y="417631"/>
                  </a:lnTo>
                  <a:lnTo>
                    <a:pt x="4169011" y="413567"/>
                  </a:lnTo>
                  <a:lnTo>
                    <a:pt x="4080308" y="409698"/>
                  </a:lnTo>
                  <a:lnTo>
                    <a:pt x="3991606" y="406037"/>
                  </a:lnTo>
                  <a:lnTo>
                    <a:pt x="3902904" y="402595"/>
                  </a:lnTo>
                  <a:lnTo>
                    <a:pt x="3814201" y="399383"/>
                  </a:lnTo>
                  <a:lnTo>
                    <a:pt x="3725499" y="396410"/>
                  </a:lnTo>
                  <a:lnTo>
                    <a:pt x="3636797" y="393685"/>
                  </a:lnTo>
                  <a:lnTo>
                    <a:pt x="3548094" y="391215"/>
                  </a:lnTo>
                  <a:lnTo>
                    <a:pt x="3459392" y="389005"/>
                  </a:lnTo>
                  <a:lnTo>
                    <a:pt x="3370689" y="387060"/>
                  </a:lnTo>
                  <a:lnTo>
                    <a:pt x="3281987" y="385381"/>
                  </a:lnTo>
                  <a:lnTo>
                    <a:pt x="3193285" y="383967"/>
                  </a:lnTo>
                  <a:lnTo>
                    <a:pt x="3104582" y="382816"/>
                  </a:lnTo>
                  <a:lnTo>
                    <a:pt x="3015880" y="381923"/>
                  </a:lnTo>
                  <a:lnTo>
                    <a:pt x="2927178" y="381283"/>
                  </a:lnTo>
                  <a:lnTo>
                    <a:pt x="2838475" y="380886"/>
                  </a:lnTo>
                  <a:lnTo>
                    <a:pt x="2749773" y="380723"/>
                  </a:lnTo>
                  <a:lnTo>
                    <a:pt x="2661071" y="380786"/>
                  </a:lnTo>
                  <a:lnTo>
                    <a:pt x="2572368" y="381061"/>
                  </a:lnTo>
                  <a:lnTo>
                    <a:pt x="2483666" y="381539"/>
                  </a:lnTo>
                  <a:lnTo>
                    <a:pt x="2394963" y="382207"/>
                  </a:lnTo>
                  <a:lnTo>
                    <a:pt x="2306261" y="383054"/>
                  </a:lnTo>
                  <a:lnTo>
                    <a:pt x="2217559" y="384067"/>
                  </a:lnTo>
                  <a:lnTo>
                    <a:pt x="2128856" y="385237"/>
                  </a:lnTo>
                  <a:lnTo>
                    <a:pt x="2040154" y="386552"/>
                  </a:lnTo>
                  <a:lnTo>
                    <a:pt x="1951452" y="388001"/>
                  </a:lnTo>
                  <a:lnTo>
                    <a:pt x="1862749" y="389576"/>
                  </a:lnTo>
                  <a:lnTo>
                    <a:pt x="1774047" y="391267"/>
                  </a:lnTo>
                  <a:lnTo>
                    <a:pt x="1685344" y="393065"/>
                  </a:lnTo>
                  <a:lnTo>
                    <a:pt x="1596642" y="394963"/>
                  </a:lnTo>
                  <a:lnTo>
                    <a:pt x="1507940" y="396953"/>
                  </a:lnTo>
                  <a:lnTo>
                    <a:pt x="1419237" y="399028"/>
                  </a:lnTo>
                  <a:lnTo>
                    <a:pt x="1330535" y="401182"/>
                  </a:lnTo>
                  <a:lnTo>
                    <a:pt x="1241833" y="403410"/>
                  </a:lnTo>
                  <a:lnTo>
                    <a:pt x="1153130" y="405705"/>
                  </a:lnTo>
                  <a:lnTo>
                    <a:pt x="1064428" y="408063"/>
                  </a:lnTo>
                  <a:lnTo>
                    <a:pt x="975726" y="410480"/>
                  </a:lnTo>
                  <a:lnTo>
                    <a:pt x="887023" y="412951"/>
                  </a:lnTo>
                  <a:lnTo>
                    <a:pt x="798321" y="415472"/>
                  </a:lnTo>
                  <a:lnTo>
                    <a:pt x="709618" y="418041"/>
                  </a:lnTo>
                  <a:lnTo>
                    <a:pt x="620916" y="420653"/>
                  </a:lnTo>
                  <a:lnTo>
                    <a:pt x="532214" y="423305"/>
                  </a:lnTo>
                  <a:lnTo>
                    <a:pt x="443511" y="425996"/>
                  </a:lnTo>
                  <a:lnTo>
                    <a:pt x="354809" y="428723"/>
                  </a:lnTo>
                  <a:lnTo>
                    <a:pt x="266107" y="431482"/>
                  </a:lnTo>
                  <a:lnTo>
                    <a:pt x="177404" y="434273"/>
                  </a:lnTo>
                  <a:lnTo>
                    <a:pt x="88702" y="437093"/>
                  </a:lnTo>
                  <a:lnTo>
                    <a:pt x="0" y="43994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170707"/>
              <a:ext cx="7007487" cy="190816"/>
            </a:xfrm>
            <a:custGeom>
              <a:avLst/>
              <a:pathLst>
                <a:path w="7007487" h="190816">
                  <a:moveTo>
                    <a:pt x="0" y="0"/>
                  </a:moveTo>
                  <a:lnTo>
                    <a:pt x="88702" y="6334"/>
                  </a:lnTo>
                  <a:lnTo>
                    <a:pt x="177404" y="12640"/>
                  </a:lnTo>
                  <a:lnTo>
                    <a:pt x="266107" y="18918"/>
                  </a:lnTo>
                  <a:lnTo>
                    <a:pt x="354809" y="25165"/>
                  </a:lnTo>
                  <a:lnTo>
                    <a:pt x="443511" y="31378"/>
                  </a:lnTo>
                  <a:lnTo>
                    <a:pt x="532214" y="37556"/>
                  </a:lnTo>
                  <a:lnTo>
                    <a:pt x="620916" y="43696"/>
                  </a:lnTo>
                  <a:lnTo>
                    <a:pt x="709618" y="49795"/>
                  </a:lnTo>
                  <a:lnTo>
                    <a:pt x="798321" y="55850"/>
                  </a:lnTo>
                  <a:lnTo>
                    <a:pt x="887023" y="61859"/>
                  </a:lnTo>
                  <a:lnTo>
                    <a:pt x="975726" y="67816"/>
                  </a:lnTo>
                  <a:lnTo>
                    <a:pt x="1064428" y="73720"/>
                  </a:lnTo>
                  <a:lnTo>
                    <a:pt x="1153130" y="79565"/>
                  </a:lnTo>
                  <a:lnTo>
                    <a:pt x="1241833" y="85348"/>
                  </a:lnTo>
                  <a:lnTo>
                    <a:pt x="1330535" y="91062"/>
                  </a:lnTo>
                  <a:lnTo>
                    <a:pt x="1419237" y="96703"/>
                  </a:lnTo>
                  <a:lnTo>
                    <a:pt x="1507940" y="102266"/>
                  </a:lnTo>
                  <a:lnTo>
                    <a:pt x="1596642" y="107742"/>
                  </a:lnTo>
                  <a:lnTo>
                    <a:pt x="1685344" y="113127"/>
                  </a:lnTo>
                  <a:lnTo>
                    <a:pt x="1774047" y="118412"/>
                  </a:lnTo>
                  <a:lnTo>
                    <a:pt x="1862749" y="123590"/>
                  </a:lnTo>
                  <a:lnTo>
                    <a:pt x="1951452" y="128652"/>
                  </a:lnTo>
                  <a:lnTo>
                    <a:pt x="2040154" y="133588"/>
                  </a:lnTo>
                  <a:lnTo>
                    <a:pt x="2128856" y="138390"/>
                  </a:lnTo>
                  <a:lnTo>
                    <a:pt x="2217559" y="143047"/>
                  </a:lnTo>
                  <a:lnTo>
                    <a:pt x="2306261" y="147547"/>
                  </a:lnTo>
                  <a:lnTo>
                    <a:pt x="2394963" y="151881"/>
                  </a:lnTo>
                  <a:lnTo>
                    <a:pt x="2483666" y="156036"/>
                  </a:lnTo>
                  <a:lnTo>
                    <a:pt x="2572368" y="160001"/>
                  </a:lnTo>
                  <a:lnTo>
                    <a:pt x="2661071" y="163763"/>
                  </a:lnTo>
                  <a:lnTo>
                    <a:pt x="2749773" y="167313"/>
                  </a:lnTo>
                  <a:lnTo>
                    <a:pt x="2838475" y="170637"/>
                  </a:lnTo>
                  <a:lnTo>
                    <a:pt x="2927178" y="173727"/>
                  </a:lnTo>
                  <a:lnTo>
                    <a:pt x="3015880" y="176573"/>
                  </a:lnTo>
                  <a:lnTo>
                    <a:pt x="3104582" y="179168"/>
                  </a:lnTo>
                  <a:lnTo>
                    <a:pt x="3193285" y="181504"/>
                  </a:lnTo>
                  <a:lnTo>
                    <a:pt x="3281987" y="183577"/>
                  </a:lnTo>
                  <a:lnTo>
                    <a:pt x="3370689" y="185385"/>
                  </a:lnTo>
                  <a:lnTo>
                    <a:pt x="3459392" y="186926"/>
                  </a:lnTo>
                  <a:lnTo>
                    <a:pt x="3548094" y="188204"/>
                  </a:lnTo>
                  <a:lnTo>
                    <a:pt x="3636797" y="189221"/>
                  </a:lnTo>
                  <a:lnTo>
                    <a:pt x="3725499" y="189983"/>
                  </a:lnTo>
                  <a:lnTo>
                    <a:pt x="3814201" y="190497"/>
                  </a:lnTo>
                  <a:lnTo>
                    <a:pt x="3902904" y="190771"/>
                  </a:lnTo>
                  <a:lnTo>
                    <a:pt x="3991606" y="190816"/>
                  </a:lnTo>
                  <a:lnTo>
                    <a:pt x="4080308" y="190642"/>
                  </a:lnTo>
                  <a:lnTo>
                    <a:pt x="4169011" y="190261"/>
                  </a:lnTo>
                  <a:lnTo>
                    <a:pt x="4257713" y="189683"/>
                  </a:lnTo>
                  <a:lnTo>
                    <a:pt x="4346416" y="188922"/>
                  </a:lnTo>
                  <a:lnTo>
                    <a:pt x="4435118" y="187987"/>
                  </a:lnTo>
                  <a:lnTo>
                    <a:pt x="4523820" y="186892"/>
                  </a:lnTo>
                  <a:lnTo>
                    <a:pt x="4612523" y="185646"/>
                  </a:lnTo>
                  <a:lnTo>
                    <a:pt x="4701225" y="184260"/>
                  </a:lnTo>
                  <a:lnTo>
                    <a:pt x="4789927" y="182745"/>
                  </a:lnTo>
                  <a:lnTo>
                    <a:pt x="4878630" y="181109"/>
                  </a:lnTo>
                  <a:lnTo>
                    <a:pt x="4967332" y="179362"/>
                  </a:lnTo>
                  <a:lnTo>
                    <a:pt x="5056034" y="177511"/>
                  </a:lnTo>
                  <a:lnTo>
                    <a:pt x="5144737" y="175565"/>
                  </a:lnTo>
                  <a:lnTo>
                    <a:pt x="5233439" y="173530"/>
                  </a:lnTo>
                  <a:lnTo>
                    <a:pt x="5322142" y="171413"/>
                  </a:lnTo>
                  <a:lnTo>
                    <a:pt x="5410844" y="169221"/>
                  </a:lnTo>
                  <a:lnTo>
                    <a:pt x="5499546" y="166957"/>
                  </a:lnTo>
                  <a:lnTo>
                    <a:pt x="5588249" y="164629"/>
                  </a:lnTo>
                  <a:lnTo>
                    <a:pt x="5676951" y="162240"/>
                  </a:lnTo>
                  <a:lnTo>
                    <a:pt x="5765653" y="159795"/>
                  </a:lnTo>
                  <a:lnTo>
                    <a:pt x="5854356" y="157297"/>
                  </a:lnTo>
                  <a:lnTo>
                    <a:pt x="5943058" y="154751"/>
                  </a:lnTo>
                  <a:lnTo>
                    <a:pt x="6031760" y="152160"/>
                  </a:lnTo>
                  <a:lnTo>
                    <a:pt x="6120463" y="149527"/>
                  </a:lnTo>
                  <a:lnTo>
                    <a:pt x="6209165" y="146854"/>
                  </a:lnTo>
                  <a:lnTo>
                    <a:pt x="6297868" y="144144"/>
                  </a:lnTo>
                  <a:lnTo>
                    <a:pt x="6386570" y="141400"/>
                  </a:lnTo>
                  <a:lnTo>
                    <a:pt x="6475272" y="138624"/>
                  </a:lnTo>
                  <a:lnTo>
                    <a:pt x="6563975" y="135819"/>
                  </a:lnTo>
                  <a:lnTo>
                    <a:pt x="6652677" y="132984"/>
                  </a:lnTo>
                  <a:lnTo>
                    <a:pt x="6741379" y="130124"/>
                  </a:lnTo>
                  <a:lnTo>
                    <a:pt x="6830082" y="127238"/>
                  </a:lnTo>
                  <a:lnTo>
                    <a:pt x="6918784" y="124330"/>
                  </a:lnTo>
                  <a:lnTo>
                    <a:pt x="7007487" y="1213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551431"/>
              <a:ext cx="7007487" cy="213288"/>
            </a:xfrm>
            <a:custGeom>
              <a:avLst/>
              <a:pathLst>
                <a:path w="7007487" h="213288">
                  <a:moveTo>
                    <a:pt x="7007487" y="213288"/>
                  </a:moveTo>
                  <a:lnTo>
                    <a:pt x="6918784" y="206871"/>
                  </a:lnTo>
                  <a:lnTo>
                    <a:pt x="6830082" y="200475"/>
                  </a:lnTo>
                  <a:lnTo>
                    <a:pt x="6741379" y="194103"/>
                  </a:lnTo>
                  <a:lnTo>
                    <a:pt x="6652677" y="187755"/>
                  </a:lnTo>
                  <a:lnTo>
                    <a:pt x="6563975" y="181434"/>
                  </a:lnTo>
                  <a:lnTo>
                    <a:pt x="6475272" y="175141"/>
                  </a:lnTo>
                  <a:lnTo>
                    <a:pt x="6386570" y="168878"/>
                  </a:lnTo>
                  <a:lnTo>
                    <a:pt x="6297868" y="162647"/>
                  </a:lnTo>
                  <a:lnTo>
                    <a:pt x="6209165" y="156451"/>
                  </a:lnTo>
                  <a:lnTo>
                    <a:pt x="6120463" y="150291"/>
                  </a:lnTo>
                  <a:lnTo>
                    <a:pt x="6031760" y="144170"/>
                  </a:lnTo>
                  <a:lnTo>
                    <a:pt x="5943058" y="138092"/>
                  </a:lnTo>
                  <a:lnTo>
                    <a:pt x="5854356" y="132059"/>
                  </a:lnTo>
                  <a:lnTo>
                    <a:pt x="5765653" y="126075"/>
                  </a:lnTo>
                  <a:lnTo>
                    <a:pt x="5676951" y="120142"/>
                  </a:lnTo>
                  <a:lnTo>
                    <a:pt x="5588249" y="114266"/>
                  </a:lnTo>
                  <a:lnTo>
                    <a:pt x="5499546" y="108451"/>
                  </a:lnTo>
                  <a:lnTo>
                    <a:pt x="5410844" y="102701"/>
                  </a:lnTo>
                  <a:lnTo>
                    <a:pt x="5322142" y="97021"/>
                  </a:lnTo>
                  <a:lnTo>
                    <a:pt x="5233439" y="91417"/>
                  </a:lnTo>
                  <a:lnTo>
                    <a:pt x="5144737" y="85896"/>
                  </a:lnTo>
                  <a:lnTo>
                    <a:pt x="5056034" y="80462"/>
                  </a:lnTo>
                  <a:lnTo>
                    <a:pt x="4967332" y="75125"/>
                  </a:lnTo>
                  <a:lnTo>
                    <a:pt x="4878630" y="69891"/>
                  </a:lnTo>
                  <a:lnTo>
                    <a:pt x="4789927" y="64768"/>
                  </a:lnTo>
                  <a:lnTo>
                    <a:pt x="4701225" y="59765"/>
                  </a:lnTo>
                  <a:lnTo>
                    <a:pt x="4612523" y="54893"/>
                  </a:lnTo>
                  <a:lnTo>
                    <a:pt x="4523820" y="50160"/>
                  </a:lnTo>
                  <a:lnTo>
                    <a:pt x="4435118" y="45577"/>
                  </a:lnTo>
                  <a:lnTo>
                    <a:pt x="4346416" y="41156"/>
                  </a:lnTo>
                  <a:lnTo>
                    <a:pt x="4257713" y="36907"/>
                  </a:lnTo>
                  <a:lnTo>
                    <a:pt x="4169011" y="32843"/>
                  </a:lnTo>
                  <a:lnTo>
                    <a:pt x="4080308" y="28974"/>
                  </a:lnTo>
                  <a:lnTo>
                    <a:pt x="3991606" y="25314"/>
                  </a:lnTo>
                  <a:lnTo>
                    <a:pt x="3902904" y="21872"/>
                  </a:lnTo>
                  <a:lnTo>
                    <a:pt x="3814201" y="18659"/>
                  </a:lnTo>
                  <a:lnTo>
                    <a:pt x="3725499" y="15686"/>
                  </a:lnTo>
                  <a:lnTo>
                    <a:pt x="3636797" y="12961"/>
                  </a:lnTo>
                  <a:lnTo>
                    <a:pt x="3548094" y="10491"/>
                  </a:lnTo>
                  <a:lnTo>
                    <a:pt x="3459392" y="8281"/>
                  </a:lnTo>
                  <a:lnTo>
                    <a:pt x="3370689" y="6336"/>
                  </a:lnTo>
                  <a:lnTo>
                    <a:pt x="3281987" y="4657"/>
                  </a:lnTo>
                  <a:lnTo>
                    <a:pt x="3193285" y="3243"/>
                  </a:lnTo>
                  <a:lnTo>
                    <a:pt x="3104582" y="2092"/>
                  </a:lnTo>
                  <a:lnTo>
                    <a:pt x="3015880" y="1200"/>
                  </a:lnTo>
                  <a:lnTo>
                    <a:pt x="2927178" y="559"/>
                  </a:lnTo>
                  <a:lnTo>
                    <a:pt x="2838475" y="162"/>
                  </a:lnTo>
                  <a:lnTo>
                    <a:pt x="2749773" y="0"/>
                  </a:lnTo>
                  <a:lnTo>
                    <a:pt x="2661071" y="62"/>
                  </a:lnTo>
                  <a:lnTo>
                    <a:pt x="2572368" y="337"/>
                  </a:lnTo>
                  <a:lnTo>
                    <a:pt x="2483666" y="815"/>
                  </a:lnTo>
                  <a:lnTo>
                    <a:pt x="2394963" y="1483"/>
                  </a:lnTo>
                  <a:lnTo>
                    <a:pt x="2306261" y="2330"/>
                  </a:lnTo>
                  <a:lnTo>
                    <a:pt x="2217559" y="3343"/>
                  </a:lnTo>
                  <a:lnTo>
                    <a:pt x="2128856" y="4513"/>
                  </a:lnTo>
                  <a:lnTo>
                    <a:pt x="2040154" y="5828"/>
                  </a:lnTo>
                  <a:lnTo>
                    <a:pt x="1951452" y="7277"/>
                  </a:lnTo>
                  <a:lnTo>
                    <a:pt x="1862749" y="8852"/>
                  </a:lnTo>
                  <a:lnTo>
                    <a:pt x="1774047" y="10543"/>
                  </a:lnTo>
                  <a:lnTo>
                    <a:pt x="1685344" y="12341"/>
                  </a:lnTo>
                  <a:lnTo>
                    <a:pt x="1596642" y="14239"/>
                  </a:lnTo>
                  <a:lnTo>
                    <a:pt x="1507940" y="16229"/>
                  </a:lnTo>
                  <a:lnTo>
                    <a:pt x="1419237" y="18304"/>
                  </a:lnTo>
                  <a:lnTo>
                    <a:pt x="1330535" y="20458"/>
                  </a:lnTo>
                  <a:lnTo>
                    <a:pt x="1241833" y="22686"/>
                  </a:lnTo>
                  <a:lnTo>
                    <a:pt x="1153130" y="24981"/>
                  </a:lnTo>
                  <a:lnTo>
                    <a:pt x="1064428" y="27339"/>
                  </a:lnTo>
                  <a:lnTo>
                    <a:pt x="975726" y="29756"/>
                  </a:lnTo>
                  <a:lnTo>
                    <a:pt x="887023" y="32227"/>
                  </a:lnTo>
                  <a:lnTo>
                    <a:pt x="798321" y="34748"/>
                  </a:lnTo>
                  <a:lnTo>
                    <a:pt x="709618" y="37317"/>
                  </a:lnTo>
                  <a:lnTo>
                    <a:pt x="620916" y="39929"/>
                  </a:lnTo>
                  <a:lnTo>
                    <a:pt x="532214" y="42582"/>
                  </a:lnTo>
                  <a:lnTo>
                    <a:pt x="443511" y="45272"/>
                  </a:lnTo>
                  <a:lnTo>
                    <a:pt x="354809" y="47999"/>
                  </a:lnTo>
                  <a:lnTo>
                    <a:pt x="266107" y="50758"/>
                  </a:lnTo>
                  <a:lnTo>
                    <a:pt x="177404" y="53549"/>
                  </a:lnTo>
                  <a:lnTo>
                    <a:pt x="88702" y="56369"/>
                  </a:lnTo>
                  <a:lnTo>
                    <a:pt x="0" y="592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390677"/>
              <a:ext cx="7007487" cy="137735"/>
            </a:xfrm>
            <a:custGeom>
              <a:avLst/>
              <a:pathLst>
                <a:path w="7007487" h="137735">
                  <a:moveTo>
                    <a:pt x="0" y="0"/>
                  </a:moveTo>
                  <a:lnTo>
                    <a:pt x="88702" y="1743"/>
                  </a:lnTo>
                  <a:lnTo>
                    <a:pt x="177404" y="3486"/>
                  </a:lnTo>
                  <a:lnTo>
                    <a:pt x="266107" y="5230"/>
                  </a:lnTo>
                  <a:lnTo>
                    <a:pt x="354809" y="6973"/>
                  </a:lnTo>
                  <a:lnTo>
                    <a:pt x="443511" y="8717"/>
                  </a:lnTo>
                  <a:lnTo>
                    <a:pt x="532214" y="10460"/>
                  </a:lnTo>
                  <a:lnTo>
                    <a:pt x="620916" y="12204"/>
                  </a:lnTo>
                  <a:lnTo>
                    <a:pt x="709618" y="13947"/>
                  </a:lnTo>
                  <a:lnTo>
                    <a:pt x="798321" y="15691"/>
                  </a:lnTo>
                  <a:lnTo>
                    <a:pt x="887023" y="17434"/>
                  </a:lnTo>
                  <a:lnTo>
                    <a:pt x="975726" y="19178"/>
                  </a:lnTo>
                  <a:lnTo>
                    <a:pt x="1064428" y="20921"/>
                  </a:lnTo>
                  <a:lnTo>
                    <a:pt x="1153130" y="22665"/>
                  </a:lnTo>
                  <a:lnTo>
                    <a:pt x="1241833" y="24408"/>
                  </a:lnTo>
                  <a:lnTo>
                    <a:pt x="1330535" y="26152"/>
                  </a:lnTo>
                  <a:lnTo>
                    <a:pt x="1419237" y="27895"/>
                  </a:lnTo>
                  <a:lnTo>
                    <a:pt x="1507940" y="29639"/>
                  </a:lnTo>
                  <a:lnTo>
                    <a:pt x="1596642" y="31382"/>
                  </a:lnTo>
                  <a:lnTo>
                    <a:pt x="1685344" y="33126"/>
                  </a:lnTo>
                  <a:lnTo>
                    <a:pt x="1774047" y="34869"/>
                  </a:lnTo>
                  <a:lnTo>
                    <a:pt x="1862749" y="36613"/>
                  </a:lnTo>
                  <a:lnTo>
                    <a:pt x="1951452" y="38356"/>
                  </a:lnTo>
                  <a:lnTo>
                    <a:pt x="2040154" y="40100"/>
                  </a:lnTo>
                  <a:lnTo>
                    <a:pt x="2128856" y="41843"/>
                  </a:lnTo>
                  <a:lnTo>
                    <a:pt x="2217559" y="43587"/>
                  </a:lnTo>
                  <a:lnTo>
                    <a:pt x="2306261" y="45330"/>
                  </a:lnTo>
                  <a:lnTo>
                    <a:pt x="2394963" y="47074"/>
                  </a:lnTo>
                  <a:lnTo>
                    <a:pt x="2483666" y="48817"/>
                  </a:lnTo>
                  <a:lnTo>
                    <a:pt x="2572368" y="50561"/>
                  </a:lnTo>
                  <a:lnTo>
                    <a:pt x="2661071" y="52304"/>
                  </a:lnTo>
                  <a:lnTo>
                    <a:pt x="2749773" y="54048"/>
                  </a:lnTo>
                  <a:lnTo>
                    <a:pt x="2838475" y="55791"/>
                  </a:lnTo>
                  <a:lnTo>
                    <a:pt x="2927178" y="57535"/>
                  </a:lnTo>
                  <a:lnTo>
                    <a:pt x="3015880" y="59278"/>
                  </a:lnTo>
                  <a:lnTo>
                    <a:pt x="3104582" y="61022"/>
                  </a:lnTo>
                  <a:lnTo>
                    <a:pt x="3193285" y="62765"/>
                  </a:lnTo>
                  <a:lnTo>
                    <a:pt x="3281987" y="64509"/>
                  </a:lnTo>
                  <a:lnTo>
                    <a:pt x="3370689" y="66252"/>
                  </a:lnTo>
                  <a:lnTo>
                    <a:pt x="3459392" y="67996"/>
                  </a:lnTo>
                  <a:lnTo>
                    <a:pt x="3548094" y="69739"/>
                  </a:lnTo>
                  <a:lnTo>
                    <a:pt x="3636797" y="71483"/>
                  </a:lnTo>
                  <a:lnTo>
                    <a:pt x="3725499" y="73226"/>
                  </a:lnTo>
                  <a:lnTo>
                    <a:pt x="3814201" y="74970"/>
                  </a:lnTo>
                  <a:lnTo>
                    <a:pt x="3902904" y="76713"/>
                  </a:lnTo>
                  <a:lnTo>
                    <a:pt x="3991606" y="78457"/>
                  </a:lnTo>
                  <a:lnTo>
                    <a:pt x="4080308" y="80200"/>
                  </a:lnTo>
                  <a:lnTo>
                    <a:pt x="4169011" y="81944"/>
                  </a:lnTo>
                  <a:lnTo>
                    <a:pt x="4257713" y="83687"/>
                  </a:lnTo>
                  <a:lnTo>
                    <a:pt x="4346416" y="85431"/>
                  </a:lnTo>
                  <a:lnTo>
                    <a:pt x="4435118" y="87174"/>
                  </a:lnTo>
                  <a:lnTo>
                    <a:pt x="4523820" y="88918"/>
                  </a:lnTo>
                  <a:lnTo>
                    <a:pt x="4612523" y="90661"/>
                  </a:lnTo>
                  <a:lnTo>
                    <a:pt x="4701225" y="92405"/>
                  </a:lnTo>
                  <a:lnTo>
                    <a:pt x="4789927" y="94148"/>
                  </a:lnTo>
                  <a:lnTo>
                    <a:pt x="4878630" y="95891"/>
                  </a:lnTo>
                  <a:lnTo>
                    <a:pt x="4967332" y="97635"/>
                  </a:lnTo>
                  <a:lnTo>
                    <a:pt x="5056034" y="99378"/>
                  </a:lnTo>
                  <a:lnTo>
                    <a:pt x="5144737" y="101122"/>
                  </a:lnTo>
                  <a:lnTo>
                    <a:pt x="5233439" y="102865"/>
                  </a:lnTo>
                  <a:lnTo>
                    <a:pt x="5322142" y="104609"/>
                  </a:lnTo>
                  <a:lnTo>
                    <a:pt x="5410844" y="106352"/>
                  </a:lnTo>
                  <a:lnTo>
                    <a:pt x="5499546" y="108096"/>
                  </a:lnTo>
                  <a:lnTo>
                    <a:pt x="5588249" y="109839"/>
                  </a:lnTo>
                  <a:lnTo>
                    <a:pt x="5676951" y="111583"/>
                  </a:lnTo>
                  <a:lnTo>
                    <a:pt x="5765653" y="113326"/>
                  </a:lnTo>
                  <a:lnTo>
                    <a:pt x="5854356" y="115070"/>
                  </a:lnTo>
                  <a:lnTo>
                    <a:pt x="5943058" y="116813"/>
                  </a:lnTo>
                  <a:lnTo>
                    <a:pt x="6031760" y="118557"/>
                  </a:lnTo>
                  <a:lnTo>
                    <a:pt x="6120463" y="120300"/>
                  </a:lnTo>
                  <a:lnTo>
                    <a:pt x="6209165" y="122044"/>
                  </a:lnTo>
                  <a:lnTo>
                    <a:pt x="6297868" y="123787"/>
                  </a:lnTo>
                  <a:lnTo>
                    <a:pt x="6386570" y="125531"/>
                  </a:lnTo>
                  <a:lnTo>
                    <a:pt x="6475272" y="127274"/>
                  </a:lnTo>
                  <a:lnTo>
                    <a:pt x="6563975" y="129018"/>
                  </a:lnTo>
                  <a:lnTo>
                    <a:pt x="6652677" y="130761"/>
                  </a:lnTo>
                  <a:lnTo>
                    <a:pt x="6741379" y="132505"/>
                  </a:lnTo>
                  <a:lnTo>
                    <a:pt x="6830082" y="134248"/>
                  </a:lnTo>
                  <a:lnTo>
                    <a:pt x="6918784" y="135992"/>
                  </a:lnTo>
                  <a:lnTo>
                    <a:pt x="7007487" y="137735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6810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07725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786394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495537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20468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97165" y="5927174"/>
              <a:ext cx="131855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4509"/>
              <a:ext cx="18916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 vs 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-0.05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93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9186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943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9678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2992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4063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430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4555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4801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5048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18562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84671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26247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23587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8555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54595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9252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51764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73735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13932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41814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42799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13242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55311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78070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21124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54030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92257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84080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72553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90878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787429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05754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73538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47134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80040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32454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03685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29991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24572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26641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08119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478759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316493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23587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19745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71863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57183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73045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033833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91075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36395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56099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76986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02405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47134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250385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8802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87232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72158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110877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26740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17282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067528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85557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503882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50681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69695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49104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24201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6250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53144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234523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52158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4227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299547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828414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66641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29104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77183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05163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394621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822405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796001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50089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606050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20139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8013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185360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15607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56198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75902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82996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22700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316296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289892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77676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80237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638464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21715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87133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47922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33439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79646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80828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049695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79745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789991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738267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738267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863390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97183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043488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20237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9570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83883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78365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864474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219055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262208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59843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255114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938956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19547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92329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434129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424474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470188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277873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84868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81025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10877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109597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501518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04868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2319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547035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82799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692552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936592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93045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058069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76986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56099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59153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043488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37971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9639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06838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530286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5311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66936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166050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064079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786345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597675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12161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929301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42799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800730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833144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935311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291173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567626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025459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81025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167331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562897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895607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96887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796536"/>
              <a:ext cx="7007487" cy="1159823"/>
            </a:xfrm>
            <a:custGeom>
              <a:avLst/>
              <a:pathLst>
                <a:path w="7007487" h="1159823">
                  <a:moveTo>
                    <a:pt x="0" y="724717"/>
                  </a:moveTo>
                  <a:lnTo>
                    <a:pt x="88702" y="721453"/>
                  </a:lnTo>
                  <a:lnTo>
                    <a:pt x="177404" y="718155"/>
                  </a:lnTo>
                  <a:lnTo>
                    <a:pt x="266107" y="714820"/>
                  </a:lnTo>
                  <a:lnTo>
                    <a:pt x="354809" y="711447"/>
                  </a:lnTo>
                  <a:lnTo>
                    <a:pt x="443511" y="708032"/>
                  </a:lnTo>
                  <a:lnTo>
                    <a:pt x="532214" y="704571"/>
                  </a:lnTo>
                  <a:lnTo>
                    <a:pt x="620916" y="701061"/>
                  </a:lnTo>
                  <a:lnTo>
                    <a:pt x="709618" y="697499"/>
                  </a:lnTo>
                  <a:lnTo>
                    <a:pt x="798321" y="693878"/>
                  </a:lnTo>
                  <a:lnTo>
                    <a:pt x="887023" y="690196"/>
                  </a:lnTo>
                  <a:lnTo>
                    <a:pt x="975726" y="686445"/>
                  </a:lnTo>
                  <a:lnTo>
                    <a:pt x="1064428" y="682621"/>
                  </a:lnTo>
                  <a:lnTo>
                    <a:pt x="1153130" y="678717"/>
                  </a:lnTo>
                  <a:lnTo>
                    <a:pt x="1241833" y="674725"/>
                  </a:lnTo>
                  <a:lnTo>
                    <a:pt x="1330535" y="670638"/>
                  </a:lnTo>
                  <a:lnTo>
                    <a:pt x="1419237" y="666447"/>
                  </a:lnTo>
                  <a:lnTo>
                    <a:pt x="1507940" y="662142"/>
                  </a:lnTo>
                  <a:lnTo>
                    <a:pt x="1596642" y="657714"/>
                  </a:lnTo>
                  <a:lnTo>
                    <a:pt x="1685344" y="653150"/>
                  </a:lnTo>
                  <a:lnTo>
                    <a:pt x="1774047" y="648438"/>
                  </a:lnTo>
                  <a:lnTo>
                    <a:pt x="1862749" y="643565"/>
                  </a:lnTo>
                  <a:lnTo>
                    <a:pt x="1951452" y="638517"/>
                  </a:lnTo>
                  <a:lnTo>
                    <a:pt x="2040154" y="633278"/>
                  </a:lnTo>
                  <a:lnTo>
                    <a:pt x="2128856" y="627833"/>
                  </a:lnTo>
                  <a:lnTo>
                    <a:pt x="2217559" y="622165"/>
                  </a:lnTo>
                  <a:lnTo>
                    <a:pt x="2306261" y="616257"/>
                  </a:lnTo>
                  <a:lnTo>
                    <a:pt x="2394963" y="610093"/>
                  </a:lnTo>
                  <a:lnTo>
                    <a:pt x="2483666" y="603656"/>
                  </a:lnTo>
                  <a:lnTo>
                    <a:pt x="2572368" y="596929"/>
                  </a:lnTo>
                  <a:lnTo>
                    <a:pt x="2661071" y="589899"/>
                  </a:lnTo>
                  <a:lnTo>
                    <a:pt x="2749773" y="582554"/>
                  </a:lnTo>
                  <a:lnTo>
                    <a:pt x="2838475" y="574883"/>
                  </a:lnTo>
                  <a:lnTo>
                    <a:pt x="2927178" y="566879"/>
                  </a:lnTo>
                  <a:lnTo>
                    <a:pt x="3015880" y="558538"/>
                  </a:lnTo>
                  <a:lnTo>
                    <a:pt x="3104582" y="549860"/>
                  </a:lnTo>
                  <a:lnTo>
                    <a:pt x="3193285" y="540848"/>
                  </a:lnTo>
                  <a:lnTo>
                    <a:pt x="3281987" y="531507"/>
                  </a:lnTo>
                  <a:lnTo>
                    <a:pt x="3370689" y="521848"/>
                  </a:lnTo>
                  <a:lnTo>
                    <a:pt x="3459392" y="511881"/>
                  </a:lnTo>
                  <a:lnTo>
                    <a:pt x="3548094" y="501622"/>
                  </a:lnTo>
                  <a:lnTo>
                    <a:pt x="3636797" y="491084"/>
                  </a:lnTo>
                  <a:lnTo>
                    <a:pt x="3725499" y="480284"/>
                  </a:lnTo>
                  <a:lnTo>
                    <a:pt x="3814201" y="469240"/>
                  </a:lnTo>
                  <a:lnTo>
                    <a:pt x="3902904" y="457968"/>
                  </a:lnTo>
                  <a:lnTo>
                    <a:pt x="3991606" y="446485"/>
                  </a:lnTo>
                  <a:lnTo>
                    <a:pt x="4080308" y="434806"/>
                  </a:lnTo>
                  <a:lnTo>
                    <a:pt x="4169011" y="422948"/>
                  </a:lnTo>
                  <a:lnTo>
                    <a:pt x="4257713" y="410925"/>
                  </a:lnTo>
                  <a:lnTo>
                    <a:pt x="4346416" y="398750"/>
                  </a:lnTo>
                  <a:lnTo>
                    <a:pt x="4435118" y="386436"/>
                  </a:lnTo>
                  <a:lnTo>
                    <a:pt x="4523820" y="373995"/>
                  </a:lnTo>
                  <a:lnTo>
                    <a:pt x="4612523" y="361438"/>
                  </a:lnTo>
                  <a:lnTo>
                    <a:pt x="4701225" y="348773"/>
                  </a:lnTo>
                  <a:lnTo>
                    <a:pt x="4789927" y="336011"/>
                  </a:lnTo>
                  <a:lnTo>
                    <a:pt x="4878630" y="323159"/>
                  </a:lnTo>
                  <a:lnTo>
                    <a:pt x="4967332" y="310225"/>
                  </a:lnTo>
                  <a:lnTo>
                    <a:pt x="5056034" y="297215"/>
                  </a:lnTo>
                  <a:lnTo>
                    <a:pt x="5144737" y="284136"/>
                  </a:lnTo>
                  <a:lnTo>
                    <a:pt x="5233439" y="270993"/>
                  </a:lnTo>
                  <a:lnTo>
                    <a:pt x="5322142" y="257791"/>
                  </a:lnTo>
                  <a:lnTo>
                    <a:pt x="5410844" y="244534"/>
                  </a:lnTo>
                  <a:lnTo>
                    <a:pt x="5499546" y="231228"/>
                  </a:lnTo>
                  <a:lnTo>
                    <a:pt x="5588249" y="217875"/>
                  </a:lnTo>
                  <a:lnTo>
                    <a:pt x="5676951" y="204479"/>
                  </a:lnTo>
                  <a:lnTo>
                    <a:pt x="5765653" y="191043"/>
                  </a:lnTo>
                  <a:lnTo>
                    <a:pt x="5854356" y="177571"/>
                  </a:lnTo>
                  <a:lnTo>
                    <a:pt x="5943058" y="164064"/>
                  </a:lnTo>
                  <a:lnTo>
                    <a:pt x="6031760" y="150525"/>
                  </a:lnTo>
                  <a:lnTo>
                    <a:pt x="6120463" y="136956"/>
                  </a:lnTo>
                  <a:lnTo>
                    <a:pt x="6209165" y="123360"/>
                  </a:lnTo>
                  <a:lnTo>
                    <a:pt x="6297868" y="109737"/>
                  </a:lnTo>
                  <a:lnTo>
                    <a:pt x="6386570" y="96090"/>
                  </a:lnTo>
                  <a:lnTo>
                    <a:pt x="6475272" y="82421"/>
                  </a:lnTo>
                  <a:lnTo>
                    <a:pt x="6563975" y="68730"/>
                  </a:lnTo>
                  <a:lnTo>
                    <a:pt x="6652677" y="55019"/>
                  </a:lnTo>
                  <a:lnTo>
                    <a:pt x="6741379" y="41290"/>
                  </a:lnTo>
                  <a:lnTo>
                    <a:pt x="6830082" y="27543"/>
                  </a:lnTo>
                  <a:lnTo>
                    <a:pt x="6918784" y="13779"/>
                  </a:lnTo>
                  <a:lnTo>
                    <a:pt x="7007487" y="0"/>
                  </a:lnTo>
                  <a:lnTo>
                    <a:pt x="7007487" y="558821"/>
                  </a:lnTo>
                  <a:lnTo>
                    <a:pt x="6918784" y="561822"/>
                  </a:lnTo>
                  <a:lnTo>
                    <a:pt x="6830082" y="564840"/>
                  </a:lnTo>
                  <a:lnTo>
                    <a:pt x="6741379" y="567874"/>
                  </a:lnTo>
                  <a:lnTo>
                    <a:pt x="6652677" y="570926"/>
                  </a:lnTo>
                  <a:lnTo>
                    <a:pt x="6563975" y="573996"/>
                  </a:lnTo>
                  <a:lnTo>
                    <a:pt x="6475272" y="577087"/>
                  </a:lnTo>
                  <a:lnTo>
                    <a:pt x="6386570" y="580199"/>
                  </a:lnTo>
                  <a:lnTo>
                    <a:pt x="6297868" y="583333"/>
                  </a:lnTo>
                  <a:lnTo>
                    <a:pt x="6209165" y="586492"/>
                  </a:lnTo>
                  <a:lnTo>
                    <a:pt x="6120463" y="589677"/>
                  </a:lnTo>
                  <a:lnTo>
                    <a:pt x="6031760" y="592889"/>
                  </a:lnTo>
                  <a:lnTo>
                    <a:pt x="5943058" y="596131"/>
                  </a:lnTo>
                  <a:lnTo>
                    <a:pt x="5854356" y="599406"/>
                  </a:lnTo>
                  <a:lnTo>
                    <a:pt x="5765653" y="602714"/>
                  </a:lnTo>
                  <a:lnTo>
                    <a:pt x="5676951" y="606060"/>
                  </a:lnTo>
                  <a:lnTo>
                    <a:pt x="5588249" y="609445"/>
                  </a:lnTo>
                  <a:lnTo>
                    <a:pt x="5499546" y="612874"/>
                  </a:lnTo>
                  <a:lnTo>
                    <a:pt x="5410844" y="616348"/>
                  </a:lnTo>
                  <a:lnTo>
                    <a:pt x="5322142" y="619873"/>
                  </a:lnTo>
                  <a:lnTo>
                    <a:pt x="5233439" y="623452"/>
                  </a:lnTo>
                  <a:lnTo>
                    <a:pt x="5144737" y="627091"/>
                  </a:lnTo>
                  <a:lnTo>
                    <a:pt x="5056034" y="630793"/>
                  </a:lnTo>
                  <a:lnTo>
                    <a:pt x="4967332" y="634564"/>
                  </a:lnTo>
                  <a:lnTo>
                    <a:pt x="4878630" y="638411"/>
                  </a:lnTo>
                  <a:lnTo>
                    <a:pt x="4789927" y="642341"/>
                  </a:lnTo>
                  <a:lnTo>
                    <a:pt x="4701225" y="646360"/>
                  </a:lnTo>
                  <a:lnTo>
                    <a:pt x="4612523" y="650477"/>
                  </a:lnTo>
                  <a:lnTo>
                    <a:pt x="4523820" y="654700"/>
                  </a:lnTo>
                  <a:lnTo>
                    <a:pt x="4435118" y="659040"/>
                  </a:lnTo>
                  <a:lnTo>
                    <a:pt x="4346416" y="663508"/>
                  </a:lnTo>
                  <a:lnTo>
                    <a:pt x="4257713" y="668115"/>
                  </a:lnTo>
                  <a:lnTo>
                    <a:pt x="4169011" y="672873"/>
                  </a:lnTo>
                  <a:lnTo>
                    <a:pt x="4080308" y="677796"/>
                  </a:lnTo>
                  <a:lnTo>
                    <a:pt x="3991606" y="682899"/>
                  </a:lnTo>
                  <a:lnTo>
                    <a:pt x="3902904" y="688197"/>
                  </a:lnTo>
                  <a:lnTo>
                    <a:pt x="3814201" y="693706"/>
                  </a:lnTo>
                  <a:lnTo>
                    <a:pt x="3725499" y="699443"/>
                  </a:lnTo>
                  <a:lnTo>
                    <a:pt x="3636797" y="705425"/>
                  </a:lnTo>
                  <a:lnTo>
                    <a:pt x="3548094" y="711668"/>
                  </a:lnTo>
                  <a:lnTo>
                    <a:pt x="3459392" y="718189"/>
                  </a:lnTo>
                  <a:lnTo>
                    <a:pt x="3370689" y="725004"/>
                  </a:lnTo>
                  <a:lnTo>
                    <a:pt x="3281987" y="732126"/>
                  </a:lnTo>
                  <a:lnTo>
                    <a:pt x="3193285" y="739567"/>
                  </a:lnTo>
                  <a:lnTo>
                    <a:pt x="3104582" y="747336"/>
                  </a:lnTo>
                  <a:lnTo>
                    <a:pt x="3015880" y="755439"/>
                  </a:lnTo>
                  <a:lnTo>
                    <a:pt x="2927178" y="763880"/>
                  </a:lnTo>
                  <a:lnTo>
                    <a:pt x="2838475" y="772657"/>
                  </a:lnTo>
                  <a:lnTo>
                    <a:pt x="2749773" y="781767"/>
                  </a:lnTo>
                  <a:lnTo>
                    <a:pt x="2661071" y="791203"/>
                  </a:lnTo>
                  <a:lnTo>
                    <a:pt x="2572368" y="800954"/>
                  </a:lnTo>
                  <a:lnTo>
                    <a:pt x="2483666" y="811009"/>
                  </a:lnTo>
                  <a:lnTo>
                    <a:pt x="2394963" y="821353"/>
                  </a:lnTo>
                  <a:lnTo>
                    <a:pt x="2306261" y="831970"/>
                  </a:lnTo>
                  <a:lnTo>
                    <a:pt x="2217559" y="842843"/>
                  </a:lnTo>
                  <a:lnTo>
                    <a:pt x="2128856" y="853957"/>
                  </a:lnTo>
                  <a:lnTo>
                    <a:pt x="2040154" y="865293"/>
                  </a:lnTo>
                  <a:lnTo>
                    <a:pt x="1951452" y="876836"/>
                  </a:lnTo>
                  <a:lnTo>
                    <a:pt x="1862749" y="888569"/>
                  </a:lnTo>
                  <a:lnTo>
                    <a:pt x="1774047" y="900477"/>
                  </a:lnTo>
                  <a:lnTo>
                    <a:pt x="1685344" y="912547"/>
                  </a:lnTo>
                  <a:lnTo>
                    <a:pt x="1596642" y="924764"/>
                  </a:lnTo>
                  <a:lnTo>
                    <a:pt x="1507940" y="937116"/>
                  </a:lnTo>
                  <a:lnTo>
                    <a:pt x="1419237" y="949593"/>
                  </a:lnTo>
                  <a:lnTo>
                    <a:pt x="1330535" y="962183"/>
                  </a:lnTo>
                  <a:lnTo>
                    <a:pt x="1241833" y="974877"/>
                  </a:lnTo>
                  <a:lnTo>
                    <a:pt x="1153130" y="987667"/>
                  </a:lnTo>
                  <a:lnTo>
                    <a:pt x="1064428" y="1000544"/>
                  </a:lnTo>
                  <a:lnTo>
                    <a:pt x="975726" y="1013501"/>
                  </a:lnTo>
                  <a:lnTo>
                    <a:pt x="887023" y="1026532"/>
                  </a:lnTo>
                  <a:lnTo>
                    <a:pt x="798321" y="1039630"/>
                  </a:lnTo>
                  <a:lnTo>
                    <a:pt x="709618" y="1052791"/>
                  </a:lnTo>
                  <a:lnTo>
                    <a:pt x="620916" y="1066010"/>
                  </a:lnTo>
                  <a:lnTo>
                    <a:pt x="532214" y="1079282"/>
                  </a:lnTo>
                  <a:lnTo>
                    <a:pt x="443511" y="1092602"/>
                  </a:lnTo>
                  <a:lnTo>
                    <a:pt x="354809" y="1105968"/>
                  </a:lnTo>
                  <a:lnTo>
                    <a:pt x="266107" y="1119376"/>
                  </a:lnTo>
                  <a:lnTo>
                    <a:pt x="177404" y="1132823"/>
                  </a:lnTo>
                  <a:lnTo>
                    <a:pt x="88702" y="1146306"/>
                  </a:lnTo>
                  <a:lnTo>
                    <a:pt x="0" y="115982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796536"/>
              <a:ext cx="7007487" cy="724717"/>
            </a:xfrm>
            <a:custGeom>
              <a:avLst/>
              <a:pathLst>
                <a:path w="7007487" h="724717">
                  <a:moveTo>
                    <a:pt x="0" y="724717"/>
                  </a:moveTo>
                  <a:lnTo>
                    <a:pt x="88702" y="721453"/>
                  </a:lnTo>
                  <a:lnTo>
                    <a:pt x="177404" y="718155"/>
                  </a:lnTo>
                  <a:lnTo>
                    <a:pt x="266107" y="714820"/>
                  </a:lnTo>
                  <a:lnTo>
                    <a:pt x="354809" y="711447"/>
                  </a:lnTo>
                  <a:lnTo>
                    <a:pt x="443511" y="708032"/>
                  </a:lnTo>
                  <a:lnTo>
                    <a:pt x="532214" y="704571"/>
                  </a:lnTo>
                  <a:lnTo>
                    <a:pt x="620916" y="701061"/>
                  </a:lnTo>
                  <a:lnTo>
                    <a:pt x="709618" y="697499"/>
                  </a:lnTo>
                  <a:lnTo>
                    <a:pt x="798321" y="693878"/>
                  </a:lnTo>
                  <a:lnTo>
                    <a:pt x="887023" y="690196"/>
                  </a:lnTo>
                  <a:lnTo>
                    <a:pt x="975726" y="686445"/>
                  </a:lnTo>
                  <a:lnTo>
                    <a:pt x="1064428" y="682621"/>
                  </a:lnTo>
                  <a:lnTo>
                    <a:pt x="1153130" y="678717"/>
                  </a:lnTo>
                  <a:lnTo>
                    <a:pt x="1241833" y="674725"/>
                  </a:lnTo>
                  <a:lnTo>
                    <a:pt x="1330535" y="670638"/>
                  </a:lnTo>
                  <a:lnTo>
                    <a:pt x="1419237" y="666447"/>
                  </a:lnTo>
                  <a:lnTo>
                    <a:pt x="1507940" y="662142"/>
                  </a:lnTo>
                  <a:lnTo>
                    <a:pt x="1596642" y="657714"/>
                  </a:lnTo>
                  <a:lnTo>
                    <a:pt x="1685344" y="653150"/>
                  </a:lnTo>
                  <a:lnTo>
                    <a:pt x="1774047" y="648438"/>
                  </a:lnTo>
                  <a:lnTo>
                    <a:pt x="1862749" y="643565"/>
                  </a:lnTo>
                  <a:lnTo>
                    <a:pt x="1951452" y="638517"/>
                  </a:lnTo>
                  <a:lnTo>
                    <a:pt x="2040154" y="633278"/>
                  </a:lnTo>
                  <a:lnTo>
                    <a:pt x="2128856" y="627833"/>
                  </a:lnTo>
                  <a:lnTo>
                    <a:pt x="2217559" y="622165"/>
                  </a:lnTo>
                  <a:lnTo>
                    <a:pt x="2306261" y="616257"/>
                  </a:lnTo>
                  <a:lnTo>
                    <a:pt x="2394963" y="610093"/>
                  </a:lnTo>
                  <a:lnTo>
                    <a:pt x="2483666" y="603656"/>
                  </a:lnTo>
                  <a:lnTo>
                    <a:pt x="2572368" y="596929"/>
                  </a:lnTo>
                  <a:lnTo>
                    <a:pt x="2661071" y="589899"/>
                  </a:lnTo>
                  <a:lnTo>
                    <a:pt x="2749773" y="582554"/>
                  </a:lnTo>
                  <a:lnTo>
                    <a:pt x="2838475" y="574883"/>
                  </a:lnTo>
                  <a:lnTo>
                    <a:pt x="2927178" y="566879"/>
                  </a:lnTo>
                  <a:lnTo>
                    <a:pt x="3015880" y="558538"/>
                  </a:lnTo>
                  <a:lnTo>
                    <a:pt x="3104582" y="549860"/>
                  </a:lnTo>
                  <a:lnTo>
                    <a:pt x="3193285" y="540848"/>
                  </a:lnTo>
                  <a:lnTo>
                    <a:pt x="3281987" y="531507"/>
                  </a:lnTo>
                  <a:lnTo>
                    <a:pt x="3370689" y="521848"/>
                  </a:lnTo>
                  <a:lnTo>
                    <a:pt x="3459392" y="511881"/>
                  </a:lnTo>
                  <a:lnTo>
                    <a:pt x="3548094" y="501622"/>
                  </a:lnTo>
                  <a:lnTo>
                    <a:pt x="3636797" y="491084"/>
                  </a:lnTo>
                  <a:lnTo>
                    <a:pt x="3725499" y="480284"/>
                  </a:lnTo>
                  <a:lnTo>
                    <a:pt x="3814201" y="469240"/>
                  </a:lnTo>
                  <a:lnTo>
                    <a:pt x="3902904" y="457968"/>
                  </a:lnTo>
                  <a:lnTo>
                    <a:pt x="3991606" y="446485"/>
                  </a:lnTo>
                  <a:lnTo>
                    <a:pt x="4080308" y="434806"/>
                  </a:lnTo>
                  <a:lnTo>
                    <a:pt x="4169011" y="422948"/>
                  </a:lnTo>
                  <a:lnTo>
                    <a:pt x="4257713" y="410925"/>
                  </a:lnTo>
                  <a:lnTo>
                    <a:pt x="4346416" y="398750"/>
                  </a:lnTo>
                  <a:lnTo>
                    <a:pt x="4435118" y="386436"/>
                  </a:lnTo>
                  <a:lnTo>
                    <a:pt x="4523820" y="373995"/>
                  </a:lnTo>
                  <a:lnTo>
                    <a:pt x="4612523" y="361438"/>
                  </a:lnTo>
                  <a:lnTo>
                    <a:pt x="4701225" y="348773"/>
                  </a:lnTo>
                  <a:lnTo>
                    <a:pt x="4789927" y="336011"/>
                  </a:lnTo>
                  <a:lnTo>
                    <a:pt x="4878630" y="323159"/>
                  </a:lnTo>
                  <a:lnTo>
                    <a:pt x="4967332" y="310225"/>
                  </a:lnTo>
                  <a:lnTo>
                    <a:pt x="5056034" y="297215"/>
                  </a:lnTo>
                  <a:lnTo>
                    <a:pt x="5144737" y="284136"/>
                  </a:lnTo>
                  <a:lnTo>
                    <a:pt x="5233439" y="270993"/>
                  </a:lnTo>
                  <a:lnTo>
                    <a:pt x="5322142" y="257791"/>
                  </a:lnTo>
                  <a:lnTo>
                    <a:pt x="5410844" y="244534"/>
                  </a:lnTo>
                  <a:lnTo>
                    <a:pt x="5499546" y="231228"/>
                  </a:lnTo>
                  <a:lnTo>
                    <a:pt x="5588249" y="217875"/>
                  </a:lnTo>
                  <a:lnTo>
                    <a:pt x="5676951" y="204479"/>
                  </a:lnTo>
                  <a:lnTo>
                    <a:pt x="5765653" y="191043"/>
                  </a:lnTo>
                  <a:lnTo>
                    <a:pt x="5854356" y="177571"/>
                  </a:lnTo>
                  <a:lnTo>
                    <a:pt x="5943058" y="164064"/>
                  </a:lnTo>
                  <a:lnTo>
                    <a:pt x="6031760" y="150525"/>
                  </a:lnTo>
                  <a:lnTo>
                    <a:pt x="6120463" y="136956"/>
                  </a:lnTo>
                  <a:lnTo>
                    <a:pt x="6209165" y="123360"/>
                  </a:lnTo>
                  <a:lnTo>
                    <a:pt x="6297868" y="109737"/>
                  </a:lnTo>
                  <a:lnTo>
                    <a:pt x="6386570" y="96090"/>
                  </a:lnTo>
                  <a:lnTo>
                    <a:pt x="6475272" y="82421"/>
                  </a:lnTo>
                  <a:lnTo>
                    <a:pt x="6563975" y="68730"/>
                  </a:lnTo>
                  <a:lnTo>
                    <a:pt x="6652677" y="55019"/>
                  </a:lnTo>
                  <a:lnTo>
                    <a:pt x="6741379" y="41290"/>
                  </a:lnTo>
                  <a:lnTo>
                    <a:pt x="6830082" y="27543"/>
                  </a:lnTo>
                  <a:lnTo>
                    <a:pt x="6918784" y="13779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355357"/>
              <a:ext cx="7007487" cy="601002"/>
            </a:xfrm>
            <a:custGeom>
              <a:avLst/>
              <a:pathLst>
                <a:path w="7007487" h="601002">
                  <a:moveTo>
                    <a:pt x="7007487" y="0"/>
                  </a:moveTo>
                  <a:lnTo>
                    <a:pt x="6918784" y="3001"/>
                  </a:lnTo>
                  <a:lnTo>
                    <a:pt x="6830082" y="6019"/>
                  </a:lnTo>
                  <a:lnTo>
                    <a:pt x="6741379" y="9053"/>
                  </a:lnTo>
                  <a:lnTo>
                    <a:pt x="6652677" y="12105"/>
                  </a:lnTo>
                  <a:lnTo>
                    <a:pt x="6563975" y="15175"/>
                  </a:lnTo>
                  <a:lnTo>
                    <a:pt x="6475272" y="18266"/>
                  </a:lnTo>
                  <a:lnTo>
                    <a:pt x="6386570" y="21377"/>
                  </a:lnTo>
                  <a:lnTo>
                    <a:pt x="6297868" y="24512"/>
                  </a:lnTo>
                  <a:lnTo>
                    <a:pt x="6209165" y="27671"/>
                  </a:lnTo>
                  <a:lnTo>
                    <a:pt x="6120463" y="30856"/>
                  </a:lnTo>
                  <a:lnTo>
                    <a:pt x="6031760" y="34068"/>
                  </a:lnTo>
                  <a:lnTo>
                    <a:pt x="5943058" y="37310"/>
                  </a:lnTo>
                  <a:lnTo>
                    <a:pt x="5854356" y="40585"/>
                  </a:lnTo>
                  <a:lnTo>
                    <a:pt x="5765653" y="43893"/>
                  </a:lnTo>
                  <a:lnTo>
                    <a:pt x="5676951" y="47239"/>
                  </a:lnTo>
                  <a:lnTo>
                    <a:pt x="5588249" y="50624"/>
                  </a:lnTo>
                  <a:lnTo>
                    <a:pt x="5499546" y="54053"/>
                  </a:lnTo>
                  <a:lnTo>
                    <a:pt x="5410844" y="57527"/>
                  </a:lnTo>
                  <a:lnTo>
                    <a:pt x="5322142" y="61052"/>
                  </a:lnTo>
                  <a:lnTo>
                    <a:pt x="5233439" y="64631"/>
                  </a:lnTo>
                  <a:lnTo>
                    <a:pt x="5144737" y="68270"/>
                  </a:lnTo>
                  <a:lnTo>
                    <a:pt x="5056034" y="71972"/>
                  </a:lnTo>
                  <a:lnTo>
                    <a:pt x="4967332" y="75743"/>
                  </a:lnTo>
                  <a:lnTo>
                    <a:pt x="4878630" y="79590"/>
                  </a:lnTo>
                  <a:lnTo>
                    <a:pt x="4789927" y="83519"/>
                  </a:lnTo>
                  <a:lnTo>
                    <a:pt x="4701225" y="87539"/>
                  </a:lnTo>
                  <a:lnTo>
                    <a:pt x="4612523" y="91655"/>
                  </a:lnTo>
                  <a:lnTo>
                    <a:pt x="4523820" y="95879"/>
                  </a:lnTo>
                  <a:lnTo>
                    <a:pt x="4435118" y="100219"/>
                  </a:lnTo>
                  <a:lnTo>
                    <a:pt x="4346416" y="104687"/>
                  </a:lnTo>
                  <a:lnTo>
                    <a:pt x="4257713" y="109293"/>
                  </a:lnTo>
                  <a:lnTo>
                    <a:pt x="4169011" y="114052"/>
                  </a:lnTo>
                  <a:lnTo>
                    <a:pt x="4080308" y="118975"/>
                  </a:lnTo>
                  <a:lnTo>
                    <a:pt x="3991606" y="124078"/>
                  </a:lnTo>
                  <a:lnTo>
                    <a:pt x="3902904" y="129376"/>
                  </a:lnTo>
                  <a:lnTo>
                    <a:pt x="3814201" y="134885"/>
                  </a:lnTo>
                  <a:lnTo>
                    <a:pt x="3725499" y="140622"/>
                  </a:lnTo>
                  <a:lnTo>
                    <a:pt x="3636797" y="146603"/>
                  </a:lnTo>
                  <a:lnTo>
                    <a:pt x="3548094" y="152847"/>
                  </a:lnTo>
                  <a:lnTo>
                    <a:pt x="3459392" y="159368"/>
                  </a:lnTo>
                  <a:lnTo>
                    <a:pt x="3370689" y="166183"/>
                  </a:lnTo>
                  <a:lnTo>
                    <a:pt x="3281987" y="173305"/>
                  </a:lnTo>
                  <a:lnTo>
                    <a:pt x="3193285" y="180746"/>
                  </a:lnTo>
                  <a:lnTo>
                    <a:pt x="3104582" y="188515"/>
                  </a:lnTo>
                  <a:lnTo>
                    <a:pt x="3015880" y="196618"/>
                  </a:lnTo>
                  <a:lnTo>
                    <a:pt x="2927178" y="205059"/>
                  </a:lnTo>
                  <a:lnTo>
                    <a:pt x="2838475" y="213836"/>
                  </a:lnTo>
                  <a:lnTo>
                    <a:pt x="2749773" y="222946"/>
                  </a:lnTo>
                  <a:lnTo>
                    <a:pt x="2661071" y="232382"/>
                  </a:lnTo>
                  <a:lnTo>
                    <a:pt x="2572368" y="242133"/>
                  </a:lnTo>
                  <a:lnTo>
                    <a:pt x="2483666" y="252188"/>
                  </a:lnTo>
                  <a:lnTo>
                    <a:pt x="2394963" y="262532"/>
                  </a:lnTo>
                  <a:lnTo>
                    <a:pt x="2306261" y="273149"/>
                  </a:lnTo>
                  <a:lnTo>
                    <a:pt x="2217559" y="284022"/>
                  </a:lnTo>
                  <a:lnTo>
                    <a:pt x="2128856" y="295136"/>
                  </a:lnTo>
                  <a:lnTo>
                    <a:pt x="2040154" y="306472"/>
                  </a:lnTo>
                  <a:lnTo>
                    <a:pt x="1951452" y="318015"/>
                  </a:lnTo>
                  <a:lnTo>
                    <a:pt x="1862749" y="329748"/>
                  </a:lnTo>
                  <a:lnTo>
                    <a:pt x="1774047" y="341656"/>
                  </a:lnTo>
                  <a:lnTo>
                    <a:pt x="1685344" y="353726"/>
                  </a:lnTo>
                  <a:lnTo>
                    <a:pt x="1596642" y="365943"/>
                  </a:lnTo>
                  <a:lnTo>
                    <a:pt x="1507940" y="378295"/>
                  </a:lnTo>
                  <a:lnTo>
                    <a:pt x="1419237" y="390772"/>
                  </a:lnTo>
                  <a:lnTo>
                    <a:pt x="1330535" y="403362"/>
                  </a:lnTo>
                  <a:lnTo>
                    <a:pt x="1241833" y="416056"/>
                  </a:lnTo>
                  <a:lnTo>
                    <a:pt x="1153130" y="428846"/>
                  </a:lnTo>
                  <a:lnTo>
                    <a:pt x="1064428" y="441722"/>
                  </a:lnTo>
                  <a:lnTo>
                    <a:pt x="975726" y="454680"/>
                  </a:lnTo>
                  <a:lnTo>
                    <a:pt x="887023" y="467711"/>
                  </a:lnTo>
                  <a:lnTo>
                    <a:pt x="798321" y="480809"/>
                  </a:lnTo>
                  <a:lnTo>
                    <a:pt x="709618" y="493970"/>
                  </a:lnTo>
                  <a:lnTo>
                    <a:pt x="620916" y="507189"/>
                  </a:lnTo>
                  <a:lnTo>
                    <a:pt x="532214" y="520461"/>
                  </a:lnTo>
                  <a:lnTo>
                    <a:pt x="443511" y="533781"/>
                  </a:lnTo>
                  <a:lnTo>
                    <a:pt x="354809" y="547147"/>
                  </a:lnTo>
                  <a:lnTo>
                    <a:pt x="266107" y="560555"/>
                  </a:lnTo>
                  <a:lnTo>
                    <a:pt x="177404" y="574002"/>
                  </a:lnTo>
                  <a:lnTo>
                    <a:pt x="88702" y="587485"/>
                  </a:lnTo>
                  <a:lnTo>
                    <a:pt x="0" y="6010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3075946"/>
              <a:ext cx="7007487" cy="662860"/>
            </a:xfrm>
            <a:custGeom>
              <a:avLst/>
              <a:pathLst>
                <a:path w="7007487" h="662860">
                  <a:moveTo>
                    <a:pt x="0" y="662860"/>
                  </a:moveTo>
                  <a:lnTo>
                    <a:pt x="88702" y="654469"/>
                  </a:lnTo>
                  <a:lnTo>
                    <a:pt x="177404" y="646078"/>
                  </a:lnTo>
                  <a:lnTo>
                    <a:pt x="266107" y="637688"/>
                  </a:lnTo>
                  <a:lnTo>
                    <a:pt x="354809" y="629297"/>
                  </a:lnTo>
                  <a:lnTo>
                    <a:pt x="443511" y="620906"/>
                  </a:lnTo>
                  <a:lnTo>
                    <a:pt x="532214" y="612516"/>
                  </a:lnTo>
                  <a:lnTo>
                    <a:pt x="620916" y="604125"/>
                  </a:lnTo>
                  <a:lnTo>
                    <a:pt x="709618" y="595735"/>
                  </a:lnTo>
                  <a:lnTo>
                    <a:pt x="798321" y="587344"/>
                  </a:lnTo>
                  <a:lnTo>
                    <a:pt x="887023" y="578953"/>
                  </a:lnTo>
                  <a:lnTo>
                    <a:pt x="975726" y="570563"/>
                  </a:lnTo>
                  <a:lnTo>
                    <a:pt x="1064428" y="562172"/>
                  </a:lnTo>
                  <a:lnTo>
                    <a:pt x="1153130" y="553781"/>
                  </a:lnTo>
                  <a:lnTo>
                    <a:pt x="1241833" y="545391"/>
                  </a:lnTo>
                  <a:lnTo>
                    <a:pt x="1330535" y="537000"/>
                  </a:lnTo>
                  <a:lnTo>
                    <a:pt x="1419237" y="528609"/>
                  </a:lnTo>
                  <a:lnTo>
                    <a:pt x="1507940" y="520219"/>
                  </a:lnTo>
                  <a:lnTo>
                    <a:pt x="1596642" y="511828"/>
                  </a:lnTo>
                  <a:lnTo>
                    <a:pt x="1685344" y="503438"/>
                  </a:lnTo>
                  <a:lnTo>
                    <a:pt x="1774047" y="495047"/>
                  </a:lnTo>
                  <a:lnTo>
                    <a:pt x="1862749" y="486656"/>
                  </a:lnTo>
                  <a:lnTo>
                    <a:pt x="1951452" y="478266"/>
                  </a:lnTo>
                  <a:lnTo>
                    <a:pt x="2040154" y="469875"/>
                  </a:lnTo>
                  <a:lnTo>
                    <a:pt x="2128856" y="461484"/>
                  </a:lnTo>
                  <a:lnTo>
                    <a:pt x="2217559" y="453094"/>
                  </a:lnTo>
                  <a:lnTo>
                    <a:pt x="2306261" y="444703"/>
                  </a:lnTo>
                  <a:lnTo>
                    <a:pt x="2394963" y="436312"/>
                  </a:lnTo>
                  <a:lnTo>
                    <a:pt x="2483666" y="427922"/>
                  </a:lnTo>
                  <a:lnTo>
                    <a:pt x="2572368" y="419531"/>
                  </a:lnTo>
                  <a:lnTo>
                    <a:pt x="2661071" y="411141"/>
                  </a:lnTo>
                  <a:lnTo>
                    <a:pt x="2749773" y="402750"/>
                  </a:lnTo>
                  <a:lnTo>
                    <a:pt x="2838475" y="394359"/>
                  </a:lnTo>
                  <a:lnTo>
                    <a:pt x="2927178" y="385969"/>
                  </a:lnTo>
                  <a:lnTo>
                    <a:pt x="3015880" y="377578"/>
                  </a:lnTo>
                  <a:lnTo>
                    <a:pt x="3104582" y="369187"/>
                  </a:lnTo>
                  <a:lnTo>
                    <a:pt x="3193285" y="360797"/>
                  </a:lnTo>
                  <a:lnTo>
                    <a:pt x="3281987" y="352406"/>
                  </a:lnTo>
                  <a:lnTo>
                    <a:pt x="3370689" y="344015"/>
                  </a:lnTo>
                  <a:lnTo>
                    <a:pt x="3459392" y="335625"/>
                  </a:lnTo>
                  <a:lnTo>
                    <a:pt x="3548094" y="327234"/>
                  </a:lnTo>
                  <a:lnTo>
                    <a:pt x="3636797" y="318844"/>
                  </a:lnTo>
                  <a:lnTo>
                    <a:pt x="3725499" y="310453"/>
                  </a:lnTo>
                  <a:lnTo>
                    <a:pt x="3814201" y="302062"/>
                  </a:lnTo>
                  <a:lnTo>
                    <a:pt x="3902904" y="293672"/>
                  </a:lnTo>
                  <a:lnTo>
                    <a:pt x="3991606" y="285281"/>
                  </a:lnTo>
                  <a:lnTo>
                    <a:pt x="4080308" y="276890"/>
                  </a:lnTo>
                  <a:lnTo>
                    <a:pt x="4169011" y="268500"/>
                  </a:lnTo>
                  <a:lnTo>
                    <a:pt x="4257713" y="260109"/>
                  </a:lnTo>
                  <a:lnTo>
                    <a:pt x="4346416" y="251719"/>
                  </a:lnTo>
                  <a:lnTo>
                    <a:pt x="4435118" y="243328"/>
                  </a:lnTo>
                  <a:lnTo>
                    <a:pt x="4523820" y="234937"/>
                  </a:lnTo>
                  <a:lnTo>
                    <a:pt x="4612523" y="226547"/>
                  </a:lnTo>
                  <a:lnTo>
                    <a:pt x="4701225" y="218156"/>
                  </a:lnTo>
                  <a:lnTo>
                    <a:pt x="4789927" y="209765"/>
                  </a:lnTo>
                  <a:lnTo>
                    <a:pt x="4878630" y="201375"/>
                  </a:lnTo>
                  <a:lnTo>
                    <a:pt x="4967332" y="192984"/>
                  </a:lnTo>
                  <a:lnTo>
                    <a:pt x="5056034" y="184593"/>
                  </a:lnTo>
                  <a:lnTo>
                    <a:pt x="5144737" y="176203"/>
                  </a:lnTo>
                  <a:lnTo>
                    <a:pt x="5233439" y="167812"/>
                  </a:lnTo>
                  <a:lnTo>
                    <a:pt x="5322142" y="159422"/>
                  </a:lnTo>
                  <a:lnTo>
                    <a:pt x="5410844" y="151031"/>
                  </a:lnTo>
                  <a:lnTo>
                    <a:pt x="5499546" y="142640"/>
                  </a:lnTo>
                  <a:lnTo>
                    <a:pt x="5588249" y="134250"/>
                  </a:lnTo>
                  <a:lnTo>
                    <a:pt x="5676951" y="125859"/>
                  </a:lnTo>
                  <a:lnTo>
                    <a:pt x="5765653" y="117468"/>
                  </a:lnTo>
                  <a:lnTo>
                    <a:pt x="5854356" y="109078"/>
                  </a:lnTo>
                  <a:lnTo>
                    <a:pt x="5943058" y="100687"/>
                  </a:lnTo>
                  <a:lnTo>
                    <a:pt x="6031760" y="92296"/>
                  </a:lnTo>
                  <a:lnTo>
                    <a:pt x="6120463" y="83906"/>
                  </a:lnTo>
                  <a:lnTo>
                    <a:pt x="6209165" y="75515"/>
                  </a:lnTo>
                  <a:lnTo>
                    <a:pt x="6297868" y="67125"/>
                  </a:lnTo>
                  <a:lnTo>
                    <a:pt x="6386570" y="58734"/>
                  </a:lnTo>
                  <a:lnTo>
                    <a:pt x="6475272" y="50343"/>
                  </a:lnTo>
                  <a:lnTo>
                    <a:pt x="6563975" y="41953"/>
                  </a:lnTo>
                  <a:lnTo>
                    <a:pt x="6652677" y="33562"/>
                  </a:lnTo>
                  <a:lnTo>
                    <a:pt x="6741379" y="25171"/>
                  </a:lnTo>
                  <a:lnTo>
                    <a:pt x="6830082" y="16781"/>
                  </a:lnTo>
                  <a:lnTo>
                    <a:pt x="6918784" y="8390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916319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41878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1750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921244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42370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92617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19470" y="5927174"/>
              <a:ext cx="2872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REB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634509"/>
              <a:ext cx="207814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REB vs avg_opponent_time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0.22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89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4786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680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457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744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2339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723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2127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47022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08055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49989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086422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99716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00382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6183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658208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14822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88660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31500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83584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68478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932405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24733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09627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41530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44794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249869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394641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43102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47511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52347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89445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35549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44914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56756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66001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2563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56516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02194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76697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17845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19111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94761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7029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75911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63523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84370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08721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75791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92709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26424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89445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63403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96998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94401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51135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30594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575005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81773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280561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51015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246725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4751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41530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84370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79295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33857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460925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24201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69384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25518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6516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06243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61045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17180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80321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60020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685942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95307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631860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661165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03100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382253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06483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67573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186728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366907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74460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174340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64189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91803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74580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86302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00262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48297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00502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54038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13010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00502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51801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08961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228236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33311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56876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123401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759900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25758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692043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25638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67693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18871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85156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06243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8956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17180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76937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24853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71076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84370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65881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11438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53373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62617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84370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27330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166667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75125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17180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20563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26304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183584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037241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41770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45940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32525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863163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357662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59234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562617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980201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596453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579535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570290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39838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669024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630474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816940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407029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314582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66121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117300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56516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19111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99476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784490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0545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507149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21349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07815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45325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388540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747511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41770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00382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137361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25638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255970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13796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3040321"/>
              <a:ext cx="7007487" cy="759044"/>
            </a:xfrm>
            <a:custGeom>
              <a:avLst/>
              <a:pathLst>
                <a:path w="7007487" h="759044">
                  <a:moveTo>
                    <a:pt x="0" y="233135"/>
                  </a:moveTo>
                  <a:lnTo>
                    <a:pt x="88702" y="237211"/>
                  </a:lnTo>
                  <a:lnTo>
                    <a:pt x="177404" y="241259"/>
                  </a:lnTo>
                  <a:lnTo>
                    <a:pt x="266107" y="245277"/>
                  </a:lnTo>
                  <a:lnTo>
                    <a:pt x="354809" y="249261"/>
                  </a:lnTo>
                  <a:lnTo>
                    <a:pt x="443511" y="253209"/>
                  </a:lnTo>
                  <a:lnTo>
                    <a:pt x="532214" y="257118"/>
                  </a:lnTo>
                  <a:lnTo>
                    <a:pt x="620916" y="260986"/>
                  </a:lnTo>
                  <a:lnTo>
                    <a:pt x="709618" y="264807"/>
                  </a:lnTo>
                  <a:lnTo>
                    <a:pt x="798321" y="268579"/>
                  </a:lnTo>
                  <a:lnTo>
                    <a:pt x="887023" y="272297"/>
                  </a:lnTo>
                  <a:lnTo>
                    <a:pt x="975726" y="275956"/>
                  </a:lnTo>
                  <a:lnTo>
                    <a:pt x="1064428" y="279549"/>
                  </a:lnTo>
                  <a:lnTo>
                    <a:pt x="1153130" y="283072"/>
                  </a:lnTo>
                  <a:lnTo>
                    <a:pt x="1241833" y="286517"/>
                  </a:lnTo>
                  <a:lnTo>
                    <a:pt x="1330535" y="289877"/>
                  </a:lnTo>
                  <a:lnTo>
                    <a:pt x="1419237" y="293142"/>
                  </a:lnTo>
                  <a:lnTo>
                    <a:pt x="1507940" y="296303"/>
                  </a:lnTo>
                  <a:lnTo>
                    <a:pt x="1596642" y="299349"/>
                  </a:lnTo>
                  <a:lnTo>
                    <a:pt x="1685344" y="302268"/>
                  </a:lnTo>
                  <a:lnTo>
                    <a:pt x="1774047" y="305047"/>
                  </a:lnTo>
                  <a:lnTo>
                    <a:pt x="1862749" y="307670"/>
                  </a:lnTo>
                  <a:lnTo>
                    <a:pt x="1951452" y="310120"/>
                  </a:lnTo>
                  <a:lnTo>
                    <a:pt x="2040154" y="312380"/>
                  </a:lnTo>
                  <a:lnTo>
                    <a:pt x="2128856" y="314429"/>
                  </a:lnTo>
                  <a:lnTo>
                    <a:pt x="2217559" y="316244"/>
                  </a:lnTo>
                  <a:lnTo>
                    <a:pt x="2306261" y="317802"/>
                  </a:lnTo>
                  <a:lnTo>
                    <a:pt x="2394963" y="319076"/>
                  </a:lnTo>
                  <a:lnTo>
                    <a:pt x="2483666" y="320042"/>
                  </a:lnTo>
                  <a:lnTo>
                    <a:pt x="2572368" y="320670"/>
                  </a:lnTo>
                  <a:lnTo>
                    <a:pt x="2661071" y="320934"/>
                  </a:lnTo>
                  <a:lnTo>
                    <a:pt x="2749773" y="320808"/>
                  </a:lnTo>
                  <a:lnTo>
                    <a:pt x="2838475" y="320268"/>
                  </a:lnTo>
                  <a:lnTo>
                    <a:pt x="2927178" y="319291"/>
                  </a:lnTo>
                  <a:lnTo>
                    <a:pt x="3015880" y="317862"/>
                  </a:lnTo>
                  <a:lnTo>
                    <a:pt x="3104582" y="315970"/>
                  </a:lnTo>
                  <a:lnTo>
                    <a:pt x="3193285" y="313609"/>
                  </a:lnTo>
                  <a:lnTo>
                    <a:pt x="3281987" y="310781"/>
                  </a:lnTo>
                  <a:lnTo>
                    <a:pt x="3370689" y="307492"/>
                  </a:lnTo>
                  <a:lnTo>
                    <a:pt x="3459392" y="303758"/>
                  </a:lnTo>
                  <a:lnTo>
                    <a:pt x="3548094" y="299597"/>
                  </a:lnTo>
                  <a:lnTo>
                    <a:pt x="3636797" y="295030"/>
                  </a:lnTo>
                  <a:lnTo>
                    <a:pt x="3725499" y="290083"/>
                  </a:lnTo>
                  <a:lnTo>
                    <a:pt x="3814201" y="284784"/>
                  </a:lnTo>
                  <a:lnTo>
                    <a:pt x="3902904" y="279159"/>
                  </a:lnTo>
                  <a:lnTo>
                    <a:pt x="3991606" y="273235"/>
                  </a:lnTo>
                  <a:lnTo>
                    <a:pt x="4080308" y="267040"/>
                  </a:lnTo>
                  <a:lnTo>
                    <a:pt x="4169011" y="260596"/>
                  </a:lnTo>
                  <a:lnTo>
                    <a:pt x="4257713" y="253929"/>
                  </a:lnTo>
                  <a:lnTo>
                    <a:pt x="4346416" y="247059"/>
                  </a:lnTo>
                  <a:lnTo>
                    <a:pt x="4435118" y="240006"/>
                  </a:lnTo>
                  <a:lnTo>
                    <a:pt x="4523820" y="232788"/>
                  </a:lnTo>
                  <a:lnTo>
                    <a:pt x="4612523" y="225420"/>
                  </a:lnTo>
                  <a:lnTo>
                    <a:pt x="4701225" y="217918"/>
                  </a:lnTo>
                  <a:lnTo>
                    <a:pt x="4789927" y="210294"/>
                  </a:lnTo>
                  <a:lnTo>
                    <a:pt x="4878630" y="202560"/>
                  </a:lnTo>
                  <a:lnTo>
                    <a:pt x="4967332" y="194725"/>
                  </a:lnTo>
                  <a:lnTo>
                    <a:pt x="5056034" y="186800"/>
                  </a:lnTo>
                  <a:lnTo>
                    <a:pt x="5144737" y="178793"/>
                  </a:lnTo>
                  <a:lnTo>
                    <a:pt x="5233439" y="170711"/>
                  </a:lnTo>
                  <a:lnTo>
                    <a:pt x="5322142" y="162561"/>
                  </a:lnTo>
                  <a:lnTo>
                    <a:pt x="5410844" y="154348"/>
                  </a:lnTo>
                  <a:lnTo>
                    <a:pt x="5499546" y="146078"/>
                  </a:lnTo>
                  <a:lnTo>
                    <a:pt x="5588249" y="137756"/>
                  </a:lnTo>
                  <a:lnTo>
                    <a:pt x="5676951" y="129385"/>
                  </a:lnTo>
                  <a:lnTo>
                    <a:pt x="5765653" y="120971"/>
                  </a:lnTo>
                  <a:lnTo>
                    <a:pt x="5854356" y="112516"/>
                  </a:lnTo>
                  <a:lnTo>
                    <a:pt x="5943058" y="104023"/>
                  </a:lnTo>
                  <a:lnTo>
                    <a:pt x="6031760" y="95496"/>
                  </a:lnTo>
                  <a:lnTo>
                    <a:pt x="6120463" y="86936"/>
                  </a:lnTo>
                  <a:lnTo>
                    <a:pt x="6209165" y="78347"/>
                  </a:lnTo>
                  <a:lnTo>
                    <a:pt x="6297868" y="69730"/>
                  </a:lnTo>
                  <a:lnTo>
                    <a:pt x="6386570" y="61087"/>
                  </a:lnTo>
                  <a:lnTo>
                    <a:pt x="6475272" y="52421"/>
                  </a:lnTo>
                  <a:lnTo>
                    <a:pt x="6563975" y="43732"/>
                  </a:lnTo>
                  <a:lnTo>
                    <a:pt x="6652677" y="35022"/>
                  </a:lnTo>
                  <a:lnTo>
                    <a:pt x="6741379" y="26292"/>
                  </a:lnTo>
                  <a:lnTo>
                    <a:pt x="6830082" y="17545"/>
                  </a:lnTo>
                  <a:lnTo>
                    <a:pt x="6918784" y="8780"/>
                  </a:lnTo>
                  <a:lnTo>
                    <a:pt x="7007487" y="0"/>
                  </a:lnTo>
                  <a:lnTo>
                    <a:pt x="7007487" y="634359"/>
                  </a:lnTo>
                  <a:lnTo>
                    <a:pt x="6918784" y="630107"/>
                  </a:lnTo>
                  <a:lnTo>
                    <a:pt x="6830082" y="625872"/>
                  </a:lnTo>
                  <a:lnTo>
                    <a:pt x="6741379" y="621654"/>
                  </a:lnTo>
                  <a:lnTo>
                    <a:pt x="6652677" y="617454"/>
                  </a:lnTo>
                  <a:lnTo>
                    <a:pt x="6563975" y="613273"/>
                  </a:lnTo>
                  <a:lnTo>
                    <a:pt x="6475272" y="609114"/>
                  </a:lnTo>
                  <a:lnTo>
                    <a:pt x="6386570" y="604977"/>
                  </a:lnTo>
                  <a:lnTo>
                    <a:pt x="6297868" y="600863"/>
                  </a:lnTo>
                  <a:lnTo>
                    <a:pt x="6209165" y="596776"/>
                  </a:lnTo>
                  <a:lnTo>
                    <a:pt x="6120463" y="592716"/>
                  </a:lnTo>
                  <a:lnTo>
                    <a:pt x="6031760" y="588686"/>
                  </a:lnTo>
                  <a:lnTo>
                    <a:pt x="5943058" y="584688"/>
                  </a:lnTo>
                  <a:lnTo>
                    <a:pt x="5854356" y="580724"/>
                  </a:lnTo>
                  <a:lnTo>
                    <a:pt x="5765653" y="576799"/>
                  </a:lnTo>
                  <a:lnTo>
                    <a:pt x="5676951" y="572914"/>
                  </a:lnTo>
                  <a:lnTo>
                    <a:pt x="5588249" y="569073"/>
                  </a:lnTo>
                  <a:lnTo>
                    <a:pt x="5499546" y="565280"/>
                  </a:lnTo>
                  <a:lnTo>
                    <a:pt x="5410844" y="561539"/>
                  </a:lnTo>
                  <a:lnTo>
                    <a:pt x="5322142" y="557856"/>
                  </a:lnTo>
                  <a:lnTo>
                    <a:pt x="5233439" y="554235"/>
                  </a:lnTo>
                  <a:lnTo>
                    <a:pt x="5144737" y="550682"/>
                  </a:lnTo>
                  <a:lnTo>
                    <a:pt x="5056034" y="547204"/>
                  </a:lnTo>
                  <a:lnTo>
                    <a:pt x="4967332" y="543809"/>
                  </a:lnTo>
                  <a:lnTo>
                    <a:pt x="4878630" y="540504"/>
                  </a:lnTo>
                  <a:lnTo>
                    <a:pt x="4789927" y="537299"/>
                  </a:lnTo>
                  <a:lnTo>
                    <a:pt x="4701225" y="534204"/>
                  </a:lnTo>
                  <a:lnTo>
                    <a:pt x="4612523" y="531231"/>
                  </a:lnTo>
                  <a:lnTo>
                    <a:pt x="4523820" y="528393"/>
                  </a:lnTo>
                  <a:lnTo>
                    <a:pt x="4435118" y="525704"/>
                  </a:lnTo>
                  <a:lnTo>
                    <a:pt x="4346416" y="523180"/>
                  </a:lnTo>
                  <a:lnTo>
                    <a:pt x="4257713" y="520840"/>
                  </a:lnTo>
                  <a:lnTo>
                    <a:pt x="4169011" y="518702"/>
                  </a:lnTo>
                  <a:lnTo>
                    <a:pt x="4080308" y="516788"/>
                  </a:lnTo>
                  <a:lnTo>
                    <a:pt x="3991606" y="515122"/>
                  </a:lnTo>
                  <a:lnTo>
                    <a:pt x="3902904" y="513728"/>
                  </a:lnTo>
                  <a:lnTo>
                    <a:pt x="3814201" y="512632"/>
                  </a:lnTo>
                  <a:lnTo>
                    <a:pt x="3725499" y="511862"/>
                  </a:lnTo>
                  <a:lnTo>
                    <a:pt x="3636797" y="511445"/>
                  </a:lnTo>
                  <a:lnTo>
                    <a:pt x="3548094" y="511407"/>
                  </a:lnTo>
                  <a:lnTo>
                    <a:pt x="3459392" y="511775"/>
                  </a:lnTo>
                  <a:lnTo>
                    <a:pt x="3370689" y="512570"/>
                  </a:lnTo>
                  <a:lnTo>
                    <a:pt x="3281987" y="513812"/>
                  </a:lnTo>
                  <a:lnTo>
                    <a:pt x="3193285" y="515513"/>
                  </a:lnTo>
                  <a:lnTo>
                    <a:pt x="3104582" y="517681"/>
                  </a:lnTo>
                  <a:lnTo>
                    <a:pt x="3015880" y="520318"/>
                  </a:lnTo>
                  <a:lnTo>
                    <a:pt x="2927178" y="523419"/>
                  </a:lnTo>
                  <a:lnTo>
                    <a:pt x="2838475" y="526972"/>
                  </a:lnTo>
                  <a:lnTo>
                    <a:pt x="2749773" y="530960"/>
                  </a:lnTo>
                  <a:lnTo>
                    <a:pt x="2661071" y="535364"/>
                  </a:lnTo>
                  <a:lnTo>
                    <a:pt x="2572368" y="540157"/>
                  </a:lnTo>
                  <a:lnTo>
                    <a:pt x="2483666" y="545315"/>
                  </a:lnTo>
                  <a:lnTo>
                    <a:pt x="2394963" y="550810"/>
                  </a:lnTo>
                  <a:lnTo>
                    <a:pt x="2306261" y="556614"/>
                  </a:lnTo>
                  <a:lnTo>
                    <a:pt x="2217559" y="562701"/>
                  </a:lnTo>
                  <a:lnTo>
                    <a:pt x="2128856" y="569045"/>
                  </a:lnTo>
                  <a:lnTo>
                    <a:pt x="2040154" y="575623"/>
                  </a:lnTo>
                  <a:lnTo>
                    <a:pt x="1951452" y="582413"/>
                  </a:lnTo>
                  <a:lnTo>
                    <a:pt x="1862749" y="589393"/>
                  </a:lnTo>
                  <a:lnTo>
                    <a:pt x="1774047" y="596545"/>
                  </a:lnTo>
                  <a:lnTo>
                    <a:pt x="1685344" y="603853"/>
                  </a:lnTo>
                  <a:lnTo>
                    <a:pt x="1596642" y="611302"/>
                  </a:lnTo>
                  <a:lnTo>
                    <a:pt x="1507940" y="618877"/>
                  </a:lnTo>
                  <a:lnTo>
                    <a:pt x="1419237" y="626568"/>
                  </a:lnTo>
                  <a:lnTo>
                    <a:pt x="1330535" y="634362"/>
                  </a:lnTo>
                  <a:lnTo>
                    <a:pt x="1241833" y="642251"/>
                  </a:lnTo>
                  <a:lnTo>
                    <a:pt x="1153130" y="650225"/>
                  </a:lnTo>
                  <a:lnTo>
                    <a:pt x="1064428" y="658277"/>
                  </a:lnTo>
                  <a:lnTo>
                    <a:pt x="975726" y="666401"/>
                  </a:lnTo>
                  <a:lnTo>
                    <a:pt x="887023" y="674588"/>
                  </a:lnTo>
                  <a:lnTo>
                    <a:pt x="798321" y="682836"/>
                  </a:lnTo>
                  <a:lnTo>
                    <a:pt x="709618" y="691137"/>
                  </a:lnTo>
                  <a:lnTo>
                    <a:pt x="620916" y="699488"/>
                  </a:lnTo>
                  <a:lnTo>
                    <a:pt x="532214" y="707885"/>
                  </a:lnTo>
                  <a:lnTo>
                    <a:pt x="443511" y="716324"/>
                  </a:lnTo>
                  <a:lnTo>
                    <a:pt x="354809" y="724801"/>
                  </a:lnTo>
                  <a:lnTo>
                    <a:pt x="266107" y="733315"/>
                  </a:lnTo>
                  <a:lnTo>
                    <a:pt x="177404" y="741861"/>
                  </a:lnTo>
                  <a:lnTo>
                    <a:pt x="88702" y="750439"/>
                  </a:lnTo>
                  <a:lnTo>
                    <a:pt x="0" y="75904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040321"/>
              <a:ext cx="7007487" cy="320934"/>
            </a:xfrm>
            <a:custGeom>
              <a:avLst/>
              <a:pathLst>
                <a:path w="7007487" h="320934">
                  <a:moveTo>
                    <a:pt x="0" y="233135"/>
                  </a:moveTo>
                  <a:lnTo>
                    <a:pt x="88702" y="237211"/>
                  </a:lnTo>
                  <a:lnTo>
                    <a:pt x="177404" y="241259"/>
                  </a:lnTo>
                  <a:lnTo>
                    <a:pt x="266107" y="245277"/>
                  </a:lnTo>
                  <a:lnTo>
                    <a:pt x="354809" y="249261"/>
                  </a:lnTo>
                  <a:lnTo>
                    <a:pt x="443511" y="253209"/>
                  </a:lnTo>
                  <a:lnTo>
                    <a:pt x="532214" y="257118"/>
                  </a:lnTo>
                  <a:lnTo>
                    <a:pt x="620916" y="260986"/>
                  </a:lnTo>
                  <a:lnTo>
                    <a:pt x="709618" y="264807"/>
                  </a:lnTo>
                  <a:lnTo>
                    <a:pt x="798321" y="268579"/>
                  </a:lnTo>
                  <a:lnTo>
                    <a:pt x="887023" y="272297"/>
                  </a:lnTo>
                  <a:lnTo>
                    <a:pt x="975726" y="275956"/>
                  </a:lnTo>
                  <a:lnTo>
                    <a:pt x="1064428" y="279549"/>
                  </a:lnTo>
                  <a:lnTo>
                    <a:pt x="1153130" y="283072"/>
                  </a:lnTo>
                  <a:lnTo>
                    <a:pt x="1241833" y="286517"/>
                  </a:lnTo>
                  <a:lnTo>
                    <a:pt x="1330535" y="289877"/>
                  </a:lnTo>
                  <a:lnTo>
                    <a:pt x="1419237" y="293142"/>
                  </a:lnTo>
                  <a:lnTo>
                    <a:pt x="1507940" y="296303"/>
                  </a:lnTo>
                  <a:lnTo>
                    <a:pt x="1596642" y="299349"/>
                  </a:lnTo>
                  <a:lnTo>
                    <a:pt x="1685344" y="302268"/>
                  </a:lnTo>
                  <a:lnTo>
                    <a:pt x="1774047" y="305047"/>
                  </a:lnTo>
                  <a:lnTo>
                    <a:pt x="1862749" y="307670"/>
                  </a:lnTo>
                  <a:lnTo>
                    <a:pt x="1951452" y="310120"/>
                  </a:lnTo>
                  <a:lnTo>
                    <a:pt x="2040154" y="312380"/>
                  </a:lnTo>
                  <a:lnTo>
                    <a:pt x="2128856" y="314429"/>
                  </a:lnTo>
                  <a:lnTo>
                    <a:pt x="2217559" y="316244"/>
                  </a:lnTo>
                  <a:lnTo>
                    <a:pt x="2306261" y="317802"/>
                  </a:lnTo>
                  <a:lnTo>
                    <a:pt x="2394963" y="319076"/>
                  </a:lnTo>
                  <a:lnTo>
                    <a:pt x="2483666" y="320042"/>
                  </a:lnTo>
                  <a:lnTo>
                    <a:pt x="2572368" y="320670"/>
                  </a:lnTo>
                  <a:lnTo>
                    <a:pt x="2661071" y="320934"/>
                  </a:lnTo>
                  <a:lnTo>
                    <a:pt x="2749773" y="320808"/>
                  </a:lnTo>
                  <a:lnTo>
                    <a:pt x="2838475" y="320268"/>
                  </a:lnTo>
                  <a:lnTo>
                    <a:pt x="2927178" y="319291"/>
                  </a:lnTo>
                  <a:lnTo>
                    <a:pt x="3015880" y="317862"/>
                  </a:lnTo>
                  <a:lnTo>
                    <a:pt x="3104582" y="315970"/>
                  </a:lnTo>
                  <a:lnTo>
                    <a:pt x="3193285" y="313609"/>
                  </a:lnTo>
                  <a:lnTo>
                    <a:pt x="3281987" y="310781"/>
                  </a:lnTo>
                  <a:lnTo>
                    <a:pt x="3370689" y="307492"/>
                  </a:lnTo>
                  <a:lnTo>
                    <a:pt x="3459392" y="303758"/>
                  </a:lnTo>
                  <a:lnTo>
                    <a:pt x="3548094" y="299597"/>
                  </a:lnTo>
                  <a:lnTo>
                    <a:pt x="3636797" y="295030"/>
                  </a:lnTo>
                  <a:lnTo>
                    <a:pt x="3725499" y="290083"/>
                  </a:lnTo>
                  <a:lnTo>
                    <a:pt x="3814201" y="284784"/>
                  </a:lnTo>
                  <a:lnTo>
                    <a:pt x="3902904" y="279159"/>
                  </a:lnTo>
                  <a:lnTo>
                    <a:pt x="3991606" y="273235"/>
                  </a:lnTo>
                  <a:lnTo>
                    <a:pt x="4080308" y="267040"/>
                  </a:lnTo>
                  <a:lnTo>
                    <a:pt x="4169011" y="260596"/>
                  </a:lnTo>
                  <a:lnTo>
                    <a:pt x="4257713" y="253929"/>
                  </a:lnTo>
                  <a:lnTo>
                    <a:pt x="4346416" y="247059"/>
                  </a:lnTo>
                  <a:lnTo>
                    <a:pt x="4435118" y="240006"/>
                  </a:lnTo>
                  <a:lnTo>
                    <a:pt x="4523820" y="232788"/>
                  </a:lnTo>
                  <a:lnTo>
                    <a:pt x="4612523" y="225420"/>
                  </a:lnTo>
                  <a:lnTo>
                    <a:pt x="4701225" y="217918"/>
                  </a:lnTo>
                  <a:lnTo>
                    <a:pt x="4789927" y="210294"/>
                  </a:lnTo>
                  <a:lnTo>
                    <a:pt x="4878630" y="202560"/>
                  </a:lnTo>
                  <a:lnTo>
                    <a:pt x="4967332" y="194725"/>
                  </a:lnTo>
                  <a:lnTo>
                    <a:pt x="5056034" y="186800"/>
                  </a:lnTo>
                  <a:lnTo>
                    <a:pt x="5144737" y="178793"/>
                  </a:lnTo>
                  <a:lnTo>
                    <a:pt x="5233439" y="170711"/>
                  </a:lnTo>
                  <a:lnTo>
                    <a:pt x="5322142" y="162561"/>
                  </a:lnTo>
                  <a:lnTo>
                    <a:pt x="5410844" y="154348"/>
                  </a:lnTo>
                  <a:lnTo>
                    <a:pt x="5499546" y="146078"/>
                  </a:lnTo>
                  <a:lnTo>
                    <a:pt x="5588249" y="137756"/>
                  </a:lnTo>
                  <a:lnTo>
                    <a:pt x="5676951" y="129385"/>
                  </a:lnTo>
                  <a:lnTo>
                    <a:pt x="5765653" y="120971"/>
                  </a:lnTo>
                  <a:lnTo>
                    <a:pt x="5854356" y="112516"/>
                  </a:lnTo>
                  <a:lnTo>
                    <a:pt x="5943058" y="104023"/>
                  </a:lnTo>
                  <a:lnTo>
                    <a:pt x="6031760" y="95496"/>
                  </a:lnTo>
                  <a:lnTo>
                    <a:pt x="6120463" y="86936"/>
                  </a:lnTo>
                  <a:lnTo>
                    <a:pt x="6209165" y="78347"/>
                  </a:lnTo>
                  <a:lnTo>
                    <a:pt x="6297868" y="69730"/>
                  </a:lnTo>
                  <a:lnTo>
                    <a:pt x="6386570" y="61087"/>
                  </a:lnTo>
                  <a:lnTo>
                    <a:pt x="6475272" y="52421"/>
                  </a:lnTo>
                  <a:lnTo>
                    <a:pt x="6563975" y="43732"/>
                  </a:lnTo>
                  <a:lnTo>
                    <a:pt x="6652677" y="35022"/>
                  </a:lnTo>
                  <a:lnTo>
                    <a:pt x="6741379" y="26292"/>
                  </a:lnTo>
                  <a:lnTo>
                    <a:pt x="6830082" y="17545"/>
                  </a:lnTo>
                  <a:lnTo>
                    <a:pt x="6918784" y="8780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551729"/>
              <a:ext cx="7007487" cy="247637"/>
            </a:xfrm>
            <a:custGeom>
              <a:avLst/>
              <a:pathLst>
                <a:path w="7007487" h="247637">
                  <a:moveTo>
                    <a:pt x="7007487" y="122951"/>
                  </a:moveTo>
                  <a:lnTo>
                    <a:pt x="6918784" y="118699"/>
                  </a:lnTo>
                  <a:lnTo>
                    <a:pt x="6830082" y="114464"/>
                  </a:lnTo>
                  <a:lnTo>
                    <a:pt x="6741379" y="110246"/>
                  </a:lnTo>
                  <a:lnTo>
                    <a:pt x="6652677" y="106046"/>
                  </a:lnTo>
                  <a:lnTo>
                    <a:pt x="6563975" y="101866"/>
                  </a:lnTo>
                  <a:lnTo>
                    <a:pt x="6475272" y="97706"/>
                  </a:lnTo>
                  <a:lnTo>
                    <a:pt x="6386570" y="93569"/>
                  </a:lnTo>
                  <a:lnTo>
                    <a:pt x="6297868" y="89455"/>
                  </a:lnTo>
                  <a:lnTo>
                    <a:pt x="6209165" y="85368"/>
                  </a:lnTo>
                  <a:lnTo>
                    <a:pt x="6120463" y="81308"/>
                  </a:lnTo>
                  <a:lnTo>
                    <a:pt x="6031760" y="77278"/>
                  </a:lnTo>
                  <a:lnTo>
                    <a:pt x="5943058" y="73280"/>
                  </a:lnTo>
                  <a:lnTo>
                    <a:pt x="5854356" y="69316"/>
                  </a:lnTo>
                  <a:lnTo>
                    <a:pt x="5765653" y="65391"/>
                  </a:lnTo>
                  <a:lnTo>
                    <a:pt x="5676951" y="61506"/>
                  </a:lnTo>
                  <a:lnTo>
                    <a:pt x="5588249" y="57665"/>
                  </a:lnTo>
                  <a:lnTo>
                    <a:pt x="5499546" y="53872"/>
                  </a:lnTo>
                  <a:lnTo>
                    <a:pt x="5410844" y="50131"/>
                  </a:lnTo>
                  <a:lnTo>
                    <a:pt x="5322142" y="46448"/>
                  </a:lnTo>
                  <a:lnTo>
                    <a:pt x="5233439" y="42827"/>
                  </a:lnTo>
                  <a:lnTo>
                    <a:pt x="5144737" y="39274"/>
                  </a:lnTo>
                  <a:lnTo>
                    <a:pt x="5056034" y="35796"/>
                  </a:lnTo>
                  <a:lnTo>
                    <a:pt x="4967332" y="32401"/>
                  </a:lnTo>
                  <a:lnTo>
                    <a:pt x="4878630" y="29096"/>
                  </a:lnTo>
                  <a:lnTo>
                    <a:pt x="4789927" y="25891"/>
                  </a:lnTo>
                  <a:lnTo>
                    <a:pt x="4701225" y="22796"/>
                  </a:lnTo>
                  <a:lnTo>
                    <a:pt x="4612523" y="19823"/>
                  </a:lnTo>
                  <a:lnTo>
                    <a:pt x="4523820" y="16985"/>
                  </a:lnTo>
                  <a:lnTo>
                    <a:pt x="4435118" y="14296"/>
                  </a:lnTo>
                  <a:lnTo>
                    <a:pt x="4346416" y="11772"/>
                  </a:lnTo>
                  <a:lnTo>
                    <a:pt x="4257713" y="9432"/>
                  </a:lnTo>
                  <a:lnTo>
                    <a:pt x="4169011" y="7294"/>
                  </a:lnTo>
                  <a:lnTo>
                    <a:pt x="4080308" y="5380"/>
                  </a:lnTo>
                  <a:lnTo>
                    <a:pt x="3991606" y="3714"/>
                  </a:lnTo>
                  <a:lnTo>
                    <a:pt x="3902904" y="2320"/>
                  </a:lnTo>
                  <a:lnTo>
                    <a:pt x="3814201" y="1224"/>
                  </a:lnTo>
                  <a:lnTo>
                    <a:pt x="3725499" y="454"/>
                  </a:lnTo>
                  <a:lnTo>
                    <a:pt x="3636797" y="37"/>
                  </a:lnTo>
                  <a:lnTo>
                    <a:pt x="3548094" y="0"/>
                  </a:lnTo>
                  <a:lnTo>
                    <a:pt x="3459392" y="367"/>
                  </a:lnTo>
                  <a:lnTo>
                    <a:pt x="3370689" y="1162"/>
                  </a:lnTo>
                  <a:lnTo>
                    <a:pt x="3281987" y="2404"/>
                  </a:lnTo>
                  <a:lnTo>
                    <a:pt x="3193285" y="4105"/>
                  </a:lnTo>
                  <a:lnTo>
                    <a:pt x="3104582" y="6273"/>
                  </a:lnTo>
                  <a:lnTo>
                    <a:pt x="3015880" y="8910"/>
                  </a:lnTo>
                  <a:lnTo>
                    <a:pt x="2927178" y="12011"/>
                  </a:lnTo>
                  <a:lnTo>
                    <a:pt x="2838475" y="15564"/>
                  </a:lnTo>
                  <a:lnTo>
                    <a:pt x="2749773" y="19552"/>
                  </a:lnTo>
                  <a:lnTo>
                    <a:pt x="2661071" y="23956"/>
                  </a:lnTo>
                  <a:lnTo>
                    <a:pt x="2572368" y="28749"/>
                  </a:lnTo>
                  <a:lnTo>
                    <a:pt x="2483666" y="33907"/>
                  </a:lnTo>
                  <a:lnTo>
                    <a:pt x="2394963" y="39402"/>
                  </a:lnTo>
                  <a:lnTo>
                    <a:pt x="2306261" y="45206"/>
                  </a:lnTo>
                  <a:lnTo>
                    <a:pt x="2217559" y="51293"/>
                  </a:lnTo>
                  <a:lnTo>
                    <a:pt x="2128856" y="57638"/>
                  </a:lnTo>
                  <a:lnTo>
                    <a:pt x="2040154" y="64215"/>
                  </a:lnTo>
                  <a:lnTo>
                    <a:pt x="1951452" y="71005"/>
                  </a:lnTo>
                  <a:lnTo>
                    <a:pt x="1862749" y="77985"/>
                  </a:lnTo>
                  <a:lnTo>
                    <a:pt x="1774047" y="85137"/>
                  </a:lnTo>
                  <a:lnTo>
                    <a:pt x="1685344" y="92445"/>
                  </a:lnTo>
                  <a:lnTo>
                    <a:pt x="1596642" y="99894"/>
                  </a:lnTo>
                  <a:lnTo>
                    <a:pt x="1507940" y="107469"/>
                  </a:lnTo>
                  <a:lnTo>
                    <a:pt x="1419237" y="115160"/>
                  </a:lnTo>
                  <a:lnTo>
                    <a:pt x="1330535" y="122954"/>
                  </a:lnTo>
                  <a:lnTo>
                    <a:pt x="1241833" y="130843"/>
                  </a:lnTo>
                  <a:lnTo>
                    <a:pt x="1153130" y="138817"/>
                  </a:lnTo>
                  <a:lnTo>
                    <a:pt x="1064428" y="146869"/>
                  </a:lnTo>
                  <a:lnTo>
                    <a:pt x="975726" y="154993"/>
                  </a:lnTo>
                  <a:lnTo>
                    <a:pt x="887023" y="163181"/>
                  </a:lnTo>
                  <a:lnTo>
                    <a:pt x="798321" y="171428"/>
                  </a:lnTo>
                  <a:lnTo>
                    <a:pt x="709618" y="179729"/>
                  </a:lnTo>
                  <a:lnTo>
                    <a:pt x="620916" y="188080"/>
                  </a:lnTo>
                  <a:lnTo>
                    <a:pt x="532214" y="196477"/>
                  </a:lnTo>
                  <a:lnTo>
                    <a:pt x="443511" y="204916"/>
                  </a:lnTo>
                  <a:lnTo>
                    <a:pt x="354809" y="213393"/>
                  </a:lnTo>
                  <a:lnTo>
                    <a:pt x="266107" y="221907"/>
                  </a:lnTo>
                  <a:lnTo>
                    <a:pt x="177404" y="230453"/>
                  </a:lnTo>
                  <a:lnTo>
                    <a:pt x="88702" y="239031"/>
                  </a:lnTo>
                  <a:lnTo>
                    <a:pt x="0" y="2476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357501"/>
              <a:ext cx="7007487" cy="178910"/>
            </a:xfrm>
            <a:custGeom>
              <a:avLst/>
              <a:pathLst>
                <a:path w="7007487" h="178910">
                  <a:moveTo>
                    <a:pt x="0" y="178910"/>
                  </a:moveTo>
                  <a:lnTo>
                    <a:pt x="88702" y="176645"/>
                  </a:lnTo>
                  <a:lnTo>
                    <a:pt x="177404" y="174381"/>
                  </a:lnTo>
                  <a:lnTo>
                    <a:pt x="266107" y="172116"/>
                  </a:lnTo>
                  <a:lnTo>
                    <a:pt x="354809" y="169851"/>
                  </a:lnTo>
                  <a:lnTo>
                    <a:pt x="443511" y="167587"/>
                  </a:lnTo>
                  <a:lnTo>
                    <a:pt x="532214" y="165322"/>
                  </a:lnTo>
                  <a:lnTo>
                    <a:pt x="620916" y="163057"/>
                  </a:lnTo>
                  <a:lnTo>
                    <a:pt x="709618" y="160793"/>
                  </a:lnTo>
                  <a:lnTo>
                    <a:pt x="798321" y="158528"/>
                  </a:lnTo>
                  <a:lnTo>
                    <a:pt x="887023" y="156263"/>
                  </a:lnTo>
                  <a:lnTo>
                    <a:pt x="975726" y="153999"/>
                  </a:lnTo>
                  <a:lnTo>
                    <a:pt x="1064428" y="151734"/>
                  </a:lnTo>
                  <a:lnTo>
                    <a:pt x="1153130" y="149469"/>
                  </a:lnTo>
                  <a:lnTo>
                    <a:pt x="1241833" y="147204"/>
                  </a:lnTo>
                  <a:lnTo>
                    <a:pt x="1330535" y="144940"/>
                  </a:lnTo>
                  <a:lnTo>
                    <a:pt x="1419237" y="142675"/>
                  </a:lnTo>
                  <a:lnTo>
                    <a:pt x="1507940" y="140410"/>
                  </a:lnTo>
                  <a:lnTo>
                    <a:pt x="1596642" y="138146"/>
                  </a:lnTo>
                  <a:lnTo>
                    <a:pt x="1685344" y="135881"/>
                  </a:lnTo>
                  <a:lnTo>
                    <a:pt x="1774047" y="133616"/>
                  </a:lnTo>
                  <a:lnTo>
                    <a:pt x="1862749" y="131352"/>
                  </a:lnTo>
                  <a:lnTo>
                    <a:pt x="1951452" y="129087"/>
                  </a:lnTo>
                  <a:lnTo>
                    <a:pt x="2040154" y="126822"/>
                  </a:lnTo>
                  <a:lnTo>
                    <a:pt x="2128856" y="124558"/>
                  </a:lnTo>
                  <a:lnTo>
                    <a:pt x="2217559" y="122293"/>
                  </a:lnTo>
                  <a:lnTo>
                    <a:pt x="2306261" y="120028"/>
                  </a:lnTo>
                  <a:lnTo>
                    <a:pt x="2394963" y="117763"/>
                  </a:lnTo>
                  <a:lnTo>
                    <a:pt x="2483666" y="115499"/>
                  </a:lnTo>
                  <a:lnTo>
                    <a:pt x="2572368" y="113234"/>
                  </a:lnTo>
                  <a:lnTo>
                    <a:pt x="2661071" y="110969"/>
                  </a:lnTo>
                  <a:lnTo>
                    <a:pt x="2749773" y="108705"/>
                  </a:lnTo>
                  <a:lnTo>
                    <a:pt x="2838475" y="106440"/>
                  </a:lnTo>
                  <a:lnTo>
                    <a:pt x="2927178" y="104175"/>
                  </a:lnTo>
                  <a:lnTo>
                    <a:pt x="3015880" y="101911"/>
                  </a:lnTo>
                  <a:lnTo>
                    <a:pt x="3104582" y="99646"/>
                  </a:lnTo>
                  <a:lnTo>
                    <a:pt x="3193285" y="97381"/>
                  </a:lnTo>
                  <a:lnTo>
                    <a:pt x="3281987" y="95117"/>
                  </a:lnTo>
                  <a:lnTo>
                    <a:pt x="3370689" y="92852"/>
                  </a:lnTo>
                  <a:lnTo>
                    <a:pt x="3459392" y="90587"/>
                  </a:lnTo>
                  <a:lnTo>
                    <a:pt x="3548094" y="88322"/>
                  </a:lnTo>
                  <a:lnTo>
                    <a:pt x="3636797" y="86058"/>
                  </a:lnTo>
                  <a:lnTo>
                    <a:pt x="3725499" y="83793"/>
                  </a:lnTo>
                  <a:lnTo>
                    <a:pt x="3814201" y="81528"/>
                  </a:lnTo>
                  <a:lnTo>
                    <a:pt x="3902904" y="79264"/>
                  </a:lnTo>
                  <a:lnTo>
                    <a:pt x="3991606" y="76999"/>
                  </a:lnTo>
                  <a:lnTo>
                    <a:pt x="4080308" y="74734"/>
                  </a:lnTo>
                  <a:lnTo>
                    <a:pt x="4169011" y="72470"/>
                  </a:lnTo>
                  <a:lnTo>
                    <a:pt x="4257713" y="70205"/>
                  </a:lnTo>
                  <a:lnTo>
                    <a:pt x="4346416" y="67940"/>
                  </a:lnTo>
                  <a:lnTo>
                    <a:pt x="4435118" y="65676"/>
                  </a:lnTo>
                  <a:lnTo>
                    <a:pt x="4523820" y="63411"/>
                  </a:lnTo>
                  <a:lnTo>
                    <a:pt x="4612523" y="61146"/>
                  </a:lnTo>
                  <a:lnTo>
                    <a:pt x="4701225" y="58881"/>
                  </a:lnTo>
                  <a:lnTo>
                    <a:pt x="4789927" y="56617"/>
                  </a:lnTo>
                  <a:lnTo>
                    <a:pt x="4878630" y="54352"/>
                  </a:lnTo>
                  <a:lnTo>
                    <a:pt x="4967332" y="52087"/>
                  </a:lnTo>
                  <a:lnTo>
                    <a:pt x="5056034" y="49823"/>
                  </a:lnTo>
                  <a:lnTo>
                    <a:pt x="5144737" y="47558"/>
                  </a:lnTo>
                  <a:lnTo>
                    <a:pt x="5233439" y="45293"/>
                  </a:lnTo>
                  <a:lnTo>
                    <a:pt x="5322142" y="43029"/>
                  </a:lnTo>
                  <a:lnTo>
                    <a:pt x="5410844" y="40764"/>
                  </a:lnTo>
                  <a:lnTo>
                    <a:pt x="5499546" y="38499"/>
                  </a:lnTo>
                  <a:lnTo>
                    <a:pt x="5588249" y="36235"/>
                  </a:lnTo>
                  <a:lnTo>
                    <a:pt x="5676951" y="33970"/>
                  </a:lnTo>
                  <a:lnTo>
                    <a:pt x="5765653" y="31705"/>
                  </a:lnTo>
                  <a:lnTo>
                    <a:pt x="5854356" y="29440"/>
                  </a:lnTo>
                  <a:lnTo>
                    <a:pt x="5943058" y="27176"/>
                  </a:lnTo>
                  <a:lnTo>
                    <a:pt x="6031760" y="24911"/>
                  </a:lnTo>
                  <a:lnTo>
                    <a:pt x="6120463" y="22646"/>
                  </a:lnTo>
                  <a:lnTo>
                    <a:pt x="6209165" y="20382"/>
                  </a:lnTo>
                  <a:lnTo>
                    <a:pt x="6297868" y="18117"/>
                  </a:lnTo>
                  <a:lnTo>
                    <a:pt x="6386570" y="15852"/>
                  </a:lnTo>
                  <a:lnTo>
                    <a:pt x="6475272" y="13588"/>
                  </a:lnTo>
                  <a:lnTo>
                    <a:pt x="6563975" y="11323"/>
                  </a:lnTo>
                  <a:lnTo>
                    <a:pt x="6652677" y="9058"/>
                  </a:lnTo>
                  <a:lnTo>
                    <a:pt x="6741379" y="6794"/>
                  </a:lnTo>
                  <a:lnTo>
                    <a:pt x="6830082" y="4529"/>
                  </a:lnTo>
                  <a:lnTo>
                    <a:pt x="6918784" y="2264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98122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83016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64802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49696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34590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27247" y="5923763"/>
              <a:ext cx="27169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2462"/>
              <a:ext cx="205948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 vs 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0.05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27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7380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48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9585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4328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0431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6533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45867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98544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005395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42067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26062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52774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03205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21456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48918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39764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542067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18405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92497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08503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19959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37518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04703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60431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83287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06949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86338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65728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356574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61928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61179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2911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01651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77185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79544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326062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32913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49723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57323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69528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18462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12359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42067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40569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60431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37518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16159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78738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81790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02400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66533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90195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88641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934467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51277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470333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18405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118349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232913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490944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130667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614605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33662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10805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635215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25256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161179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800097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52026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697046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11554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22262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8242010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778682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10805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882538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87087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76436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273328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809195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88641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067226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93995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94687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985590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00846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697046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26062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23759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593995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24564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90195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27559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74938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12303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922954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30610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07697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42067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15354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71082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552774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893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96297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625313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398600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94744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439821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584092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40569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2220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47420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542067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71831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54272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37518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81041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377185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73385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326062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79487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377990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32969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48226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50472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60374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16908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315354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60431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613800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655020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562677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759682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480236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636021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780292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140569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48169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63426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97795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06200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717656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81790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58128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511554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14605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08503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45118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32686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06200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903149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191692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47420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47420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28364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21513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67282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532164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94744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70333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934467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335964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790195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80985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70333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3119048"/>
              <a:ext cx="7007487" cy="675601"/>
            </a:xfrm>
            <a:custGeom>
              <a:avLst/>
              <a:pathLst>
                <a:path w="7007487" h="675601">
                  <a:moveTo>
                    <a:pt x="0" y="0"/>
                  </a:moveTo>
                  <a:lnTo>
                    <a:pt x="88702" y="7677"/>
                  </a:lnTo>
                  <a:lnTo>
                    <a:pt x="177404" y="15334"/>
                  </a:lnTo>
                  <a:lnTo>
                    <a:pt x="266107" y="22968"/>
                  </a:lnTo>
                  <a:lnTo>
                    <a:pt x="354809" y="30579"/>
                  </a:lnTo>
                  <a:lnTo>
                    <a:pt x="443511" y="38164"/>
                  </a:lnTo>
                  <a:lnTo>
                    <a:pt x="532214" y="45721"/>
                  </a:lnTo>
                  <a:lnTo>
                    <a:pt x="620916" y="53248"/>
                  </a:lnTo>
                  <a:lnTo>
                    <a:pt x="709618" y="60743"/>
                  </a:lnTo>
                  <a:lnTo>
                    <a:pt x="798321" y="68204"/>
                  </a:lnTo>
                  <a:lnTo>
                    <a:pt x="887023" y="75626"/>
                  </a:lnTo>
                  <a:lnTo>
                    <a:pt x="975726" y="83007"/>
                  </a:lnTo>
                  <a:lnTo>
                    <a:pt x="1064428" y="90344"/>
                  </a:lnTo>
                  <a:lnTo>
                    <a:pt x="1153130" y="97632"/>
                  </a:lnTo>
                  <a:lnTo>
                    <a:pt x="1241833" y="104868"/>
                  </a:lnTo>
                  <a:lnTo>
                    <a:pt x="1330535" y="112045"/>
                  </a:lnTo>
                  <a:lnTo>
                    <a:pt x="1419237" y="119159"/>
                  </a:lnTo>
                  <a:lnTo>
                    <a:pt x="1507940" y="126203"/>
                  </a:lnTo>
                  <a:lnTo>
                    <a:pt x="1596642" y="133171"/>
                  </a:lnTo>
                  <a:lnTo>
                    <a:pt x="1685344" y="140054"/>
                  </a:lnTo>
                  <a:lnTo>
                    <a:pt x="1774047" y="146845"/>
                  </a:lnTo>
                  <a:lnTo>
                    <a:pt x="1862749" y="153533"/>
                  </a:lnTo>
                  <a:lnTo>
                    <a:pt x="1951452" y="160107"/>
                  </a:lnTo>
                  <a:lnTo>
                    <a:pt x="2040154" y="166555"/>
                  </a:lnTo>
                  <a:lnTo>
                    <a:pt x="2128856" y="172863"/>
                  </a:lnTo>
                  <a:lnTo>
                    <a:pt x="2217559" y="179016"/>
                  </a:lnTo>
                  <a:lnTo>
                    <a:pt x="2306261" y="184997"/>
                  </a:lnTo>
                  <a:lnTo>
                    <a:pt x="2394963" y="190785"/>
                  </a:lnTo>
                  <a:lnTo>
                    <a:pt x="2483666" y="196360"/>
                  </a:lnTo>
                  <a:lnTo>
                    <a:pt x="2572368" y="201699"/>
                  </a:lnTo>
                  <a:lnTo>
                    <a:pt x="2661071" y="206776"/>
                  </a:lnTo>
                  <a:lnTo>
                    <a:pt x="2749773" y="211563"/>
                  </a:lnTo>
                  <a:lnTo>
                    <a:pt x="2838475" y="216032"/>
                  </a:lnTo>
                  <a:lnTo>
                    <a:pt x="2927178" y="220153"/>
                  </a:lnTo>
                  <a:lnTo>
                    <a:pt x="3015880" y="223895"/>
                  </a:lnTo>
                  <a:lnTo>
                    <a:pt x="3104582" y="227229"/>
                  </a:lnTo>
                  <a:lnTo>
                    <a:pt x="3193285" y="230127"/>
                  </a:lnTo>
                  <a:lnTo>
                    <a:pt x="3281987" y="232565"/>
                  </a:lnTo>
                  <a:lnTo>
                    <a:pt x="3370689" y="234523"/>
                  </a:lnTo>
                  <a:lnTo>
                    <a:pt x="3459392" y="235988"/>
                  </a:lnTo>
                  <a:lnTo>
                    <a:pt x="3548094" y="236951"/>
                  </a:lnTo>
                  <a:lnTo>
                    <a:pt x="3636797" y="237415"/>
                  </a:lnTo>
                  <a:lnTo>
                    <a:pt x="3725499" y="237385"/>
                  </a:lnTo>
                  <a:lnTo>
                    <a:pt x="3814201" y="236878"/>
                  </a:lnTo>
                  <a:lnTo>
                    <a:pt x="3902904" y="235912"/>
                  </a:lnTo>
                  <a:lnTo>
                    <a:pt x="3991606" y="234513"/>
                  </a:lnTo>
                  <a:lnTo>
                    <a:pt x="4080308" y="232709"/>
                  </a:lnTo>
                  <a:lnTo>
                    <a:pt x="4169011" y="230529"/>
                  </a:lnTo>
                  <a:lnTo>
                    <a:pt x="4257713" y="228004"/>
                  </a:lnTo>
                  <a:lnTo>
                    <a:pt x="4346416" y="225163"/>
                  </a:lnTo>
                  <a:lnTo>
                    <a:pt x="4435118" y="222036"/>
                  </a:lnTo>
                  <a:lnTo>
                    <a:pt x="4523820" y="218649"/>
                  </a:lnTo>
                  <a:lnTo>
                    <a:pt x="4612523" y="215028"/>
                  </a:lnTo>
                  <a:lnTo>
                    <a:pt x="4701225" y="211195"/>
                  </a:lnTo>
                  <a:lnTo>
                    <a:pt x="4789927" y="207173"/>
                  </a:lnTo>
                  <a:lnTo>
                    <a:pt x="4878630" y="202980"/>
                  </a:lnTo>
                  <a:lnTo>
                    <a:pt x="4967332" y="198633"/>
                  </a:lnTo>
                  <a:lnTo>
                    <a:pt x="5056034" y="194148"/>
                  </a:lnTo>
                  <a:lnTo>
                    <a:pt x="5144737" y="189538"/>
                  </a:lnTo>
                  <a:lnTo>
                    <a:pt x="5233439" y="184815"/>
                  </a:lnTo>
                  <a:lnTo>
                    <a:pt x="5322142" y="179991"/>
                  </a:lnTo>
                  <a:lnTo>
                    <a:pt x="5410844" y="175075"/>
                  </a:lnTo>
                  <a:lnTo>
                    <a:pt x="5499546" y="170075"/>
                  </a:lnTo>
                  <a:lnTo>
                    <a:pt x="5588249" y="164999"/>
                  </a:lnTo>
                  <a:lnTo>
                    <a:pt x="5676951" y="159854"/>
                  </a:lnTo>
                  <a:lnTo>
                    <a:pt x="5765653" y="154647"/>
                  </a:lnTo>
                  <a:lnTo>
                    <a:pt x="5854356" y="149382"/>
                  </a:lnTo>
                  <a:lnTo>
                    <a:pt x="5943058" y="144064"/>
                  </a:lnTo>
                  <a:lnTo>
                    <a:pt x="6031760" y="138698"/>
                  </a:lnTo>
                  <a:lnTo>
                    <a:pt x="6120463" y="133288"/>
                  </a:lnTo>
                  <a:lnTo>
                    <a:pt x="6209165" y="127838"/>
                  </a:lnTo>
                  <a:lnTo>
                    <a:pt x="6297868" y="122350"/>
                  </a:lnTo>
                  <a:lnTo>
                    <a:pt x="6386570" y="116827"/>
                  </a:lnTo>
                  <a:lnTo>
                    <a:pt x="6475272" y="111272"/>
                  </a:lnTo>
                  <a:lnTo>
                    <a:pt x="6563975" y="105688"/>
                  </a:lnTo>
                  <a:lnTo>
                    <a:pt x="6652677" y="100076"/>
                  </a:lnTo>
                  <a:lnTo>
                    <a:pt x="6741379" y="94438"/>
                  </a:lnTo>
                  <a:lnTo>
                    <a:pt x="6830082" y="88777"/>
                  </a:lnTo>
                  <a:lnTo>
                    <a:pt x="6918784" y="83094"/>
                  </a:lnTo>
                  <a:lnTo>
                    <a:pt x="7007487" y="77390"/>
                  </a:lnTo>
                  <a:lnTo>
                    <a:pt x="7007487" y="675601"/>
                  </a:lnTo>
                  <a:lnTo>
                    <a:pt x="6918784" y="667921"/>
                  </a:lnTo>
                  <a:lnTo>
                    <a:pt x="6830082" y="660262"/>
                  </a:lnTo>
                  <a:lnTo>
                    <a:pt x="6741379" y="652625"/>
                  </a:lnTo>
                  <a:lnTo>
                    <a:pt x="6652677" y="645012"/>
                  </a:lnTo>
                  <a:lnTo>
                    <a:pt x="6563975" y="637425"/>
                  </a:lnTo>
                  <a:lnTo>
                    <a:pt x="6475272" y="629865"/>
                  </a:lnTo>
                  <a:lnTo>
                    <a:pt x="6386570" y="622335"/>
                  </a:lnTo>
                  <a:lnTo>
                    <a:pt x="6297868" y="614837"/>
                  </a:lnTo>
                  <a:lnTo>
                    <a:pt x="6209165" y="607373"/>
                  </a:lnTo>
                  <a:lnTo>
                    <a:pt x="6120463" y="599947"/>
                  </a:lnTo>
                  <a:lnTo>
                    <a:pt x="6031760" y="592561"/>
                  </a:lnTo>
                  <a:lnTo>
                    <a:pt x="5943058" y="585220"/>
                  </a:lnTo>
                  <a:lnTo>
                    <a:pt x="5854356" y="577927"/>
                  </a:lnTo>
                  <a:lnTo>
                    <a:pt x="5765653" y="570686"/>
                  </a:lnTo>
                  <a:lnTo>
                    <a:pt x="5676951" y="563503"/>
                  </a:lnTo>
                  <a:lnTo>
                    <a:pt x="5588249" y="556383"/>
                  </a:lnTo>
                  <a:lnTo>
                    <a:pt x="5499546" y="549332"/>
                  </a:lnTo>
                  <a:lnTo>
                    <a:pt x="5410844" y="542356"/>
                  </a:lnTo>
                  <a:lnTo>
                    <a:pt x="5322142" y="535465"/>
                  </a:lnTo>
                  <a:lnTo>
                    <a:pt x="5233439" y="528665"/>
                  </a:lnTo>
                  <a:lnTo>
                    <a:pt x="5144737" y="521967"/>
                  </a:lnTo>
                  <a:lnTo>
                    <a:pt x="5056034" y="515381"/>
                  </a:lnTo>
                  <a:lnTo>
                    <a:pt x="4967332" y="508920"/>
                  </a:lnTo>
                  <a:lnTo>
                    <a:pt x="4878630" y="502598"/>
                  </a:lnTo>
                  <a:lnTo>
                    <a:pt x="4789927" y="496429"/>
                  </a:lnTo>
                  <a:lnTo>
                    <a:pt x="4701225" y="490432"/>
                  </a:lnTo>
                  <a:lnTo>
                    <a:pt x="4612523" y="484624"/>
                  </a:lnTo>
                  <a:lnTo>
                    <a:pt x="4523820" y="479027"/>
                  </a:lnTo>
                  <a:lnTo>
                    <a:pt x="4435118" y="473665"/>
                  </a:lnTo>
                  <a:lnTo>
                    <a:pt x="4346416" y="468562"/>
                  </a:lnTo>
                  <a:lnTo>
                    <a:pt x="4257713" y="463746"/>
                  </a:lnTo>
                  <a:lnTo>
                    <a:pt x="4169011" y="459245"/>
                  </a:lnTo>
                  <a:lnTo>
                    <a:pt x="4080308" y="455089"/>
                  </a:lnTo>
                  <a:lnTo>
                    <a:pt x="3991606" y="451310"/>
                  </a:lnTo>
                  <a:lnTo>
                    <a:pt x="3902904" y="447935"/>
                  </a:lnTo>
                  <a:lnTo>
                    <a:pt x="3814201" y="444994"/>
                  </a:lnTo>
                  <a:lnTo>
                    <a:pt x="3725499" y="442511"/>
                  </a:lnTo>
                  <a:lnTo>
                    <a:pt x="3636797" y="440506"/>
                  </a:lnTo>
                  <a:lnTo>
                    <a:pt x="3548094" y="438994"/>
                  </a:lnTo>
                  <a:lnTo>
                    <a:pt x="3459392" y="437982"/>
                  </a:lnTo>
                  <a:lnTo>
                    <a:pt x="3370689" y="437471"/>
                  </a:lnTo>
                  <a:lnTo>
                    <a:pt x="3281987" y="437454"/>
                  </a:lnTo>
                  <a:lnTo>
                    <a:pt x="3193285" y="437916"/>
                  </a:lnTo>
                  <a:lnTo>
                    <a:pt x="3104582" y="438839"/>
                  </a:lnTo>
                  <a:lnTo>
                    <a:pt x="3015880" y="440198"/>
                  </a:lnTo>
                  <a:lnTo>
                    <a:pt x="2927178" y="441964"/>
                  </a:lnTo>
                  <a:lnTo>
                    <a:pt x="2838475" y="444109"/>
                  </a:lnTo>
                  <a:lnTo>
                    <a:pt x="2749773" y="446603"/>
                  </a:lnTo>
                  <a:lnTo>
                    <a:pt x="2661071" y="449415"/>
                  </a:lnTo>
                  <a:lnTo>
                    <a:pt x="2572368" y="452516"/>
                  </a:lnTo>
                  <a:lnTo>
                    <a:pt x="2483666" y="455879"/>
                  </a:lnTo>
                  <a:lnTo>
                    <a:pt x="2394963" y="459479"/>
                  </a:lnTo>
                  <a:lnTo>
                    <a:pt x="2306261" y="463292"/>
                  </a:lnTo>
                  <a:lnTo>
                    <a:pt x="2217559" y="467297"/>
                  </a:lnTo>
                  <a:lnTo>
                    <a:pt x="2128856" y="471474"/>
                  </a:lnTo>
                  <a:lnTo>
                    <a:pt x="2040154" y="475807"/>
                  </a:lnTo>
                  <a:lnTo>
                    <a:pt x="1951452" y="480279"/>
                  </a:lnTo>
                  <a:lnTo>
                    <a:pt x="1862749" y="484878"/>
                  </a:lnTo>
                  <a:lnTo>
                    <a:pt x="1774047" y="489590"/>
                  </a:lnTo>
                  <a:lnTo>
                    <a:pt x="1685344" y="494406"/>
                  </a:lnTo>
                  <a:lnTo>
                    <a:pt x="1596642" y="499314"/>
                  </a:lnTo>
                  <a:lnTo>
                    <a:pt x="1507940" y="504306"/>
                  </a:lnTo>
                  <a:lnTo>
                    <a:pt x="1419237" y="509375"/>
                  </a:lnTo>
                  <a:lnTo>
                    <a:pt x="1330535" y="514513"/>
                  </a:lnTo>
                  <a:lnTo>
                    <a:pt x="1241833" y="519715"/>
                  </a:lnTo>
                  <a:lnTo>
                    <a:pt x="1153130" y="524975"/>
                  </a:lnTo>
                  <a:lnTo>
                    <a:pt x="1064428" y="530287"/>
                  </a:lnTo>
                  <a:lnTo>
                    <a:pt x="975726" y="535649"/>
                  </a:lnTo>
                  <a:lnTo>
                    <a:pt x="887023" y="541054"/>
                  </a:lnTo>
                  <a:lnTo>
                    <a:pt x="798321" y="546501"/>
                  </a:lnTo>
                  <a:lnTo>
                    <a:pt x="709618" y="551986"/>
                  </a:lnTo>
                  <a:lnTo>
                    <a:pt x="620916" y="557506"/>
                  </a:lnTo>
                  <a:lnTo>
                    <a:pt x="532214" y="563057"/>
                  </a:lnTo>
                  <a:lnTo>
                    <a:pt x="443511" y="568639"/>
                  </a:lnTo>
                  <a:lnTo>
                    <a:pt x="354809" y="574248"/>
                  </a:lnTo>
                  <a:lnTo>
                    <a:pt x="266107" y="579883"/>
                  </a:lnTo>
                  <a:lnTo>
                    <a:pt x="177404" y="585542"/>
                  </a:lnTo>
                  <a:lnTo>
                    <a:pt x="88702" y="591224"/>
                  </a:lnTo>
                  <a:lnTo>
                    <a:pt x="0" y="59692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119048"/>
              <a:ext cx="7007487" cy="237415"/>
            </a:xfrm>
            <a:custGeom>
              <a:avLst/>
              <a:pathLst>
                <a:path w="7007487" h="237415">
                  <a:moveTo>
                    <a:pt x="0" y="0"/>
                  </a:moveTo>
                  <a:lnTo>
                    <a:pt x="88702" y="7677"/>
                  </a:lnTo>
                  <a:lnTo>
                    <a:pt x="177404" y="15334"/>
                  </a:lnTo>
                  <a:lnTo>
                    <a:pt x="266107" y="22968"/>
                  </a:lnTo>
                  <a:lnTo>
                    <a:pt x="354809" y="30579"/>
                  </a:lnTo>
                  <a:lnTo>
                    <a:pt x="443511" y="38164"/>
                  </a:lnTo>
                  <a:lnTo>
                    <a:pt x="532214" y="45721"/>
                  </a:lnTo>
                  <a:lnTo>
                    <a:pt x="620916" y="53248"/>
                  </a:lnTo>
                  <a:lnTo>
                    <a:pt x="709618" y="60743"/>
                  </a:lnTo>
                  <a:lnTo>
                    <a:pt x="798321" y="68204"/>
                  </a:lnTo>
                  <a:lnTo>
                    <a:pt x="887023" y="75626"/>
                  </a:lnTo>
                  <a:lnTo>
                    <a:pt x="975726" y="83007"/>
                  </a:lnTo>
                  <a:lnTo>
                    <a:pt x="1064428" y="90344"/>
                  </a:lnTo>
                  <a:lnTo>
                    <a:pt x="1153130" y="97632"/>
                  </a:lnTo>
                  <a:lnTo>
                    <a:pt x="1241833" y="104868"/>
                  </a:lnTo>
                  <a:lnTo>
                    <a:pt x="1330535" y="112045"/>
                  </a:lnTo>
                  <a:lnTo>
                    <a:pt x="1419237" y="119159"/>
                  </a:lnTo>
                  <a:lnTo>
                    <a:pt x="1507940" y="126203"/>
                  </a:lnTo>
                  <a:lnTo>
                    <a:pt x="1596642" y="133171"/>
                  </a:lnTo>
                  <a:lnTo>
                    <a:pt x="1685344" y="140054"/>
                  </a:lnTo>
                  <a:lnTo>
                    <a:pt x="1774047" y="146845"/>
                  </a:lnTo>
                  <a:lnTo>
                    <a:pt x="1862749" y="153533"/>
                  </a:lnTo>
                  <a:lnTo>
                    <a:pt x="1951452" y="160107"/>
                  </a:lnTo>
                  <a:lnTo>
                    <a:pt x="2040154" y="166555"/>
                  </a:lnTo>
                  <a:lnTo>
                    <a:pt x="2128856" y="172863"/>
                  </a:lnTo>
                  <a:lnTo>
                    <a:pt x="2217559" y="179016"/>
                  </a:lnTo>
                  <a:lnTo>
                    <a:pt x="2306261" y="184997"/>
                  </a:lnTo>
                  <a:lnTo>
                    <a:pt x="2394963" y="190785"/>
                  </a:lnTo>
                  <a:lnTo>
                    <a:pt x="2483666" y="196360"/>
                  </a:lnTo>
                  <a:lnTo>
                    <a:pt x="2572368" y="201699"/>
                  </a:lnTo>
                  <a:lnTo>
                    <a:pt x="2661071" y="206776"/>
                  </a:lnTo>
                  <a:lnTo>
                    <a:pt x="2749773" y="211563"/>
                  </a:lnTo>
                  <a:lnTo>
                    <a:pt x="2838475" y="216032"/>
                  </a:lnTo>
                  <a:lnTo>
                    <a:pt x="2927178" y="220153"/>
                  </a:lnTo>
                  <a:lnTo>
                    <a:pt x="3015880" y="223895"/>
                  </a:lnTo>
                  <a:lnTo>
                    <a:pt x="3104582" y="227229"/>
                  </a:lnTo>
                  <a:lnTo>
                    <a:pt x="3193285" y="230127"/>
                  </a:lnTo>
                  <a:lnTo>
                    <a:pt x="3281987" y="232565"/>
                  </a:lnTo>
                  <a:lnTo>
                    <a:pt x="3370689" y="234523"/>
                  </a:lnTo>
                  <a:lnTo>
                    <a:pt x="3459392" y="235988"/>
                  </a:lnTo>
                  <a:lnTo>
                    <a:pt x="3548094" y="236951"/>
                  </a:lnTo>
                  <a:lnTo>
                    <a:pt x="3636797" y="237415"/>
                  </a:lnTo>
                  <a:lnTo>
                    <a:pt x="3725499" y="237385"/>
                  </a:lnTo>
                  <a:lnTo>
                    <a:pt x="3814201" y="236878"/>
                  </a:lnTo>
                  <a:lnTo>
                    <a:pt x="3902904" y="235912"/>
                  </a:lnTo>
                  <a:lnTo>
                    <a:pt x="3991606" y="234513"/>
                  </a:lnTo>
                  <a:lnTo>
                    <a:pt x="4080308" y="232709"/>
                  </a:lnTo>
                  <a:lnTo>
                    <a:pt x="4169011" y="230529"/>
                  </a:lnTo>
                  <a:lnTo>
                    <a:pt x="4257713" y="228004"/>
                  </a:lnTo>
                  <a:lnTo>
                    <a:pt x="4346416" y="225163"/>
                  </a:lnTo>
                  <a:lnTo>
                    <a:pt x="4435118" y="222036"/>
                  </a:lnTo>
                  <a:lnTo>
                    <a:pt x="4523820" y="218649"/>
                  </a:lnTo>
                  <a:lnTo>
                    <a:pt x="4612523" y="215028"/>
                  </a:lnTo>
                  <a:lnTo>
                    <a:pt x="4701225" y="211195"/>
                  </a:lnTo>
                  <a:lnTo>
                    <a:pt x="4789927" y="207173"/>
                  </a:lnTo>
                  <a:lnTo>
                    <a:pt x="4878630" y="202980"/>
                  </a:lnTo>
                  <a:lnTo>
                    <a:pt x="4967332" y="198633"/>
                  </a:lnTo>
                  <a:lnTo>
                    <a:pt x="5056034" y="194148"/>
                  </a:lnTo>
                  <a:lnTo>
                    <a:pt x="5144737" y="189538"/>
                  </a:lnTo>
                  <a:lnTo>
                    <a:pt x="5233439" y="184815"/>
                  </a:lnTo>
                  <a:lnTo>
                    <a:pt x="5322142" y="179991"/>
                  </a:lnTo>
                  <a:lnTo>
                    <a:pt x="5410844" y="175075"/>
                  </a:lnTo>
                  <a:lnTo>
                    <a:pt x="5499546" y="170075"/>
                  </a:lnTo>
                  <a:lnTo>
                    <a:pt x="5588249" y="164999"/>
                  </a:lnTo>
                  <a:lnTo>
                    <a:pt x="5676951" y="159854"/>
                  </a:lnTo>
                  <a:lnTo>
                    <a:pt x="5765653" y="154647"/>
                  </a:lnTo>
                  <a:lnTo>
                    <a:pt x="5854356" y="149382"/>
                  </a:lnTo>
                  <a:lnTo>
                    <a:pt x="5943058" y="144064"/>
                  </a:lnTo>
                  <a:lnTo>
                    <a:pt x="6031760" y="138698"/>
                  </a:lnTo>
                  <a:lnTo>
                    <a:pt x="6120463" y="133288"/>
                  </a:lnTo>
                  <a:lnTo>
                    <a:pt x="6209165" y="127838"/>
                  </a:lnTo>
                  <a:lnTo>
                    <a:pt x="6297868" y="122350"/>
                  </a:lnTo>
                  <a:lnTo>
                    <a:pt x="6386570" y="116827"/>
                  </a:lnTo>
                  <a:lnTo>
                    <a:pt x="6475272" y="111272"/>
                  </a:lnTo>
                  <a:lnTo>
                    <a:pt x="6563975" y="105688"/>
                  </a:lnTo>
                  <a:lnTo>
                    <a:pt x="6652677" y="100076"/>
                  </a:lnTo>
                  <a:lnTo>
                    <a:pt x="6741379" y="94438"/>
                  </a:lnTo>
                  <a:lnTo>
                    <a:pt x="6830082" y="88777"/>
                  </a:lnTo>
                  <a:lnTo>
                    <a:pt x="6918784" y="83094"/>
                  </a:lnTo>
                  <a:lnTo>
                    <a:pt x="7007487" y="773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556502"/>
              <a:ext cx="7007487" cy="238146"/>
            </a:xfrm>
            <a:custGeom>
              <a:avLst/>
              <a:pathLst>
                <a:path w="7007487" h="238146">
                  <a:moveTo>
                    <a:pt x="7007487" y="238146"/>
                  </a:moveTo>
                  <a:lnTo>
                    <a:pt x="6918784" y="230467"/>
                  </a:lnTo>
                  <a:lnTo>
                    <a:pt x="6830082" y="222808"/>
                  </a:lnTo>
                  <a:lnTo>
                    <a:pt x="6741379" y="215171"/>
                  </a:lnTo>
                  <a:lnTo>
                    <a:pt x="6652677" y="207558"/>
                  </a:lnTo>
                  <a:lnTo>
                    <a:pt x="6563975" y="199971"/>
                  </a:lnTo>
                  <a:lnTo>
                    <a:pt x="6475272" y="192411"/>
                  </a:lnTo>
                  <a:lnTo>
                    <a:pt x="6386570" y="184880"/>
                  </a:lnTo>
                  <a:lnTo>
                    <a:pt x="6297868" y="177382"/>
                  </a:lnTo>
                  <a:lnTo>
                    <a:pt x="6209165" y="169919"/>
                  </a:lnTo>
                  <a:lnTo>
                    <a:pt x="6120463" y="162492"/>
                  </a:lnTo>
                  <a:lnTo>
                    <a:pt x="6031760" y="155107"/>
                  </a:lnTo>
                  <a:lnTo>
                    <a:pt x="5943058" y="147766"/>
                  </a:lnTo>
                  <a:lnTo>
                    <a:pt x="5854356" y="140473"/>
                  </a:lnTo>
                  <a:lnTo>
                    <a:pt x="5765653" y="133232"/>
                  </a:lnTo>
                  <a:lnTo>
                    <a:pt x="5676951" y="126049"/>
                  </a:lnTo>
                  <a:lnTo>
                    <a:pt x="5588249" y="118929"/>
                  </a:lnTo>
                  <a:lnTo>
                    <a:pt x="5499546" y="111878"/>
                  </a:lnTo>
                  <a:lnTo>
                    <a:pt x="5410844" y="104902"/>
                  </a:lnTo>
                  <a:lnTo>
                    <a:pt x="5322142" y="98010"/>
                  </a:lnTo>
                  <a:lnTo>
                    <a:pt x="5233439" y="91210"/>
                  </a:lnTo>
                  <a:lnTo>
                    <a:pt x="5144737" y="84512"/>
                  </a:lnTo>
                  <a:lnTo>
                    <a:pt x="5056034" y="77927"/>
                  </a:lnTo>
                  <a:lnTo>
                    <a:pt x="4967332" y="71466"/>
                  </a:lnTo>
                  <a:lnTo>
                    <a:pt x="4878630" y="65144"/>
                  </a:lnTo>
                  <a:lnTo>
                    <a:pt x="4789927" y="58975"/>
                  </a:lnTo>
                  <a:lnTo>
                    <a:pt x="4701225" y="52977"/>
                  </a:lnTo>
                  <a:lnTo>
                    <a:pt x="4612523" y="47170"/>
                  </a:lnTo>
                  <a:lnTo>
                    <a:pt x="4523820" y="41573"/>
                  </a:lnTo>
                  <a:lnTo>
                    <a:pt x="4435118" y="36210"/>
                  </a:lnTo>
                  <a:lnTo>
                    <a:pt x="4346416" y="31107"/>
                  </a:lnTo>
                  <a:lnTo>
                    <a:pt x="4257713" y="26291"/>
                  </a:lnTo>
                  <a:lnTo>
                    <a:pt x="4169011" y="21790"/>
                  </a:lnTo>
                  <a:lnTo>
                    <a:pt x="4080308" y="17635"/>
                  </a:lnTo>
                  <a:lnTo>
                    <a:pt x="3991606" y="13855"/>
                  </a:lnTo>
                  <a:lnTo>
                    <a:pt x="3902904" y="10481"/>
                  </a:lnTo>
                  <a:lnTo>
                    <a:pt x="3814201" y="7540"/>
                  </a:lnTo>
                  <a:lnTo>
                    <a:pt x="3725499" y="5057"/>
                  </a:lnTo>
                  <a:lnTo>
                    <a:pt x="3636797" y="3052"/>
                  </a:lnTo>
                  <a:lnTo>
                    <a:pt x="3548094" y="1540"/>
                  </a:lnTo>
                  <a:lnTo>
                    <a:pt x="3459392" y="528"/>
                  </a:lnTo>
                  <a:lnTo>
                    <a:pt x="3370689" y="17"/>
                  </a:lnTo>
                  <a:lnTo>
                    <a:pt x="3281987" y="0"/>
                  </a:lnTo>
                  <a:lnTo>
                    <a:pt x="3193285" y="462"/>
                  </a:lnTo>
                  <a:lnTo>
                    <a:pt x="3104582" y="1385"/>
                  </a:lnTo>
                  <a:lnTo>
                    <a:pt x="3015880" y="2743"/>
                  </a:lnTo>
                  <a:lnTo>
                    <a:pt x="2927178" y="4510"/>
                  </a:lnTo>
                  <a:lnTo>
                    <a:pt x="2838475" y="6655"/>
                  </a:lnTo>
                  <a:lnTo>
                    <a:pt x="2749773" y="9149"/>
                  </a:lnTo>
                  <a:lnTo>
                    <a:pt x="2661071" y="11960"/>
                  </a:lnTo>
                  <a:lnTo>
                    <a:pt x="2572368" y="15062"/>
                  </a:lnTo>
                  <a:lnTo>
                    <a:pt x="2483666" y="18425"/>
                  </a:lnTo>
                  <a:lnTo>
                    <a:pt x="2394963" y="22025"/>
                  </a:lnTo>
                  <a:lnTo>
                    <a:pt x="2306261" y="25837"/>
                  </a:lnTo>
                  <a:lnTo>
                    <a:pt x="2217559" y="29842"/>
                  </a:lnTo>
                  <a:lnTo>
                    <a:pt x="2128856" y="34020"/>
                  </a:lnTo>
                  <a:lnTo>
                    <a:pt x="2040154" y="38353"/>
                  </a:lnTo>
                  <a:lnTo>
                    <a:pt x="1951452" y="42825"/>
                  </a:lnTo>
                  <a:lnTo>
                    <a:pt x="1862749" y="47424"/>
                  </a:lnTo>
                  <a:lnTo>
                    <a:pt x="1774047" y="52136"/>
                  </a:lnTo>
                  <a:lnTo>
                    <a:pt x="1685344" y="56951"/>
                  </a:lnTo>
                  <a:lnTo>
                    <a:pt x="1596642" y="61859"/>
                  </a:lnTo>
                  <a:lnTo>
                    <a:pt x="1507940" y="66851"/>
                  </a:lnTo>
                  <a:lnTo>
                    <a:pt x="1419237" y="71920"/>
                  </a:lnTo>
                  <a:lnTo>
                    <a:pt x="1330535" y="77059"/>
                  </a:lnTo>
                  <a:lnTo>
                    <a:pt x="1241833" y="82260"/>
                  </a:lnTo>
                  <a:lnTo>
                    <a:pt x="1153130" y="87520"/>
                  </a:lnTo>
                  <a:lnTo>
                    <a:pt x="1064428" y="92833"/>
                  </a:lnTo>
                  <a:lnTo>
                    <a:pt x="975726" y="98194"/>
                  </a:lnTo>
                  <a:lnTo>
                    <a:pt x="887023" y="103600"/>
                  </a:lnTo>
                  <a:lnTo>
                    <a:pt x="798321" y="109047"/>
                  </a:lnTo>
                  <a:lnTo>
                    <a:pt x="709618" y="114532"/>
                  </a:lnTo>
                  <a:lnTo>
                    <a:pt x="620916" y="120051"/>
                  </a:lnTo>
                  <a:lnTo>
                    <a:pt x="532214" y="125603"/>
                  </a:lnTo>
                  <a:lnTo>
                    <a:pt x="443511" y="131185"/>
                  </a:lnTo>
                  <a:lnTo>
                    <a:pt x="354809" y="136794"/>
                  </a:lnTo>
                  <a:lnTo>
                    <a:pt x="266107" y="142429"/>
                  </a:lnTo>
                  <a:lnTo>
                    <a:pt x="177404" y="148088"/>
                  </a:lnTo>
                  <a:lnTo>
                    <a:pt x="88702" y="153769"/>
                  </a:lnTo>
                  <a:lnTo>
                    <a:pt x="0" y="1594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17511"/>
              <a:ext cx="7007487" cy="78032"/>
            </a:xfrm>
            <a:custGeom>
              <a:avLst/>
              <a:pathLst>
                <a:path w="7007487" h="78032">
                  <a:moveTo>
                    <a:pt x="0" y="0"/>
                  </a:moveTo>
                  <a:lnTo>
                    <a:pt x="88702" y="987"/>
                  </a:lnTo>
                  <a:lnTo>
                    <a:pt x="177404" y="1975"/>
                  </a:lnTo>
                  <a:lnTo>
                    <a:pt x="266107" y="2963"/>
                  </a:lnTo>
                  <a:lnTo>
                    <a:pt x="354809" y="3951"/>
                  </a:lnTo>
                  <a:lnTo>
                    <a:pt x="443511" y="4938"/>
                  </a:lnTo>
                  <a:lnTo>
                    <a:pt x="532214" y="5926"/>
                  </a:lnTo>
                  <a:lnTo>
                    <a:pt x="620916" y="6914"/>
                  </a:lnTo>
                  <a:lnTo>
                    <a:pt x="709618" y="7902"/>
                  </a:lnTo>
                  <a:lnTo>
                    <a:pt x="798321" y="8889"/>
                  </a:lnTo>
                  <a:lnTo>
                    <a:pt x="887023" y="9877"/>
                  </a:lnTo>
                  <a:lnTo>
                    <a:pt x="975726" y="10865"/>
                  </a:lnTo>
                  <a:lnTo>
                    <a:pt x="1064428" y="11853"/>
                  </a:lnTo>
                  <a:lnTo>
                    <a:pt x="1153130" y="12840"/>
                  </a:lnTo>
                  <a:lnTo>
                    <a:pt x="1241833" y="13828"/>
                  </a:lnTo>
                  <a:lnTo>
                    <a:pt x="1330535" y="14816"/>
                  </a:lnTo>
                  <a:lnTo>
                    <a:pt x="1419237" y="15804"/>
                  </a:lnTo>
                  <a:lnTo>
                    <a:pt x="1507940" y="16791"/>
                  </a:lnTo>
                  <a:lnTo>
                    <a:pt x="1596642" y="17779"/>
                  </a:lnTo>
                  <a:lnTo>
                    <a:pt x="1685344" y="18767"/>
                  </a:lnTo>
                  <a:lnTo>
                    <a:pt x="1774047" y="19755"/>
                  </a:lnTo>
                  <a:lnTo>
                    <a:pt x="1862749" y="20742"/>
                  </a:lnTo>
                  <a:lnTo>
                    <a:pt x="1951452" y="21730"/>
                  </a:lnTo>
                  <a:lnTo>
                    <a:pt x="2040154" y="22718"/>
                  </a:lnTo>
                  <a:lnTo>
                    <a:pt x="2128856" y="23706"/>
                  </a:lnTo>
                  <a:lnTo>
                    <a:pt x="2217559" y="24693"/>
                  </a:lnTo>
                  <a:lnTo>
                    <a:pt x="2306261" y="25681"/>
                  </a:lnTo>
                  <a:lnTo>
                    <a:pt x="2394963" y="26669"/>
                  </a:lnTo>
                  <a:lnTo>
                    <a:pt x="2483666" y="27657"/>
                  </a:lnTo>
                  <a:lnTo>
                    <a:pt x="2572368" y="28644"/>
                  </a:lnTo>
                  <a:lnTo>
                    <a:pt x="2661071" y="29632"/>
                  </a:lnTo>
                  <a:lnTo>
                    <a:pt x="2749773" y="30620"/>
                  </a:lnTo>
                  <a:lnTo>
                    <a:pt x="2838475" y="31608"/>
                  </a:lnTo>
                  <a:lnTo>
                    <a:pt x="2927178" y="32595"/>
                  </a:lnTo>
                  <a:lnTo>
                    <a:pt x="3015880" y="33583"/>
                  </a:lnTo>
                  <a:lnTo>
                    <a:pt x="3104582" y="34571"/>
                  </a:lnTo>
                  <a:lnTo>
                    <a:pt x="3193285" y="35559"/>
                  </a:lnTo>
                  <a:lnTo>
                    <a:pt x="3281987" y="36546"/>
                  </a:lnTo>
                  <a:lnTo>
                    <a:pt x="3370689" y="37534"/>
                  </a:lnTo>
                  <a:lnTo>
                    <a:pt x="3459392" y="38522"/>
                  </a:lnTo>
                  <a:lnTo>
                    <a:pt x="3548094" y="39510"/>
                  </a:lnTo>
                  <a:lnTo>
                    <a:pt x="3636797" y="40497"/>
                  </a:lnTo>
                  <a:lnTo>
                    <a:pt x="3725499" y="41485"/>
                  </a:lnTo>
                  <a:lnTo>
                    <a:pt x="3814201" y="42473"/>
                  </a:lnTo>
                  <a:lnTo>
                    <a:pt x="3902904" y="43461"/>
                  </a:lnTo>
                  <a:lnTo>
                    <a:pt x="3991606" y="44448"/>
                  </a:lnTo>
                  <a:lnTo>
                    <a:pt x="4080308" y="45436"/>
                  </a:lnTo>
                  <a:lnTo>
                    <a:pt x="4169011" y="46424"/>
                  </a:lnTo>
                  <a:lnTo>
                    <a:pt x="4257713" y="47412"/>
                  </a:lnTo>
                  <a:lnTo>
                    <a:pt x="4346416" y="48399"/>
                  </a:lnTo>
                  <a:lnTo>
                    <a:pt x="4435118" y="49387"/>
                  </a:lnTo>
                  <a:lnTo>
                    <a:pt x="4523820" y="50375"/>
                  </a:lnTo>
                  <a:lnTo>
                    <a:pt x="4612523" y="51363"/>
                  </a:lnTo>
                  <a:lnTo>
                    <a:pt x="4701225" y="52350"/>
                  </a:lnTo>
                  <a:lnTo>
                    <a:pt x="4789927" y="53338"/>
                  </a:lnTo>
                  <a:lnTo>
                    <a:pt x="4878630" y="54326"/>
                  </a:lnTo>
                  <a:lnTo>
                    <a:pt x="4967332" y="55314"/>
                  </a:lnTo>
                  <a:lnTo>
                    <a:pt x="5056034" y="56301"/>
                  </a:lnTo>
                  <a:lnTo>
                    <a:pt x="5144737" y="57289"/>
                  </a:lnTo>
                  <a:lnTo>
                    <a:pt x="5233439" y="58277"/>
                  </a:lnTo>
                  <a:lnTo>
                    <a:pt x="5322142" y="59265"/>
                  </a:lnTo>
                  <a:lnTo>
                    <a:pt x="5410844" y="60252"/>
                  </a:lnTo>
                  <a:lnTo>
                    <a:pt x="5499546" y="61240"/>
                  </a:lnTo>
                  <a:lnTo>
                    <a:pt x="5588249" y="62228"/>
                  </a:lnTo>
                  <a:lnTo>
                    <a:pt x="5676951" y="63216"/>
                  </a:lnTo>
                  <a:lnTo>
                    <a:pt x="5765653" y="64203"/>
                  </a:lnTo>
                  <a:lnTo>
                    <a:pt x="5854356" y="65191"/>
                  </a:lnTo>
                  <a:lnTo>
                    <a:pt x="5943058" y="66179"/>
                  </a:lnTo>
                  <a:lnTo>
                    <a:pt x="6031760" y="67167"/>
                  </a:lnTo>
                  <a:lnTo>
                    <a:pt x="6120463" y="68154"/>
                  </a:lnTo>
                  <a:lnTo>
                    <a:pt x="6209165" y="69142"/>
                  </a:lnTo>
                  <a:lnTo>
                    <a:pt x="6297868" y="70130"/>
                  </a:lnTo>
                  <a:lnTo>
                    <a:pt x="6386570" y="71118"/>
                  </a:lnTo>
                  <a:lnTo>
                    <a:pt x="6475272" y="72105"/>
                  </a:lnTo>
                  <a:lnTo>
                    <a:pt x="6563975" y="73093"/>
                  </a:lnTo>
                  <a:lnTo>
                    <a:pt x="6652677" y="74081"/>
                  </a:lnTo>
                  <a:lnTo>
                    <a:pt x="6741379" y="75069"/>
                  </a:lnTo>
                  <a:lnTo>
                    <a:pt x="6830082" y="76056"/>
                  </a:lnTo>
                  <a:lnTo>
                    <a:pt x="6918784" y="77044"/>
                  </a:lnTo>
                  <a:lnTo>
                    <a:pt x="7007487" y="78032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650054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71108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772105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634989" y="5923763"/>
              <a:ext cx="2562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STL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632462"/>
              <a:ext cx="204090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STL vs 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-0.02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1646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8765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588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300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120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0206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732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4443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9156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4868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28454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79844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08318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36962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1421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34183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65777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62317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25504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19946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08318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77064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234523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11437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65606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56928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36792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88522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11437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45470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10927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80014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28454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14047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91301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8296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60048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11097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057098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42691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05709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68386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36792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25504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62827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85743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82623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16656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37132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40082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85572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68216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73944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314047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74115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156928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70995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9686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99980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05709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56758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88352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25504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68556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05538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88352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65606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25675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42691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99639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648590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25504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11437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59707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02589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57098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50859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48420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8556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339912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51199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39571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68216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079333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25164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408318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22895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19435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99639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827943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11267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79844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351029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182793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748420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424994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770655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339912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376894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659707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513706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59537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85402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59537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879673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702248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57268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53979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062657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45640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56588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88352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36962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05538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236451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131063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42351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42010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142180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28113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11267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50859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65777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025675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9113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70995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145811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33842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16826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88352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753979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057098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648590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35102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19775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848250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580184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31063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91471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711437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68386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570995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622725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696690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2691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302929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434183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119946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314047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585743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565436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748420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11438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691131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45811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774285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094081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37132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94251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39741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11267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16996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848250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65436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88692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062657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22895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936962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20116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20116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937167"/>
              <a:ext cx="7007487" cy="1245884"/>
            </a:xfrm>
            <a:custGeom>
              <a:avLst/>
              <a:pathLst>
                <a:path w="7007487" h="1245884">
                  <a:moveTo>
                    <a:pt x="0" y="0"/>
                  </a:moveTo>
                  <a:lnTo>
                    <a:pt x="88702" y="14659"/>
                  </a:lnTo>
                  <a:lnTo>
                    <a:pt x="177404" y="29284"/>
                  </a:lnTo>
                  <a:lnTo>
                    <a:pt x="266107" y="43871"/>
                  </a:lnTo>
                  <a:lnTo>
                    <a:pt x="354809" y="58417"/>
                  </a:lnTo>
                  <a:lnTo>
                    <a:pt x="443511" y="72918"/>
                  </a:lnTo>
                  <a:lnTo>
                    <a:pt x="532214" y="87371"/>
                  </a:lnTo>
                  <a:lnTo>
                    <a:pt x="620916" y="101771"/>
                  </a:lnTo>
                  <a:lnTo>
                    <a:pt x="709618" y="116113"/>
                  </a:lnTo>
                  <a:lnTo>
                    <a:pt x="798321" y="130393"/>
                  </a:lnTo>
                  <a:lnTo>
                    <a:pt x="887023" y="144605"/>
                  </a:lnTo>
                  <a:lnTo>
                    <a:pt x="975726" y="158742"/>
                  </a:lnTo>
                  <a:lnTo>
                    <a:pt x="1064428" y="172796"/>
                  </a:lnTo>
                  <a:lnTo>
                    <a:pt x="1153130" y="186761"/>
                  </a:lnTo>
                  <a:lnTo>
                    <a:pt x="1241833" y="200626"/>
                  </a:lnTo>
                  <a:lnTo>
                    <a:pt x="1330535" y="214383"/>
                  </a:lnTo>
                  <a:lnTo>
                    <a:pt x="1419237" y="228019"/>
                  </a:lnTo>
                  <a:lnTo>
                    <a:pt x="1507940" y="241523"/>
                  </a:lnTo>
                  <a:lnTo>
                    <a:pt x="1596642" y="254881"/>
                  </a:lnTo>
                  <a:lnTo>
                    <a:pt x="1685344" y="268078"/>
                  </a:lnTo>
                  <a:lnTo>
                    <a:pt x="1774047" y="281097"/>
                  </a:lnTo>
                  <a:lnTo>
                    <a:pt x="1862749" y="293921"/>
                  </a:lnTo>
                  <a:lnTo>
                    <a:pt x="1951452" y="306530"/>
                  </a:lnTo>
                  <a:lnTo>
                    <a:pt x="2040154" y="318903"/>
                  </a:lnTo>
                  <a:lnTo>
                    <a:pt x="2128856" y="331018"/>
                  </a:lnTo>
                  <a:lnTo>
                    <a:pt x="2217559" y="342852"/>
                  </a:lnTo>
                  <a:lnTo>
                    <a:pt x="2306261" y="354382"/>
                  </a:lnTo>
                  <a:lnTo>
                    <a:pt x="2394963" y="365584"/>
                  </a:lnTo>
                  <a:lnTo>
                    <a:pt x="2483666" y="376435"/>
                  </a:lnTo>
                  <a:lnTo>
                    <a:pt x="2572368" y="386915"/>
                  </a:lnTo>
                  <a:lnTo>
                    <a:pt x="2661071" y="397006"/>
                  </a:lnTo>
                  <a:lnTo>
                    <a:pt x="2749773" y="406692"/>
                  </a:lnTo>
                  <a:lnTo>
                    <a:pt x="2838475" y="415964"/>
                  </a:lnTo>
                  <a:lnTo>
                    <a:pt x="2927178" y="424816"/>
                  </a:lnTo>
                  <a:lnTo>
                    <a:pt x="3015880" y="433248"/>
                  </a:lnTo>
                  <a:lnTo>
                    <a:pt x="3104582" y="441265"/>
                  </a:lnTo>
                  <a:lnTo>
                    <a:pt x="3193285" y="448878"/>
                  </a:lnTo>
                  <a:lnTo>
                    <a:pt x="3281987" y="456101"/>
                  </a:lnTo>
                  <a:lnTo>
                    <a:pt x="3370689" y="462951"/>
                  </a:lnTo>
                  <a:lnTo>
                    <a:pt x="3459392" y="469450"/>
                  </a:lnTo>
                  <a:lnTo>
                    <a:pt x="3548094" y="475621"/>
                  </a:lnTo>
                  <a:lnTo>
                    <a:pt x="3636797" y="481486"/>
                  </a:lnTo>
                  <a:lnTo>
                    <a:pt x="3725499" y="487069"/>
                  </a:lnTo>
                  <a:lnTo>
                    <a:pt x="3814201" y="492394"/>
                  </a:lnTo>
                  <a:lnTo>
                    <a:pt x="3902904" y="497481"/>
                  </a:lnTo>
                  <a:lnTo>
                    <a:pt x="3991606" y="502353"/>
                  </a:lnTo>
                  <a:lnTo>
                    <a:pt x="4080308" y="507029"/>
                  </a:lnTo>
                  <a:lnTo>
                    <a:pt x="4169011" y="511527"/>
                  </a:lnTo>
                  <a:lnTo>
                    <a:pt x="4257713" y="515863"/>
                  </a:lnTo>
                  <a:lnTo>
                    <a:pt x="4346416" y="520052"/>
                  </a:lnTo>
                  <a:lnTo>
                    <a:pt x="4435118" y="524109"/>
                  </a:lnTo>
                  <a:lnTo>
                    <a:pt x="4523820" y="528045"/>
                  </a:lnTo>
                  <a:lnTo>
                    <a:pt x="4612523" y="531872"/>
                  </a:lnTo>
                  <a:lnTo>
                    <a:pt x="4701225" y="535599"/>
                  </a:lnTo>
                  <a:lnTo>
                    <a:pt x="4789927" y="539236"/>
                  </a:lnTo>
                  <a:lnTo>
                    <a:pt x="4878630" y="542791"/>
                  </a:lnTo>
                  <a:lnTo>
                    <a:pt x="4967332" y="546270"/>
                  </a:lnTo>
                  <a:lnTo>
                    <a:pt x="5056034" y="549681"/>
                  </a:lnTo>
                  <a:lnTo>
                    <a:pt x="5144737" y="553028"/>
                  </a:lnTo>
                  <a:lnTo>
                    <a:pt x="5233439" y="556319"/>
                  </a:lnTo>
                  <a:lnTo>
                    <a:pt x="5322142" y="559556"/>
                  </a:lnTo>
                  <a:lnTo>
                    <a:pt x="5410844" y="562745"/>
                  </a:lnTo>
                  <a:lnTo>
                    <a:pt x="5499546" y="565889"/>
                  </a:lnTo>
                  <a:lnTo>
                    <a:pt x="5588249" y="568992"/>
                  </a:lnTo>
                  <a:lnTo>
                    <a:pt x="5676951" y="572057"/>
                  </a:lnTo>
                  <a:lnTo>
                    <a:pt x="5765653" y="575086"/>
                  </a:lnTo>
                  <a:lnTo>
                    <a:pt x="5854356" y="578083"/>
                  </a:lnTo>
                  <a:lnTo>
                    <a:pt x="5943058" y="581049"/>
                  </a:lnTo>
                  <a:lnTo>
                    <a:pt x="6031760" y="583988"/>
                  </a:lnTo>
                  <a:lnTo>
                    <a:pt x="6120463" y="586900"/>
                  </a:lnTo>
                  <a:lnTo>
                    <a:pt x="6209165" y="589788"/>
                  </a:lnTo>
                  <a:lnTo>
                    <a:pt x="6297868" y="592653"/>
                  </a:lnTo>
                  <a:lnTo>
                    <a:pt x="6386570" y="595496"/>
                  </a:lnTo>
                  <a:lnTo>
                    <a:pt x="6475272" y="598320"/>
                  </a:lnTo>
                  <a:lnTo>
                    <a:pt x="6563975" y="601125"/>
                  </a:lnTo>
                  <a:lnTo>
                    <a:pt x="6652677" y="603913"/>
                  </a:lnTo>
                  <a:lnTo>
                    <a:pt x="6741379" y="606684"/>
                  </a:lnTo>
                  <a:lnTo>
                    <a:pt x="6830082" y="609440"/>
                  </a:lnTo>
                  <a:lnTo>
                    <a:pt x="6918784" y="612181"/>
                  </a:lnTo>
                  <a:lnTo>
                    <a:pt x="7007487" y="614909"/>
                  </a:lnTo>
                  <a:lnTo>
                    <a:pt x="7007487" y="1245884"/>
                  </a:lnTo>
                  <a:lnTo>
                    <a:pt x="6918784" y="1230923"/>
                  </a:lnTo>
                  <a:lnTo>
                    <a:pt x="6830082" y="1215976"/>
                  </a:lnTo>
                  <a:lnTo>
                    <a:pt x="6741379" y="1201044"/>
                  </a:lnTo>
                  <a:lnTo>
                    <a:pt x="6652677" y="1186127"/>
                  </a:lnTo>
                  <a:lnTo>
                    <a:pt x="6563975" y="1171226"/>
                  </a:lnTo>
                  <a:lnTo>
                    <a:pt x="6475272" y="1156343"/>
                  </a:lnTo>
                  <a:lnTo>
                    <a:pt x="6386570" y="1141479"/>
                  </a:lnTo>
                  <a:lnTo>
                    <a:pt x="6297868" y="1126634"/>
                  </a:lnTo>
                  <a:lnTo>
                    <a:pt x="6209165" y="1111811"/>
                  </a:lnTo>
                  <a:lnTo>
                    <a:pt x="6120463" y="1097011"/>
                  </a:lnTo>
                  <a:lnTo>
                    <a:pt x="6031760" y="1082235"/>
                  </a:lnTo>
                  <a:lnTo>
                    <a:pt x="5943058" y="1067485"/>
                  </a:lnTo>
                  <a:lnTo>
                    <a:pt x="5854356" y="1052763"/>
                  </a:lnTo>
                  <a:lnTo>
                    <a:pt x="5765653" y="1038072"/>
                  </a:lnTo>
                  <a:lnTo>
                    <a:pt x="5676951" y="1023413"/>
                  </a:lnTo>
                  <a:lnTo>
                    <a:pt x="5588249" y="1008790"/>
                  </a:lnTo>
                  <a:lnTo>
                    <a:pt x="5499546" y="994204"/>
                  </a:lnTo>
                  <a:lnTo>
                    <a:pt x="5410844" y="979660"/>
                  </a:lnTo>
                  <a:lnTo>
                    <a:pt x="5322142" y="965161"/>
                  </a:lnTo>
                  <a:lnTo>
                    <a:pt x="5233439" y="950710"/>
                  </a:lnTo>
                  <a:lnTo>
                    <a:pt x="5144737" y="936312"/>
                  </a:lnTo>
                  <a:lnTo>
                    <a:pt x="5056034" y="921972"/>
                  </a:lnTo>
                  <a:lnTo>
                    <a:pt x="4967332" y="907694"/>
                  </a:lnTo>
                  <a:lnTo>
                    <a:pt x="4878630" y="893485"/>
                  </a:lnTo>
                  <a:lnTo>
                    <a:pt x="4789927" y="879351"/>
                  </a:lnTo>
                  <a:lnTo>
                    <a:pt x="4701225" y="865300"/>
                  </a:lnTo>
                  <a:lnTo>
                    <a:pt x="4612523" y="851339"/>
                  </a:lnTo>
                  <a:lnTo>
                    <a:pt x="4523820" y="837478"/>
                  </a:lnTo>
                  <a:lnTo>
                    <a:pt x="4435118" y="823726"/>
                  </a:lnTo>
                  <a:lnTo>
                    <a:pt x="4346416" y="810094"/>
                  </a:lnTo>
                  <a:lnTo>
                    <a:pt x="4257713" y="796596"/>
                  </a:lnTo>
                  <a:lnTo>
                    <a:pt x="4169011" y="783243"/>
                  </a:lnTo>
                  <a:lnTo>
                    <a:pt x="4080308" y="770053"/>
                  </a:lnTo>
                  <a:lnTo>
                    <a:pt x="3991606" y="757040"/>
                  </a:lnTo>
                  <a:lnTo>
                    <a:pt x="3902904" y="744224"/>
                  </a:lnTo>
                  <a:lnTo>
                    <a:pt x="3814201" y="731624"/>
                  </a:lnTo>
                  <a:lnTo>
                    <a:pt x="3725499" y="719260"/>
                  </a:lnTo>
                  <a:lnTo>
                    <a:pt x="3636797" y="707155"/>
                  </a:lnTo>
                  <a:lnTo>
                    <a:pt x="3548094" y="695332"/>
                  </a:lnTo>
                  <a:lnTo>
                    <a:pt x="3459392" y="683814"/>
                  </a:lnTo>
                  <a:lnTo>
                    <a:pt x="3370689" y="672625"/>
                  </a:lnTo>
                  <a:lnTo>
                    <a:pt x="3281987" y="661788"/>
                  </a:lnTo>
                  <a:lnTo>
                    <a:pt x="3193285" y="651322"/>
                  </a:lnTo>
                  <a:lnTo>
                    <a:pt x="3104582" y="641246"/>
                  </a:lnTo>
                  <a:lnTo>
                    <a:pt x="3015880" y="631575"/>
                  </a:lnTo>
                  <a:lnTo>
                    <a:pt x="2927178" y="622319"/>
                  </a:lnTo>
                  <a:lnTo>
                    <a:pt x="2838475" y="613483"/>
                  </a:lnTo>
                  <a:lnTo>
                    <a:pt x="2749773" y="605067"/>
                  </a:lnTo>
                  <a:lnTo>
                    <a:pt x="2661071" y="597065"/>
                  </a:lnTo>
                  <a:lnTo>
                    <a:pt x="2572368" y="589467"/>
                  </a:lnTo>
                  <a:lnTo>
                    <a:pt x="2483666" y="582259"/>
                  </a:lnTo>
                  <a:lnTo>
                    <a:pt x="2394963" y="575422"/>
                  </a:lnTo>
                  <a:lnTo>
                    <a:pt x="2306261" y="568936"/>
                  </a:lnTo>
                  <a:lnTo>
                    <a:pt x="2217559" y="562777"/>
                  </a:lnTo>
                  <a:lnTo>
                    <a:pt x="2128856" y="556923"/>
                  </a:lnTo>
                  <a:lnTo>
                    <a:pt x="2040154" y="551350"/>
                  </a:lnTo>
                  <a:lnTo>
                    <a:pt x="1951452" y="546035"/>
                  </a:lnTo>
                  <a:lnTo>
                    <a:pt x="1862749" y="540956"/>
                  </a:lnTo>
                  <a:lnTo>
                    <a:pt x="1774047" y="536092"/>
                  </a:lnTo>
                  <a:lnTo>
                    <a:pt x="1685344" y="531423"/>
                  </a:lnTo>
                  <a:lnTo>
                    <a:pt x="1596642" y="526932"/>
                  </a:lnTo>
                  <a:lnTo>
                    <a:pt x="1507940" y="522601"/>
                  </a:lnTo>
                  <a:lnTo>
                    <a:pt x="1419237" y="518417"/>
                  </a:lnTo>
                  <a:lnTo>
                    <a:pt x="1330535" y="514365"/>
                  </a:lnTo>
                  <a:lnTo>
                    <a:pt x="1241833" y="510433"/>
                  </a:lnTo>
                  <a:lnTo>
                    <a:pt x="1153130" y="506611"/>
                  </a:lnTo>
                  <a:lnTo>
                    <a:pt x="1064428" y="502887"/>
                  </a:lnTo>
                  <a:lnTo>
                    <a:pt x="975726" y="499253"/>
                  </a:lnTo>
                  <a:lnTo>
                    <a:pt x="887023" y="495702"/>
                  </a:lnTo>
                  <a:lnTo>
                    <a:pt x="798321" y="492225"/>
                  </a:lnTo>
                  <a:lnTo>
                    <a:pt x="709618" y="488817"/>
                  </a:lnTo>
                  <a:lnTo>
                    <a:pt x="620916" y="485471"/>
                  </a:lnTo>
                  <a:lnTo>
                    <a:pt x="532214" y="482183"/>
                  </a:lnTo>
                  <a:lnTo>
                    <a:pt x="443511" y="478948"/>
                  </a:lnTo>
                  <a:lnTo>
                    <a:pt x="354809" y="475761"/>
                  </a:lnTo>
                  <a:lnTo>
                    <a:pt x="266107" y="472618"/>
                  </a:lnTo>
                  <a:lnTo>
                    <a:pt x="177404" y="469517"/>
                  </a:lnTo>
                  <a:lnTo>
                    <a:pt x="88702" y="466453"/>
                  </a:lnTo>
                  <a:lnTo>
                    <a:pt x="0" y="46342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937167"/>
              <a:ext cx="7007487" cy="614909"/>
            </a:xfrm>
            <a:custGeom>
              <a:avLst/>
              <a:pathLst>
                <a:path w="7007487" h="614909">
                  <a:moveTo>
                    <a:pt x="0" y="0"/>
                  </a:moveTo>
                  <a:lnTo>
                    <a:pt x="88702" y="14659"/>
                  </a:lnTo>
                  <a:lnTo>
                    <a:pt x="177404" y="29284"/>
                  </a:lnTo>
                  <a:lnTo>
                    <a:pt x="266107" y="43871"/>
                  </a:lnTo>
                  <a:lnTo>
                    <a:pt x="354809" y="58417"/>
                  </a:lnTo>
                  <a:lnTo>
                    <a:pt x="443511" y="72918"/>
                  </a:lnTo>
                  <a:lnTo>
                    <a:pt x="532214" y="87371"/>
                  </a:lnTo>
                  <a:lnTo>
                    <a:pt x="620916" y="101771"/>
                  </a:lnTo>
                  <a:lnTo>
                    <a:pt x="709618" y="116113"/>
                  </a:lnTo>
                  <a:lnTo>
                    <a:pt x="798321" y="130393"/>
                  </a:lnTo>
                  <a:lnTo>
                    <a:pt x="887023" y="144605"/>
                  </a:lnTo>
                  <a:lnTo>
                    <a:pt x="975726" y="158742"/>
                  </a:lnTo>
                  <a:lnTo>
                    <a:pt x="1064428" y="172796"/>
                  </a:lnTo>
                  <a:lnTo>
                    <a:pt x="1153130" y="186761"/>
                  </a:lnTo>
                  <a:lnTo>
                    <a:pt x="1241833" y="200626"/>
                  </a:lnTo>
                  <a:lnTo>
                    <a:pt x="1330535" y="214383"/>
                  </a:lnTo>
                  <a:lnTo>
                    <a:pt x="1419237" y="228019"/>
                  </a:lnTo>
                  <a:lnTo>
                    <a:pt x="1507940" y="241523"/>
                  </a:lnTo>
                  <a:lnTo>
                    <a:pt x="1596642" y="254881"/>
                  </a:lnTo>
                  <a:lnTo>
                    <a:pt x="1685344" y="268078"/>
                  </a:lnTo>
                  <a:lnTo>
                    <a:pt x="1774047" y="281097"/>
                  </a:lnTo>
                  <a:lnTo>
                    <a:pt x="1862749" y="293921"/>
                  </a:lnTo>
                  <a:lnTo>
                    <a:pt x="1951452" y="306530"/>
                  </a:lnTo>
                  <a:lnTo>
                    <a:pt x="2040154" y="318903"/>
                  </a:lnTo>
                  <a:lnTo>
                    <a:pt x="2128856" y="331018"/>
                  </a:lnTo>
                  <a:lnTo>
                    <a:pt x="2217559" y="342852"/>
                  </a:lnTo>
                  <a:lnTo>
                    <a:pt x="2306261" y="354382"/>
                  </a:lnTo>
                  <a:lnTo>
                    <a:pt x="2394963" y="365584"/>
                  </a:lnTo>
                  <a:lnTo>
                    <a:pt x="2483666" y="376435"/>
                  </a:lnTo>
                  <a:lnTo>
                    <a:pt x="2572368" y="386915"/>
                  </a:lnTo>
                  <a:lnTo>
                    <a:pt x="2661071" y="397006"/>
                  </a:lnTo>
                  <a:lnTo>
                    <a:pt x="2749773" y="406692"/>
                  </a:lnTo>
                  <a:lnTo>
                    <a:pt x="2838475" y="415964"/>
                  </a:lnTo>
                  <a:lnTo>
                    <a:pt x="2927178" y="424816"/>
                  </a:lnTo>
                  <a:lnTo>
                    <a:pt x="3015880" y="433248"/>
                  </a:lnTo>
                  <a:lnTo>
                    <a:pt x="3104582" y="441265"/>
                  </a:lnTo>
                  <a:lnTo>
                    <a:pt x="3193285" y="448878"/>
                  </a:lnTo>
                  <a:lnTo>
                    <a:pt x="3281987" y="456101"/>
                  </a:lnTo>
                  <a:lnTo>
                    <a:pt x="3370689" y="462951"/>
                  </a:lnTo>
                  <a:lnTo>
                    <a:pt x="3459392" y="469450"/>
                  </a:lnTo>
                  <a:lnTo>
                    <a:pt x="3548094" y="475621"/>
                  </a:lnTo>
                  <a:lnTo>
                    <a:pt x="3636797" y="481486"/>
                  </a:lnTo>
                  <a:lnTo>
                    <a:pt x="3725499" y="487069"/>
                  </a:lnTo>
                  <a:lnTo>
                    <a:pt x="3814201" y="492394"/>
                  </a:lnTo>
                  <a:lnTo>
                    <a:pt x="3902904" y="497481"/>
                  </a:lnTo>
                  <a:lnTo>
                    <a:pt x="3991606" y="502353"/>
                  </a:lnTo>
                  <a:lnTo>
                    <a:pt x="4080308" y="507029"/>
                  </a:lnTo>
                  <a:lnTo>
                    <a:pt x="4169011" y="511527"/>
                  </a:lnTo>
                  <a:lnTo>
                    <a:pt x="4257713" y="515863"/>
                  </a:lnTo>
                  <a:lnTo>
                    <a:pt x="4346416" y="520052"/>
                  </a:lnTo>
                  <a:lnTo>
                    <a:pt x="4435118" y="524109"/>
                  </a:lnTo>
                  <a:lnTo>
                    <a:pt x="4523820" y="528045"/>
                  </a:lnTo>
                  <a:lnTo>
                    <a:pt x="4612523" y="531872"/>
                  </a:lnTo>
                  <a:lnTo>
                    <a:pt x="4701225" y="535599"/>
                  </a:lnTo>
                  <a:lnTo>
                    <a:pt x="4789927" y="539236"/>
                  </a:lnTo>
                  <a:lnTo>
                    <a:pt x="4878630" y="542791"/>
                  </a:lnTo>
                  <a:lnTo>
                    <a:pt x="4967332" y="546270"/>
                  </a:lnTo>
                  <a:lnTo>
                    <a:pt x="5056034" y="549681"/>
                  </a:lnTo>
                  <a:lnTo>
                    <a:pt x="5144737" y="553028"/>
                  </a:lnTo>
                  <a:lnTo>
                    <a:pt x="5233439" y="556319"/>
                  </a:lnTo>
                  <a:lnTo>
                    <a:pt x="5322142" y="559556"/>
                  </a:lnTo>
                  <a:lnTo>
                    <a:pt x="5410844" y="562745"/>
                  </a:lnTo>
                  <a:lnTo>
                    <a:pt x="5499546" y="565889"/>
                  </a:lnTo>
                  <a:lnTo>
                    <a:pt x="5588249" y="568992"/>
                  </a:lnTo>
                  <a:lnTo>
                    <a:pt x="5676951" y="572057"/>
                  </a:lnTo>
                  <a:lnTo>
                    <a:pt x="5765653" y="575086"/>
                  </a:lnTo>
                  <a:lnTo>
                    <a:pt x="5854356" y="578083"/>
                  </a:lnTo>
                  <a:lnTo>
                    <a:pt x="5943058" y="581049"/>
                  </a:lnTo>
                  <a:lnTo>
                    <a:pt x="6031760" y="583988"/>
                  </a:lnTo>
                  <a:lnTo>
                    <a:pt x="6120463" y="586900"/>
                  </a:lnTo>
                  <a:lnTo>
                    <a:pt x="6209165" y="589788"/>
                  </a:lnTo>
                  <a:lnTo>
                    <a:pt x="6297868" y="592653"/>
                  </a:lnTo>
                  <a:lnTo>
                    <a:pt x="6386570" y="595496"/>
                  </a:lnTo>
                  <a:lnTo>
                    <a:pt x="6475272" y="598320"/>
                  </a:lnTo>
                  <a:lnTo>
                    <a:pt x="6563975" y="601125"/>
                  </a:lnTo>
                  <a:lnTo>
                    <a:pt x="6652677" y="603913"/>
                  </a:lnTo>
                  <a:lnTo>
                    <a:pt x="6741379" y="606684"/>
                  </a:lnTo>
                  <a:lnTo>
                    <a:pt x="6830082" y="609440"/>
                  </a:lnTo>
                  <a:lnTo>
                    <a:pt x="6918784" y="612181"/>
                  </a:lnTo>
                  <a:lnTo>
                    <a:pt x="7007487" y="614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400593"/>
              <a:ext cx="7007487" cy="782458"/>
            </a:xfrm>
            <a:custGeom>
              <a:avLst/>
              <a:pathLst>
                <a:path w="7007487" h="782458">
                  <a:moveTo>
                    <a:pt x="7007487" y="782458"/>
                  </a:moveTo>
                  <a:lnTo>
                    <a:pt x="6918784" y="767497"/>
                  </a:lnTo>
                  <a:lnTo>
                    <a:pt x="6830082" y="752550"/>
                  </a:lnTo>
                  <a:lnTo>
                    <a:pt x="6741379" y="737618"/>
                  </a:lnTo>
                  <a:lnTo>
                    <a:pt x="6652677" y="722701"/>
                  </a:lnTo>
                  <a:lnTo>
                    <a:pt x="6563975" y="707800"/>
                  </a:lnTo>
                  <a:lnTo>
                    <a:pt x="6475272" y="692917"/>
                  </a:lnTo>
                  <a:lnTo>
                    <a:pt x="6386570" y="678053"/>
                  </a:lnTo>
                  <a:lnTo>
                    <a:pt x="6297868" y="663208"/>
                  </a:lnTo>
                  <a:lnTo>
                    <a:pt x="6209165" y="648385"/>
                  </a:lnTo>
                  <a:lnTo>
                    <a:pt x="6120463" y="633585"/>
                  </a:lnTo>
                  <a:lnTo>
                    <a:pt x="6031760" y="618809"/>
                  </a:lnTo>
                  <a:lnTo>
                    <a:pt x="5943058" y="604059"/>
                  </a:lnTo>
                  <a:lnTo>
                    <a:pt x="5854356" y="589337"/>
                  </a:lnTo>
                  <a:lnTo>
                    <a:pt x="5765653" y="574646"/>
                  </a:lnTo>
                  <a:lnTo>
                    <a:pt x="5676951" y="559987"/>
                  </a:lnTo>
                  <a:lnTo>
                    <a:pt x="5588249" y="545364"/>
                  </a:lnTo>
                  <a:lnTo>
                    <a:pt x="5499546" y="530779"/>
                  </a:lnTo>
                  <a:lnTo>
                    <a:pt x="5410844" y="516234"/>
                  </a:lnTo>
                  <a:lnTo>
                    <a:pt x="5322142" y="501735"/>
                  </a:lnTo>
                  <a:lnTo>
                    <a:pt x="5233439" y="487284"/>
                  </a:lnTo>
                  <a:lnTo>
                    <a:pt x="5144737" y="472886"/>
                  </a:lnTo>
                  <a:lnTo>
                    <a:pt x="5056034" y="458546"/>
                  </a:lnTo>
                  <a:lnTo>
                    <a:pt x="4967332" y="444268"/>
                  </a:lnTo>
                  <a:lnTo>
                    <a:pt x="4878630" y="430059"/>
                  </a:lnTo>
                  <a:lnTo>
                    <a:pt x="4789927" y="415926"/>
                  </a:lnTo>
                  <a:lnTo>
                    <a:pt x="4701225" y="401874"/>
                  </a:lnTo>
                  <a:lnTo>
                    <a:pt x="4612523" y="387913"/>
                  </a:lnTo>
                  <a:lnTo>
                    <a:pt x="4523820" y="374052"/>
                  </a:lnTo>
                  <a:lnTo>
                    <a:pt x="4435118" y="360300"/>
                  </a:lnTo>
                  <a:lnTo>
                    <a:pt x="4346416" y="346668"/>
                  </a:lnTo>
                  <a:lnTo>
                    <a:pt x="4257713" y="333170"/>
                  </a:lnTo>
                  <a:lnTo>
                    <a:pt x="4169011" y="319818"/>
                  </a:lnTo>
                  <a:lnTo>
                    <a:pt x="4080308" y="306627"/>
                  </a:lnTo>
                  <a:lnTo>
                    <a:pt x="3991606" y="293615"/>
                  </a:lnTo>
                  <a:lnTo>
                    <a:pt x="3902904" y="280798"/>
                  </a:lnTo>
                  <a:lnTo>
                    <a:pt x="3814201" y="268198"/>
                  </a:lnTo>
                  <a:lnTo>
                    <a:pt x="3725499" y="255834"/>
                  </a:lnTo>
                  <a:lnTo>
                    <a:pt x="3636797" y="243729"/>
                  </a:lnTo>
                  <a:lnTo>
                    <a:pt x="3548094" y="231906"/>
                  </a:lnTo>
                  <a:lnTo>
                    <a:pt x="3459392" y="220388"/>
                  </a:lnTo>
                  <a:lnTo>
                    <a:pt x="3370689" y="209200"/>
                  </a:lnTo>
                  <a:lnTo>
                    <a:pt x="3281987" y="198362"/>
                  </a:lnTo>
                  <a:lnTo>
                    <a:pt x="3193285" y="187896"/>
                  </a:lnTo>
                  <a:lnTo>
                    <a:pt x="3104582" y="177821"/>
                  </a:lnTo>
                  <a:lnTo>
                    <a:pt x="3015880" y="168150"/>
                  </a:lnTo>
                  <a:lnTo>
                    <a:pt x="2927178" y="158893"/>
                  </a:lnTo>
                  <a:lnTo>
                    <a:pt x="2838475" y="150057"/>
                  </a:lnTo>
                  <a:lnTo>
                    <a:pt x="2749773" y="141641"/>
                  </a:lnTo>
                  <a:lnTo>
                    <a:pt x="2661071" y="133639"/>
                  </a:lnTo>
                  <a:lnTo>
                    <a:pt x="2572368" y="126042"/>
                  </a:lnTo>
                  <a:lnTo>
                    <a:pt x="2483666" y="118833"/>
                  </a:lnTo>
                  <a:lnTo>
                    <a:pt x="2394963" y="111997"/>
                  </a:lnTo>
                  <a:lnTo>
                    <a:pt x="2306261" y="105510"/>
                  </a:lnTo>
                  <a:lnTo>
                    <a:pt x="2217559" y="99352"/>
                  </a:lnTo>
                  <a:lnTo>
                    <a:pt x="2128856" y="93498"/>
                  </a:lnTo>
                  <a:lnTo>
                    <a:pt x="2040154" y="87925"/>
                  </a:lnTo>
                  <a:lnTo>
                    <a:pt x="1951452" y="82609"/>
                  </a:lnTo>
                  <a:lnTo>
                    <a:pt x="1862749" y="77530"/>
                  </a:lnTo>
                  <a:lnTo>
                    <a:pt x="1774047" y="72666"/>
                  </a:lnTo>
                  <a:lnTo>
                    <a:pt x="1685344" y="67997"/>
                  </a:lnTo>
                  <a:lnTo>
                    <a:pt x="1596642" y="63506"/>
                  </a:lnTo>
                  <a:lnTo>
                    <a:pt x="1507940" y="59176"/>
                  </a:lnTo>
                  <a:lnTo>
                    <a:pt x="1419237" y="54991"/>
                  </a:lnTo>
                  <a:lnTo>
                    <a:pt x="1330535" y="50939"/>
                  </a:lnTo>
                  <a:lnTo>
                    <a:pt x="1241833" y="47008"/>
                  </a:lnTo>
                  <a:lnTo>
                    <a:pt x="1153130" y="43185"/>
                  </a:lnTo>
                  <a:lnTo>
                    <a:pt x="1064428" y="39461"/>
                  </a:lnTo>
                  <a:lnTo>
                    <a:pt x="975726" y="35827"/>
                  </a:lnTo>
                  <a:lnTo>
                    <a:pt x="887023" y="32276"/>
                  </a:lnTo>
                  <a:lnTo>
                    <a:pt x="798321" y="28799"/>
                  </a:lnTo>
                  <a:lnTo>
                    <a:pt x="709618" y="25391"/>
                  </a:lnTo>
                  <a:lnTo>
                    <a:pt x="620916" y="22046"/>
                  </a:lnTo>
                  <a:lnTo>
                    <a:pt x="532214" y="18758"/>
                  </a:lnTo>
                  <a:lnTo>
                    <a:pt x="443511" y="15522"/>
                  </a:lnTo>
                  <a:lnTo>
                    <a:pt x="354809" y="12335"/>
                  </a:lnTo>
                  <a:lnTo>
                    <a:pt x="266107" y="9192"/>
                  </a:lnTo>
                  <a:lnTo>
                    <a:pt x="177404" y="6091"/>
                  </a:lnTo>
                  <a:lnTo>
                    <a:pt x="88702" y="302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3168880"/>
              <a:ext cx="7007487" cy="698683"/>
            </a:xfrm>
            <a:custGeom>
              <a:avLst/>
              <a:pathLst>
                <a:path w="7007487" h="698683">
                  <a:moveTo>
                    <a:pt x="0" y="0"/>
                  </a:moveTo>
                  <a:lnTo>
                    <a:pt x="88702" y="8844"/>
                  </a:lnTo>
                  <a:lnTo>
                    <a:pt x="177404" y="17688"/>
                  </a:lnTo>
                  <a:lnTo>
                    <a:pt x="266107" y="26532"/>
                  </a:lnTo>
                  <a:lnTo>
                    <a:pt x="354809" y="35376"/>
                  </a:lnTo>
                  <a:lnTo>
                    <a:pt x="443511" y="44220"/>
                  </a:lnTo>
                  <a:lnTo>
                    <a:pt x="532214" y="53064"/>
                  </a:lnTo>
                  <a:lnTo>
                    <a:pt x="620916" y="61908"/>
                  </a:lnTo>
                  <a:lnTo>
                    <a:pt x="709618" y="70752"/>
                  </a:lnTo>
                  <a:lnTo>
                    <a:pt x="798321" y="79596"/>
                  </a:lnTo>
                  <a:lnTo>
                    <a:pt x="887023" y="88441"/>
                  </a:lnTo>
                  <a:lnTo>
                    <a:pt x="975726" y="97285"/>
                  </a:lnTo>
                  <a:lnTo>
                    <a:pt x="1064428" y="106129"/>
                  </a:lnTo>
                  <a:lnTo>
                    <a:pt x="1153130" y="114973"/>
                  </a:lnTo>
                  <a:lnTo>
                    <a:pt x="1241833" y="123817"/>
                  </a:lnTo>
                  <a:lnTo>
                    <a:pt x="1330535" y="132661"/>
                  </a:lnTo>
                  <a:lnTo>
                    <a:pt x="1419237" y="141505"/>
                  </a:lnTo>
                  <a:lnTo>
                    <a:pt x="1507940" y="150349"/>
                  </a:lnTo>
                  <a:lnTo>
                    <a:pt x="1596642" y="159193"/>
                  </a:lnTo>
                  <a:lnTo>
                    <a:pt x="1685344" y="168037"/>
                  </a:lnTo>
                  <a:lnTo>
                    <a:pt x="1774047" y="176882"/>
                  </a:lnTo>
                  <a:lnTo>
                    <a:pt x="1862749" y="185726"/>
                  </a:lnTo>
                  <a:lnTo>
                    <a:pt x="1951452" y="194570"/>
                  </a:lnTo>
                  <a:lnTo>
                    <a:pt x="2040154" y="203414"/>
                  </a:lnTo>
                  <a:lnTo>
                    <a:pt x="2128856" y="212258"/>
                  </a:lnTo>
                  <a:lnTo>
                    <a:pt x="2217559" y="221102"/>
                  </a:lnTo>
                  <a:lnTo>
                    <a:pt x="2306261" y="229946"/>
                  </a:lnTo>
                  <a:lnTo>
                    <a:pt x="2394963" y="238790"/>
                  </a:lnTo>
                  <a:lnTo>
                    <a:pt x="2483666" y="247634"/>
                  </a:lnTo>
                  <a:lnTo>
                    <a:pt x="2572368" y="256478"/>
                  </a:lnTo>
                  <a:lnTo>
                    <a:pt x="2661071" y="265323"/>
                  </a:lnTo>
                  <a:lnTo>
                    <a:pt x="2749773" y="274167"/>
                  </a:lnTo>
                  <a:lnTo>
                    <a:pt x="2838475" y="283011"/>
                  </a:lnTo>
                  <a:lnTo>
                    <a:pt x="2927178" y="291855"/>
                  </a:lnTo>
                  <a:lnTo>
                    <a:pt x="3015880" y="300699"/>
                  </a:lnTo>
                  <a:lnTo>
                    <a:pt x="3104582" y="309543"/>
                  </a:lnTo>
                  <a:lnTo>
                    <a:pt x="3193285" y="318387"/>
                  </a:lnTo>
                  <a:lnTo>
                    <a:pt x="3281987" y="327231"/>
                  </a:lnTo>
                  <a:lnTo>
                    <a:pt x="3370689" y="336075"/>
                  </a:lnTo>
                  <a:lnTo>
                    <a:pt x="3459392" y="344919"/>
                  </a:lnTo>
                  <a:lnTo>
                    <a:pt x="3548094" y="353764"/>
                  </a:lnTo>
                  <a:lnTo>
                    <a:pt x="3636797" y="362608"/>
                  </a:lnTo>
                  <a:lnTo>
                    <a:pt x="3725499" y="371452"/>
                  </a:lnTo>
                  <a:lnTo>
                    <a:pt x="3814201" y="380296"/>
                  </a:lnTo>
                  <a:lnTo>
                    <a:pt x="3902904" y="389140"/>
                  </a:lnTo>
                  <a:lnTo>
                    <a:pt x="3991606" y="397984"/>
                  </a:lnTo>
                  <a:lnTo>
                    <a:pt x="4080308" y="406828"/>
                  </a:lnTo>
                  <a:lnTo>
                    <a:pt x="4169011" y="415672"/>
                  </a:lnTo>
                  <a:lnTo>
                    <a:pt x="4257713" y="424516"/>
                  </a:lnTo>
                  <a:lnTo>
                    <a:pt x="4346416" y="433360"/>
                  </a:lnTo>
                  <a:lnTo>
                    <a:pt x="4435118" y="442205"/>
                  </a:lnTo>
                  <a:lnTo>
                    <a:pt x="4523820" y="451049"/>
                  </a:lnTo>
                  <a:lnTo>
                    <a:pt x="4612523" y="459893"/>
                  </a:lnTo>
                  <a:lnTo>
                    <a:pt x="4701225" y="468737"/>
                  </a:lnTo>
                  <a:lnTo>
                    <a:pt x="4789927" y="477581"/>
                  </a:lnTo>
                  <a:lnTo>
                    <a:pt x="4878630" y="486425"/>
                  </a:lnTo>
                  <a:lnTo>
                    <a:pt x="4967332" y="495269"/>
                  </a:lnTo>
                  <a:lnTo>
                    <a:pt x="5056034" y="504113"/>
                  </a:lnTo>
                  <a:lnTo>
                    <a:pt x="5144737" y="512957"/>
                  </a:lnTo>
                  <a:lnTo>
                    <a:pt x="5233439" y="521801"/>
                  </a:lnTo>
                  <a:lnTo>
                    <a:pt x="5322142" y="530646"/>
                  </a:lnTo>
                  <a:lnTo>
                    <a:pt x="5410844" y="539490"/>
                  </a:lnTo>
                  <a:lnTo>
                    <a:pt x="5499546" y="548334"/>
                  </a:lnTo>
                  <a:lnTo>
                    <a:pt x="5588249" y="557178"/>
                  </a:lnTo>
                  <a:lnTo>
                    <a:pt x="5676951" y="566022"/>
                  </a:lnTo>
                  <a:lnTo>
                    <a:pt x="5765653" y="574866"/>
                  </a:lnTo>
                  <a:lnTo>
                    <a:pt x="5854356" y="583710"/>
                  </a:lnTo>
                  <a:lnTo>
                    <a:pt x="5943058" y="592554"/>
                  </a:lnTo>
                  <a:lnTo>
                    <a:pt x="6031760" y="601398"/>
                  </a:lnTo>
                  <a:lnTo>
                    <a:pt x="6120463" y="610242"/>
                  </a:lnTo>
                  <a:lnTo>
                    <a:pt x="6209165" y="619087"/>
                  </a:lnTo>
                  <a:lnTo>
                    <a:pt x="6297868" y="627931"/>
                  </a:lnTo>
                  <a:lnTo>
                    <a:pt x="6386570" y="636775"/>
                  </a:lnTo>
                  <a:lnTo>
                    <a:pt x="6475272" y="645619"/>
                  </a:lnTo>
                  <a:lnTo>
                    <a:pt x="6563975" y="654463"/>
                  </a:lnTo>
                  <a:lnTo>
                    <a:pt x="6652677" y="663307"/>
                  </a:lnTo>
                  <a:lnTo>
                    <a:pt x="6741379" y="672151"/>
                  </a:lnTo>
                  <a:lnTo>
                    <a:pt x="6830082" y="680995"/>
                  </a:lnTo>
                  <a:lnTo>
                    <a:pt x="6918784" y="689839"/>
                  </a:lnTo>
                  <a:lnTo>
                    <a:pt x="7007487" y="69868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10882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68001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251198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82238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8393569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31067" y="5927174"/>
              <a:ext cx="264052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BLK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634509"/>
              <a:ext cx="2050315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BLK vs avg_opponent_time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-0.21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6009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173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745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175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889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8148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387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9592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531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41036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258908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84042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90994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79550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8106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46716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24577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13133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93240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24577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91742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90994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361154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9324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36769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59657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50459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94737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0406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04684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49711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58160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37518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79550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68855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947464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68106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5890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36021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48213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516876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95486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91742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59657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70352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13882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39764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38267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72598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16128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81796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68855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25325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23828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01689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701689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36769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713882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558160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090994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426823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49711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15379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63602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93240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92491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90994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68855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36021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36769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1313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47464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234523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013133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36769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402438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81796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48962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48213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468106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49711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28320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47464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181047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791742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47464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36021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38267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193240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14630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16128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115379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25325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545967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348962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37518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27571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205432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94737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26074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37518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47464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25325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90994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35272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24577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312384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80299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48213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480299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92491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25325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168855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15379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3901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15379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504684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361154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84042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81047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81047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636021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468106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857411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60406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48213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660406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881796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49711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94737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726074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13133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468106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46716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103186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181047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02438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37518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36769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959657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03935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27571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51208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26074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69603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971850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36769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492491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92491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414630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46716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738267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402438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48213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181047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414630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59473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29069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242010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49711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70352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803935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01689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168855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701689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13133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24577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558160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713882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81047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2773216"/>
              <a:ext cx="7007487" cy="2094627"/>
            </a:xfrm>
            <a:custGeom>
              <a:avLst/>
              <a:pathLst>
                <a:path w="7007487" h="2094627">
                  <a:moveTo>
                    <a:pt x="0" y="0"/>
                  </a:moveTo>
                  <a:lnTo>
                    <a:pt x="88702" y="25192"/>
                  </a:lnTo>
                  <a:lnTo>
                    <a:pt x="177404" y="50328"/>
                  </a:lnTo>
                  <a:lnTo>
                    <a:pt x="266107" y="75400"/>
                  </a:lnTo>
                  <a:lnTo>
                    <a:pt x="354809" y="100404"/>
                  </a:lnTo>
                  <a:lnTo>
                    <a:pt x="443511" y="125331"/>
                  </a:lnTo>
                  <a:lnTo>
                    <a:pt x="532214" y="150175"/>
                  </a:lnTo>
                  <a:lnTo>
                    <a:pt x="620916" y="174927"/>
                  </a:lnTo>
                  <a:lnTo>
                    <a:pt x="709618" y="199578"/>
                  </a:lnTo>
                  <a:lnTo>
                    <a:pt x="798321" y="224116"/>
                  </a:lnTo>
                  <a:lnTo>
                    <a:pt x="887023" y="248532"/>
                  </a:lnTo>
                  <a:lnTo>
                    <a:pt x="975726" y="272810"/>
                  </a:lnTo>
                  <a:lnTo>
                    <a:pt x="1064428" y="296938"/>
                  </a:lnTo>
                  <a:lnTo>
                    <a:pt x="1153130" y="320898"/>
                  </a:lnTo>
                  <a:lnTo>
                    <a:pt x="1241833" y="344675"/>
                  </a:lnTo>
                  <a:lnTo>
                    <a:pt x="1330535" y="368248"/>
                  </a:lnTo>
                  <a:lnTo>
                    <a:pt x="1419237" y="391597"/>
                  </a:lnTo>
                  <a:lnTo>
                    <a:pt x="1507940" y="414702"/>
                  </a:lnTo>
                  <a:lnTo>
                    <a:pt x="1596642" y="437540"/>
                  </a:lnTo>
                  <a:lnTo>
                    <a:pt x="1685344" y="460087"/>
                  </a:lnTo>
                  <a:lnTo>
                    <a:pt x="1774047" y="482321"/>
                  </a:lnTo>
                  <a:lnTo>
                    <a:pt x="1862749" y="504221"/>
                  </a:lnTo>
                  <a:lnTo>
                    <a:pt x="1951452" y="525765"/>
                  </a:lnTo>
                  <a:lnTo>
                    <a:pt x="2040154" y="546938"/>
                  </a:lnTo>
                  <a:lnTo>
                    <a:pt x="2128856" y="567725"/>
                  </a:lnTo>
                  <a:lnTo>
                    <a:pt x="2217559" y="588117"/>
                  </a:lnTo>
                  <a:lnTo>
                    <a:pt x="2306261" y="608110"/>
                  </a:lnTo>
                  <a:lnTo>
                    <a:pt x="2394963" y="627705"/>
                  </a:lnTo>
                  <a:lnTo>
                    <a:pt x="2483666" y="646909"/>
                  </a:lnTo>
                  <a:lnTo>
                    <a:pt x="2572368" y="665731"/>
                  </a:lnTo>
                  <a:lnTo>
                    <a:pt x="2661071" y="684189"/>
                  </a:lnTo>
                  <a:lnTo>
                    <a:pt x="2749773" y="702300"/>
                  </a:lnTo>
                  <a:lnTo>
                    <a:pt x="2838475" y="720085"/>
                  </a:lnTo>
                  <a:lnTo>
                    <a:pt x="2927178" y="737567"/>
                  </a:lnTo>
                  <a:lnTo>
                    <a:pt x="3015880" y="754768"/>
                  </a:lnTo>
                  <a:lnTo>
                    <a:pt x="3104582" y="771711"/>
                  </a:lnTo>
                  <a:lnTo>
                    <a:pt x="3193285" y="788419"/>
                  </a:lnTo>
                  <a:lnTo>
                    <a:pt x="3281987" y="804911"/>
                  </a:lnTo>
                  <a:lnTo>
                    <a:pt x="3370689" y="821209"/>
                  </a:lnTo>
                  <a:lnTo>
                    <a:pt x="3459392" y="837330"/>
                  </a:lnTo>
                  <a:lnTo>
                    <a:pt x="3548094" y="853290"/>
                  </a:lnTo>
                  <a:lnTo>
                    <a:pt x="3636797" y="869106"/>
                  </a:lnTo>
                  <a:lnTo>
                    <a:pt x="3725499" y="884790"/>
                  </a:lnTo>
                  <a:lnTo>
                    <a:pt x="3814201" y="900356"/>
                  </a:lnTo>
                  <a:lnTo>
                    <a:pt x="3902904" y="915815"/>
                  </a:lnTo>
                  <a:lnTo>
                    <a:pt x="3991606" y="931177"/>
                  </a:lnTo>
                  <a:lnTo>
                    <a:pt x="4080308" y="946450"/>
                  </a:lnTo>
                  <a:lnTo>
                    <a:pt x="4169011" y="961643"/>
                  </a:lnTo>
                  <a:lnTo>
                    <a:pt x="4257713" y="976763"/>
                  </a:lnTo>
                  <a:lnTo>
                    <a:pt x="4346416" y="991817"/>
                  </a:lnTo>
                  <a:lnTo>
                    <a:pt x="4435118" y="1006810"/>
                  </a:lnTo>
                  <a:lnTo>
                    <a:pt x="4523820" y="1021747"/>
                  </a:lnTo>
                  <a:lnTo>
                    <a:pt x="4612523" y="1036634"/>
                  </a:lnTo>
                  <a:lnTo>
                    <a:pt x="4701225" y="1051474"/>
                  </a:lnTo>
                  <a:lnTo>
                    <a:pt x="4789927" y="1066271"/>
                  </a:lnTo>
                  <a:lnTo>
                    <a:pt x="4878630" y="1081029"/>
                  </a:lnTo>
                  <a:lnTo>
                    <a:pt x="4967332" y="1095751"/>
                  </a:lnTo>
                  <a:lnTo>
                    <a:pt x="5056034" y="1110439"/>
                  </a:lnTo>
                  <a:lnTo>
                    <a:pt x="5144737" y="1125096"/>
                  </a:lnTo>
                  <a:lnTo>
                    <a:pt x="5233439" y="1139725"/>
                  </a:lnTo>
                  <a:lnTo>
                    <a:pt x="5322142" y="1154326"/>
                  </a:lnTo>
                  <a:lnTo>
                    <a:pt x="5410844" y="1168903"/>
                  </a:lnTo>
                  <a:lnTo>
                    <a:pt x="5499546" y="1183457"/>
                  </a:lnTo>
                  <a:lnTo>
                    <a:pt x="5588249" y="1197990"/>
                  </a:lnTo>
                  <a:lnTo>
                    <a:pt x="5676951" y="1212503"/>
                  </a:lnTo>
                  <a:lnTo>
                    <a:pt x="5765653" y="1226996"/>
                  </a:lnTo>
                  <a:lnTo>
                    <a:pt x="5854356" y="1241473"/>
                  </a:lnTo>
                  <a:lnTo>
                    <a:pt x="5943058" y="1255933"/>
                  </a:lnTo>
                  <a:lnTo>
                    <a:pt x="6031760" y="1270378"/>
                  </a:lnTo>
                  <a:lnTo>
                    <a:pt x="6120463" y="1284808"/>
                  </a:lnTo>
                  <a:lnTo>
                    <a:pt x="6209165" y="1299225"/>
                  </a:lnTo>
                  <a:lnTo>
                    <a:pt x="6297868" y="1313629"/>
                  </a:lnTo>
                  <a:lnTo>
                    <a:pt x="6386570" y="1328021"/>
                  </a:lnTo>
                  <a:lnTo>
                    <a:pt x="6475272" y="1342401"/>
                  </a:lnTo>
                  <a:lnTo>
                    <a:pt x="6563975" y="1356771"/>
                  </a:lnTo>
                  <a:lnTo>
                    <a:pt x="6652677" y="1371131"/>
                  </a:lnTo>
                  <a:lnTo>
                    <a:pt x="6741379" y="1385482"/>
                  </a:lnTo>
                  <a:lnTo>
                    <a:pt x="6830082" y="1399823"/>
                  </a:lnTo>
                  <a:lnTo>
                    <a:pt x="6918784" y="1414156"/>
                  </a:lnTo>
                  <a:lnTo>
                    <a:pt x="7007487" y="1428480"/>
                  </a:lnTo>
                  <a:lnTo>
                    <a:pt x="7007487" y="2094627"/>
                  </a:lnTo>
                  <a:lnTo>
                    <a:pt x="6918784" y="2068798"/>
                  </a:lnTo>
                  <a:lnTo>
                    <a:pt x="6830082" y="2042978"/>
                  </a:lnTo>
                  <a:lnTo>
                    <a:pt x="6741379" y="2017166"/>
                  </a:lnTo>
                  <a:lnTo>
                    <a:pt x="6652677" y="1991364"/>
                  </a:lnTo>
                  <a:lnTo>
                    <a:pt x="6563975" y="1965570"/>
                  </a:lnTo>
                  <a:lnTo>
                    <a:pt x="6475272" y="1939787"/>
                  </a:lnTo>
                  <a:lnTo>
                    <a:pt x="6386570" y="1914015"/>
                  </a:lnTo>
                  <a:lnTo>
                    <a:pt x="6297868" y="1888254"/>
                  </a:lnTo>
                  <a:lnTo>
                    <a:pt x="6209165" y="1862505"/>
                  </a:lnTo>
                  <a:lnTo>
                    <a:pt x="6120463" y="1836769"/>
                  </a:lnTo>
                  <a:lnTo>
                    <a:pt x="6031760" y="1811046"/>
                  </a:lnTo>
                  <a:lnTo>
                    <a:pt x="5943058" y="1785338"/>
                  </a:lnTo>
                  <a:lnTo>
                    <a:pt x="5854356" y="1759645"/>
                  </a:lnTo>
                  <a:lnTo>
                    <a:pt x="5765653" y="1733968"/>
                  </a:lnTo>
                  <a:lnTo>
                    <a:pt x="5676951" y="1708309"/>
                  </a:lnTo>
                  <a:lnTo>
                    <a:pt x="5588249" y="1682668"/>
                  </a:lnTo>
                  <a:lnTo>
                    <a:pt x="5499546" y="1657048"/>
                  </a:lnTo>
                  <a:lnTo>
                    <a:pt x="5410844" y="1631449"/>
                  </a:lnTo>
                  <a:lnTo>
                    <a:pt x="5322142" y="1605873"/>
                  </a:lnTo>
                  <a:lnTo>
                    <a:pt x="5233439" y="1580322"/>
                  </a:lnTo>
                  <a:lnTo>
                    <a:pt x="5144737" y="1554797"/>
                  </a:lnTo>
                  <a:lnTo>
                    <a:pt x="5056034" y="1529301"/>
                  </a:lnTo>
                  <a:lnTo>
                    <a:pt x="4967332" y="1503836"/>
                  </a:lnTo>
                  <a:lnTo>
                    <a:pt x="4878630" y="1478405"/>
                  </a:lnTo>
                  <a:lnTo>
                    <a:pt x="4789927" y="1453010"/>
                  </a:lnTo>
                  <a:lnTo>
                    <a:pt x="4701225" y="1427654"/>
                  </a:lnTo>
                  <a:lnTo>
                    <a:pt x="4612523" y="1402341"/>
                  </a:lnTo>
                  <a:lnTo>
                    <a:pt x="4523820" y="1377075"/>
                  </a:lnTo>
                  <a:lnTo>
                    <a:pt x="4435118" y="1351859"/>
                  </a:lnTo>
                  <a:lnTo>
                    <a:pt x="4346416" y="1326699"/>
                  </a:lnTo>
                  <a:lnTo>
                    <a:pt x="4257713" y="1301600"/>
                  </a:lnTo>
                  <a:lnTo>
                    <a:pt x="4169011" y="1276567"/>
                  </a:lnTo>
                  <a:lnTo>
                    <a:pt x="4080308" y="1251607"/>
                  </a:lnTo>
                  <a:lnTo>
                    <a:pt x="3991606" y="1226727"/>
                  </a:lnTo>
                  <a:lnTo>
                    <a:pt x="3902904" y="1201935"/>
                  </a:lnTo>
                  <a:lnTo>
                    <a:pt x="3814201" y="1177241"/>
                  </a:lnTo>
                  <a:lnTo>
                    <a:pt x="3725499" y="1152654"/>
                  </a:lnTo>
                  <a:lnTo>
                    <a:pt x="3636797" y="1128186"/>
                  </a:lnTo>
                  <a:lnTo>
                    <a:pt x="3548094" y="1103848"/>
                  </a:lnTo>
                  <a:lnTo>
                    <a:pt x="3459392" y="1079656"/>
                  </a:lnTo>
                  <a:lnTo>
                    <a:pt x="3370689" y="1055623"/>
                  </a:lnTo>
                  <a:lnTo>
                    <a:pt x="3281987" y="1031768"/>
                  </a:lnTo>
                  <a:lnTo>
                    <a:pt x="3193285" y="1008107"/>
                  </a:lnTo>
                  <a:lnTo>
                    <a:pt x="3104582" y="984662"/>
                  </a:lnTo>
                  <a:lnTo>
                    <a:pt x="3015880" y="961452"/>
                  </a:lnTo>
                  <a:lnTo>
                    <a:pt x="2927178" y="938500"/>
                  </a:lnTo>
                  <a:lnTo>
                    <a:pt x="2838475" y="915829"/>
                  </a:lnTo>
                  <a:lnTo>
                    <a:pt x="2749773" y="893461"/>
                  </a:lnTo>
                  <a:lnTo>
                    <a:pt x="2661071" y="871419"/>
                  </a:lnTo>
                  <a:lnTo>
                    <a:pt x="2572368" y="849724"/>
                  </a:lnTo>
                  <a:lnTo>
                    <a:pt x="2483666" y="828394"/>
                  </a:lnTo>
                  <a:lnTo>
                    <a:pt x="2394963" y="807444"/>
                  </a:lnTo>
                  <a:lnTo>
                    <a:pt x="2306261" y="786886"/>
                  </a:lnTo>
                  <a:lnTo>
                    <a:pt x="2217559" y="766726"/>
                  </a:lnTo>
                  <a:lnTo>
                    <a:pt x="2128856" y="746965"/>
                  </a:lnTo>
                  <a:lnTo>
                    <a:pt x="2040154" y="727599"/>
                  </a:lnTo>
                  <a:lnTo>
                    <a:pt x="1951452" y="708619"/>
                  </a:lnTo>
                  <a:lnTo>
                    <a:pt x="1862749" y="690010"/>
                  </a:lnTo>
                  <a:lnTo>
                    <a:pt x="1774047" y="671757"/>
                  </a:lnTo>
                  <a:lnTo>
                    <a:pt x="1685344" y="653838"/>
                  </a:lnTo>
                  <a:lnTo>
                    <a:pt x="1596642" y="636232"/>
                  </a:lnTo>
                  <a:lnTo>
                    <a:pt x="1507940" y="618916"/>
                  </a:lnTo>
                  <a:lnTo>
                    <a:pt x="1419237" y="601868"/>
                  </a:lnTo>
                  <a:lnTo>
                    <a:pt x="1330535" y="585065"/>
                  </a:lnTo>
                  <a:lnTo>
                    <a:pt x="1241833" y="568485"/>
                  </a:lnTo>
                  <a:lnTo>
                    <a:pt x="1153130" y="552108"/>
                  </a:lnTo>
                  <a:lnTo>
                    <a:pt x="1064428" y="535916"/>
                  </a:lnTo>
                  <a:lnTo>
                    <a:pt x="975726" y="519890"/>
                  </a:lnTo>
                  <a:lnTo>
                    <a:pt x="887023" y="504016"/>
                  </a:lnTo>
                  <a:lnTo>
                    <a:pt x="798321" y="488278"/>
                  </a:lnTo>
                  <a:lnTo>
                    <a:pt x="709618" y="472664"/>
                  </a:lnTo>
                  <a:lnTo>
                    <a:pt x="620916" y="457161"/>
                  </a:lnTo>
                  <a:lnTo>
                    <a:pt x="532214" y="441760"/>
                  </a:lnTo>
                  <a:lnTo>
                    <a:pt x="443511" y="426451"/>
                  </a:lnTo>
                  <a:lnTo>
                    <a:pt x="354809" y="411226"/>
                  </a:lnTo>
                  <a:lnTo>
                    <a:pt x="266107" y="396076"/>
                  </a:lnTo>
                  <a:lnTo>
                    <a:pt x="177404" y="380995"/>
                  </a:lnTo>
                  <a:lnTo>
                    <a:pt x="88702" y="365978"/>
                  </a:lnTo>
                  <a:lnTo>
                    <a:pt x="0" y="35101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2773216"/>
              <a:ext cx="7007487" cy="1428480"/>
            </a:xfrm>
            <a:custGeom>
              <a:avLst/>
              <a:pathLst>
                <a:path w="7007487" h="1428480">
                  <a:moveTo>
                    <a:pt x="0" y="0"/>
                  </a:moveTo>
                  <a:lnTo>
                    <a:pt x="88702" y="25192"/>
                  </a:lnTo>
                  <a:lnTo>
                    <a:pt x="177404" y="50328"/>
                  </a:lnTo>
                  <a:lnTo>
                    <a:pt x="266107" y="75400"/>
                  </a:lnTo>
                  <a:lnTo>
                    <a:pt x="354809" y="100404"/>
                  </a:lnTo>
                  <a:lnTo>
                    <a:pt x="443511" y="125331"/>
                  </a:lnTo>
                  <a:lnTo>
                    <a:pt x="532214" y="150175"/>
                  </a:lnTo>
                  <a:lnTo>
                    <a:pt x="620916" y="174927"/>
                  </a:lnTo>
                  <a:lnTo>
                    <a:pt x="709618" y="199578"/>
                  </a:lnTo>
                  <a:lnTo>
                    <a:pt x="798321" y="224116"/>
                  </a:lnTo>
                  <a:lnTo>
                    <a:pt x="887023" y="248532"/>
                  </a:lnTo>
                  <a:lnTo>
                    <a:pt x="975726" y="272810"/>
                  </a:lnTo>
                  <a:lnTo>
                    <a:pt x="1064428" y="296938"/>
                  </a:lnTo>
                  <a:lnTo>
                    <a:pt x="1153130" y="320898"/>
                  </a:lnTo>
                  <a:lnTo>
                    <a:pt x="1241833" y="344675"/>
                  </a:lnTo>
                  <a:lnTo>
                    <a:pt x="1330535" y="368248"/>
                  </a:lnTo>
                  <a:lnTo>
                    <a:pt x="1419237" y="391597"/>
                  </a:lnTo>
                  <a:lnTo>
                    <a:pt x="1507940" y="414702"/>
                  </a:lnTo>
                  <a:lnTo>
                    <a:pt x="1596642" y="437540"/>
                  </a:lnTo>
                  <a:lnTo>
                    <a:pt x="1685344" y="460087"/>
                  </a:lnTo>
                  <a:lnTo>
                    <a:pt x="1774047" y="482321"/>
                  </a:lnTo>
                  <a:lnTo>
                    <a:pt x="1862749" y="504221"/>
                  </a:lnTo>
                  <a:lnTo>
                    <a:pt x="1951452" y="525765"/>
                  </a:lnTo>
                  <a:lnTo>
                    <a:pt x="2040154" y="546938"/>
                  </a:lnTo>
                  <a:lnTo>
                    <a:pt x="2128856" y="567725"/>
                  </a:lnTo>
                  <a:lnTo>
                    <a:pt x="2217559" y="588117"/>
                  </a:lnTo>
                  <a:lnTo>
                    <a:pt x="2306261" y="608110"/>
                  </a:lnTo>
                  <a:lnTo>
                    <a:pt x="2394963" y="627705"/>
                  </a:lnTo>
                  <a:lnTo>
                    <a:pt x="2483666" y="646909"/>
                  </a:lnTo>
                  <a:lnTo>
                    <a:pt x="2572368" y="665731"/>
                  </a:lnTo>
                  <a:lnTo>
                    <a:pt x="2661071" y="684189"/>
                  </a:lnTo>
                  <a:lnTo>
                    <a:pt x="2749773" y="702300"/>
                  </a:lnTo>
                  <a:lnTo>
                    <a:pt x="2838475" y="720085"/>
                  </a:lnTo>
                  <a:lnTo>
                    <a:pt x="2927178" y="737567"/>
                  </a:lnTo>
                  <a:lnTo>
                    <a:pt x="3015880" y="754768"/>
                  </a:lnTo>
                  <a:lnTo>
                    <a:pt x="3104582" y="771711"/>
                  </a:lnTo>
                  <a:lnTo>
                    <a:pt x="3193285" y="788419"/>
                  </a:lnTo>
                  <a:lnTo>
                    <a:pt x="3281987" y="804911"/>
                  </a:lnTo>
                  <a:lnTo>
                    <a:pt x="3370689" y="821209"/>
                  </a:lnTo>
                  <a:lnTo>
                    <a:pt x="3459392" y="837330"/>
                  </a:lnTo>
                  <a:lnTo>
                    <a:pt x="3548094" y="853290"/>
                  </a:lnTo>
                  <a:lnTo>
                    <a:pt x="3636797" y="869106"/>
                  </a:lnTo>
                  <a:lnTo>
                    <a:pt x="3725499" y="884790"/>
                  </a:lnTo>
                  <a:lnTo>
                    <a:pt x="3814201" y="900356"/>
                  </a:lnTo>
                  <a:lnTo>
                    <a:pt x="3902904" y="915815"/>
                  </a:lnTo>
                  <a:lnTo>
                    <a:pt x="3991606" y="931177"/>
                  </a:lnTo>
                  <a:lnTo>
                    <a:pt x="4080308" y="946450"/>
                  </a:lnTo>
                  <a:lnTo>
                    <a:pt x="4169011" y="961643"/>
                  </a:lnTo>
                  <a:lnTo>
                    <a:pt x="4257713" y="976763"/>
                  </a:lnTo>
                  <a:lnTo>
                    <a:pt x="4346416" y="991817"/>
                  </a:lnTo>
                  <a:lnTo>
                    <a:pt x="4435118" y="1006810"/>
                  </a:lnTo>
                  <a:lnTo>
                    <a:pt x="4523820" y="1021747"/>
                  </a:lnTo>
                  <a:lnTo>
                    <a:pt x="4612523" y="1036634"/>
                  </a:lnTo>
                  <a:lnTo>
                    <a:pt x="4701225" y="1051474"/>
                  </a:lnTo>
                  <a:lnTo>
                    <a:pt x="4789927" y="1066271"/>
                  </a:lnTo>
                  <a:lnTo>
                    <a:pt x="4878630" y="1081029"/>
                  </a:lnTo>
                  <a:lnTo>
                    <a:pt x="4967332" y="1095751"/>
                  </a:lnTo>
                  <a:lnTo>
                    <a:pt x="5056034" y="1110439"/>
                  </a:lnTo>
                  <a:lnTo>
                    <a:pt x="5144737" y="1125096"/>
                  </a:lnTo>
                  <a:lnTo>
                    <a:pt x="5233439" y="1139725"/>
                  </a:lnTo>
                  <a:lnTo>
                    <a:pt x="5322142" y="1154326"/>
                  </a:lnTo>
                  <a:lnTo>
                    <a:pt x="5410844" y="1168903"/>
                  </a:lnTo>
                  <a:lnTo>
                    <a:pt x="5499546" y="1183457"/>
                  </a:lnTo>
                  <a:lnTo>
                    <a:pt x="5588249" y="1197990"/>
                  </a:lnTo>
                  <a:lnTo>
                    <a:pt x="5676951" y="1212503"/>
                  </a:lnTo>
                  <a:lnTo>
                    <a:pt x="5765653" y="1226996"/>
                  </a:lnTo>
                  <a:lnTo>
                    <a:pt x="5854356" y="1241473"/>
                  </a:lnTo>
                  <a:lnTo>
                    <a:pt x="5943058" y="1255933"/>
                  </a:lnTo>
                  <a:lnTo>
                    <a:pt x="6031760" y="1270378"/>
                  </a:lnTo>
                  <a:lnTo>
                    <a:pt x="6120463" y="1284808"/>
                  </a:lnTo>
                  <a:lnTo>
                    <a:pt x="6209165" y="1299225"/>
                  </a:lnTo>
                  <a:lnTo>
                    <a:pt x="6297868" y="1313629"/>
                  </a:lnTo>
                  <a:lnTo>
                    <a:pt x="6386570" y="1328021"/>
                  </a:lnTo>
                  <a:lnTo>
                    <a:pt x="6475272" y="1342401"/>
                  </a:lnTo>
                  <a:lnTo>
                    <a:pt x="6563975" y="1356771"/>
                  </a:lnTo>
                  <a:lnTo>
                    <a:pt x="6652677" y="1371131"/>
                  </a:lnTo>
                  <a:lnTo>
                    <a:pt x="6741379" y="1385482"/>
                  </a:lnTo>
                  <a:lnTo>
                    <a:pt x="6830082" y="1399823"/>
                  </a:lnTo>
                  <a:lnTo>
                    <a:pt x="6918784" y="1414156"/>
                  </a:lnTo>
                  <a:lnTo>
                    <a:pt x="7007487" y="14284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124234"/>
              <a:ext cx="7007487" cy="1743609"/>
            </a:xfrm>
            <a:custGeom>
              <a:avLst/>
              <a:pathLst>
                <a:path w="7007487" h="1743609">
                  <a:moveTo>
                    <a:pt x="7007487" y="1743609"/>
                  </a:moveTo>
                  <a:lnTo>
                    <a:pt x="6918784" y="1717780"/>
                  </a:lnTo>
                  <a:lnTo>
                    <a:pt x="6830082" y="1691960"/>
                  </a:lnTo>
                  <a:lnTo>
                    <a:pt x="6741379" y="1666148"/>
                  </a:lnTo>
                  <a:lnTo>
                    <a:pt x="6652677" y="1640346"/>
                  </a:lnTo>
                  <a:lnTo>
                    <a:pt x="6563975" y="1614552"/>
                  </a:lnTo>
                  <a:lnTo>
                    <a:pt x="6475272" y="1588769"/>
                  </a:lnTo>
                  <a:lnTo>
                    <a:pt x="6386570" y="1562997"/>
                  </a:lnTo>
                  <a:lnTo>
                    <a:pt x="6297868" y="1537236"/>
                  </a:lnTo>
                  <a:lnTo>
                    <a:pt x="6209165" y="1511487"/>
                  </a:lnTo>
                  <a:lnTo>
                    <a:pt x="6120463" y="1485751"/>
                  </a:lnTo>
                  <a:lnTo>
                    <a:pt x="6031760" y="1460028"/>
                  </a:lnTo>
                  <a:lnTo>
                    <a:pt x="5943058" y="1434320"/>
                  </a:lnTo>
                  <a:lnTo>
                    <a:pt x="5854356" y="1408627"/>
                  </a:lnTo>
                  <a:lnTo>
                    <a:pt x="5765653" y="1382950"/>
                  </a:lnTo>
                  <a:lnTo>
                    <a:pt x="5676951" y="1357291"/>
                  </a:lnTo>
                  <a:lnTo>
                    <a:pt x="5588249" y="1331650"/>
                  </a:lnTo>
                  <a:lnTo>
                    <a:pt x="5499546" y="1306030"/>
                  </a:lnTo>
                  <a:lnTo>
                    <a:pt x="5410844" y="1280431"/>
                  </a:lnTo>
                  <a:lnTo>
                    <a:pt x="5322142" y="1254855"/>
                  </a:lnTo>
                  <a:lnTo>
                    <a:pt x="5233439" y="1229304"/>
                  </a:lnTo>
                  <a:lnTo>
                    <a:pt x="5144737" y="1203779"/>
                  </a:lnTo>
                  <a:lnTo>
                    <a:pt x="5056034" y="1178283"/>
                  </a:lnTo>
                  <a:lnTo>
                    <a:pt x="4967332" y="1152818"/>
                  </a:lnTo>
                  <a:lnTo>
                    <a:pt x="4878630" y="1127387"/>
                  </a:lnTo>
                  <a:lnTo>
                    <a:pt x="4789927" y="1101992"/>
                  </a:lnTo>
                  <a:lnTo>
                    <a:pt x="4701225" y="1076636"/>
                  </a:lnTo>
                  <a:lnTo>
                    <a:pt x="4612523" y="1051323"/>
                  </a:lnTo>
                  <a:lnTo>
                    <a:pt x="4523820" y="1026057"/>
                  </a:lnTo>
                  <a:lnTo>
                    <a:pt x="4435118" y="1000841"/>
                  </a:lnTo>
                  <a:lnTo>
                    <a:pt x="4346416" y="975681"/>
                  </a:lnTo>
                  <a:lnTo>
                    <a:pt x="4257713" y="950582"/>
                  </a:lnTo>
                  <a:lnTo>
                    <a:pt x="4169011" y="925549"/>
                  </a:lnTo>
                  <a:lnTo>
                    <a:pt x="4080308" y="900589"/>
                  </a:lnTo>
                  <a:lnTo>
                    <a:pt x="3991606" y="875709"/>
                  </a:lnTo>
                  <a:lnTo>
                    <a:pt x="3902904" y="850917"/>
                  </a:lnTo>
                  <a:lnTo>
                    <a:pt x="3814201" y="826223"/>
                  </a:lnTo>
                  <a:lnTo>
                    <a:pt x="3725499" y="801636"/>
                  </a:lnTo>
                  <a:lnTo>
                    <a:pt x="3636797" y="777168"/>
                  </a:lnTo>
                  <a:lnTo>
                    <a:pt x="3548094" y="752830"/>
                  </a:lnTo>
                  <a:lnTo>
                    <a:pt x="3459392" y="728638"/>
                  </a:lnTo>
                  <a:lnTo>
                    <a:pt x="3370689" y="704605"/>
                  </a:lnTo>
                  <a:lnTo>
                    <a:pt x="3281987" y="680750"/>
                  </a:lnTo>
                  <a:lnTo>
                    <a:pt x="3193285" y="657089"/>
                  </a:lnTo>
                  <a:lnTo>
                    <a:pt x="3104582" y="633644"/>
                  </a:lnTo>
                  <a:lnTo>
                    <a:pt x="3015880" y="610434"/>
                  </a:lnTo>
                  <a:lnTo>
                    <a:pt x="2927178" y="587482"/>
                  </a:lnTo>
                  <a:lnTo>
                    <a:pt x="2838475" y="564811"/>
                  </a:lnTo>
                  <a:lnTo>
                    <a:pt x="2749773" y="542443"/>
                  </a:lnTo>
                  <a:lnTo>
                    <a:pt x="2661071" y="520401"/>
                  </a:lnTo>
                  <a:lnTo>
                    <a:pt x="2572368" y="498706"/>
                  </a:lnTo>
                  <a:lnTo>
                    <a:pt x="2483666" y="477375"/>
                  </a:lnTo>
                  <a:lnTo>
                    <a:pt x="2394963" y="456426"/>
                  </a:lnTo>
                  <a:lnTo>
                    <a:pt x="2306261" y="435868"/>
                  </a:lnTo>
                  <a:lnTo>
                    <a:pt x="2217559" y="415708"/>
                  </a:lnTo>
                  <a:lnTo>
                    <a:pt x="2128856" y="395947"/>
                  </a:lnTo>
                  <a:lnTo>
                    <a:pt x="2040154" y="376581"/>
                  </a:lnTo>
                  <a:lnTo>
                    <a:pt x="1951452" y="357601"/>
                  </a:lnTo>
                  <a:lnTo>
                    <a:pt x="1862749" y="338992"/>
                  </a:lnTo>
                  <a:lnTo>
                    <a:pt x="1774047" y="320739"/>
                  </a:lnTo>
                  <a:lnTo>
                    <a:pt x="1685344" y="302820"/>
                  </a:lnTo>
                  <a:lnTo>
                    <a:pt x="1596642" y="285214"/>
                  </a:lnTo>
                  <a:lnTo>
                    <a:pt x="1507940" y="267898"/>
                  </a:lnTo>
                  <a:lnTo>
                    <a:pt x="1419237" y="250850"/>
                  </a:lnTo>
                  <a:lnTo>
                    <a:pt x="1330535" y="234047"/>
                  </a:lnTo>
                  <a:lnTo>
                    <a:pt x="1241833" y="217467"/>
                  </a:lnTo>
                  <a:lnTo>
                    <a:pt x="1153130" y="201090"/>
                  </a:lnTo>
                  <a:lnTo>
                    <a:pt x="1064428" y="184898"/>
                  </a:lnTo>
                  <a:lnTo>
                    <a:pt x="975726" y="168872"/>
                  </a:lnTo>
                  <a:lnTo>
                    <a:pt x="887023" y="152998"/>
                  </a:lnTo>
                  <a:lnTo>
                    <a:pt x="798321" y="137260"/>
                  </a:lnTo>
                  <a:lnTo>
                    <a:pt x="709618" y="121646"/>
                  </a:lnTo>
                  <a:lnTo>
                    <a:pt x="620916" y="106143"/>
                  </a:lnTo>
                  <a:lnTo>
                    <a:pt x="532214" y="90742"/>
                  </a:lnTo>
                  <a:lnTo>
                    <a:pt x="443511" y="75433"/>
                  </a:lnTo>
                  <a:lnTo>
                    <a:pt x="354809" y="60208"/>
                  </a:lnTo>
                  <a:lnTo>
                    <a:pt x="266107" y="45058"/>
                  </a:lnTo>
                  <a:lnTo>
                    <a:pt x="177404" y="29977"/>
                  </a:lnTo>
                  <a:lnTo>
                    <a:pt x="88702" y="1496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948725"/>
              <a:ext cx="7007487" cy="1586044"/>
            </a:xfrm>
            <a:custGeom>
              <a:avLst/>
              <a:pathLst>
                <a:path w="7007487" h="1586044">
                  <a:moveTo>
                    <a:pt x="0" y="0"/>
                  </a:moveTo>
                  <a:lnTo>
                    <a:pt x="88702" y="20076"/>
                  </a:lnTo>
                  <a:lnTo>
                    <a:pt x="177404" y="40153"/>
                  </a:lnTo>
                  <a:lnTo>
                    <a:pt x="266107" y="60229"/>
                  </a:lnTo>
                  <a:lnTo>
                    <a:pt x="354809" y="80306"/>
                  </a:lnTo>
                  <a:lnTo>
                    <a:pt x="443511" y="100382"/>
                  </a:lnTo>
                  <a:lnTo>
                    <a:pt x="532214" y="120459"/>
                  </a:lnTo>
                  <a:lnTo>
                    <a:pt x="620916" y="140535"/>
                  </a:lnTo>
                  <a:lnTo>
                    <a:pt x="709618" y="160612"/>
                  </a:lnTo>
                  <a:lnTo>
                    <a:pt x="798321" y="180688"/>
                  </a:lnTo>
                  <a:lnTo>
                    <a:pt x="887023" y="200765"/>
                  </a:lnTo>
                  <a:lnTo>
                    <a:pt x="975726" y="220841"/>
                  </a:lnTo>
                  <a:lnTo>
                    <a:pt x="1064428" y="240918"/>
                  </a:lnTo>
                  <a:lnTo>
                    <a:pt x="1153130" y="260994"/>
                  </a:lnTo>
                  <a:lnTo>
                    <a:pt x="1241833" y="281071"/>
                  </a:lnTo>
                  <a:lnTo>
                    <a:pt x="1330535" y="301147"/>
                  </a:lnTo>
                  <a:lnTo>
                    <a:pt x="1419237" y="321224"/>
                  </a:lnTo>
                  <a:lnTo>
                    <a:pt x="1507940" y="341300"/>
                  </a:lnTo>
                  <a:lnTo>
                    <a:pt x="1596642" y="361377"/>
                  </a:lnTo>
                  <a:lnTo>
                    <a:pt x="1685344" y="381453"/>
                  </a:lnTo>
                  <a:lnTo>
                    <a:pt x="1774047" y="401530"/>
                  </a:lnTo>
                  <a:lnTo>
                    <a:pt x="1862749" y="421606"/>
                  </a:lnTo>
                  <a:lnTo>
                    <a:pt x="1951452" y="441683"/>
                  </a:lnTo>
                  <a:lnTo>
                    <a:pt x="2040154" y="461759"/>
                  </a:lnTo>
                  <a:lnTo>
                    <a:pt x="2128856" y="481836"/>
                  </a:lnTo>
                  <a:lnTo>
                    <a:pt x="2217559" y="501912"/>
                  </a:lnTo>
                  <a:lnTo>
                    <a:pt x="2306261" y="521989"/>
                  </a:lnTo>
                  <a:lnTo>
                    <a:pt x="2394963" y="542066"/>
                  </a:lnTo>
                  <a:lnTo>
                    <a:pt x="2483666" y="562142"/>
                  </a:lnTo>
                  <a:lnTo>
                    <a:pt x="2572368" y="582219"/>
                  </a:lnTo>
                  <a:lnTo>
                    <a:pt x="2661071" y="602295"/>
                  </a:lnTo>
                  <a:lnTo>
                    <a:pt x="2749773" y="622372"/>
                  </a:lnTo>
                  <a:lnTo>
                    <a:pt x="2838475" y="642448"/>
                  </a:lnTo>
                  <a:lnTo>
                    <a:pt x="2927178" y="662525"/>
                  </a:lnTo>
                  <a:lnTo>
                    <a:pt x="3015880" y="682601"/>
                  </a:lnTo>
                  <a:lnTo>
                    <a:pt x="3104582" y="702678"/>
                  </a:lnTo>
                  <a:lnTo>
                    <a:pt x="3193285" y="722754"/>
                  </a:lnTo>
                  <a:lnTo>
                    <a:pt x="3281987" y="742831"/>
                  </a:lnTo>
                  <a:lnTo>
                    <a:pt x="3370689" y="762907"/>
                  </a:lnTo>
                  <a:lnTo>
                    <a:pt x="3459392" y="782984"/>
                  </a:lnTo>
                  <a:lnTo>
                    <a:pt x="3548094" y="803060"/>
                  </a:lnTo>
                  <a:lnTo>
                    <a:pt x="3636797" y="823137"/>
                  </a:lnTo>
                  <a:lnTo>
                    <a:pt x="3725499" y="843213"/>
                  </a:lnTo>
                  <a:lnTo>
                    <a:pt x="3814201" y="863290"/>
                  </a:lnTo>
                  <a:lnTo>
                    <a:pt x="3902904" y="883366"/>
                  </a:lnTo>
                  <a:lnTo>
                    <a:pt x="3991606" y="903443"/>
                  </a:lnTo>
                  <a:lnTo>
                    <a:pt x="4080308" y="923519"/>
                  </a:lnTo>
                  <a:lnTo>
                    <a:pt x="4169011" y="943596"/>
                  </a:lnTo>
                  <a:lnTo>
                    <a:pt x="4257713" y="963672"/>
                  </a:lnTo>
                  <a:lnTo>
                    <a:pt x="4346416" y="983749"/>
                  </a:lnTo>
                  <a:lnTo>
                    <a:pt x="4435118" y="1003825"/>
                  </a:lnTo>
                  <a:lnTo>
                    <a:pt x="4523820" y="1023902"/>
                  </a:lnTo>
                  <a:lnTo>
                    <a:pt x="4612523" y="1043978"/>
                  </a:lnTo>
                  <a:lnTo>
                    <a:pt x="4701225" y="1064055"/>
                  </a:lnTo>
                  <a:lnTo>
                    <a:pt x="4789927" y="1084132"/>
                  </a:lnTo>
                  <a:lnTo>
                    <a:pt x="4878630" y="1104208"/>
                  </a:lnTo>
                  <a:lnTo>
                    <a:pt x="4967332" y="1124285"/>
                  </a:lnTo>
                  <a:lnTo>
                    <a:pt x="5056034" y="1144361"/>
                  </a:lnTo>
                  <a:lnTo>
                    <a:pt x="5144737" y="1164438"/>
                  </a:lnTo>
                  <a:lnTo>
                    <a:pt x="5233439" y="1184514"/>
                  </a:lnTo>
                  <a:lnTo>
                    <a:pt x="5322142" y="1204591"/>
                  </a:lnTo>
                  <a:lnTo>
                    <a:pt x="5410844" y="1224667"/>
                  </a:lnTo>
                  <a:lnTo>
                    <a:pt x="5499546" y="1244744"/>
                  </a:lnTo>
                  <a:lnTo>
                    <a:pt x="5588249" y="1264820"/>
                  </a:lnTo>
                  <a:lnTo>
                    <a:pt x="5676951" y="1284897"/>
                  </a:lnTo>
                  <a:lnTo>
                    <a:pt x="5765653" y="1304973"/>
                  </a:lnTo>
                  <a:lnTo>
                    <a:pt x="5854356" y="1325050"/>
                  </a:lnTo>
                  <a:lnTo>
                    <a:pt x="5943058" y="1345126"/>
                  </a:lnTo>
                  <a:lnTo>
                    <a:pt x="6031760" y="1365203"/>
                  </a:lnTo>
                  <a:lnTo>
                    <a:pt x="6120463" y="1385279"/>
                  </a:lnTo>
                  <a:lnTo>
                    <a:pt x="6209165" y="1405356"/>
                  </a:lnTo>
                  <a:lnTo>
                    <a:pt x="6297868" y="1425432"/>
                  </a:lnTo>
                  <a:lnTo>
                    <a:pt x="6386570" y="1445509"/>
                  </a:lnTo>
                  <a:lnTo>
                    <a:pt x="6475272" y="1465585"/>
                  </a:lnTo>
                  <a:lnTo>
                    <a:pt x="6563975" y="1485662"/>
                  </a:lnTo>
                  <a:lnTo>
                    <a:pt x="6652677" y="1505738"/>
                  </a:lnTo>
                  <a:lnTo>
                    <a:pt x="6741379" y="1525815"/>
                  </a:lnTo>
                  <a:lnTo>
                    <a:pt x="6830082" y="1545891"/>
                  </a:lnTo>
                  <a:lnTo>
                    <a:pt x="6918784" y="1565968"/>
                  </a:lnTo>
                  <a:lnTo>
                    <a:pt x="7007487" y="158604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11933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676552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23377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79099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31713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58318" y="5923763"/>
              <a:ext cx="20955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GD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632462"/>
              <a:ext cx="198491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GD vs avg_opponent_time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-0.47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8153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517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0882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2246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8835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0200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1564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31444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23256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42711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21892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03452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5807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58071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01073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64894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41346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67623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53627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254992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30079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87077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96629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54992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49533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76161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54992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08910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19163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78540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95265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792185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59436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93900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080254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70352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59085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093900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64894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288442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70352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45440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93900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631094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242010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92535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31444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95265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56356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71717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05167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496629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88442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63179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87889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00653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20527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28364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47819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57721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10625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839281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66258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63529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62165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402438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9390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6762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87077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805167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49533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40996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54992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87077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83998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68988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234523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30079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02087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00723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90821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00723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39981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1171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3280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91171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288442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52263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93900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375810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62165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395615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718462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04817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87077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87077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49533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06181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03802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328715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52263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657721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207896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80254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45090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006531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02087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315733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62165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79904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140996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36902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59085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563529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718462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590821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00723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302087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892535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38267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46454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22906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14719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530079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46454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35538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46804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28715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59436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99709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1471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449533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925986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724621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50898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167623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99709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92535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799008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913004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738267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53627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006531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11990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45440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603802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402438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00723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13354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442711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577175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644075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31444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32808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436552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764894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05167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07896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100723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872731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61815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778540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697994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100723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96629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845440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281619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3052606"/>
              <a:ext cx="7007487" cy="1012443"/>
            </a:xfrm>
            <a:custGeom>
              <a:avLst/>
              <a:pathLst>
                <a:path w="7007487" h="1012443">
                  <a:moveTo>
                    <a:pt x="0" y="0"/>
                  </a:moveTo>
                  <a:lnTo>
                    <a:pt x="88702" y="11538"/>
                  </a:lnTo>
                  <a:lnTo>
                    <a:pt x="177404" y="23035"/>
                  </a:lnTo>
                  <a:lnTo>
                    <a:pt x="266107" y="34486"/>
                  </a:lnTo>
                  <a:lnTo>
                    <a:pt x="354809" y="45889"/>
                  </a:lnTo>
                  <a:lnTo>
                    <a:pt x="443511" y="57239"/>
                  </a:lnTo>
                  <a:lnTo>
                    <a:pt x="532214" y="68532"/>
                  </a:lnTo>
                  <a:lnTo>
                    <a:pt x="620916" y="79762"/>
                  </a:lnTo>
                  <a:lnTo>
                    <a:pt x="709618" y="90925"/>
                  </a:lnTo>
                  <a:lnTo>
                    <a:pt x="798321" y="102015"/>
                  </a:lnTo>
                  <a:lnTo>
                    <a:pt x="887023" y="113024"/>
                  </a:lnTo>
                  <a:lnTo>
                    <a:pt x="975726" y="123946"/>
                  </a:lnTo>
                  <a:lnTo>
                    <a:pt x="1064428" y="134772"/>
                  </a:lnTo>
                  <a:lnTo>
                    <a:pt x="1153130" y="145494"/>
                  </a:lnTo>
                  <a:lnTo>
                    <a:pt x="1241833" y="156102"/>
                  </a:lnTo>
                  <a:lnTo>
                    <a:pt x="1330535" y="166586"/>
                  </a:lnTo>
                  <a:lnTo>
                    <a:pt x="1419237" y="176933"/>
                  </a:lnTo>
                  <a:lnTo>
                    <a:pt x="1507940" y="187132"/>
                  </a:lnTo>
                  <a:lnTo>
                    <a:pt x="1596642" y="197168"/>
                  </a:lnTo>
                  <a:lnTo>
                    <a:pt x="1685344" y="207026"/>
                  </a:lnTo>
                  <a:lnTo>
                    <a:pt x="1774047" y="216692"/>
                  </a:lnTo>
                  <a:lnTo>
                    <a:pt x="1862749" y="226147"/>
                  </a:lnTo>
                  <a:lnTo>
                    <a:pt x="1951452" y="235376"/>
                  </a:lnTo>
                  <a:lnTo>
                    <a:pt x="2040154" y="244360"/>
                  </a:lnTo>
                  <a:lnTo>
                    <a:pt x="2128856" y="253081"/>
                  </a:lnTo>
                  <a:lnTo>
                    <a:pt x="2217559" y="261521"/>
                  </a:lnTo>
                  <a:lnTo>
                    <a:pt x="2306261" y="269664"/>
                  </a:lnTo>
                  <a:lnTo>
                    <a:pt x="2394963" y="277494"/>
                  </a:lnTo>
                  <a:lnTo>
                    <a:pt x="2483666" y="284997"/>
                  </a:lnTo>
                  <a:lnTo>
                    <a:pt x="2572368" y="292161"/>
                  </a:lnTo>
                  <a:lnTo>
                    <a:pt x="2661071" y="298980"/>
                  </a:lnTo>
                  <a:lnTo>
                    <a:pt x="2749773" y="305447"/>
                  </a:lnTo>
                  <a:lnTo>
                    <a:pt x="2838475" y="311561"/>
                  </a:lnTo>
                  <a:lnTo>
                    <a:pt x="2927178" y="317326"/>
                  </a:lnTo>
                  <a:lnTo>
                    <a:pt x="3015880" y="322747"/>
                  </a:lnTo>
                  <a:lnTo>
                    <a:pt x="3104582" y="327834"/>
                  </a:lnTo>
                  <a:lnTo>
                    <a:pt x="3193285" y="332598"/>
                  </a:lnTo>
                  <a:lnTo>
                    <a:pt x="3281987" y="337055"/>
                  </a:lnTo>
                  <a:lnTo>
                    <a:pt x="3370689" y="341220"/>
                  </a:lnTo>
                  <a:lnTo>
                    <a:pt x="3459392" y="345111"/>
                  </a:lnTo>
                  <a:lnTo>
                    <a:pt x="3548094" y="348745"/>
                  </a:lnTo>
                  <a:lnTo>
                    <a:pt x="3636797" y="352141"/>
                  </a:lnTo>
                  <a:lnTo>
                    <a:pt x="3725499" y="355317"/>
                  </a:lnTo>
                  <a:lnTo>
                    <a:pt x="3814201" y="358288"/>
                  </a:lnTo>
                  <a:lnTo>
                    <a:pt x="3902904" y="361073"/>
                  </a:lnTo>
                  <a:lnTo>
                    <a:pt x="3991606" y="363685"/>
                  </a:lnTo>
                  <a:lnTo>
                    <a:pt x="4080308" y="366140"/>
                  </a:lnTo>
                  <a:lnTo>
                    <a:pt x="4169011" y="368451"/>
                  </a:lnTo>
                  <a:lnTo>
                    <a:pt x="4257713" y="370630"/>
                  </a:lnTo>
                  <a:lnTo>
                    <a:pt x="4346416" y="372688"/>
                  </a:lnTo>
                  <a:lnTo>
                    <a:pt x="4435118" y="374636"/>
                  </a:lnTo>
                  <a:lnTo>
                    <a:pt x="4523820" y="376483"/>
                  </a:lnTo>
                  <a:lnTo>
                    <a:pt x="4612523" y="378238"/>
                  </a:lnTo>
                  <a:lnTo>
                    <a:pt x="4701225" y="379907"/>
                  </a:lnTo>
                  <a:lnTo>
                    <a:pt x="4789927" y="381500"/>
                  </a:lnTo>
                  <a:lnTo>
                    <a:pt x="4878630" y="383020"/>
                  </a:lnTo>
                  <a:lnTo>
                    <a:pt x="4967332" y="384475"/>
                  </a:lnTo>
                  <a:lnTo>
                    <a:pt x="5056034" y="385870"/>
                  </a:lnTo>
                  <a:lnTo>
                    <a:pt x="5144737" y="387209"/>
                  </a:lnTo>
                  <a:lnTo>
                    <a:pt x="5233439" y="388497"/>
                  </a:lnTo>
                  <a:lnTo>
                    <a:pt x="5322142" y="389738"/>
                  </a:lnTo>
                  <a:lnTo>
                    <a:pt x="5410844" y="390934"/>
                  </a:lnTo>
                  <a:lnTo>
                    <a:pt x="5499546" y="392091"/>
                  </a:lnTo>
                  <a:lnTo>
                    <a:pt x="5588249" y="393209"/>
                  </a:lnTo>
                  <a:lnTo>
                    <a:pt x="5676951" y="394292"/>
                  </a:lnTo>
                  <a:lnTo>
                    <a:pt x="5765653" y="395343"/>
                  </a:lnTo>
                  <a:lnTo>
                    <a:pt x="5854356" y="396364"/>
                  </a:lnTo>
                  <a:lnTo>
                    <a:pt x="5943058" y="397356"/>
                  </a:lnTo>
                  <a:lnTo>
                    <a:pt x="6031760" y="398322"/>
                  </a:lnTo>
                  <a:lnTo>
                    <a:pt x="6120463" y="399263"/>
                  </a:lnTo>
                  <a:lnTo>
                    <a:pt x="6209165" y="400182"/>
                  </a:lnTo>
                  <a:lnTo>
                    <a:pt x="6297868" y="401078"/>
                  </a:lnTo>
                  <a:lnTo>
                    <a:pt x="6386570" y="401955"/>
                  </a:lnTo>
                  <a:lnTo>
                    <a:pt x="6475272" y="402812"/>
                  </a:lnTo>
                  <a:lnTo>
                    <a:pt x="6563975" y="403651"/>
                  </a:lnTo>
                  <a:lnTo>
                    <a:pt x="6652677" y="404474"/>
                  </a:lnTo>
                  <a:lnTo>
                    <a:pt x="6741379" y="405281"/>
                  </a:lnTo>
                  <a:lnTo>
                    <a:pt x="6830082" y="406073"/>
                  </a:lnTo>
                  <a:lnTo>
                    <a:pt x="6918784" y="406851"/>
                  </a:lnTo>
                  <a:lnTo>
                    <a:pt x="7007487" y="407615"/>
                  </a:lnTo>
                  <a:lnTo>
                    <a:pt x="7007487" y="1012443"/>
                  </a:lnTo>
                  <a:lnTo>
                    <a:pt x="6918784" y="1000499"/>
                  </a:lnTo>
                  <a:lnTo>
                    <a:pt x="6830082" y="988568"/>
                  </a:lnTo>
                  <a:lnTo>
                    <a:pt x="6741379" y="976651"/>
                  </a:lnTo>
                  <a:lnTo>
                    <a:pt x="6652677" y="964749"/>
                  </a:lnTo>
                  <a:lnTo>
                    <a:pt x="6563975" y="952863"/>
                  </a:lnTo>
                  <a:lnTo>
                    <a:pt x="6475272" y="940994"/>
                  </a:lnTo>
                  <a:lnTo>
                    <a:pt x="6386570" y="929142"/>
                  </a:lnTo>
                  <a:lnTo>
                    <a:pt x="6297868" y="917310"/>
                  </a:lnTo>
                  <a:lnTo>
                    <a:pt x="6209165" y="905498"/>
                  </a:lnTo>
                  <a:lnTo>
                    <a:pt x="6120463" y="893707"/>
                  </a:lnTo>
                  <a:lnTo>
                    <a:pt x="6031760" y="881940"/>
                  </a:lnTo>
                  <a:lnTo>
                    <a:pt x="5943058" y="870197"/>
                  </a:lnTo>
                  <a:lnTo>
                    <a:pt x="5854356" y="858481"/>
                  </a:lnTo>
                  <a:lnTo>
                    <a:pt x="5765653" y="846793"/>
                  </a:lnTo>
                  <a:lnTo>
                    <a:pt x="5676951" y="835135"/>
                  </a:lnTo>
                  <a:lnTo>
                    <a:pt x="5588249" y="823509"/>
                  </a:lnTo>
                  <a:lnTo>
                    <a:pt x="5499546" y="811919"/>
                  </a:lnTo>
                  <a:lnTo>
                    <a:pt x="5410844" y="800366"/>
                  </a:lnTo>
                  <a:lnTo>
                    <a:pt x="5322142" y="788854"/>
                  </a:lnTo>
                  <a:lnTo>
                    <a:pt x="5233439" y="777386"/>
                  </a:lnTo>
                  <a:lnTo>
                    <a:pt x="5144737" y="765965"/>
                  </a:lnTo>
                  <a:lnTo>
                    <a:pt x="5056034" y="754596"/>
                  </a:lnTo>
                  <a:lnTo>
                    <a:pt x="4967332" y="743282"/>
                  </a:lnTo>
                  <a:lnTo>
                    <a:pt x="4878630" y="732028"/>
                  </a:lnTo>
                  <a:lnTo>
                    <a:pt x="4789927" y="720840"/>
                  </a:lnTo>
                  <a:lnTo>
                    <a:pt x="4701225" y="709723"/>
                  </a:lnTo>
                  <a:lnTo>
                    <a:pt x="4612523" y="698685"/>
                  </a:lnTo>
                  <a:lnTo>
                    <a:pt x="4523820" y="687730"/>
                  </a:lnTo>
                  <a:lnTo>
                    <a:pt x="4435118" y="676869"/>
                  </a:lnTo>
                  <a:lnTo>
                    <a:pt x="4346416" y="666108"/>
                  </a:lnTo>
                  <a:lnTo>
                    <a:pt x="4257713" y="655457"/>
                  </a:lnTo>
                  <a:lnTo>
                    <a:pt x="4169011" y="644927"/>
                  </a:lnTo>
                  <a:lnTo>
                    <a:pt x="4080308" y="634530"/>
                  </a:lnTo>
                  <a:lnTo>
                    <a:pt x="3991606" y="624276"/>
                  </a:lnTo>
                  <a:lnTo>
                    <a:pt x="3902904" y="614180"/>
                  </a:lnTo>
                  <a:lnTo>
                    <a:pt x="3814201" y="604255"/>
                  </a:lnTo>
                  <a:lnTo>
                    <a:pt x="3725499" y="594518"/>
                  </a:lnTo>
                  <a:lnTo>
                    <a:pt x="3636797" y="584985"/>
                  </a:lnTo>
                  <a:lnTo>
                    <a:pt x="3548094" y="575672"/>
                  </a:lnTo>
                  <a:lnTo>
                    <a:pt x="3459392" y="566598"/>
                  </a:lnTo>
                  <a:lnTo>
                    <a:pt x="3370689" y="557780"/>
                  </a:lnTo>
                  <a:lnTo>
                    <a:pt x="3281987" y="549237"/>
                  </a:lnTo>
                  <a:lnTo>
                    <a:pt x="3193285" y="540984"/>
                  </a:lnTo>
                  <a:lnTo>
                    <a:pt x="3104582" y="533040"/>
                  </a:lnTo>
                  <a:lnTo>
                    <a:pt x="3015880" y="525418"/>
                  </a:lnTo>
                  <a:lnTo>
                    <a:pt x="2927178" y="518130"/>
                  </a:lnTo>
                  <a:lnTo>
                    <a:pt x="2838475" y="511186"/>
                  </a:lnTo>
                  <a:lnTo>
                    <a:pt x="2749773" y="504592"/>
                  </a:lnTo>
                  <a:lnTo>
                    <a:pt x="2661071" y="498350"/>
                  </a:lnTo>
                  <a:lnTo>
                    <a:pt x="2572368" y="492460"/>
                  </a:lnTo>
                  <a:lnTo>
                    <a:pt x="2483666" y="486916"/>
                  </a:lnTo>
                  <a:lnTo>
                    <a:pt x="2394963" y="481710"/>
                  </a:lnTo>
                  <a:lnTo>
                    <a:pt x="2306261" y="476831"/>
                  </a:lnTo>
                  <a:lnTo>
                    <a:pt x="2217559" y="472265"/>
                  </a:lnTo>
                  <a:lnTo>
                    <a:pt x="2128856" y="467997"/>
                  </a:lnTo>
                  <a:lnTo>
                    <a:pt x="2040154" y="464009"/>
                  </a:lnTo>
                  <a:lnTo>
                    <a:pt x="1951452" y="460284"/>
                  </a:lnTo>
                  <a:lnTo>
                    <a:pt x="1862749" y="456804"/>
                  </a:lnTo>
                  <a:lnTo>
                    <a:pt x="1774047" y="453551"/>
                  </a:lnTo>
                  <a:lnTo>
                    <a:pt x="1685344" y="450508"/>
                  </a:lnTo>
                  <a:lnTo>
                    <a:pt x="1596642" y="447658"/>
                  </a:lnTo>
                  <a:lnTo>
                    <a:pt x="1507940" y="444985"/>
                  </a:lnTo>
                  <a:lnTo>
                    <a:pt x="1419237" y="442475"/>
                  </a:lnTo>
                  <a:lnTo>
                    <a:pt x="1330535" y="440113"/>
                  </a:lnTo>
                  <a:lnTo>
                    <a:pt x="1241833" y="437888"/>
                  </a:lnTo>
                  <a:lnTo>
                    <a:pt x="1153130" y="435788"/>
                  </a:lnTo>
                  <a:lnTo>
                    <a:pt x="1064428" y="433801"/>
                  </a:lnTo>
                  <a:lnTo>
                    <a:pt x="975726" y="431919"/>
                  </a:lnTo>
                  <a:lnTo>
                    <a:pt x="887023" y="430132"/>
                  </a:lnTo>
                  <a:lnTo>
                    <a:pt x="798321" y="428432"/>
                  </a:lnTo>
                  <a:lnTo>
                    <a:pt x="709618" y="426813"/>
                  </a:lnTo>
                  <a:lnTo>
                    <a:pt x="620916" y="425267"/>
                  </a:lnTo>
                  <a:lnTo>
                    <a:pt x="532214" y="423789"/>
                  </a:lnTo>
                  <a:lnTo>
                    <a:pt x="443511" y="422373"/>
                  </a:lnTo>
                  <a:lnTo>
                    <a:pt x="354809" y="421014"/>
                  </a:lnTo>
                  <a:lnTo>
                    <a:pt x="266107" y="419708"/>
                  </a:lnTo>
                  <a:lnTo>
                    <a:pt x="177404" y="418451"/>
                  </a:lnTo>
                  <a:lnTo>
                    <a:pt x="88702" y="417239"/>
                  </a:lnTo>
                  <a:lnTo>
                    <a:pt x="0" y="41606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052606"/>
              <a:ext cx="7007487" cy="407615"/>
            </a:xfrm>
            <a:custGeom>
              <a:avLst/>
              <a:pathLst>
                <a:path w="7007487" h="407615">
                  <a:moveTo>
                    <a:pt x="0" y="0"/>
                  </a:moveTo>
                  <a:lnTo>
                    <a:pt x="88702" y="11538"/>
                  </a:lnTo>
                  <a:lnTo>
                    <a:pt x="177404" y="23035"/>
                  </a:lnTo>
                  <a:lnTo>
                    <a:pt x="266107" y="34486"/>
                  </a:lnTo>
                  <a:lnTo>
                    <a:pt x="354809" y="45889"/>
                  </a:lnTo>
                  <a:lnTo>
                    <a:pt x="443511" y="57239"/>
                  </a:lnTo>
                  <a:lnTo>
                    <a:pt x="532214" y="68532"/>
                  </a:lnTo>
                  <a:lnTo>
                    <a:pt x="620916" y="79762"/>
                  </a:lnTo>
                  <a:lnTo>
                    <a:pt x="709618" y="90925"/>
                  </a:lnTo>
                  <a:lnTo>
                    <a:pt x="798321" y="102015"/>
                  </a:lnTo>
                  <a:lnTo>
                    <a:pt x="887023" y="113024"/>
                  </a:lnTo>
                  <a:lnTo>
                    <a:pt x="975726" y="123946"/>
                  </a:lnTo>
                  <a:lnTo>
                    <a:pt x="1064428" y="134772"/>
                  </a:lnTo>
                  <a:lnTo>
                    <a:pt x="1153130" y="145494"/>
                  </a:lnTo>
                  <a:lnTo>
                    <a:pt x="1241833" y="156102"/>
                  </a:lnTo>
                  <a:lnTo>
                    <a:pt x="1330535" y="166586"/>
                  </a:lnTo>
                  <a:lnTo>
                    <a:pt x="1419237" y="176933"/>
                  </a:lnTo>
                  <a:lnTo>
                    <a:pt x="1507940" y="187132"/>
                  </a:lnTo>
                  <a:lnTo>
                    <a:pt x="1596642" y="197168"/>
                  </a:lnTo>
                  <a:lnTo>
                    <a:pt x="1685344" y="207026"/>
                  </a:lnTo>
                  <a:lnTo>
                    <a:pt x="1774047" y="216692"/>
                  </a:lnTo>
                  <a:lnTo>
                    <a:pt x="1862749" y="226147"/>
                  </a:lnTo>
                  <a:lnTo>
                    <a:pt x="1951452" y="235376"/>
                  </a:lnTo>
                  <a:lnTo>
                    <a:pt x="2040154" y="244360"/>
                  </a:lnTo>
                  <a:lnTo>
                    <a:pt x="2128856" y="253081"/>
                  </a:lnTo>
                  <a:lnTo>
                    <a:pt x="2217559" y="261521"/>
                  </a:lnTo>
                  <a:lnTo>
                    <a:pt x="2306261" y="269664"/>
                  </a:lnTo>
                  <a:lnTo>
                    <a:pt x="2394963" y="277494"/>
                  </a:lnTo>
                  <a:lnTo>
                    <a:pt x="2483666" y="284997"/>
                  </a:lnTo>
                  <a:lnTo>
                    <a:pt x="2572368" y="292161"/>
                  </a:lnTo>
                  <a:lnTo>
                    <a:pt x="2661071" y="298980"/>
                  </a:lnTo>
                  <a:lnTo>
                    <a:pt x="2749773" y="305447"/>
                  </a:lnTo>
                  <a:lnTo>
                    <a:pt x="2838475" y="311561"/>
                  </a:lnTo>
                  <a:lnTo>
                    <a:pt x="2927178" y="317326"/>
                  </a:lnTo>
                  <a:lnTo>
                    <a:pt x="3015880" y="322747"/>
                  </a:lnTo>
                  <a:lnTo>
                    <a:pt x="3104582" y="327834"/>
                  </a:lnTo>
                  <a:lnTo>
                    <a:pt x="3193285" y="332598"/>
                  </a:lnTo>
                  <a:lnTo>
                    <a:pt x="3281987" y="337055"/>
                  </a:lnTo>
                  <a:lnTo>
                    <a:pt x="3370689" y="341220"/>
                  </a:lnTo>
                  <a:lnTo>
                    <a:pt x="3459392" y="345111"/>
                  </a:lnTo>
                  <a:lnTo>
                    <a:pt x="3548094" y="348745"/>
                  </a:lnTo>
                  <a:lnTo>
                    <a:pt x="3636797" y="352141"/>
                  </a:lnTo>
                  <a:lnTo>
                    <a:pt x="3725499" y="355317"/>
                  </a:lnTo>
                  <a:lnTo>
                    <a:pt x="3814201" y="358288"/>
                  </a:lnTo>
                  <a:lnTo>
                    <a:pt x="3902904" y="361073"/>
                  </a:lnTo>
                  <a:lnTo>
                    <a:pt x="3991606" y="363685"/>
                  </a:lnTo>
                  <a:lnTo>
                    <a:pt x="4080308" y="366140"/>
                  </a:lnTo>
                  <a:lnTo>
                    <a:pt x="4169011" y="368451"/>
                  </a:lnTo>
                  <a:lnTo>
                    <a:pt x="4257713" y="370630"/>
                  </a:lnTo>
                  <a:lnTo>
                    <a:pt x="4346416" y="372688"/>
                  </a:lnTo>
                  <a:lnTo>
                    <a:pt x="4435118" y="374636"/>
                  </a:lnTo>
                  <a:lnTo>
                    <a:pt x="4523820" y="376483"/>
                  </a:lnTo>
                  <a:lnTo>
                    <a:pt x="4612523" y="378238"/>
                  </a:lnTo>
                  <a:lnTo>
                    <a:pt x="4701225" y="379907"/>
                  </a:lnTo>
                  <a:lnTo>
                    <a:pt x="4789927" y="381500"/>
                  </a:lnTo>
                  <a:lnTo>
                    <a:pt x="4878630" y="383020"/>
                  </a:lnTo>
                  <a:lnTo>
                    <a:pt x="4967332" y="384475"/>
                  </a:lnTo>
                  <a:lnTo>
                    <a:pt x="5056034" y="385870"/>
                  </a:lnTo>
                  <a:lnTo>
                    <a:pt x="5144737" y="387209"/>
                  </a:lnTo>
                  <a:lnTo>
                    <a:pt x="5233439" y="388497"/>
                  </a:lnTo>
                  <a:lnTo>
                    <a:pt x="5322142" y="389738"/>
                  </a:lnTo>
                  <a:lnTo>
                    <a:pt x="5410844" y="390934"/>
                  </a:lnTo>
                  <a:lnTo>
                    <a:pt x="5499546" y="392091"/>
                  </a:lnTo>
                  <a:lnTo>
                    <a:pt x="5588249" y="393209"/>
                  </a:lnTo>
                  <a:lnTo>
                    <a:pt x="5676951" y="394292"/>
                  </a:lnTo>
                  <a:lnTo>
                    <a:pt x="5765653" y="395343"/>
                  </a:lnTo>
                  <a:lnTo>
                    <a:pt x="5854356" y="396364"/>
                  </a:lnTo>
                  <a:lnTo>
                    <a:pt x="5943058" y="397356"/>
                  </a:lnTo>
                  <a:lnTo>
                    <a:pt x="6031760" y="398322"/>
                  </a:lnTo>
                  <a:lnTo>
                    <a:pt x="6120463" y="399263"/>
                  </a:lnTo>
                  <a:lnTo>
                    <a:pt x="6209165" y="400182"/>
                  </a:lnTo>
                  <a:lnTo>
                    <a:pt x="6297868" y="401078"/>
                  </a:lnTo>
                  <a:lnTo>
                    <a:pt x="6386570" y="401955"/>
                  </a:lnTo>
                  <a:lnTo>
                    <a:pt x="6475272" y="402812"/>
                  </a:lnTo>
                  <a:lnTo>
                    <a:pt x="6563975" y="403651"/>
                  </a:lnTo>
                  <a:lnTo>
                    <a:pt x="6652677" y="404474"/>
                  </a:lnTo>
                  <a:lnTo>
                    <a:pt x="6741379" y="405281"/>
                  </a:lnTo>
                  <a:lnTo>
                    <a:pt x="6830082" y="406073"/>
                  </a:lnTo>
                  <a:lnTo>
                    <a:pt x="6918784" y="406851"/>
                  </a:lnTo>
                  <a:lnTo>
                    <a:pt x="7007487" y="4076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468675"/>
              <a:ext cx="7007487" cy="596373"/>
            </a:xfrm>
            <a:custGeom>
              <a:avLst/>
              <a:pathLst>
                <a:path w="7007487" h="596373">
                  <a:moveTo>
                    <a:pt x="7007487" y="596373"/>
                  </a:moveTo>
                  <a:lnTo>
                    <a:pt x="6918784" y="584429"/>
                  </a:lnTo>
                  <a:lnTo>
                    <a:pt x="6830082" y="572498"/>
                  </a:lnTo>
                  <a:lnTo>
                    <a:pt x="6741379" y="560581"/>
                  </a:lnTo>
                  <a:lnTo>
                    <a:pt x="6652677" y="548680"/>
                  </a:lnTo>
                  <a:lnTo>
                    <a:pt x="6563975" y="536793"/>
                  </a:lnTo>
                  <a:lnTo>
                    <a:pt x="6475272" y="524924"/>
                  </a:lnTo>
                  <a:lnTo>
                    <a:pt x="6386570" y="513073"/>
                  </a:lnTo>
                  <a:lnTo>
                    <a:pt x="6297868" y="501241"/>
                  </a:lnTo>
                  <a:lnTo>
                    <a:pt x="6209165" y="489428"/>
                  </a:lnTo>
                  <a:lnTo>
                    <a:pt x="6120463" y="477638"/>
                  </a:lnTo>
                  <a:lnTo>
                    <a:pt x="6031760" y="465871"/>
                  </a:lnTo>
                  <a:lnTo>
                    <a:pt x="5943058" y="454128"/>
                  </a:lnTo>
                  <a:lnTo>
                    <a:pt x="5854356" y="442411"/>
                  </a:lnTo>
                  <a:lnTo>
                    <a:pt x="5765653" y="430723"/>
                  </a:lnTo>
                  <a:lnTo>
                    <a:pt x="5676951" y="419065"/>
                  </a:lnTo>
                  <a:lnTo>
                    <a:pt x="5588249" y="407440"/>
                  </a:lnTo>
                  <a:lnTo>
                    <a:pt x="5499546" y="395850"/>
                  </a:lnTo>
                  <a:lnTo>
                    <a:pt x="5410844" y="384297"/>
                  </a:lnTo>
                  <a:lnTo>
                    <a:pt x="5322142" y="372785"/>
                  </a:lnTo>
                  <a:lnTo>
                    <a:pt x="5233439" y="361317"/>
                  </a:lnTo>
                  <a:lnTo>
                    <a:pt x="5144737" y="349896"/>
                  </a:lnTo>
                  <a:lnTo>
                    <a:pt x="5056034" y="338526"/>
                  </a:lnTo>
                  <a:lnTo>
                    <a:pt x="4967332" y="327212"/>
                  </a:lnTo>
                  <a:lnTo>
                    <a:pt x="4878630" y="315959"/>
                  </a:lnTo>
                  <a:lnTo>
                    <a:pt x="4789927" y="304771"/>
                  </a:lnTo>
                  <a:lnTo>
                    <a:pt x="4701225" y="293654"/>
                  </a:lnTo>
                  <a:lnTo>
                    <a:pt x="4612523" y="282615"/>
                  </a:lnTo>
                  <a:lnTo>
                    <a:pt x="4523820" y="271661"/>
                  </a:lnTo>
                  <a:lnTo>
                    <a:pt x="4435118" y="260799"/>
                  </a:lnTo>
                  <a:lnTo>
                    <a:pt x="4346416" y="250038"/>
                  </a:lnTo>
                  <a:lnTo>
                    <a:pt x="4257713" y="239388"/>
                  </a:lnTo>
                  <a:lnTo>
                    <a:pt x="4169011" y="228858"/>
                  </a:lnTo>
                  <a:lnTo>
                    <a:pt x="4080308" y="218460"/>
                  </a:lnTo>
                  <a:lnTo>
                    <a:pt x="3991606" y="208207"/>
                  </a:lnTo>
                  <a:lnTo>
                    <a:pt x="3902904" y="198110"/>
                  </a:lnTo>
                  <a:lnTo>
                    <a:pt x="3814201" y="188186"/>
                  </a:lnTo>
                  <a:lnTo>
                    <a:pt x="3725499" y="178449"/>
                  </a:lnTo>
                  <a:lnTo>
                    <a:pt x="3636797" y="168916"/>
                  </a:lnTo>
                  <a:lnTo>
                    <a:pt x="3548094" y="159603"/>
                  </a:lnTo>
                  <a:lnTo>
                    <a:pt x="3459392" y="150529"/>
                  </a:lnTo>
                  <a:lnTo>
                    <a:pt x="3370689" y="141711"/>
                  </a:lnTo>
                  <a:lnTo>
                    <a:pt x="3281987" y="133167"/>
                  </a:lnTo>
                  <a:lnTo>
                    <a:pt x="3193285" y="124915"/>
                  </a:lnTo>
                  <a:lnTo>
                    <a:pt x="3104582" y="116971"/>
                  </a:lnTo>
                  <a:lnTo>
                    <a:pt x="3015880" y="109349"/>
                  </a:lnTo>
                  <a:lnTo>
                    <a:pt x="2927178" y="102061"/>
                  </a:lnTo>
                  <a:lnTo>
                    <a:pt x="2838475" y="95117"/>
                  </a:lnTo>
                  <a:lnTo>
                    <a:pt x="2749773" y="88523"/>
                  </a:lnTo>
                  <a:lnTo>
                    <a:pt x="2661071" y="82281"/>
                  </a:lnTo>
                  <a:lnTo>
                    <a:pt x="2572368" y="76391"/>
                  </a:lnTo>
                  <a:lnTo>
                    <a:pt x="2483666" y="70847"/>
                  </a:lnTo>
                  <a:lnTo>
                    <a:pt x="2394963" y="65641"/>
                  </a:lnTo>
                  <a:lnTo>
                    <a:pt x="2306261" y="60762"/>
                  </a:lnTo>
                  <a:lnTo>
                    <a:pt x="2217559" y="56196"/>
                  </a:lnTo>
                  <a:lnTo>
                    <a:pt x="2128856" y="51928"/>
                  </a:lnTo>
                  <a:lnTo>
                    <a:pt x="2040154" y="47940"/>
                  </a:lnTo>
                  <a:lnTo>
                    <a:pt x="1951452" y="44215"/>
                  </a:lnTo>
                  <a:lnTo>
                    <a:pt x="1862749" y="40735"/>
                  </a:lnTo>
                  <a:lnTo>
                    <a:pt x="1774047" y="37482"/>
                  </a:lnTo>
                  <a:lnTo>
                    <a:pt x="1685344" y="34439"/>
                  </a:lnTo>
                  <a:lnTo>
                    <a:pt x="1596642" y="31589"/>
                  </a:lnTo>
                  <a:lnTo>
                    <a:pt x="1507940" y="28916"/>
                  </a:lnTo>
                  <a:lnTo>
                    <a:pt x="1419237" y="26406"/>
                  </a:lnTo>
                  <a:lnTo>
                    <a:pt x="1330535" y="24044"/>
                  </a:lnTo>
                  <a:lnTo>
                    <a:pt x="1241833" y="21819"/>
                  </a:lnTo>
                  <a:lnTo>
                    <a:pt x="1153130" y="19718"/>
                  </a:lnTo>
                  <a:lnTo>
                    <a:pt x="1064428" y="17732"/>
                  </a:lnTo>
                  <a:lnTo>
                    <a:pt x="975726" y="15849"/>
                  </a:lnTo>
                  <a:lnTo>
                    <a:pt x="887023" y="14063"/>
                  </a:lnTo>
                  <a:lnTo>
                    <a:pt x="798321" y="12363"/>
                  </a:lnTo>
                  <a:lnTo>
                    <a:pt x="709618" y="10744"/>
                  </a:lnTo>
                  <a:lnTo>
                    <a:pt x="620916" y="9198"/>
                  </a:lnTo>
                  <a:lnTo>
                    <a:pt x="532214" y="7720"/>
                  </a:lnTo>
                  <a:lnTo>
                    <a:pt x="443511" y="6304"/>
                  </a:lnTo>
                  <a:lnTo>
                    <a:pt x="354809" y="4945"/>
                  </a:lnTo>
                  <a:lnTo>
                    <a:pt x="266107" y="3639"/>
                  </a:lnTo>
                  <a:lnTo>
                    <a:pt x="177404" y="2382"/>
                  </a:lnTo>
                  <a:lnTo>
                    <a:pt x="88702" y="117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260641"/>
              <a:ext cx="7007487" cy="501994"/>
            </a:xfrm>
            <a:custGeom>
              <a:avLst/>
              <a:pathLst>
                <a:path w="7007487" h="501994">
                  <a:moveTo>
                    <a:pt x="0" y="0"/>
                  </a:moveTo>
                  <a:lnTo>
                    <a:pt x="88702" y="6354"/>
                  </a:lnTo>
                  <a:lnTo>
                    <a:pt x="177404" y="12708"/>
                  </a:lnTo>
                  <a:lnTo>
                    <a:pt x="266107" y="19063"/>
                  </a:lnTo>
                  <a:lnTo>
                    <a:pt x="354809" y="25417"/>
                  </a:lnTo>
                  <a:lnTo>
                    <a:pt x="443511" y="31771"/>
                  </a:lnTo>
                  <a:lnTo>
                    <a:pt x="532214" y="38126"/>
                  </a:lnTo>
                  <a:lnTo>
                    <a:pt x="620916" y="44480"/>
                  </a:lnTo>
                  <a:lnTo>
                    <a:pt x="709618" y="50834"/>
                  </a:lnTo>
                  <a:lnTo>
                    <a:pt x="798321" y="57189"/>
                  </a:lnTo>
                  <a:lnTo>
                    <a:pt x="887023" y="63543"/>
                  </a:lnTo>
                  <a:lnTo>
                    <a:pt x="975726" y="69898"/>
                  </a:lnTo>
                  <a:lnTo>
                    <a:pt x="1064428" y="76252"/>
                  </a:lnTo>
                  <a:lnTo>
                    <a:pt x="1153130" y="82606"/>
                  </a:lnTo>
                  <a:lnTo>
                    <a:pt x="1241833" y="88961"/>
                  </a:lnTo>
                  <a:lnTo>
                    <a:pt x="1330535" y="95315"/>
                  </a:lnTo>
                  <a:lnTo>
                    <a:pt x="1419237" y="101669"/>
                  </a:lnTo>
                  <a:lnTo>
                    <a:pt x="1507940" y="108024"/>
                  </a:lnTo>
                  <a:lnTo>
                    <a:pt x="1596642" y="114378"/>
                  </a:lnTo>
                  <a:lnTo>
                    <a:pt x="1685344" y="120732"/>
                  </a:lnTo>
                  <a:lnTo>
                    <a:pt x="1774047" y="127087"/>
                  </a:lnTo>
                  <a:lnTo>
                    <a:pt x="1862749" y="133441"/>
                  </a:lnTo>
                  <a:lnTo>
                    <a:pt x="1951452" y="139796"/>
                  </a:lnTo>
                  <a:lnTo>
                    <a:pt x="2040154" y="146150"/>
                  </a:lnTo>
                  <a:lnTo>
                    <a:pt x="2128856" y="152504"/>
                  </a:lnTo>
                  <a:lnTo>
                    <a:pt x="2217559" y="158859"/>
                  </a:lnTo>
                  <a:lnTo>
                    <a:pt x="2306261" y="165213"/>
                  </a:lnTo>
                  <a:lnTo>
                    <a:pt x="2394963" y="171567"/>
                  </a:lnTo>
                  <a:lnTo>
                    <a:pt x="2483666" y="177922"/>
                  </a:lnTo>
                  <a:lnTo>
                    <a:pt x="2572368" y="184276"/>
                  </a:lnTo>
                  <a:lnTo>
                    <a:pt x="2661071" y="190630"/>
                  </a:lnTo>
                  <a:lnTo>
                    <a:pt x="2749773" y="196985"/>
                  </a:lnTo>
                  <a:lnTo>
                    <a:pt x="2838475" y="203339"/>
                  </a:lnTo>
                  <a:lnTo>
                    <a:pt x="2927178" y="209694"/>
                  </a:lnTo>
                  <a:lnTo>
                    <a:pt x="3015880" y="216048"/>
                  </a:lnTo>
                  <a:lnTo>
                    <a:pt x="3104582" y="222402"/>
                  </a:lnTo>
                  <a:lnTo>
                    <a:pt x="3193285" y="228757"/>
                  </a:lnTo>
                  <a:lnTo>
                    <a:pt x="3281987" y="235111"/>
                  </a:lnTo>
                  <a:lnTo>
                    <a:pt x="3370689" y="241465"/>
                  </a:lnTo>
                  <a:lnTo>
                    <a:pt x="3459392" y="247820"/>
                  </a:lnTo>
                  <a:lnTo>
                    <a:pt x="3548094" y="254174"/>
                  </a:lnTo>
                  <a:lnTo>
                    <a:pt x="3636797" y="260528"/>
                  </a:lnTo>
                  <a:lnTo>
                    <a:pt x="3725499" y="266883"/>
                  </a:lnTo>
                  <a:lnTo>
                    <a:pt x="3814201" y="273237"/>
                  </a:lnTo>
                  <a:lnTo>
                    <a:pt x="3902904" y="279592"/>
                  </a:lnTo>
                  <a:lnTo>
                    <a:pt x="3991606" y="285946"/>
                  </a:lnTo>
                  <a:lnTo>
                    <a:pt x="4080308" y="292300"/>
                  </a:lnTo>
                  <a:lnTo>
                    <a:pt x="4169011" y="298655"/>
                  </a:lnTo>
                  <a:lnTo>
                    <a:pt x="4257713" y="305009"/>
                  </a:lnTo>
                  <a:lnTo>
                    <a:pt x="4346416" y="311363"/>
                  </a:lnTo>
                  <a:lnTo>
                    <a:pt x="4435118" y="317718"/>
                  </a:lnTo>
                  <a:lnTo>
                    <a:pt x="4523820" y="324072"/>
                  </a:lnTo>
                  <a:lnTo>
                    <a:pt x="4612523" y="330426"/>
                  </a:lnTo>
                  <a:lnTo>
                    <a:pt x="4701225" y="336781"/>
                  </a:lnTo>
                  <a:lnTo>
                    <a:pt x="4789927" y="343135"/>
                  </a:lnTo>
                  <a:lnTo>
                    <a:pt x="4878630" y="349490"/>
                  </a:lnTo>
                  <a:lnTo>
                    <a:pt x="4967332" y="355844"/>
                  </a:lnTo>
                  <a:lnTo>
                    <a:pt x="5056034" y="362198"/>
                  </a:lnTo>
                  <a:lnTo>
                    <a:pt x="5144737" y="368553"/>
                  </a:lnTo>
                  <a:lnTo>
                    <a:pt x="5233439" y="374907"/>
                  </a:lnTo>
                  <a:lnTo>
                    <a:pt x="5322142" y="381261"/>
                  </a:lnTo>
                  <a:lnTo>
                    <a:pt x="5410844" y="387616"/>
                  </a:lnTo>
                  <a:lnTo>
                    <a:pt x="5499546" y="393970"/>
                  </a:lnTo>
                  <a:lnTo>
                    <a:pt x="5588249" y="400324"/>
                  </a:lnTo>
                  <a:lnTo>
                    <a:pt x="5676951" y="406679"/>
                  </a:lnTo>
                  <a:lnTo>
                    <a:pt x="5765653" y="413033"/>
                  </a:lnTo>
                  <a:lnTo>
                    <a:pt x="5854356" y="419388"/>
                  </a:lnTo>
                  <a:lnTo>
                    <a:pt x="5943058" y="425742"/>
                  </a:lnTo>
                  <a:lnTo>
                    <a:pt x="6031760" y="432096"/>
                  </a:lnTo>
                  <a:lnTo>
                    <a:pt x="6120463" y="438451"/>
                  </a:lnTo>
                  <a:lnTo>
                    <a:pt x="6209165" y="444805"/>
                  </a:lnTo>
                  <a:lnTo>
                    <a:pt x="6297868" y="451159"/>
                  </a:lnTo>
                  <a:lnTo>
                    <a:pt x="6386570" y="457514"/>
                  </a:lnTo>
                  <a:lnTo>
                    <a:pt x="6475272" y="463868"/>
                  </a:lnTo>
                  <a:lnTo>
                    <a:pt x="6563975" y="470222"/>
                  </a:lnTo>
                  <a:lnTo>
                    <a:pt x="6652677" y="476577"/>
                  </a:lnTo>
                  <a:lnTo>
                    <a:pt x="6741379" y="482931"/>
                  </a:lnTo>
                  <a:lnTo>
                    <a:pt x="6830082" y="489286"/>
                  </a:lnTo>
                  <a:lnTo>
                    <a:pt x="6918784" y="495640"/>
                  </a:lnTo>
                  <a:lnTo>
                    <a:pt x="7007487" y="50199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52620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508768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52241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666060" y="5927174"/>
              <a:ext cx="194065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634509"/>
              <a:ext cx="196633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 vs 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-0.17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1888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727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2655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8038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458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9963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346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0730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18659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5129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32206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35593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83721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16520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53596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35593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43436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46823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236662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63579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89425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44505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36662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93882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89425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4505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642366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00655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28641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76056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05112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63579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62331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38980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26502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161439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59122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68035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386038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5896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99586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44505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28819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63579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62331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242010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29889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29889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97268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74809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66965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02972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534345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22046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61261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01903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77126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61439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28641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39871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56805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15272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871244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77126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80513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532206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09746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423115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10816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77126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91742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70352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53418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11885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62509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87108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84969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234523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55735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12955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16342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647714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350031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161439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78195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04042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18659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33276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29889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74809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37732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83899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494060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685860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498338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40049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51279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96199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69105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532206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62509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18659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645575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162509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1313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43258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51279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50031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018481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420976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868035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12955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97268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68035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569283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426324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62331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53418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24185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04042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19728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06181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6126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348962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384969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17411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48962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51279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47892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76056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124363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11885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681582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865896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865896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70352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088356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13133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755735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871244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833097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793882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89425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014202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04042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02972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680513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58053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312955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29889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383899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97268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495129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829889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978195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278017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43436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754666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125432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53418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870174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01725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71422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756805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090495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60192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28819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98516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3043991"/>
              <a:ext cx="7007487" cy="1030428"/>
            </a:xfrm>
            <a:custGeom>
              <a:avLst/>
              <a:pathLst>
                <a:path w="7007487" h="1030428">
                  <a:moveTo>
                    <a:pt x="0" y="0"/>
                  </a:moveTo>
                  <a:lnTo>
                    <a:pt x="88702" y="11786"/>
                  </a:lnTo>
                  <a:lnTo>
                    <a:pt x="177404" y="23532"/>
                  </a:lnTo>
                  <a:lnTo>
                    <a:pt x="266107" y="35233"/>
                  </a:lnTo>
                  <a:lnTo>
                    <a:pt x="354809" y="46887"/>
                  </a:lnTo>
                  <a:lnTo>
                    <a:pt x="443511" y="58488"/>
                  </a:lnTo>
                  <a:lnTo>
                    <a:pt x="532214" y="70033"/>
                  </a:lnTo>
                  <a:lnTo>
                    <a:pt x="620916" y="81516"/>
                  </a:lnTo>
                  <a:lnTo>
                    <a:pt x="709618" y="92933"/>
                  </a:lnTo>
                  <a:lnTo>
                    <a:pt x="798321" y="104277"/>
                  </a:lnTo>
                  <a:lnTo>
                    <a:pt x="887023" y="115541"/>
                  </a:lnTo>
                  <a:lnTo>
                    <a:pt x="975726" y="126719"/>
                  </a:lnTo>
                  <a:lnTo>
                    <a:pt x="1064428" y="137803"/>
                  </a:lnTo>
                  <a:lnTo>
                    <a:pt x="1153130" y="148783"/>
                  </a:lnTo>
                  <a:lnTo>
                    <a:pt x="1241833" y="159650"/>
                  </a:lnTo>
                  <a:lnTo>
                    <a:pt x="1330535" y="170394"/>
                  </a:lnTo>
                  <a:lnTo>
                    <a:pt x="1419237" y="181001"/>
                  </a:lnTo>
                  <a:lnTo>
                    <a:pt x="1507940" y="191460"/>
                  </a:lnTo>
                  <a:lnTo>
                    <a:pt x="1596642" y="201757"/>
                  </a:lnTo>
                  <a:lnTo>
                    <a:pt x="1685344" y="211877"/>
                  </a:lnTo>
                  <a:lnTo>
                    <a:pt x="1774047" y="221803"/>
                  </a:lnTo>
                  <a:lnTo>
                    <a:pt x="1862749" y="231518"/>
                  </a:lnTo>
                  <a:lnTo>
                    <a:pt x="1951452" y="241005"/>
                  </a:lnTo>
                  <a:lnTo>
                    <a:pt x="2040154" y="250245"/>
                  </a:lnTo>
                  <a:lnTo>
                    <a:pt x="2128856" y="259219"/>
                  </a:lnTo>
                  <a:lnTo>
                    <a:pt x="2217559" y="267908"/>
                  </a:lnTo>
                  <a:lnTo>
                    <a:pt x="2306261" y="276295"/>
                  </a:lnTo>
                  <a:lnTo>
                    <a:pt x="2394963" y="284363"/>
                  </a:lnTo>
                  <a:lnTo>
                    <a:pt x="2483666" y="292097"/>
                  </a:lnTo>
                  <a:lnTo>
                    <a:pt x="2572368" y="299485"/>
                  </a:lnTo>
                  <a:lnTo>
                    <a:pt x="2661071" y="306517"/>
                  </a:lnTo>
                  <a:lnTo>
                    <a:pt x="2749773" y="313188"/>
                  </a:lnTo>
                  <a:lnTo>
                    <a:pt x="2838475" y="319496"/>
                  </a:lnTo>
                  <a:lnTo>
                    <a:pt x="2927178" y="325444"/>
                  </a:lnTo>
                  <a:lnTo>
                    <a:pt x="3015880" y="331036"/>
                  </a:lnTo>
                  <a:lnTo>
                    <a:pt x="3104582" y="336283"/>
                  </a:lnTo>
                  <a:lnTo>
                    <a:pt x="3193285" y="341197"/>
                  </a:lnTo>
                  <a:lnTo>
                    <a:pt x="3281987" y="345794"/>
                  </a:lnTo>
                  <a:lnTo>
                    <a:pt x="3370689" y="350089"/>
                  </a:lnTo>
                  <a:lnTo>
                    <a:pt x="3459392" y="354101"/>
                  </a:lnTo>
                  <a:lnTo>
                    <a:pt x="3548094" y="357849"/>
                  </a:lnTo>
                  <a:lnTo>
                    <a:pt x="3636797" y="361351"/>
                  </a:lnTo>
                  <a:lnTo>
                    <a:pt x="3725499" y="364625"/>
                  </a:lnTo>
                  <a:lnTo>
                    <a:pt x="3814201" y="367691"/>
                  </a:lnTo>
                  <a:lnTo>
                    <a:pt x="3902904" y="370564"/>
                  </a:lnTo>
                  <a:lnTo>
                    <a:pt x="3991606" y="373261"/>
                  </a:lnTo>
                  <a:lnTo>
                    <a:pt x="4080308" y="375797"/>
                  </a:lnTo>
                  <a:lnTo>
                    <a:pt x="4169011" y="378185"/>
                  </a:lnTo>
                  <a:lnTo>
                    <a:pt x="4257713" y="380439"/>
                  </a:lnTo>
                  <a:lnTo>
                    <a:pt x="4346416" y="382570"/>
                  </a:lnTo>
                  <a:lnTo>
                    <a:pt x="4435118" y="384588"/>
                  </a:lnTo>
                  <a:lnTo>
                    <a:pt x="4523820" y="386503"/>
                  </a:lnTo>
                  <a:lnTo>
                    <a:pt x="4612523" y="388325"/>
                  </a:lnTo>
                  <a:lnTo>
                    <a:pt x="4701225" y="390061"/>
                  </a:lnTo>
                  <a:lnTo>
                    <a:pt x="4789927" y="391718"/>
                  </a:lnTo>
                  <a:lnTo>
                    <a:pt x="4878630" y="393302"/>
                  </a:lnTo>
                  <a:lnTo>
                    <a:pt x="4967332" y="394821"/>
                  </a:lnTo>
                  <a:lnTo>
                    <a:pt x="5056034" y="396278"/>
                  </a:lnTo>
                  <a:lnTo>
                    <a:pt x="5144737" y="397679"/>
                  </a:lnTo>
                  <a:lnTo>
                    <a:pt x="5233439" y="399029"/>
                  </a:lnTo>
                  <a:lnTo>
                    <a:pt x="5322142" y="400331"/>
                  </a:lnTo>
                  <a:lnTo>
                    <a:pt x="5410844" y="401588"/>
                  </a:lnTo>
                  <a:lnTo>
                    <a:pt x="5499546" y="402805"/>
                  </a:lnTo>
                  <a:lnTo>
                    <a:pt x="5588249" y="403984"/>
                  </a:lnTo>
                  <a:lnTo>
                    <a:pt x="5676951" y="405127"/>
                  </a:lnTo>
                  <a:lnTo>
                    <a:pt x="5765653" y="406238"/>
                  </a:lnTo>
                  <a:lnTo>
                    <a:pt x="5854356" y="407319"/>
                  </a:lnTo>
                  <a:lnTo>
                    <a:pt x="5943058" y="408371"/>
                  </a:lnTo>
                  <a:lnTo>
                    <a:pt x="6031760" y="409397"/>
                  </a:lnTo>
                  <a:lnTo>
                    <a:pt x="6120463" y="410398"/>
                  </a:lnTo>
                  <a:lnTo>
                    <a:pt x="6209165" y="411376"/>
                  </a:lnTo>
                  <a:lnTo>
                    <a:pt x="6297868" y="412333"/>
                  </a:lnTo>
                  <a:lnTo>
                    <a:pt x="6386570" y="413269"/>
                  </a:lnTo>
                  <a:lnTo>
                    <a:pt x="6475272" y="414186"/>
                  </a:lnTo>
                  <a:lnTo>
                    <a:pt x="6563975" y="415085"/>
                  </a:lnTo>
                  <a:lnTo>
                    <a:pt x="6652677" y="415968"/>
                  </a:lnTo>
                  <a:lnTo>
                    <a:pt x="6741379" y="416834"/>
                  </a:lnTo>
                  <a:lnTo>
                    <a:pt x="6830082" y="417686"/>
                  </a:lnTo>
                  <a:lnTo>
                    <a:pt x="6918784" y="418524"/>
                  </a:lnTo>
                  <a:lnTo>
                    <a:pt x="7007487" y="419348"/>
                  </a:lnTo>
                  <a:lnTo>
                    <a:pt x="7007487" y="1030428"/>
                  </a:lnTo>
                  <a:lnTo>
                    <a:pt x="6918784" y="1018246"/>
                  </a:lnTo>
                  <a:lnTo>
                    <a:pt x="6830082" y="1006077"/>
                  </a:lnTo>
                  <a:lnTo>
                    <a:pt x="6741379" y="993922"/>
                  </a:lnTo>
                  <a:lnTo>
                    <a:pt x="6652677" y="981782"/>
                  </a:lnTo>
                  <a:lnTo>
                    <a:pt x="6563975" y="969658"/>
                  </a:lnTo>
                  <a:lnTo>
                    <a:pt x="6475272" y="957551"/>
                  </a:lnTo>
                  <a:lnTo>
                    <a:pt x="6386570" y="945462"/>
                  </a:lnTo>
                  <a:lnTo>
                    <a:pt x="6297868" y="933391"/>
                  </a:lnTo>
                  <a:lnTo>
                    <a:pt x="6209165" y="921341"/>
                  </a:lnTo>
                  <a:lnTo>
                    <a:pt x="6120463" y="909313"/>
                  </a:lnTo>
                  <a:lnTo>
                    <a:pt x="6031760" y="897307"/>
                  </a:lnTo>
                  <a:lnTo>
                    <a:pt x="5943058" y="885326"/>
                  </a:lnTo>
                  <a:lnTo>
                    <a:pt x="5854356" y="873372"/>
                  </a:lnTo>
                  <a:lnTo>
                    <a:pt x="5765653" y="861446"/>
                  </a:lnTo>
                  <a:lnTo>
                    <a:pt x="5676951" y="849551"/>
                  </a:lnTo>
                  <a:lnTo>
                    <a:pt x="5588249" y="837688"/>
                  </a:lnTo>
                  <a:lnTo>
                    <a:pt x="5499546" y="825860"/>
                  </a:lnTo>
                  <a:lnTo>
                    <a:pt x="5410844" y="814070"/>
                  </a:lnTo>
                  <a:lnTo>
                    <a:pt x="5322142" y="802321"/>
                  </a:lnTo>
                  <a:lnTo>
                    <a:pt x="5233439" y="790617"/>
                  </a:lnTo>
                  <a:lnTo>
                    <a:pt x="5144737" y="778960"/>
                  </a:lnTo>
                  <a:lnTo>
                    <a:pt x="5056034" y="767354"/>
                  </a:lnTo>
                  <a:lnTo>
                    <a:pt x="4967332" y="755805"/>
                  </a:lnTo>
                  <a:lnTo>
                    <a:pt x="4878630" y="744317"/>
                  </a:lnTo>
                  <a:lnTo>
                    <a:pt x="4789927" y="732895"/>
                  </a:lnTo>
                  <a:lnTo>
                    <a:pt x="4701225" y="721546"/>
                  </a:lnTo>
                  <a:lnTo>
                    <a:pt x="4612523" y="710275"/>
                  </a:lnTo>
                  <a:lnTo>
                    <a:pt x="4523820" y="699090"/>
                  </a:lnTo>
                  <a:lnTo>
                    <a:pt x="4435118" y="687999"/>
                  </a:lnTo>
                  <a:lnTo>
                    <a:pt x="4346416" y="677011"/>
                  </a:lnTo>
                  <a:lnTo>
                    <a:pt x="4257713" y="666135"/>
                  </a:lnTo>
                  <a:lnTo>
                    <a:pt x="4169011" y="655382"/>
                  </a:lnTo>
                  <a:lnTo>
                    <a:pt x="4080308" y="644764"/>
                  </a:lnTo>
                  <a:lnTo>
                    <a:pt x="3991606" y="634293"/>
                  </a:lnTo>
                  <a:lnTo>
                    <a:pt x="3902904" y="623983"/>
                  </a:lnTo>
                  <a:lnTo>
                    <a:pt x="3814201" y="613850"/>
                  </a:lnTo>
                  <a:lnTo>
                    <a:pt x="3725499" y="603909"/>
                  </a:lnTo>
                  <a:lnTo>
                    <a:pt x="3636797" y="594177"/>
                  </a:lnTo>
                  <a:lnTo>
                    <a:pt x="3548094" y="584673"/>
                  </a:lnTo>
                  <a:lnTo>
                    <a:pt x="3459392" y="575414"/>
                  </a:lnTo>
                  <a:lnTo>
                    <a:pt x="3370689" y="566419"/>
                  </a:lnTo>
                  <a:lnTo>
                    <a:pt x="3281987" y="557708"/>
                  </a:lnTo>
                  <a:lnTo>
                    <a:pt x="3193285" y="549298"/>
                  </a:lnTo>
                  <a:lnTo>
                    <a:pt x="3104582" y="541205"/>
                  </a:lnTo>
                  <a:lnTo>
                    <a:pt x="3015880" y="533446"/>
                  </a:lnTo>
                  <a:lnTo>
                    <a:pt x="2927178" y="526032"/>
                  </a:lnTo>
                  <a:lnTo>
                    <a:pt x="2838475" y="518973"/>
                  </a:lnTo>
                  <a:lnTo>
                    <a:pt x="2749773" y="512274"/>
                  </a:lnTo>
                  <a:lnTo>
                    <a:pt x="2661071" y="505939"/>
                  </a:lnTo>
                  <a:lnTo>
                    <a:pt x="2572368" y="499965"/>
                  </a:lnTo>
                  <a:lnTo>
                    <a:pt x="2483666" y="494346"/>
                  </a:lnTo>
                  <a:lnTo>
                    <a:pt x="2394963" y="489073"/>
                  </a:lnTo>
                  <a:lnTo>
                    <a:pt x="2306261" y="484135"/>
                  </a:lnTo>
                  <a:lnTo>
                    <a:pt x="2217559" y="479515"/>
                  </a:lnTo>
                  <a:lnTo>
                    <a:pt x="2128856" y="475198"/>
                  </a:lnTo>
                  <a:lnTo>
                    <a:pt x="2040154" y="471166"/>
                  </a:lnTo>
                  <a:lnTo>
                    <a:pt x="1951452" y="467399"/>
                  </a:lnTo>
                  <a:lnTo>
                    <a:pt x="1862749" y="463879"/>
                  </a:lnTo>
                  <a:lnTo>
                    <a:pt x="1774047" y="460588"/>
                  </a:lnTo>
                  <a:lnTo>
                    <a:pt x="1685344" y="457507"/>
                  </a:lnTo>
                  <a:lnTo>
                    <a:pt x="1596642" y="454620"/>
                  </a:lnTo>
                  <a:lnTo>
                    <a:pt x="1507940" y="451911"/>
                  </a:lnTo>
                  <a:lnTo>
                    <a:pt x="1419237" y="449363"/>
                  </a:lnTo>
                  <a:lnTo>
                    <a:pt x="1330535" y="446964"/>
                  </a:lnTo>
                  <a:lnTo>
                    <a:pt x="1241833" y="444701"/>
                  </a:lnTo>
                  <a:lnTo>
                    <a:pt x="1153130" y="442562"/>
                  </a:lnTo>
                  <a:lnTo>
                    <a:pt x="1064428" y="440535"/>
                  </a:lnTo>
                  <a:lnTo>
                    <a:pt x="975726" y="438612"/>
                  </a:lnTo>
                  <a:lnTo>
                    <a:pt x="887023" y="436784"/>
                  </a:lnTo>
                  <a:lnTo>
                    <a:pt x="798321" y="435042"/>
                  </a:lnTo>
                  <a:lnTo>
                    <a:pt x="709618" y="433379"/>
                  </a:lnTo>
                  <a:lnTo>
                    <a:pt x="620916" y="431790"/>
                  </a:lnTo>
                  <a:lnTo>
                    <a:pt x="532214" y="430266"/>
                  </a:lnTo>
                  <a:lnTo>
                    <a:pt x="443511" y="428805"/>
                  </a:lnTo>
                  <a:lnTo>
                    <a:pt x="354809" y="427399"/>
                  </a:lnTo>
                  <a:lnTo>
                    <a:pt x="266107" y="426046"/>
                  </a:lnTo>
                  <a:lnTo>
                    <a:pt x="177404" y="424741"/>
                  </a:lnTo>
                  <a:lnTo>
                    <a:pt x="88702" y="423480"/>
                  </a:lnTo>
                  <a:lnTo>
                    <a:pt x="0" y="42226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043991"/>
              <a:ext cx="7007487" cy="419348"/>
            </a:xfrm>
            <a:custGeom>
              <a:avLst/>
              <a:pathLst>
                <a:path w="7007487" h="419348">
                  <a:moveTo>
                    <a:pt x="0" y="0"/>
                  </a:moveTo>
                  <a:lnTo>
                    <a:pt x="88702" y="11786"/>
                  </a:lnTo>
                  <a:lnTo>
                    <a:pt x="177404" y="23532"/>
                  </a:lnTo>
                  <a:lnTo>
                    <a:pt x="266107" y="35233"/>
                  </a:lnTo>
                  <a:lnTo>
                    <a:pt x="354809" y="46887"/>
                  </a:lnTo>
                  <a:lnTo>
                    <a:pt x="443511" y="58488"/>
                  </a:lnTo>
                  <a:lnTo>
                    <a:pt x="532214" y="70033"/>
                  </a:lnTo>
                  <a:lnTo>
                    <a:pt x="620916" y="81516"/>
                  </a:lnTo>
                  <a:lnTo>
                    <a:pt x="709618" y="92933"/>
                  </a:lnTo>
                  <a:lnTo>
                    <a:pt x="798321" y="104277"/>
                  </a:lnTo>
                  <a:lnTo>
                    <a:pt x="887023" y="115541"/>
                  </a:lnTo>
                  <a:lnTo>
                    <a:pt x="975726" y="126719"/>
                  </a:lnTo>
                  <a:lnTo>
                    <a:pt x="1064428" y="137803"/>
                  </a:lnTo>
                  <a:lnTo>
                    <a:pt x="1153130" y="148783"/>
                  </a:lnTo>
                  <a:lnTo>
                    <a:pt x="1241833" y="159650"/>
                  </a:lnTo>
                  <a:lnTo>
                    <a:pt x="1330535" y="170394"/>
                  </a:lnTo>
                  <a:lnTo>
                    <a:pt x="1419237" y="181001"/>
                  </a:lnTo>
                  <a:lnTo>
                    <a:pt x="1507940" y="191460"/>
                  </a:lnTo>
                  <a:lnTo>
                    <a:pt x="1596642" y="201757"/>
                  </a:lnTo>
                  <a:lnTo>
                    <a:pt x="1685344" y="211877"/>
                  </a:lnTo>
                  <a:lnTo>
                    <a:pt x="1774047" y="221803"/>
                  </a:lnTo>
                  <a:lnTo>
                    <a:pt x="1862749" y="231518"/>
                  </a:lnTo>
                  <a:lnTo>
                    <a:pt x="1951452" y="241005"/>
                  </a:lnTo>
                  <a:lnTo>
                    <a:pt x="2040154" y="250245"/>
                  </a:lnTo>
                  <a:lnTo>
                    <a:pt x="2128856" y="259219"/>
                  </a:lnTo>
                  <a:lnTo>
                    <a:pt x="2217559" y="267908"/>
                  </a:lnTo>
                  <a:lnTo>
                    <a:pt x="2306261" y="276295"/>
                  </a:lnTo>
                  <a:lnTo>
                    <a:pt x="2394963" y="284363"/>
                  </a:lnTo>
                  <a:lnTo>
                    <a:pt x="2483666" y="292097"/>
                  </a:lnTo>
                  <a:lnTo>
                    <a:pt x="2572368" y="299485"/>
                  </a:lnTo>
                  <a:lnTo>
                    <a:pt x="2661071" y="306517"/>
                  </a:lnTo>
                  <a:lnTo>
                    <a:pt x="2749773" y="313188"/>
                  </a:lnTo>
                  <a:lnTo>
                    <a:pt x="2838475" y="319496"/>
                  </a:lnTo>
                  <a:lnTo>
                    <a:pt x="2927178" y="325444"/>
                  </a:lnTo>
                  <a:lnTo>
                    <a:pt x="3015880" y="331036"/>
                  </a:lnTo>
                  <a:lnTo>
                    <a:pt x="3104582" y="336283"/>
                  </a:lnTo>
                  <a:lnTo>
                    <a:pt x="3193285" y="341197"/>
                  </a:lnTo>
                  <a:lnTo>
                    <a:pt x="3281987" y="345794"/>
                  </a:lnTo>
                  <a:lnTo>
                    <a:pt x="3370689" y="350089"/>
                  </a:lnTo>
                  <a:lnTo>
                    <a:pt x="3459392" y="354101"/>
                  </a:lnTo>
                  <a:lnTo>
                    <a:pt x="3548094" y="357849"/>
                  </a:lnTo>
                  <a:lnTo>
                    <a:pt x="3636797" y="361351"/>
                  </a:lnTo>
                  <a:lnTo>
                    <a:pt x="3725499" y="364625"/>
                  </a:lnTo>
                  <a:lnTo>
                    <a:pt x="3814201" y="367691"/>
                  </a:lnTo>
                  <a:lnTo>
                    <a:pt x="3902904" y="370564"/>
                  </a:lnTo>
                  <a:lnTo>
                    <a:pt x="3991606" y="373261"/>
                  </a:lnTo>
                  <a:lnTo>
                    <a:pt x="4080308" y="375797"/>
                  </a:lnTo>
                  <a:lnTo>
                    <a:pt x="4169011" y="378185"/>
                  </a:lnTo>
                  <a:lnTo>
                    <a:pt x="4257713" y="380439"/>
                  </a:lnTo>
                  <a:lnTo>
                    <a:pt x="4346416" y="382570"/>
                  </a:lnTo>
                  <a:lnTo>
                    <a:pt x="4435118" y="384588"/>
                  </a:lnTo>
                  <a:lnTo>
                    <a:pt x="4523820" y="386503"/>
                  </a:lnTo>
                  <a:lnTo>
                    <a:pt x="4612523" y="388325"/>
                  </a:lnTo>
                  <a:lnTo>
                    <a:pt x="4701225" y="390061"/>
                  </a:lnTo>
                  <a:lnTo>
                    <a:pt x="4789927" y="391718"/>
                  </a:lnTo>
                  <a:lnTo>
                    <a:pt x="4878630" y="393302"/>
                  </a:lnTo>
                  <a:lnTo>
                    <a:pt x="4967332" y="394821"/>
                  </a:lnTo>
                  <a:lnTo>
                    <a:pt x="5056034" y="396278"/>
                  </a:lnTo>
                  <a:lnTo>
                    <a:pt x="5144737" y="397679"/>
                  </a:lnTo>
                  <a:lnTo>
                    <a:pt x="5233439" y="399029"/>
                  </a:lnTo>
                  <a:lnTo>
                    <a:pt x="5322142" y="400331"/>
                  </a:lnTo>
                  <a:lnTo>
                    <a:pt x="5410844" y="401588"/>
                  </a:lnTo>
                  <a:lnTo>
                    <a:pt x="5499546" y="402805"/>
                  </a:lnTo>
                  <a:lnTo>
                    <a:pt x="5588249" y="403984"/>
                  </a:lnTo>
                  <a:lnTo>
                    <a:pt x="5676951" y="405127"/>
                  </a:lnTo>
                  <a:lnTo>
                    <a:pt x="5765653" y="406238"/>
                  </a:lnTo>
                  <a:lnTo>
                    <a:pt x="5854356" y="407319"/>
                  </a:lnTo>
                  <a:lnTo>
                    <a:pt x="5943058" y="408371"/>
                  </a:lnTo>
                  <a:lnTo>
                    <a:pt x="6031760" y="409397"/>
                  </a:lnTo>
                  <a:lnTo>
                    <a:pt x="6120463" y="410398"/>
                  </a:lnTo>
                  <a:lnTo>
                    <a:pt x="6209165" y="411376"/>
                  </a:lnTo>
                  <a:lnTo>
                    <a:pt x="6297868" y="412333"/>
                  </a:lnTo>
                  <a:lnTo>
                    <a:pt x="6386570" y="413269"/>
                  </a:lnTo>
                  <a:lnTo>
                    <a:pt x="6475272" y="414186"/>
                  </a:lnTo>
                  <a:lnTo>
                    <a:pt x="6563975" y="415085"/>
                  </a:lnTo>
                  <a:lnTo>
                    <a:pt x="6652677" y="415968"/>
                  </a:lnTo>
                  <a:lnTo>
                    <a:pt x="6741379" y="416834"/>
                  </a:lnTo>
                  <a:lnTo>
                    <a:pt x="6830082" y="417686"/>
                  </a:lnTo>
                  <a:lnTo>
                    <a:pt x="6918784" y="418524"/>
                  </a:lnTo>
                  <a:lnTo>
                    <a:pt x="7007487" y="4193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66252"/>
              <a:ext cx="7007487" cy="608167"/>
            </a:xfrm>
            <a:custGeom>
              <a:avLst/>
              <a:pathLst>
                <a:path w="7007487" h="608167">
                  <a:moveTo>
                    <a:pt x="7007487" y="608167"/>
                  </a:moveTo>
                  <a:lnTo>
                    <a:pt x="6918784" y="595985"/>
                  </a:lnTo>
                  <a:lnTo>
                    <a:pt x="6830082" y="583816"/>
                  </a:lnTo>
                  <a:lnTo>
                    <a:pt x="6741379" y="571661"/>
                  </a:lnTo>
                  <a:lnTo>
                    <a:pt x="6652677" y="559521"/>
                  </a:lnTo>
                  <a:lnTo>
                    <a:pt x="6563975" y="547397"/>
                  </a:lnTo>
                  <a:lnTo>
                    <a:pt x="6475272" y="535290"/>
                  </a:lnTo>
                  <a:lnTo>
                    <a:pt x="6386570" y="523201"/>
                  </a:lnTo>
                  <a:lnTo>
                    <a:pt x="6297868" y="511130"/>
                  </a:lnTo>
                  <a:lnTo>
                    <a:pt x="6209165" y="499080"/>
                  </a:lnTo>
                  <a:lnTo>
                    <a:pt x="6120463" y="487052"/>
                  </a:lnTo>
                  <a:lnTo>
                    <a:pt x="6031760" y="475046"/>
                  </a:lnTo>
                  <a:lnTo>
                    <a:pt x="5943058" y="463066"/>
                  </a:lnTo>
                  <a:lnTo>
                    <a:pt x="5854356" y="451111"/>
                  </a:lnTo>
                  <a:lnTo>
                    <a:pt x="5765653" y="439185"/>
                  </a:lnTo>
                  <a:lnTo>
                    <a:pt x="5676951" y="427290"/>
                  </a:lnTo>
                  <a:lnTo>
                    <a:pt x="5588249" y="415427"/>
                  </a:lnTo>
                  <a:lnTo>
                    <a:pt x="5499546" y="403599"/>
                  </a:lnTo>
                  <a:lnTo>
                    <a:pt x="5410844" y="391809"/>
                  </a:lnTo>
                  <a:lnTo>
                    <a:pt x="5322142" y="380060"/>
                  </a:lnTo>
                  <a:lnTo>
                    <a:pt x="5233439" y="368356"/>
                  </a:lnTo>
                  <a:lnTo>
                    <a:pt x="5144737" y="356699"/>
                  </a:lnTo>
                  <a:lnTo>
                    <a:pt x="5056034" y="345093"/>
                  </a:lnTo>
                  <a:lnTo>
                    <a:pt x="4967332" y="333544"/>
                  </a:lnTo>
                  <a:lnTo>
                    <a:pt x="4878630" y="322056"/>
                  </a:lnTo>
                  <a:lnTo>
                    <a:pt x="4789927" y="310634"/>
                  </a:lnTo>
                  <a:lnTo>
                    <a:pt x="4701225" y="299285"/>
                  </a:lnTo>
                  <a:lnTo>
                    <a:pt x="4612523" y="288014"/>
                  </a:lnTo>
                  <a:lnTo>
                    <a:pt x="4523820" y="276829"/>
                  </a:lnTo>
                  <a:lnTo>
                    <a:pt x="4435118" y="265738"/>
                  </a:lnTo>
                  <a:lnTo>
                    <a:pt x="4346416" y="254750"/>
                  </a:lnTo>
                  <a:lnTo>
                    <a:pt x="4257713" y="243874"/>
                  </a:lnTo>
                  <a:lnTo>
                    <a:pt x="4169011" y="233121"/>
                  </a:lnTo>
                  <a:lnTo>
                    <a:pt x="4080308" y="222503"/>
                  </a:lnTo>
                  <a:lnTo>
                    <a:pt x="3991606" y="212032"/>
                  </a:lnTo>
                  <a:lnTo>
                    <a:pt x="3902904" y="201722"/>
                  </a:lnTo>
                  <a:lnTo>
                    <a:pt x="3814201" y="191589"/>
                  </a:lnTo>
                  <a:lnTo>
                    <a:pt x="3725499" y="181648"/>
                  </a:lnTo>
                  <a:lnTo>
                    <a:pt x="3636797" y="171916"/>
                  </a:lnTo>
                  <a:lnTo>
                    <a:pt x="3548094" y="162412"/>
                  </a:lnTo>
                  <a:lnTo>
                    <a:pt x="3459392" y="153153"/>
                  </a:lnTo>
                  <a:lnTo>
                    <a:pt x="3370689" y="144158"/>
                  </a:lnTo>
                  <a:lnTo>
                    <a:pt x="3281987" y="135447"/>
                  </a:lnTo>
                  <a:lnTo>
                    <a:pt x="3193285" y="127037"/>
                  </a:lnTo>
                  <a:lnTo>
                    <a:pt x="3104582" y="118944"/>
                  </a:lnTo>
                  <a:lnTo>
                    <a:pt x="3015880" y="111185"/>
                  </a:lnTo>
                  <a:lnTo>
                    <a:pt x="2927178" y="103771"/>
                  </a:lnTo>
                  <a:lnTo>
                    <a:pt x="2838475" y="96712"/>
                  </a:lnTo>
                  <a:lnTo>
                    <a:pt x="2749773" y="90014"/>
                  </a:lnTo>
                  <a:lnTo>
                    <a:pt x="2661071" y="83678"/>
                  </a:lnTo>
                  <a:lnTo>
                    <a:pt x="2572368" y="77704"/>
                  </a:lnTo>
                  <a:lnTo>
                    <a:pt x="2483666" y="72085"/>
                  </a:lnTo>
                  <a:lnTo>
                    <a:pt x="2394963" y="66813"/>
                  </a:lnTo>
                  <a:lnTo>
                    <a:pt x="2306261" y="61874"/>
                  </a:lnTo>
                  <a:lnTo>
                    <a:pt x="2217559" y="57254"/>
                  </a:lnTo>
                  <a:lnTo>
                    <a:pt x="2128856" y="52937"/>
                  </a:lnTo>
                  <a:lnTo>
                    <a:pt x="2040154" y="48905"/>
                  </a:lnTo>
                  <a:lnTo>
                    <a:pt x="1951452" y="45138"/>
                  </a:lnTo>
                  <a:lnTo>
                    <a:pt x="1862749" y="41618"/>
                  </a:lnTo>
                  <a:lnTo>
                    <a:pt x="1774047" y="38327"/>
                  </a:lnTo>
                  <a:lnTo>
                    <a:pt x="1685344" y="35246"/>
                  </a:lnTo>
                  <a:lnTo>
                    <a:pt x="1596642" y="32359"/>
                  </a:lnTo>
                  <a:lnTo>
                    <a:pt x="1507940" y="29650"/>
                  </a:lnTo>
                  <a:lnTo>
                    <a:pt x="1419237" y="27102"/>
                  </a:lnTo>
                  <a:lnTo>
                    <a:pt x="1330535" y="24704"/>
                  </a:lnTo>
                  <a:lnTo>
                    <a:pt x="1241833" y="22440"/>
                  </a:lnTo>
                  <a:lnTo>
                    <a:pt x="1153130" y="20301"/>
                  </a:lnTo>
                  <a:lnTo>
                    <a:pt x="1064428" y="18274"/>
                  </a:lnTo>
                  <a:lnTo>
                    <a:pt x="975726" y="16351"/>
                  </a:lnTo>
                  <a:lnTo>
                    <a:pt x="887023" y="14523"/>
                  </a:lnTo>
                  <a:lnTo>
                    <a:pt x="798321" y="12781"/>
                  </a:lnTo>
                  <a:lnTo>
                    <a:pt x="709618" y="11119"/>
                  </a:lnTo>
                  <a:lnTo>
                    <a:pt x="620916" y="9529"/>
                  </a:lnTo>
                  <a:lnTo>
                    <a:pt x="532214" y="8005"/>
                  </a:lnTo>
                  <a:lnTo>
                    <a:pt x="443511" y="6544"/>
                  </a:lnTo>
                  <a:lnTo>
                    <a:pt x="354809" y="5138"/>
                  </a:lnTo>
                  <a:lnTo>
                    <a:pt x="266107" y="3785"/>
                  </a:lnTo>
                  <a:lnTo>
                    <a:pt x="177404" y="2480"/>
                  </a:lnTo>
                  <a:lnTo>
                    <a:pt x="88702" y="121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255122"/>
              <a:ext cx="7007487" cy="513758"/>
            </a:xfrm>
            <a:custGeom>
              <a:avLst/>
              <a:pathLst>
                <a:path w="7007487" h="513758">
                  <a:moveTo>
                    <a:pt x="0" y="0"/>
                  </a:moveTo>
                  <a:lnTo>
                    <a:pt x="88702" y="6503"/>
                  </a:lnTo>
                  <a:lnTo>
                    <a:pt x="177404" y="13006"/>
                  </a:lnTo>
                  <a:lnTo>
                    <a:pt x="266107" y="19509"/>
                  </a:lnTo>
                  <a:lnTo>
                    <a:pt x="354809" y="26013"/>
                  </a:lnTo>
                  <a:lnTo>
                    <a:pt x="443511" y="32516"/>
                  </a:lnTo>
                  <a:lnTo>
                    <a:pt x="532214" y="39019"/>
                  </a:lnTo>
                  <a:lnTo>
                    <a:pt x="620916" y="45522"/>
                  </a:lnTo>
                  <a:lnTo>
                    <a:pt x="709618" y="52026"/>
                  </a:lnTo>
                  <a:lnTo>
                    <a:pt x="798321" y="58529"/>
                  </a:lnTo>
                  <a:lnTo>
                    <a:pt x="887023" y="65032"/>
                  </a:lnTo>
                  <a:lnTo>
                    <a:pt x="975726" y="71535"/>
                  </a:lnTo>
                  <a:lnTo>
                    <a:pt x="1064428" y="78039"/>
                  </a:lnTo>
                  <a:lnTo>
                    <a:pt x="1153130" y="84542"/>
                  </a:lnTo>
                  <a:lnTo>
                    <a:pt x="1241833" y="91045"/>
                  </a:lnTo>
                  <a:lnTo>
                    <a:pt x="1330535" y="97549"/>
                  </a:lnTo>
                  <a:lnTo>
                    <a:pt x="1419237" y="104052"/>
                  </a:lnTo>
                  <a:lnTo>
                    <a:pt x="1507940" y="110555"/>
                  </a:lnTo>
                  <a:lnTo>
                    <a:pt x="1596642" y="117058"/>
                  </a:lnTo>
                  <a:lnTo>
                    <a:pt x="1685344" y="123562"/>
                  </a:lnTo>
                  <a:lnTo>
                    <a:pt x="1774047" y="130065"/>
                  </a:lnTo>
                  <a:lnTo>
                    <a:pt x="1862749" y="136568"/>
                  </a:lnTo>
                  <a:lnTo>
                    <a:pt x="1951452" y="143071"/>
                  </a:lnTo>
                  <a:lnTo>
                    <a:pt x="2040154" y="149575"/>
                  </a:lnTo>
                  <a:lnTo>
                    <a:pt x="2128856" y="156078"/>
                  </a:lnTo>
                  <a:lnTo>
                    <a:pt x="2217559" y="162581"/>
                  </a:lnTo>
                  <a:lnTo>
                    <a:pt x="2306261" y="169084"/>
                  </a:lnTo>
                  <a:lnTo>
                    <a:pt x="2394963" y="175588"/>
                  </a:lnTo>
                  <a:lnTo>
                    <a:pt x="2483666" y="182091"/>
                  </a:lnTo>
                  <a:lnTo>
                    <a:pt x="2572368" y="188594"/>
                  </a:lnTo>
                  <a:lnTo>
                    <a:pt x="2661071" y="195098"/>
                  </a:lnTo>
                  <a:lnTo>
                    <a:pt x="2749773" y="201601"/>
                  </a:lnTo>
                  <a:lnTo>
                    <a:pt x="2838475" y="208104"/>
                  </a:lnTo>
                  <a:lnTo>
                    <a:pt x="2927178" y="214607"/>
                  </a:lnTo>
                  <a:lnTo>
                    <a:pt x="3015880" y="221111"/>
                  </a:lnTo>
                  <a:lnTo>
                    <a:pt x="3104582" y="227614"/>
                  </a:lnTo>
                  <a:lnTo>
                    <a:pt x="3193285" y="234117"/>
                  </a:lnTo>
                  <a:lnTo>
                    <a:pt x="3281987" y="240620"/>
                  </a:lnTo>
                  <a:lnTo>
                    <a:pt x="3370689" y="247124"/>
                  </a:lnTo>
                  <a:lnTo>
                    <a:pt x="3459392" y="253627"/>
                  </a:lnTo>
                  <a:lnTo>
                    <a:pt x="3548094" y="260130"/>
                  </a:lnTo>
                  <a:lnTo>
                    <a:pt x="3636797" y="266633"/>
                  </a:lnTo>
                  <a:lnTo>
                    <a:pt x="3725499" y="273137"/>
                  </a:lnTo>
                  <a:lnTo>
                    <a:pt x="3814201" y="279640"/>
                  </a:lnTo>
                  <a:lnTo>
                    <a:pt x="3902904" y="286143"/>
                  </a:lnTo>
                  <a:lnTo>
                    <a:pt x="3991606" y="292647"/>
                  </a:lnTo>
                  <a:lnTo>
                    <a:pt x="4080308" y="299150"/>
                  </a:lnTo>
                  <a:lnTo>
                    <a:pt x="4169011" y="305653"/>
                  </a:lnTo>
                  <a:lnTo>
                    <a:pt x="4257713" y="312156"/>
                  </a:lnTo>
                  <a:lnTo>
                    <a:pt x="4346416" y="318660"/>
                  </a:lnTo>
                  <a:lnTo>
                    <a:pt x="4435118" y="325163"/>
                  </a:lnTo>
                  <a:lnTo>
                    <a:pt x="4523820" y="331666"/>
                  </a:lnTo>
                  <a:lnTo>
                    <a:pt x="4612523" y="338169"/>
                  </a:lnTo>
                  <a:lnTo>
                    <a:pt x="4701225" y="344673"/>
                  </a:lnTo>
                  <a:lnTo>
                    <a:pt x="4789927" y="351176"/>
                  </a:lnTo>
                  <a:lnTo>
                    <a:pt x="4878630" y="357679"/>
                  </a:lnTo>
                  <a:lnTo>
                    <a:pt x="4967332" y="364182"/>
                  </a:lnTo>
                  <a:lnTo>
                    <a:pt x="5056034" y="370686"/>
                  </a:lnTo>
                  <a:lnTo>
                    <a:pt x="5144737" y="377189"/>
                  </a:lnTo>
                  <a:lnTo>
                    <a:pt x="5233439" y="383692"/>
                  </a:lnTo>
                  <a:lnTo>
                    <a:pt x="5322142" y="390196"/>
                  </a:lnTo>
                  <a:lnTo>
                    <a:pt x="5410844" y="396699"/>
                  </a:lnTo>
                  <a:lnTo>
                    <a:pt x="5499546" y="403202"/>
                  </a:lnTo>
                  <a:lnTo>
                    <a:pt x="5588249" y="409705"/>
                  </a:lnTo>
                  <a:lnTo>
                    <a:pt x="5676951" y="416209"/>
                  </a:lnTo>
                  <a:lnTo>
                    <a:pt x="5765653" y="422712"/>
                  </a:lnTo>
                  <a:lnTo>
                    <a:pt x="5854356" y="429215"/>
                  </a:lnTo>
                  <a:lnTo>
                    <a:pt x="5943058" y="435718"/>
                  </a:lnTo>
                  <a:lnTo>
                    <a:pt x="6031760" y="442222"/>
                  </a:lnTo>
                  <a:lnTo>
                    <a:pt x="6120463" y="448725"/>
                  </a:lnTo>
                  <a:lnTo>
                    <a:pt x="6209165" y="455228"/>
                  </a:lnTo>
                  <a:lnTo>
                    <a:pt x="6297868" y="461732"/>
                  </a:lnTo>
                  <a:lnTo>
                    <a:pt x="6386570" y="468235"/>
                  </a:lnTo>
                  <a:lnTo>
                    <a:pt x="6475272" y="474738"/>
                  </a:lnTo>
                  <a:lnTo>
                    <a:pt x="6563975" y="481241"/>
                  </a:lnTo>
                  <a:lnTo>
                    <a:pt x="6652677" y="487745"/>
                  </a:lnTo>
                  <a:lnTo>
                    <a:pt x="6741379" y="494248"/>
                  </a:lnTo>
                  <a:lnTo>
                    <a:pt x="6830082" y="500751"/>
                  </a:lnTo>
                  <a:lnTo>
                    <a:pt x="6918784" y="507254"/>
                  </a:lnTo>
                  <a:lnTo>
                    <a:pt x="7007487" y="51375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38364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206401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060234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914066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19470" y="5927174"/>
              <a:ext cx="2872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DKA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509"/>
              <a:ext cx="207814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DKA vs avg_opponent_time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-0.17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500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924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3487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7731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21974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56217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788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2123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636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060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4852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89095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68416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63529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97994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67051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14719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89235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15862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93900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02659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724842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69781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95265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76382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0596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288663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85362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90028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23478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32237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92535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49755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98565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68988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01866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91964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77747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81047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71145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69559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06753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456356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66480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96629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48169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56356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64322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51119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100723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328936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91171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20749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65115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59085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86506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362386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19384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54992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16655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23828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74446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054070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8242010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832458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3030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26428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33030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47597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62386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234966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8134616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04020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65687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536681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04595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140996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10625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85362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28936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05960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05960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429508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375810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36330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06753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624049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64322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10404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3280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583998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9235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704817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50898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966480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02659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58292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33601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436330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10625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684569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60450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06753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36902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791964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87299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02659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47819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596979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45661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73081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47597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86727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040203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54992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79904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3303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872510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58514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77396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27000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604024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51691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342360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24271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13576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10053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10846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10053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57149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90028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557149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56928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986506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838838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536902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825414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69781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234523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27571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95836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368988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01294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302309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00151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68637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711418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63751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26779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375810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691392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42932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583998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61815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36681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73874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05167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919384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0811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33601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449755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75810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20749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805388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154420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671145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73081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234966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436109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979904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838617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677747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259349" y="2509761"/>
              <a:ext cx="7007487" cy="1989076"/>
            </a:xfrm>
            <a:custGeom>
              <a:avLst/>
              <a:pathLst>
                <a:path w="7007487" h="1989076">
                  <a:moveTo>
                    <a:pt x="0" y="0"/>
                  </a:moveTo>
                  <a:lnTo>
                    <a:pt x="88702" y="24389"/>
                  </a:lnTo>
                  <a:lnTo>
                    <a:pt x="177404" y="48758"/>
                  </a:lnTo>
                  <a:lnTo>
                    <a:pt x="266107" y="73104"/>
                  </a:lnTo>
                  <a:lnTo>
                    <a:pt x="354809" y="97426"/>
                  </a:lnTo>
                  <a:lnTo>
                    <a:pt x="443511" y="121722"/>
                  </a:lnTo>
                  <a:lnTo>
                    <a:pt x="532214" y="145989"/>
                  </a:lnTo>
                  <a:lnTo>
                    <a:pt x="620916" y="170225"/>
                  </a:lnTo>
                  <a:lnTo>
                    <a:pt x="709618" y="194428"/>
                  </a:lnTo>
                  <a:lnTo>
                    <a:pt x="798321" y="218595"/>
                  </a:lnTo>
                  <a:lnTo>
                    <a:pt x="887023" y="242722"/>
                  </a:lnTo>
                  <a:lnTo>
                    <a:pt x="975726" y="266805"/>
                  </a:lnTo>
                  <a:lnTo>
                    <a:pt x="1064428" y="290841"/>
                  </a:lnTo>
                  <a:lnTo>
                    <a:pt x="1153130" y="314825"/>
                  </a:lnTo>
                  <a:lnTo>
                    <a:pt x="1241833" y="338752"/>
                  </a:lnTo>
                  <a:lnTo>
                    <a:pt x="1330535" y="362615"/>
                  </a:lnTo>
                  <a:lnTo>
                    <a:pt x="1419237" y="386409"/>
                  </a:lnTo>
                  <a:lnTo>
                    <a:pt x="1507940" y="410126"/>
                  </a:lnTo>
                  <a:lnTo>
                    <a:pt x="1596642" y="433757"/>
                  </a:lnTo>
                  <a:lnTo>
                    <a:pt x="1685344" y="457293"/>
                  </a:lnTo>
                  <a:lnTo>
                    <a:pt x="1774047" y="480723"/>
                  </a:lnTo>
                  <a:lnTo>
                    <a:pt x="1862749" y="504035"/>
                  </a:lnTo>
                  <a:lnTo>
                    <a:pt x="1951452" y="527214"/>
                  </a:lnTo>
                  <a:lnTo>
                    <a:pt x="2040154" y="550245"/>
                  </a:lnTo>
                  <a:lnTo>
                    <a:pt x="2128856" y="573109"/>
                  </a:lnTo>
                  <a:lnTo>
                    <a:pt x="2217559" y="595787"/>
                  </a:lnTo>
                  <a:lnTo>
                    <a:pt x="2306261" y="618255"/>
                  </a:lnTo>
                  <a:lnTo>
                    <a:pt x="2394963" y="640486"/>
                  </a:lnTo>
                  <a:lnTo>
                    <a:pt x="2483666" y="662453"/>
                  </a:lnTo>
                  <a:lnTo>
                    <a:pt x="2572368" y="684124"/>
                  </a:lnTo>
                  <a:lnTo>
                    <a:pt x="2661071" y="705465"/>
                  </a:lnTo>
                  <a:lnTo>
                    <a:pt x="2749773" y="726438"/>
                  </a:lnTo>
                  <a:lnTo>
                    <a:pt x="2838475" y="747007"/>
                  </a:lnTo>
                  <a:lnTo>
                    <a:pt x="2927178" y="767134"/>
                  </a:lnTo>
                  <a:lnTo>
                    <a:pt x="3015880" y="786782"/>
                  </a:lnTo>
                  <a:lnTo>
                    <a:pt x="3104582" y="805919"/>
                  </a:lnTo>
                  <a:lnTo>
                    <a:pt x="3193285" y="824517"/>
                  </a:lnTo>
                  <a:lnTo>
                    <a:pt x="3281987" y="842557"/>
                  </a:lnTo>
                  <a:lnTo>
                    <a:pt x="3370689" y="860029"/>
                  </a:lnTo>
                  <a:lnTo>
                    <a:pt x="3459392" y="876931"/>
                  </a:lnTo>
                  <a:lnTo>
                    <a:pt x="3548094" y="893274"/>
                  </a:lnTo>
                  <a:lnTo>
                    <a:pt x="3636797" y="909076"/>
                  </a:lnTo>
                  <a:lnTo>
                    <a:pt x="3725499" y="924364"/>
                  </a:lnTo>
                  <a:lnTo>
                    <a:pt x="3814201" y="939171"/>
                  </a:lnTo>
                  <a:lnTo>
                    <a:pt x="3902904" y="953533"/>
                  </a:lnTo>
                  <a:lnTo>
                    <a:pt x="3991606" y="967486"/>
                  </a:lnTo>
                  <a:lnTo>
                    <a:pt x="4080308" y="981070"/>
                  </a:lnTo>
                  <a:lnTo>
                    <a:pt x="4169011" y="994319"/>
                  </a:lnTo>
                  <a:lnTo>
                    <a:pt x="4257713" y="1007270"/>
                  </a:lnTo>
                  <a:lnTo>
                    <a:pt x="4346416" y="1019954"/>
                  </a:lnTo>
                  <a:lnTo>
                    <a:pt x="4435118" y="1032399"/>
                  </a:lnTo>
                  <a:lnTo>
                    <a:pt x="4523820" y="1044633"/>
                  </a:lnTo>
                  <a:lnTo>
                    <a:pt x="4612523" y="1056677"/>
                  </a:lnTo>
                  <a:lnTo>
                    <a:pt x="4701225" y="1068554"/>
                  </a:lnTo>
                  <a:lnTo>
                    <a:pt x="4789927" y="1080280"/>
                  </a:lnTo>
                  <a:lnTo>
                    <a:pt x="4878630" y="1091873"/>
                  </a:lnTo>
                  <a:lnTo>
                    <a:pt x="4967332" y="1103347"/>
                  </a:lnTo>
                  <a:lnTo>
                    <a:pt x="5056034" y="1114713"/>
                  </a:lnTo>
                  <a:lnTo>
                    <a:pt x="5144737" y="1125983"/>
                  </a:lnTo>
                  <a:lnTo>
                    <a:pt x="5233439" y="1137167"/>
                  </a:lnTo>
                  <a:lnTo>
                    <a:pt x="5322142" y="1148274"/>
                  </a:lnTo>
                  <a:lnTo>
                    <a:pt x="5410844" y="1159310"/>
                  </a:lnTo>
                  <a:lnTo>
                    <a:pt x="5499546" y="1170282"/>
                  </a:lnTo>
                  <a:lnTo>
                    <a:pt x="5588249" y="1181197"/>
                  </a:lnTo>
                  <a:lnTo>
                    <a:pt x="5676951" y="1192059"/>
                  </a:lnTo>
                  <a:lnTo>
                    <a:pt x="5765653" y="1202873"/>
                  </a:lnTo>
                  <a:lnTo>
                    <a:pt x="5854356" y="1213644"/>
                  </a:lnTo>
                  <a:lnTo>
                    <a:pt x="5943058" y="1224374"/>
                  </a:lnTo>
                  <a:lnTo>
                    <a:pt x="6031760" y="1235068"/>
                  </a:lnTo>
                  <a:lnTo>
                    <a:pt x="6120463" y="1245728"/>
                  </a:lnTo>
                  <a:lnTo>
                    <a:pt x="6209165" y="1256357"/>
                  </a:lnTo>
                  <a:lnTo>
                    <a:pt x="6297868" y="1266958"/>
                  </a:lnTo>
                  <a:lnTo>
                    <a:pt x="6386570" y="1277532"/>
                  </a:lnTo>
                  <a:lnTo>
                    <a:pt x="6475272" y="1288081"/>
                  </a:lnTo>
                  <a:lnTo>
                    <a:pt x="6563975" y="1298608"/>
                  </a:lnTo>
                  <a:lnTo>
                    <a:pt x="6652677" y="1309114"/>
                  </a:lnTo>
                  <a:lnTo>
                    <a:pt x="6741379" y="1319600"/>
                  </a:lnTo>
                  <a:lnTo>
                    <a:pt x="6830082" y="1330068"/>
                  </a:lnTo>
                  <a:lnTo>
                    <a:pt x="6918784" y="1340519"/>
                  </a:lnTo>
                  <a:lnTo>
                    <a:pt x="7007487" y="1350954"/>
                  </a:lnTo>
                  <a:lnTo>
                    <a:pt x="7007487" y="1989076"/>
                  </a:lnTo>
                  <a:lnTo>
                    <a:pt x="6918784" y="1964617"/>
                  </a:lnTo>
                  <a:lnTo>
                    <a:pt x="6830082" y="1940174"/>
                  </a:lnTo>
                  <a:lnTo>
                    <a:pt x="6741379" y="1915748"/>
                  </a:lnTo>
                  <a:lnTo>
                    <a:pt x="6652677" y="1891340"/>
                  </a:lnTo>
                  <a:lnTo>
                    <a:pt x="6563975" y="1866952"/>
                  </a:lnTo>
                  <a:lnTo>
                    <a:pt x="6475272" y="1842586"/>
                  </a:lnTo>
                  <a:lnTo>
                    <a:pt x="6386570" y="1818241"/>
                  </a:lnTo>
                  <a:lnTo>
                    <a:pt x="6297868" y="1793922"/>
                  </a:lnTo>
                  <a:lnTo>
                    <a:pt x="6209165" y="1769628"/>
                  </a:lnTo>
                  <a:lnTo>
                    <a:pt x="6120463" y="1745364"/>
                  </a:lnTo>
                  <a:lnTo>
                    <a:pt x="6031760" y="1721130"/>
                  </a:lnTo>
                  <a:lnTo>
                    <a:pt x="5943058" y="1696930"/>
                  </a:lnTo>
                  <a:lnTo>
                    <a:pt x="5854356" y="1672767"/>
                  </a:lnTo>
                  <a:lnTo>
                    <a:pt x="5765653" y="1648644"/>
                  </a:lnTo>
                  <a:lnTo>
                    <a:pt x="5676951" y="1624564"/>
                  </a:lnTo>
                  <a:lnTo>
                    <a:pt x="5588249" y="1600532"/>
                  </a:lnTo>
                  <a:lnTo>
                    <a:pt x="5499546" y="1576553"/>
                  </a:lnTo>
                  <a:lnTo>
                    <a:pt x="5410844" y="1552632"/>
                  </a:lnTo>
                  <a:lnTo>
                    <a:pt x="5322142" y="1528774"/>
                  </a:lnTo>
                  <a:lnTo>
                    <a:pt x="5233439" y="1504986"/>
                  </a:lnTo>
                  <a:lnTo>
                    <a:pt x="5144737" y="1481277"/>
                  </a:lnTo>
                  <a:lnTo>
                    <a:pt x="5056034" y="1457653"/>
                  </a:lnTo>
                  <a:lnTo>
                    <a:pt x="4967332" y="1434126"/>
                  </a:lnTo>
                  <a:lnTo>
                    <a:pt x="4878630" y="1410706"/>
                  </a:lnTo>
                  <a:lnTo>
                    <a:pt x="4789927" y="1387405"/>
                  </a:lnTo>
                  <a:lnTo>
                    <a:pt x="4701225" y="1364238"/>
                  </a:lnTo>
                  <a:lnTo>
                    <a:pt x="4612523" y="1341220"/>
                  </a:lnTo>
                  <a:lnTo>
                    <a:pt x="4523820" y="1318371"/>
                  </a:lnTo>
                  <a:lnTo>
                    <a:pt x="4435118" y="1295710"/>
                  </a:lnTo>
                  <a:lnTo>
                    <a:pt x="4346416" y="1273262"/>
                  </a:lnTo>
                  <a:lnTo>
                    <a:pt x="4257713" y="1251052"/>
                  </a:lnTo>
                  <a:lnTo>
                    <a:pt x="4169011" y="1229109"/>
                  </a:lnTo>
                  <a:lnTo>
                    <a:pt x="4080308" y="1207465"/>
                  </a:lnTo>
                  <a:lnTo>
                    <a:pt x="3991606" y="1186155"/>
                  </a:lnTo>
                  <a:lnTo>
                    <a:pt x="3902904" y="1165214"/>
                  </a:lnTo>
                  <a:lnTo>
                    <a:pt x="3814201" y="1144682"/>
                  </a:lnTo>
                  <a:lnTo>
                    <a:pt x="3725499" y="1124595"/>
                  </a:lnTo>
                  <a:lnTo>
                    <a:pt x="3636797" y="1104990"/>
                  </a:lnTo>
                  <a:lnTo>
                    <a:pt x="3548094" y="1085898"/>
                  </a:lnTo>
                  <a:lnTo>
                    <a:pt x="3459392" y="1067347"/>
                  </a:lnTo>
                  <a:lnTo>
                    <a:pt x="3370689" y="1049356"/>
                  </a:lnTo>
                  <a:lnTo>
                    <a:pt x="3281987" y="1031933"/>
                  </a:lnTo>
                  <a:lnTo>
                    <a:pt x="3193285" y="1015080"/>
                  </a:lnTo>
                  <a:lnTo>
                    <a:pt x="3104582" y="998784"/>
                  </a:lnTo>
                  <a:lnTo>
                    <a:pt x="3015880" y="983027"/>
                  </a:lnTo>
                  <a:lnTo>
                    <a:pt x="2927178" y="967781"/>
                  </a:lnTo>
                  <a:lnTo>
                    <a:pt x="2838475" y="953014"/>
                  </a:lnTo>
                  <a:lnTo>
                    <a:pt x="2749773" y="938690"/>
                  </a:lnTo>
                  <a:lnTo>
                    <a:pt x="2661071" y="924769"/>
                  </a:lnTo>
                  <a:lnTo>
                    <a:pt x="2572368" y="911216"/>
                  </a:lnTo>
                  <a:lnTo>
                    <a:pt x="2483666" y="897993"/>
                  </a:lnTo>
                  <a:lnTo>
                    <a:pt x="2394963" y="885066"/>
                  </a:lnTo>
                  <a:lnTo>
                    <a:pt x="2306261" y="872404"/>
                  </a:lnTo>
                  <a:lnTo>
                    <a:pt x="2217559" y="859978"/>
                  </a:lnTo>
                  <a:lnTo>
                    <a:pt x="2128856" y="847762"/>
                  </a:lnTo>
                  <a:lnTo>
                    <a:pt x="2040154" y="835733"/>
                  </a:lnTo>
                  <a:lnTo>
                    <a:pt x="1951452" y="823870"/>
                  </a:lnTo>
                  <a:lnTo>
                    <a:pt x="1862749" y="812155"/>
                  </a:lnTo>
                  <a:lnTo>
                    <a:pt x="1774047" y="800573"/>
                  </a:lnTo>
                  <a:lnTo>
                    <a:pt x="1685344" y="789109"/>
                  </a:lnTo>
                  <a:lnTo>
                    <a:pt x="1596642" y="777752"/>
                  </a:lnTo>
                  <a:lnTo>
                    <a:pt x="1507940" y="766489"/>
                  </a:lnTo>
                  <a:lnTo>
                    <a:pt x="1419237" y="755312"/>
                  </a:lnTo>
                  <a:lnTo>
                    <a:pt x="1330535" y="744212"/>
                  </a:lnTo>
                  <a:lnTo>
                    <a:pt x="1241833" y="733182"/>
                  </a:lnTo>
                  <a:lnTo>
                    <a:pt x="1153130" y="722215"/>
                  </a:lnTo>
                  <a:lnTo>
                    <a:pt x="1064428" y="711305"/>
                  </a:lnTo>
                  <a:lnTo>
                    <a:pt x="975726" y="700447"/>
                  </a:lnTo>
                  <a:lnTo>
                    <a:pt x="887023" y="689637"/>
                  </a:lnTo>
                  <a:lnTo>
                    <a:pt x="798321" y="678870"/>
                  </a:lnTo>
                  <a:lnTo>
                    <a:pt x="709618" y="668142"/>
                  </a:lnTo>
                  <a:lnTo>
                    <a:pt x="620916" y="657451"/>
                  </a:lnTo>
                  <a:lnTo>
                    <a:pt x="532214" y="646794"/>
                  </a:lnTo>
                  <a:lnTo>
                    <a:pt x="443511" y="636168"/>
                  </a:lnTo>
                  <a:lnTo>
                    <a:pt x="354809" y="625569"/>
                  </a:lnTo>
                  <a:lnTo>
                    <a:pt x="266107" y="614998"/>
                  </a:lnTo>
                  <a:lnTo>
                    <a:pt x="177404" y="604450"/>
                  </a:lnTo>
                  <a:lnTo>
                    <a:pt x="88702" y="593925"/>
                  </a:lnTo>
                  <a:lnTo>
                    <a:pt x="0" y="58342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2509761"/>
              <a:ext cx="7007487" cy="1350954"/>
            </a:xfrm>
            <a:custGeom>
              <a:avLst/>
              <a:pathLst>
                <a:path w="7007487" h="1350954">
                  <a:moveTo>
                    <a:pt x="0" y="0"/>
                  </a:moveTo>
                  <a:lnTo>
                    <a:pt x="88702" y="24389"/>
                  </a:lnTo>
                  <a:lnTo>
                    <a:pt x="177404" y="48758"/>
                  </a:lnTo>
                  <a:lnTo>
                    <a:pt x="266107" y="73104"/>
                  </a:lnTo>
                  <a:lnTo>
                    <a:pt x="354809" y="97426"/>
                  </a:lnTo>
                  <a:lnTo>
                    <a:pt x="443511" y="121722"/>
                  </a:lnTo>
                  <a:lnTo>
                    <a:pt x="532214" y="145989"/>
                  </a:lnTo>
                  <a:lnTo>
                    <a:pt x="620916" y="170225"/>
                  </a:lnTo>
                  <a:lnTo>
                    <a:pt x="709618" y="194428"/>
                  </a:lnTo>
                  <a:lnTo>
                    <a:pt x="798321" y="218595"/>
                  </a:lnTo>
                  <a:lnTo>
                    <a:pt x="887023" y="242722"/>
                  </a:lnTo>
                  <a:lnTo>
                    <a:pt x="975726" y="266805"/>
                  </a:lnTo>
                  <a:lnTo>
                    <a:pt x="1064428" y="290841"/>
                  </a:lnTo>
                  <a:lnTo>
                    <a:pt x="1153130" y="314825"/>
                  </a:lnTo>
                  <a:lnTo>
                    <a:pt x="1241833" y="338752"/>
                  </a:lnTo>
                  <a:lnTo>
                    <a:pt x="1330535" y="362615"/>
                  </a:lnTo>
                  <a:lnTo>
                    <a:pt x="1419237" y="386409"/>
                  </a:lnTo>
                  <a:lnTo>
                    <a:pt x="1507940" y="410126"/>
                  </a:lnTo>
                  <a:lnTo>
                    <a:pt x="1596642" y="433757"/>
                  </a:lnTo>
                  <a:lnTo>
                    <a:pt x="1685344" y="457293"/>
                  </a:lnTo>
                  <a:lnTo>
                    <a:pt x="1774047" y="480723"/>
                  </a:lnTo>
                  <a:lnTo>
                    <a:pt x="1862749" y="504035"/>
                  </a:lnTo>
                  <a:lnTo>
                    <a:pt x="1951452" y="527214"/>
                  </a:lnTo>
                  <a:lnTo>
                    <a:pt x="2040154" y="550245"/>
                  </a:lnTo>
                  <a:lnTo>
                    <a:pt x="2128856" y="573109"/>
                  </a:lnTo>
                  <a:lnTo>
                    <a:pt x="2217559" y="595787"/>
                  </a:lnTo>
                  <a:lnTo>
                    <a:pt x="2306261" y="618255"/>
                  </a:lnTo>
                  <a:lnTo>
                    <a:pt x="2394963" y="640486"/>
                  </a:lnTo>
                  <a:lnTo>
                    <a:pt x="2483666" y="662453"/>
                  </a:lnTo>
                  <a:lnTo>
                    <a:pt x="2572368" y="684124"/>
                  </a:lnTo>
                  <a:lnTo>
                    <a:pt x="2661071" y="705465"/>
                  </a:lnTo>
                  <a:lnTo>
                    <a:pt x="2749773" y="726438"/>
                  </a:lnTo>
                  <a:lnTo>
                    <a:pt x="2838475" y="747007"/>
                  </a:lnTo>
                  <a:lnTo>
                    <a:pt x="2927178" y="767134"/>
                  </a:lnTo>
                  <a:lnTo>
                    <a:pt x="3015880" y="786782"/>
                  </a:lnTo>
                  <a:lnTo>
                    <a:pt x="3104582" y="805919"/>
                  </a:lnTo>
                  <a:lnTo>
                    <a:pt x="3193285" y="824517"/>
                  </a:lnTo>
                  <a:lnTo>
                    <a:pt x="3281987" y="842557"/>
                  </a:lnTo>
                  <a:lnTo>
                    <a:pt x="3370689" y="860029"/>
                  </a:lnTo>
                  <a:lnTo>
                    <a:pt x="3459392" y="876931"/>
                  </a:lnTo>
                  <a:lnTo>
                    <a:pt x="3548094" y="893274"/>
                  </a:lnTo>
                  <a:lnTo>
                    <a:pt x="3636797" y="909076"/>
                  </a:lnTo>
                  <a:lnTo>
                    <a:pt x="3725499" y="924364"/>
                  </a:lnTo>
                  <a:lnTo>
                    <a:pt x="3814201" y="939171"/>
                  </a:lnTo>
                  <a:lnTo>
                    <a:pt x="3902904" y="953533"/>
                  </a:lnTo>
                  <a:lnTo>
                    <a:pt x="3991606" y="967486"/>
                  </a:lnTo>
                  <a:lnTo>
                    <a:pt x="4080308" y="981070"/>
                  </a:lnTo>
                  <a:lnTo>
                    <a:pt x="4169011" y="994319"/>
                  </a:lnTo>
                  <a:lnTo>
                    <a:pt x="4257713" y="1007270"/>
                  </a:lnTo>
                  <a:lnTo>
                    <a:pt x="4346416" y="1019954"/>
                  </a:lnTo>
                  <a:lnTo>
                    <a:pt x="4435118" y="1032399"/>
                  </a:lnTo>
                  <a:lnTo>
                    <a:pt x="4523820" y="1044633"/>
                  </a:lnTo>
                  <a:lnTo>
                    <a:pt x="4612523" y="1056677"/>
                  </a:lnTo>
                  <a:lnTo>
                    <a:pt x="4701225" y="1068554"/>
                  </a:lnTo>
                  <a:lnTo>
                    <a:pt x="4789927" y="1080280"/>
                  </a:lnTo>
                  <a:lnTo>
                    <a:pt x="4878630" y="1091873"/>
                  </a:lnTo>
                  <a:lnTo>
                    <a:pt x="4967332" y="1103347"/>
                  </a:lnTo>
                  <a:lnTo>
                    <a:pt x="5056034" y="1114713"/>
                  </a:lnTo>
                  <a:lnTo>
                    <a:pt x="5144737" y="1125983"/>
                  </a:lnTo>
                  <a:lnTo>
                    <a:pt x="5233439" y="1137167"/>
                  </a:lnTo>
                  <a:lnTo>
                    <a:pt x="5322142" y="1148274"/>
                  </a:lnTo>
                  <a:lnTo>
                    <a:pt x="5410844" y="1159310"/>
                  </a:lnTo>
                  <a:lnTo>
                    <a:pt x="5499546" y="1170282"/>
                  </a:lnTo>
                  <a:lnTo>
                    <a:pt x="5588249" y="1181197"/>
                  </a:lnTo>
                  <a:lnTo>
                    <a:pt x="5676951" y="1192059"/>
                  </a:lnTo>
                  <a:lnTo>
                    <a:pt x="5765653" y="1202873"/>
                  </a:lnTo>
                  <a:lnTo>
                    <a:pt x="5854356" y="1213644"/>
                  </a:lnTo>
                  <a:lnTo>
                    <a:pt x="5943058" y="1224374"/>
                  </a:lnTo>
                  <a:lnTo>
                    <a:pt x="6031760" y="1235068"/>
                  </a:lnTo>
                  <a:lnTo>
                    <a:pt x="6120463" y="1245728"/>
                  </a:lnTo>
                  <a:lnTo>
                    <a:pt x="6209165" y="1256357"/>
                  </a:lnTo>
                  <a:lnTo>
                    <a:pt x="6297868" y="1266958"/>
                  </a:lnTo>
                  <a:lnTo>
                    <a:pt x="6386570" y="1277532"/>
                  </a:lnTo>
                  <a:lnTo>
                    <a:pt x="6475272" y="1288081"/>
                  </a:lnTo>
                  <a:lnTo>
                    <a:pt x="6563975" y="1298608"/>
                  </a:lnTo>
                  <a:lnTo>
                    <a:pt x="6652677" y="1309114"/>
                  </a:lnTo>
                  <a:lnTo>
                    <a:pt x="6741379" y="1319600"/>
                  </a:lnTo>
                  <a:lnTo>
                    <a:pt x="6830082" y="1330068"/>
                  </a:lnTo>
                  <a:lnTo>
                    <a:pt x="6918784" y="1340519"/>
                  </a:lnTo>
                  <a:lnTo>
                    <a:pt x="7007487" y="13509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259349" y="3093182"/>
              <a:ext cx="7007487" cy="1405654"/>
            </a:xfrm>
            <a:custGeom>
              <a:avLst/>
              <a:pathLst>
                <a:path w="7007487" h="1405654">
                  <a:moveTo>
                    <a:pt x="7007487" y="1405654"/>
                  </a:moveTo>
                  <a:lnTo>
                    <a:pt x="6918784" y="1381195"/>
                  </a:lnTo>
                  <a:lnTo>
                    <a:pt x="6830082" y="1356753"/>
                  </a:lnTo>
                  <a:lnTo>
                    <a:pt x="6741379" y="1332327"/>
                  </a:lnTo>
                  <a:lnTo>
                    <a:pt x="6652677" y="1307919"/>
                  </a:lnTo>
                  <a:lnTo>
                    <a:pt x="6563975" y="1283531"/>
                  </a:lnTo>
                  <a:lnTo>
                    <a:pt x="6475272" y="1259164"/>
                  </a:lnTo>
                  <a:lnTo>
                    <a:pt x="6386570" y="1234820"/>
                  </a:lnTo>
                  <a:lnTo>
                    <a:pt x="6297868" y="1210500"/>
                  </a:lnTo>
                  <a:lnTo>
                    <a:pt x="6209165" y="1186207"/>
                  </a:lnTo>
                  <a:lnTo>
                    <a:pt x="6120463" y="1161942"/>
                  </a:lnTo>
                  <a:lnTo>
                    <a:pt x="6031760" y="1137709"/>
                  </a:lnTo>
                  <a:lnTo>
                    <a:pt x="5943058" y="1113509"/>
                  </a:lnTo>
                  <a:lnTo>
                    <a:pt x="5854356" y="1089345"/>
                  </a:lnTo>
                  <a:lnTo>
                    <a:pt x="5765653" y="1065222"/>
                  </a:lnTo>
                  <a:lnTo>
                    <a:pt x="5676951" y="1041143"/>
                  </a:lnTo>
                  <a:lnTo>
                    <a:pt x="5588249" y="1017111"/>
                  </a:lnTo>
                  <a:lnTo>
                    <a:pt x="5499546" y="993132"/>
                  </a:lnTo>
                  <a:lnTo>
                    <a:pt x="5410844" y="969210"/>
                  </a:lnTo>
                  <a:lnTo>
                    <a:pt x="5322142" y="945352"/>
                  </a:lnTo>
                  <a:lnTo>
                    <a:pt x="5233439" y="921565"/>
                  </a:lnTo>
                  <a:lnTo>
                    <a:pt x="5144737" y="897855"/>
                  </a:lnTo>
                  <a:lnTo>
                    <a:pt x="5056034" y="874232"/>
                  </a:lnTo>
                  <a:lnTo>
                    <a:pt x="4967332" y="850704"/>
                  </a:lnTo>
                  <a:lnTo>
                    <a:pt x="4878630" y="827284"/>
                  </a:lnTo>
                  <a:lnTo>
                    <a:pt x="4789927" y="803983"/>
                  </a:lnTo>
                  <a:lnTo>
                    <a:pt x="4701225" y="780816"/>
                  </a:lnTo>
                  <a:lnTo>
                    <a:pt x="4612523" y="757799"/>
                  </a:lnTo>
                  <a:lnTo>
                    <a:pt x="4523820" y="734949"/>
                  </a:lnTo>
                  <a:lnTo>
                    <a:pt x="4435118" y="712289"/>
                  </a:lnTo>
                  <a:lnTo>
                    <a:pt x="4346416" y="689841"/>
                  </a:lnTo>
                  <a:lnTo>
                    <a:pt x="4257713" y="667630"/>
                  </a:lnTo>
                  <a:lnTo>
                    <a:pt x="4169011" y="645688"/>
                  </a:lnTo>
                  <a:lnTo>
                    <a:pt x="4080308" y="624044"/>
                  </a:lnTo>
                  <a:lnTo>
                    <a:pt x="3991606" y="602733"/>
                  </a:lnTo>
                  <a:lnTo>
                    <a:pt x="3902904" y="581793"/>
                  </a:lnTo>
                  <a:lnTo>
                    <a:pt x="3814201" y="561261"/>
                  </a:lnTo>
                  <a:lnTo>
                    <a:pt x="3725499" y="541174"/>
                  </a:lnTo>
                  <a:lnTo>
                    <a:pt x="3636797" y="521568"/>
                  </a:lnTo>
                  <a:lnTo>
                    <a:pt x="3548094" y="502477"/>
                  </a:lnTo>
                  <a:lnTo>
                    <a:pt x="3459392" y="483926"/>
                  </a:lnTo>
                  <a:lnTo>
                    <a:pt x="3370689" y="465934"/>
                  </a:lnTo>
                  <a:lnTo>
                    <a:pt x="3281987" y="448512"/>
                  </a:lnTo>
                  <a:lnTo>
                    <a:pt x="3193285" y="431658"/>
                  </a:lnTo>
                  <a:lnTo>
                    <a:pt x="3104582" y="415363"/>
                  </a:lnTo>
                  <a:lnTo>
                    <a:pt x="3015880" y="399606"/>
                  </a:lnTo>
                  <a:lnTo>
                    <a:pt x="2927178" y="384360"/>
                  </a:lnTo>
                  <a:lnTo>
                    <a:pt x="2838475" y="369593"/>
                  </a:lnTo>
                  <a:lnTo>
                    <a:pt x="2749773" y="355268"/>
                  </a:lnTo>
                  <a:lnTo>
                    <a:pt x="2661071" y="341348"/>
                  </a:lnTo>
                  <a:lnTo>
                    <a:pt x="2572368" y="327795"/>
                  </a:lnTo>
                  <a:lnTo>
                    <a:pt x="2483666" y="314572"/>
                  </a:lnTo>
                  <a:lnTo>
                    <a:pt x="2394963" y="301645"/>
                  </a:lnTo>
                  <a:lnTo>
                    <a:pt x="2306261" y="288983"/>
                  </a:lnTo>
                  <a:lnTo>
                    <a:pt x="2217559" y="276557"/>
                  </a:lnTo>
                  <a:lnTo>
                    <a:pt x="2128856" y="264341"/>
                  </a:lnTo>
                  <a:lnTo>
                    <a:pt x="2040154" y="252311"/>
                  </a:lnTo>
                  <a:lnTo>
                    <a:pt x="1951452" y="240448"/>
                  </a:lnTo>
                  <a:lnTo>
                    <a:pt x="1862749" y="228734"/>
                  </a:lnTo>
                  <a:lnTo>
                    <a:pt x="1774047" y="217152"/>
                  </a:lnTo>
                  <a:lnTo>
                    <a:pt x="1685344" y="205688"/>
                  </a:lnTo>
                  <a:lnTo>
                    <a:pt x="1596642" y="194330"/>
                  </a:lnTo>
                  <a:lnTo>
                    <a:pt x="1507940" y="183068"/>
                  </a:lnTo>
                  <a:lnTo>
                    <a:pt x="1419237" y="171891"/>
                  </a:lnTo>
                  <a:lnTo>
                    <a:pt x="1330535" y="160791"/>
                  </a:lnTo>
                  <a:lnTo>
                    <a:pt x="1241833" y="149760"/>
                  </a:lnTo>
                  <a:lnTo>
                    <a:pt x="1153130" y="138793"/>
                  </a:lnTo>
                  <a:lnTo>
                    <a:pt x="1064428" y="127883"/>
                  </a:lnTo>
                  <a:lnTo>
                    <a:pt x="975726" y="117025"/>
                  </a:lnTo>
                  <a:lnTo>
                    <a:pt x="887023" y="106215"/>
                  </a:lnTo>
                  <a:lnTo>
                    <a:pt x="798321" y="95448"/>
                  </a:lnTo>
                  <a:lnTo>
                    <a:pt x="709618" y="84721"/>
                  </a:lnTo>
                  <a:lnTo>
                    <a:pt x="620916" y="74030"/>
                  </a:lnTo>
                  <a:lnTo>
                    <a:pt x="532214" y="63373"/>
                  </a:lnTo>
                  <a:lnTo>
                    <a:pt x="443511" y="52746"/>
                  </a:lnTo>
                  <a:lnTo>
                    <a:pt x="354809" y="42148"/>
                  </a:lnTo>
                  <a:lnTo>
                    <a:pt x="266107" y="31576"/>
                  </a:lnTo>
                  <a:lnTo>
                    <a:pt x="177404" y="21029"/>
                  </a:lnTo>
                  <a:lnTo>
                    <a:pt x="88702" y="1050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59349" y="2801472"/>
              <a:ext cx="7007487" cy="1378304"/>
            </a:xfrm>
            <a:custGeom>
              <a:avLst/>
              <a:pathLst>
                <a:path w="7007487" h="1378304">
                  <a:moveTo>
                    <a:pt x="0" y="0"/>
                  </a:moveTo>
                  <a:lnTo>
                    <a:pt x="88702" y="17446"/>
                  </a:lnTo>
                  <a:lnTo>
                    <a:pt x="177404" y="34893"/>
                  </a:lnTo>
                  <a:lnTo>
                    <a:pt x="266107" y="52340"/>
                  </a:lnTo>
                  <a:lnTo>
                    <a:pt x="354809" y="69787"/>
                  </a:lnTo>
                  <a:lnTo>
                    <a:pt x="443511" y="87234"/>
                  </a:lnTo>
                  <a:lnTo>
                    <a:pt x="532214" y="104681"/>
                  </a:lnTo>
                  <a:lnTo>
                    <a:pt x="620916" y="122128"/>
                  </a:lnTo>
                  <a:lnTo>
                    <a:pt x="709618" y="139575"/>
                  </a:lnTo>
                  <a:lnTo>
                    <a:pt x="798321" y="157022"/>
                  </a:lnTo>
                  <a:lnTo>
                    <a:pt x="887023" y="174468"/>
                  </a:lnTo>
                  <a:lnTo>
                    <a:pt x="975726" y="191915"/>
                  </a:lnTo>
                  <a:lnTo>
                    <a:pt x="1064428" y="209362"/>
                  </a:lnTo>
                  <a:lnTo>
                    <a:pt x="1153130" y="226809"/>
                  </a:lnTo>
                  <a:lnTo>
                    <a:pt x="1241833" y="244256"/>
                  </a:lnTo>
                  <a:lnTo>
                    <a:pt x="1330535" y="261703"/>
                  </a:lnTo>
                  <a:lnTo>
                    <a:pt x="1419237" y="279150"/>
                  </a:lnTo>
                  <a:lnTo>
                    <a:pt x="1507940" y="296597"/>
                  </a:lnTo>
                  <a:lnTo>
                    <a:pt x="1596642" y="314044"/>
                  </a:lnTo>
                  <a:lnTo>
                    <a:pt x="1685344" y="331490"/>
                  </a:lnTo>
                  <a:lnTo>
                    <a:pt x="1774047" y="348937"/>
                  </a:lnTo>
                  <a:lnTo>
                    <a:pt x="1862749" y="366384"/>
                  </a:lnTo>
                  <a:lnTo>
                    <a:pt x="1951452" y="383831"/>
                  </a:lnTo>
                  <a:lnTo>
                    <a:pt x="2040154" y="401278"/>
                  </a:lnTo>
                  <a:lnTo>
                    <a:pt x="2128856" y="418725"/>
                  </a:lnTo>
                  <a:lnTo>
                    <a:pt x="2217559" y="436172"/>
                  </a:lnTo>
                  <a:lnTo>
                    <a:pt x="2306261" y="453619"/>
                  </a:lnTo>
                  <a:lnTo>
                    <a:pt x="2394963" y="471066"/>
                  </a:lnTo>
                  <a:lnTo>
                    <a:pt x="2483666" y="488513"/>
                  </a:lnTo>
                  <a:lnTo>
                    <a:pt x="2572368" y="505959"/>
                  </a:lnTo>
                  <a:lnTo>
                    <a:pt x="2661071" y="523406"/>
                  </a:lnTo>
                  <a:lnTo>
                    <a:pt x="2749773" y="540853"/>
                  </a:lnTo>
                  <a:lnTo>
                    <a:pt x="2838475" y="558300"/>
                  </a:lnTo>
                  <a:lnTo>
                    <a:pt x="2927178" y="575747"/>
                  </a:lnTo>
                  <a:lnTo>
                    <a:pt x="3015880" y="593194"/>
                  </a:lnTo>
                  <a:lnTo>
                    <a:pt x="3104582" y="610641"/>
                  </a:lnTo>
                  <a:lnTo>
                    <a:pt x="3193285" y="628088"/>
                  </a:lnTo>
                  <a:lnTo>
                    <a:pt x="3281987" y="645535"/>
                  </a:lnTo>
                  <a:lnTo>
                    <a:pt x="3370689" y="662981"/>
                  </a:lnTo>
                  <a:lnTo>
                    <a:pt x="3459392" y="680428"/>
                  </a:lnTo>
                  <a:lnTo>
                    <a:pt x="3548094" y="697875"/>
                  </a:lnTo>
                  <a:lnTo>
                    <a:pt x="3636797" y="715322"/>
                  </a:lnTo>
                  <a:lnTo>
                    <a:pt x="3725499" y="732769"/>
                  </a:lnTo>
                  <a:lnTo>
                    <a:pt x="3814201" y="750216"/>
                  </a:lnTo>
                  <a:lnTo>
                    <a:pt x="3902904" y="767663"/>
                  </a:lnTo>
                  <a:lnTo>
                    <a:pt x="3991606" y="785110"/>
                  </a:lnTo>
                  <a:lnTo>
                    <a:pt x="4080308" y="802557"/>
                  </a:lnTo>
                  <a:lnTo>
                    <a:pt x="4169011" y="820003"/>
                  </a:lnTo>
                  <a:lnTo>
                    <a:pt x="4257713" y="837450"/>
                  </a:lnTo>
                  <a:lnTo>
                    <a:pt x="4346416" y="854897"/>
                  </a:lnTo>
                  <a:lnTo>
                    <a:pt x="4435118" y="872344"/>
                  </a:lnTo>
                  <a:lnTo>
                    <a:pt x="4523820" y="889791"/>
                  </a:lnTo>
                  <a:lnTo>
                    <a:pt x="4612523" y="907238"/>
                  </a:lnTo>
                  <a:lnTo>
                    <a:pt x="4701225" y="924685"/>
                  </a:lnTo>
                  <a:lnTo>
                    <a:pt x="4789927" y="942132"/>
                  </a:lnTo>
                  <a:lnTo>
                    <a:pt x="4878630" y="959579"/>
                  </a:lnTo>
                  <a:lnTo>
                    <a:pt x="4967332" y="977026"/>
                  </a:lnTo>
                  <a:lnTo>
                    <a:pt x="5056034" y="994472"/>
                  </a:lnTo>
                  <a:lnTo>
                    <a:pt x="5144737" y="1011919"/>
                  </a:lnTo>
                  <a:lnTo>
                    <a:pt x="5233439" y="1029366"/>
                  </a:lnTo>
                  <a:lnTo>
                    <a:pt x="5322142" y="1046813"/>
                  </a:lnTo>
                  <a:lnTo>
                    <a:pt x="5410844" y="1064260"/>
                  </a:lnTo>
                  <a:lnTo>
                    <a:pt x="5499546" y="1081707"/>
                  </a:lnTo>
                  <a:lnTo>
                    <a:pt x="5588249" y="1099154"/>
                  </a:lnTo>
                  <a:lnTo>
                    <a:pt x="5676951" y="1116601"/>
                  </a:lnTo>
                  <a:lnTo>
                    <a:pt x="5765653" y="1134048"/>
                  </a:lnTo>
                  <a:lnTo>
                    <a:pt x="5854356" y="1151494"/>
                  </a:lnTo>
                  <a:lnTo>
                    <a:pt x="5943058" y="1168941"/>
                  </a:lnTo>
                  <a:lnTo>
                    <a:pt x="6031760" y="1186388"/>
                  </a:lnTo>
                  <a:lnTo>
                    <a:pt x="6120463" y="1203835"/>
                  </a:lnTo>
                  <a:lnTo>
                    <a:pt x="6209165" y="1221282"/>
                  </a:lnTo>
                  <a:lnTo>
                    <a:pt x="6297868" y="1238729"/>
                  </a:lnTo>
                  <a:lnTo>
                    <a:pt x="6386570" y="1256176"/>
                  </a:lnTo>
                  <a:lnTo>
                    <a:pt x="6475272" y="1273623"/>
                  </a:lnTo>
                  <a:lnTo>
                    <a:pt x="6563975" y="1291070"/>
                  </a:lnTo>
                  <a:lnTo>
                    <a:pt x="6652677" y="1308516"/>
                  </a:lnTo>
                  <a:lnTo>
                    <a:pt x="6741379" y="1325963"/>
                  </a:lnTo>
                  <a:lnTo>
                    <a:pt x="6830082" y="1343410"/>
                  </a:lnTo>
                  <a:lnTo>
                    <a:pt x="6918784" y="1360857"/>
                  </a:lnTo>
                  <a:lnTo>
                    <a:pt x="7007487" y="137830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08557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28000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770431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112861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45529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797722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666094" y="5923695"/>
              <a:ext cx="19399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908975" y="1632381"/>
              <a:ext cx="1966250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vs avg_opponent_time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908975" y="1846665"/>
              <a:ext cx="129519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-0.35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4792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2524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0255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7987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8658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6390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04121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09590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537459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62906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97356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31978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90603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42426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30192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835208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07511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62098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592854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212013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49693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689796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4469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350501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42940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85930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662098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22167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685759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23610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64178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94934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18130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62734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13456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60777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94934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02201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679984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267408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09125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79813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516686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73696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27476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72889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88352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78834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50501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75947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23439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29556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69488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39882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60312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48380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40983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44726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242010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65328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167579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87374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25225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21996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84315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371274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53094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21201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02666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287031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96549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58869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5742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883679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39074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65793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94298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01394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772889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890603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46635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43576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21996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93148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11205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76926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537459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62906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57596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17322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786737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108147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22167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84486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36016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98971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62734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530535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52752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42597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651137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664986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291068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23452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51137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19573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748078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85294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066600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197014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24883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99779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72081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08318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08489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56618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429556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58869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662098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128920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96549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1830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94641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26033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56789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96720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81428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382235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493026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689796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579006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987545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869830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885416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682872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034866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91068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99143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466478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341839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88695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516686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336652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49693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31978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132957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810398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070638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530535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539196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13456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997356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378198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79813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312991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70638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918301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360312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761927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669023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82064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26498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17958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350501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056789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162392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54195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349406"/>
              <a:ext cx="7007487" cy="2503146"/>
            </a:xfrm>
            <a:custGeom>
              <a:avLst/>
              <a:pathLst>
                <a:path w="7007487" h="2503146">
                  <a:moveTo>
                    <a:pt x="0" y="0"/>
                  </a:moveTo>
                  <a:lnTo>
                    <a:pt x="88702" y="30926"/>
                  </a:lnTo>
                  <a:lnTo>
                    <a:pt x="177404" y="61830"/>
                  </a:lnTo>
                  <a:lnTo>
                    <a:pt x="266107" y="92709"/>
                  </a:lnTo>
                  <a:lnTo>
                    <a:pt x="354809" y="123560"/>
                  </a:lnTo>
                  <a:lnTo>
                    <a:pt x="443511" y="154381"/>
                  </a:lnTo>
                  <a:lnTo>
                    <a:pt x="532214" y="185170"/>
                  </a:lnTo>
                  <a:lnTo>
                    <a:pt x="620916" y="215923"/>
                  </a:lnTo>
                  <a:lnTo>
                    <a:pt x="709618" y="246637"/>
                  </a:lnTo>
                  <a:lnTo>
                    <a:pt x="798321" y="277309"/>
                  </a:lnTo>
                  <a:lnTo>
                    <a:pt x="887023" y="307934"/>
                  </a:lnTo>
                  <a:lnTo>
                    <a:pt x="975726" y="338507"/>
                  </a:lnTo>
                  <a:lnTo>
                    <a:pt x="1064428" y="369023"/>
                  </a:lnTo>
                  <a:lnTo>
                    <a:pt x="1153130" y="399476"/>
                  </a:lnTo>
                  <a:lnTo>
                    <a:pt x="1241833" y="429859"/>
                  </a:lnTo>
                  <a:lnTo>
                    <a:pt x="1330535" y="460164"/>
                  </a:lnTo>
                  <a:lnTo>
                    <a:pt x="1419237" y="490381"/>
                  </a:lnTo>
                  <a:lnTo>
                    <a:pt x="1507940" y="520500"/>
                  </a:lnTo>
                  <a:lnTo>
                    <a:pt x="1596642" y="550509"/>
                  </a:lnTo>
                  <a:lnTo>
                    <a:pt x="1685344" y="580395"/>
                  </a:lnTo>
                  <a:lnTo>
                    <a:pt x="1774047" y="610141"/>
                  </a:lnTo>
                  <a:lnTo>
                    <a:pt x="1862749" y="639730"/>
                  </a:lnTo>
                  <a:lnTo>
                    <a:pt x="1951452" y="669139"/>
                  </a:lnTo>
                  <a:lnTo>
                    <a:pt x="2040154" y="698346"/>
                  </a:lnTo>
                  <a:lnTo>
                    <a:pt x="2128856" y="727322"/>
                  </a:lnTo>
                  <a:lnTo>
                    <a:pt x="2217559" y="756036"/>
                  </a:lnTo>
                  <a:lnTo>
                    <a:pt x="2306261" y="784453"/>
                  </a:lnTo>
                  <a:lnTo>
                    <a:pt x="2394963" y="812534"/>
                  </a:lnTo>
                  <a:lnTo>
                    <a:pt x="2483666" y="840237"/>
                  </a:lnTo>
                  <a:lnTo>
                    <a:pt x="2572368" y="867515"/>
                  </a:lnTo>
                  <a:lnTo>
                    <a:pt x="2661071" y="894321"/>
                  </a:lnTo>
                  <a:lnTo>
                    <a:pt x="2749773" y="920607"/>
                  </a:lnTo>
                  <a:lnTo>
                    <a:pt x="2838475" y="946330"/>
                  </a:lnTo>
                  <a:lnTo>
                    <a:pt x="2927178" y="971451"/>
                  </a:lnTo>
                  <a:lnTo>
                    <a:pt x="3015880" y="995939"/>
                  </a:lnTo>
                  <a:lnTo>
                    <a:pt x="3104582" y="1019777"/>
                  </a:lnTo>
                  <a:lnTo>
                    <a:pt x="3193285" y="1042960"/>
                  </a:lnTo>
                  <a:lnTo>
                    <a:pt x="3281987" y="1065497"/>
                  </a:lnTo>
                  <a:lnTo>
                    <a:pt x="3370689" y="1087409"/>
                  </a:lnTo>
                  <a:lnTo>
                    <a:pt x="3459392" y="1108731"/>
                  </a:lnTo>
                  <a:lnTo>
                    <a:pt x="3548094" y="1129503"/>
                  </a:lnTo>
                  <a:lnTo>
                    <a:pt x="3636797" y="1149770"/>
                  </a:lnTo>
                  <a:lnTo>
                    <a:pt x="3725499" y="1169581"/>
                  </a:lnTo>
                  <a:lnTo>
                    <a:pt x="3814201" y="1188981"/>
                  </a:lnTo>
                  <a:lnTo>
                    <a:pt x="3902904" y="1208017"/>
                  </a:lnTo>
                  <a:lnTo>
                    <a:pt x="3991606" y="1226729"/>
                  </a:lnTo>
                  <a:lnTo>
                    <a:pt x="4080308" y="1245156"/>
                  </a:lnTo>
                  <a:lnTo>
                    <a:pt x="4169011" y="1263332"/>
                  </a:lnTo>
                  <a:lnTo>
                    <a:pt x="4257713" y="1281286"/>
                  </a:lnTo>
                  <a:lnTo>
                    <a:pt x="4346416" y="1299046"/>
                  </a:lnTo>
                  <a:lnTo>
                    <a:pt x="4435118" y="1316633"/>
                  </a:lnTo>
                  <a:lnTo>
                    <a:pt x="4523820" y="1334069"/>
                  </a:lnTo>
                  <a:lnTo>
                    <a:pt x="4612523" y="1351370"/>
                  </a:lnTo>
                  <a:lnTo>
                    <a:pt x="4701225" y="1368552"/>
                  </a:lnTo>
                  <a:lnTo>
                    <a:pt x="4789927" y="1385629"/>
                  </a:lnTo>
                  <a:lnTo>
                    <a:pt x="4878630" y="1402611"/>
                  </a:lnTo>
                  <a:lnTo>
                    <a:pt x="4967332" y="1419508"/>
                  </a:lnTo>
                  <a:lnTo>
                    <a:pt x="5056034" y="1436330"/>
                  </a:lnTo>
                  <a:lnTo>
                    <a:pt x="5144737" y="1453085"/>
                  </a:lnTo>
                  <a:lnTo>
                    <a:pt x="5233439" y="1469778"/>
                  </a:lnTo>
                  <a:lnTo>
                    <a:pt x="5322142" y="1486415"/>
                  </a:lnTo>
                  <a:lnTo>
                    <a:pt x="5410844" y="1503003"/>
                  </a:lnTo>
                  <a:lnTo>
                    <a:pt x="5499546" y="1519545"/>
                  </a:lnTo>
                  <a:lnTo>
                    <a:pt x="5588249" y="1536046"/>
                  </a:lnTo>
                  <a:lnTo>
                    <a:pt x="5676951" y="1552509"/>
                  </a:lnTo>
                  <a:lnTo>
                    <a:pt x="5765653" y="1568937"/>
                  </a:lnTo>
                  <a:lnTo>
                    <a:pt x="5854356" y="1585334"/>
                  </a:lnTo>
                  <a:lnTo>
                    <a:pt x="5943058" y="1601702"/>
                  </a:lnTo>
                  <a:lnTo>
                    <a:pt x="6031760" y="1618044"/>
                  </a:lnTo>
                  <a:lnTo>
                    <a:pt x="6120463" y="1634360"/>
                  </a:lnTo>
                  <a:lnTo>
                    <a:pt x="6209165" y="1650654"/>
                  </a:lnTo>
                  <a:lnTo>
                    <a:pt x="6297868" y="1666927"/>
                  </a:lnTo>
                  <a:lnTo>
                    <a:pt x="6386570" y="1683180"/>
                  </a:lnTo>
                  <a:lnTo>
                    <a:pt x="6475272" y="1699416"/>
                  </a:lnTo>
                  <a:lnTo>
                    <a:pt x="6563975" y="1715634"/>
                  </a:lnTo>
                  <a:lnTo>
                    <a:pt x="6652677" y="1731837"/>
                  </a:lnTo>
                  <a:lnTo>
                    <a:pt x="6741379" y="1748025"/>
                  </a:lnTo>
                  <a:lnTo>
                    <a:pt x="6830082" y="1764199"/>
                  </a:lnTo>
                  <a:lnTo>
                    <a:pt x="6918784" y="1780361"/>
                  </a:lnTo>
                  <a:lnTo>
                    <a:pt x="7007487" y="1796510"/>
                  </a:lnTo>
                  <a:lnTo>
                    <a:pt x="7007487" y="2503146"/>
                  </a:lnTo>
                  <a:lnTo>
                    <a:pt x="6918784" y="2472068"/>
                  </a:lnTo>
                  <a:lnTo>
                    <a:pt x="6830082" y="2441001"/>
                  </a:lnTo>
                  <a:lnTo>
                    <a:pt x="6741379" y="2409948"/>
                  </a:lnTo>
                  <a:lnTo>
                    <a:pt x="6652677" y="2378908"/>
                  </a:lnTo>
                  <a:lnTo>
                    <a:pt x="6563975" y="2347883"/>
                  </a:lnTo>
                  <a:lnTo>
                    <a:pt x="6475272" y="2316873"/>
                  </a:lnTo>
                  <a:lnTo>
                    <a:pt x="6386570" y="2285881"/>
                  </a:lnTo>
                  <a:lnTo>
                    <a:pt x="6297868" y="2254906"/>
                  </a:lnTo>
                  <a:lnTo>
                    <a:pt x="6209165" y="2223951"/>
                  </a:lnTo>
                  <a:lnTo>
                    <a:pt x="6120463" y="2193017"/>
                  </a:lnTo>
                  <a:lnTo>
                    <a:pt x="6031760" y="2162106"/>
                  </a:lnTo>
                  <a:lnTo>
                    <a:pt x="5943058" y="2131219"/>
                  </a:lnTo>
                  <a:lnTo>
                    <a:pt x="5854356" y="2100359"/>
                  </a:lnTo>
                  <a:lnTo>
                    <a:pt x="5765653" y="2069528"/>
                  </a:lnTo>
                  <a:lnTo>
                    <a:pt x="5676951" y="2038729"/>
                  </a:lnTo>
                  <a:lnTo>
                    <a:pt x="5588249" y="2007964"/>
                  </a:lnTo>
                  <a:lnTo>
                    <a:pt x="5499546" y="1977237"/>
                  </a:lnTo>
                  <a:lnTo>
                    <a:pt x="5410844" y="1946551"/>
                  </a:lnTo>
                  <a:lnTo>
                    <a:pt x="5322142" y="1915911"/>
                  </a:lnTo>
                  <a:lnTo>
                    <a:pt x="5233439" y="1885321"/>
                  </a:lnTo>
                  <a:lnTo>
                    <a:pt x="5144737" y="1854786"/>
                  </a:lnTo>
                  <a:lnTo>
                    <a:pt x="5056034" y="1824312"/>
                  </a:lnTo>
                  <a:lnTo>
                    <a:pt x="4967332" y="1793906"/>
                  </a:lnTo>
                  <a:lnTo>
                    <a:pt x="4878630" y="1763576"/>
                  </a:lnTo>
                  <a:lnTo>
                    <a:pt x="4789927" y="1733330"/>
                  </a:lnTo>
                  <a:lnTo>
                    <a:pt x="4701225" y="1703179"/>
                  </a:lnTo>
                  <a:lnTo>
                    <a:pt x="4612523" y="1673133"/>
                  </a:lnTo>
                  <a:lnTo>
                    <a:pt x="4523820" y="1643206"/>
                  </a:lnTo>
                  <a:lnTo>
                    <a:pt x="4435118" y="1613414"/>
                  </a:lnTo>
                  <a:lnTo>
                    <a:pt x="4346416" y="1583774"/>
                  </a:lnTo>
                  <a:lnTo>
                    <a:pt x="4257713" y="1554305"/>
                  </a:lnTo>
                  <a:lnTo>
                    <a:pt x="4169011" y="1525032"/>
                  </a:lnTo>
                  <a:lnTo>
                    <a:pt x="4080308" y="1495979"/>
                  </a:lnTo>
                  <a:lnTo>
                    <a:pt x="3991606" y="1467179"/>
                  </a:lnTo>
                  <a:lnTo>
                    <a:pt x="3902904" y="1438663"/>
                  </a:lnTo>
                  <a:lnTo>
                    <a:pt x="3814201" y="1410471"/>
                  </a:lnTo>
                  <a:lnTo>
                    <a:pt x="3725499" y="1382644"/>
                  </a:lnTo>
                  <a:lnTo>
                    <a:pt x="3636797" y="1355226"/>
                  </a:lnTo>
                  <a:lnTo>
                    <a:pt x="3548094" y="1328265"/>
                  </a:lnTo>
                  <a:lnTo>
                    <a:pt x="3459392" y="1301809"/>
                  </a:lnTo>
                  <a:lnTo>
                    <a:pt x="3370689" y="1275903"/>
                  </a:lnTo>
                  <a:lnTo>
                    <a:pt x="3281987" y="1250588"/>
                  </a:lnTo>
                  <a:lnTo>
                    <a:pt x="3193285" y="1225897"/>
                  </a:lnTo>
                  <a:lnTo>
                    <a:pt x="3104582" y="1201851"/>
                  </a:lnTo>
                  <a:lnTo>
                    <a:pt x="3015880" y="1178461"/>
                  </a:lnTo>
                  <a:lnTo>
                    <a:pt x="2927178" y="1155722"/>
                  </a:lnTo>
                  <a:lnTo>
                    <a:pt x="2838475" y="1133615"/>
                  </a:lnTo>
                  <a:lnTo>
                    <a:pt x="2749773" y="1112110"/>
                  </a:lnTo>
                  <a:lnTo>
                    <a:pt x="2661071" y="1091169"/>
                  </a:lnTo>
                  <a:lnTo>
                    <a:pt x="2572368" y="1070747"/>
                  </a:lnTo>
                  <a:lnTo>
                    <a:pt x="2483666" y="1050797"/>
                  </a:lnTo>
                  <a:lnTo>
                    <a:pt x="2394963" y="1031271"/>
                  </a:lnTo>
                  <a:lnTo>
                    <a:pt x="2306261" y="1012125"/>
                  </a:lnTo>
                  <a:lnTo>
                    <a:pt x="2217559" y="993314"/>
                  </a:lnTo>
                  <a:lnTo>
                    <a:pt x="2128856" y="974800"/>
                  </a:lnTo>
                  <a:lnTo>
                    <a:pt x="2040154" y="956548"/>
                  </a:lnTo>
                  <a:lnTo>
                    <a:pt x="1951452" y="938527"/>
                  </a:lnTo>
                  <a:lnTo>
                    <a:pt x="1862749" y="920709"/>
                  </a:lnTo>
                  <a:lnTo>
                    <a:pt x="1774047" y="903069"/>
                  </a:lnTo>
                  <a:lnTo>
                    <a:pt x="1685344" y="885587"/>
                  </a:lnTo>
                  <a:lnTo>
                    <a:pt x="1596642" y="868245"/>
                  </a:lnTo>
                  <a:lnTo>
                    <a:pt x="1507940" y="851027"/>
                  </a:lnTo>
                  <a:lnTo>
                    <a:pt x="1419237" y="833918"/>
                  </a:lnTo>
                  <a:lnTo>
                    <a:pt x="1330535" y="816907"/>
                  </a:lnTo>
                  <a:lnTo>
                    <a:pt x="1241833" y="799984"/>
                  </a:lnTo>
                  <a:lnTo>
                    <a:pt x="1153130" y="783139"/>
                  </a:lnTo>
                  <a:lnTo>
                    <a:pt x="1064428" y="766364"/>
                  </a:lnTo>
                  <a:lnTo>
                    <a:pt x="975726" y="749652"/>
                  </a:lnTo>
                  <a:lnTo>
                    <a:pt x="887023" y="732998"/>
                  </a:lnTo>
                  <a:lnTo>
                    <a:pt x="798321" y="716395"/>
                  </a:lnTo>
                  <a:lnTo>
                    <a:pt x="709618" y="699838"/>
                  </a:lnTo>
                  <a:lnTo>
                    <a:pt x="620916" y="683325"/>
                  </a:lnTo>
                  <a:lnTo>
                    <a:pt x="532214" y="666850"/>
                  </a:lnTo>
                  <a:lnTo>
                    <a:pt x="443511" y="650411"/>
                  </a:lnTo>
                  <a:lnTo>
                    <a:pt x="354809" y="634004"/>
                  </a:lnTo>
                  <a:lnTo>
                    <a:pt x="266107" y="617627"/>
                  </a:lnTo>
                  <a:lnTo>
                    <a:pt x="177404" y="601278"/>
                  </a:lnTo>
                  <a:lnTo>
                    <a:pt x="88702" y="584954"/>
                  </a:lnTo>
                  <a:lnTo>
                    <a:pt x="0" y="56865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349406"/>
              <a:ext cx="7007487" cy="1796510"/>
            </a:xfrm>
            <a:custGeom>
              <a:avLst/>
              <a:pathLst>
                <a:path w="7007487" h="1796510">
                  <a:moveTo>
                    <a:pt x="0" y="0"/>
                  </a:moveTo>
                  <a:lnTo>
                    <a:pt x="88702" y="30926"/>
                  </a:lnTo>
                  <a:lnTo>
                    <a:pt x="177404" y="61830"/>
                  </a:lnTo>
                  <a:lnTo>
                    <a:pt x="266107" y="92709"/>
                  </a:lnTo>
                  <a:lnTo>
                    <a:pt x="354809" y="123560"/>
                  </a:lnTo>
                  <a:lnTo>
                    <a:pt x="443511" y="154381"/>
                  </a:lnTo>
                  <a:lnTo>
                    <a:pt x="532214" y="185170"/>
                  </a:lnTo>
                  <a:lnTo>
                    <a:pt x="620916" y="215923"/>
                  </a:lnTo>
                  <a:lnTo>
                    <a:pt x="709618" y="246637"/>
                  </a:lnTo>
                  <a:lnTo>
                    <a:pt x="798321" y="277309"/>
                  </a:lnTo>
                  <a:lnTo>
                    <a:pt x="887023" y="307934"/>
                  </a:lnTo>
                  <a:lnTo>
                    <a:pt x="975726" y="338507"/>
                  </a:lnTo>
                  <a:lnTo>
                    <a:pt x="1064428" y="369023"/>
                  </a:lnTo>
                  <a:lnTo>
                    <a:pt x="1153130" y="399476"/>
                  </a:lnTo>
                  <a:lnTo>
                    <a:pt x="1241833" y="429859"/>
                  </a:lnTo>
                  <a:lnTo>
                    <a:pt x="1330535" y="460164"/>
                  </a:lnTo>
                  <a:lnTo>
                    <a:pt x="1419237" y="490381"/>
                  </a:lnTo>
                  <a:lnTo>
                    <a:pt x="1507940" y="520500"/>
                  </a:lnTo>
                  <a:lnTo>
                    <a:pt x="1596642" y="550509"/>
                  </a:lnTo>
                  <a:lnTo>
                    <a:pt x="1685344" y="580395"/>
                  </a:lnTo>
                  <a:lnTo>
                    <a:pt x="1774047" y="610141"/>
                  </a:lnTo>
                  <a:lnTo>
                    <a:pt x="1862749" y="639730"/>
                  </a:lnTo>
                  <a:lnTo>
                    <a:pt x="1951452" y="669139"/>
                  </a:lnTo>
                  <a:lnTo>
                    <a:pt x="2040154" y="698346"/>
                  </a:lnTo>
                  <a:lnTo>
                    <a:pt x="2128856" y="727322"/>
                  </a:lnTo>
                  <a:lnTo>
                    <a:pt x="2217559" y="756036"/>
                  </a:lnTo>
                  <a:lnTo>
                    <a:pt x="2306261" y="784453"/>
                  </a:lnTo>
                  <a:lnTo>
                    <a:pt x="2394963" y="812534"/>
                  </a:lnTo>
                  <a:lnTo>
                    <a:pt x="2483666" y="840237"/>
                  </a:lnTo>
                  <a:lnTo>
                    <a:pt x="2572368" y="867515"/>
                  </a:lnTo>
                  <a:lnTo>
                    <a:pt x="2661071" y="894321"/>
                  </a:lnTo>
                  <a:lnTo>
                    <a:pt x="2749773" y="920607"/>
                  </a:lnTo>
                  <a:lnTo>
                    <a:pt x="2838475" y="946330"/>
                  </a:lnTo>
                  <a:lnTo>
                    <a:pt x="2927178" y="971451"/>
                  </a:lnTo>
                  <a:lnTo>
                    <a:pt x="3015880" y="995939"/>
                  </a:lnTo>
                  <a:lnTo>
                    <a:pt x="3104582" y="1019777"/>
                  </a:lnTo>
                  <a:lnTo>
                    <a:pt x="3193285" y="1042960"/>
                  </a:lnTo>
                  <a:lnTo>
                    <a:pt x="3281987" y="1065497"/>
                  </a:lnTo>
                  <a:lnTo>
                    <a:pt x="3370689" y="1087409"/>
                  </a:lnTo>
                  <a:lnTo>
                    <a:pt x="3459392" y="1108731"/>
                  </a:lnTo>
                  <a:lnTo>
                    <a:pt x="3548094" y="1129503"/>
                  </a:lnTo>
                  <a:lnTo>
                    <a:pt x="3636797" y="1149770"/>
                  </a:lnTo>
                  <a:lnTo>
                    <a:pt x="3725499" y="1169581"/>
                  </a:lnTo>
                  <a:lnTo>
                    <a:pt x="3814201" y="1188981"/>
                  </a:lnTo>
                  <a:lnTo>
                    <a:pt x="3902904" y="1208017"/>
                  </a:lnTo>
                  <a:lnTo>
                    <a:pt x="3991606" y="1226729"/>
                  </a:lnTo>
                  <a:lnTo>
                    <a:pt x="4080308" y="1245156"/>
                  </a:lnTo>
                  <a:lnTo>
                    <a:pt x="4169011" y="1263332"/>
                  </a:lnTo>
                  <a:lnTo>
                    <a:pt x="4257713" y="1281286"/>
                  </a:lnTo>
                  <a:lnTo>
                    <a:pt x="4346416" y="1299046"/>
                  </a:lnTo>
                  <a:lnTo>
                    <a:pt x="4435118" y="1316633"/>
                  </a:lnTo>
                  <a:lnTo>
                    <a:pt x="4523820" y="1334069"/>
                  </a:lnTo>
                  <a:lnTo>
                    <a:pt x="4612523" y="1351370"/>
                  </a:lnTo>
                  <a:lnTo>
                    <a:pt x="4701225" y="1368552"/>
                  </a:lnTo>
                  <a:lnTo>
                    <a:pt x="4789927" y="1385629"/>
                  </a:lnTo>
                  <a:lnTo>
                    <a:pt x="4878630" y="1402611"/>
                  </a:lnTo>
                  <a:lnTo>
                    <a:pt x="4967332" y="1419508"/>
                  </a:lnTo>
                  <a:lnTo>
                    <a:pt x="5056034" y="1436330"/>
                  </a:lnTo>
                  <a:lnTo>
                    <a:pt x="5144737" y="1453085"/>
                  </a:lnTo>
                  <a:lnTo>
                    <a:pt x="5233439" y="1469778"/>
                  </a:lnTo>
                  <a:lnTo>
                    <a:pt x="5322142" y="1486415"/>
                  </a:lnTo>
                  <a:lnTo>
                    <a:pt x="5410844" y="1503003"/>
                  </a:lnTo>
                  <a:lnTo>
                    <a:pt x="5499546" y="1519545"/>
                  </a:lnTo>
                  <a:lnTo>
                    <a:pt x="5588249" y="1536046"/>
                  </a:lnTo>
                  <a:lnTo>
                    <a:pt x="5676951" y="1552509"/>
                  </a:lnTo>
                  <a:lnTo>
                    <a:pt x="5765653" y="1568937"/>
                  </a:lnTo>
                  <a:lnTo>
                    <a:pt x="5854356" y="1585334"/>
                  </a:lnTo>
                  <a:lnTo>
                    <a:pt x="5943058" y="1601702"/>
                  </a:lnTo>
                  <a:lnTo>
                    <a:pt x="6031760" y="1618044"/>
                  </a:lnTo>
                  <a:lnTo>
                    <a:pt x="6120463" y="1634360"/>
                  </a:lnTo>
                  <a:lnTo>
                    <a:pt x="6209165" y="1650654"/>
                  </a:lnTo>
                  <a:lnTo>
                    <a:pt x="6297868" y="1666927"/>
                  </a:lnTo>
                  <a:lnTo>
                    <a:pt x="6386570" y="1683180"/>
                  </a:lnTo>
                  <a:lnTo>
                    <a:pt x="6475272" y="1699416"/>
                  </a:lnTo>
                  <a:lnTo>
                    <a:pt x="6563975" y="1715634"/>
                  </a:lnTo>
                  <a:lnTo>
                    <a:pt x="6652677" y="1731837"/>
                  </a:lnTo>
                  <a:lnTo>
                    <a:pt x="6741379" y="1748025"/>
                  </a:lnTo>
                  <a:lnTo>
                    <a:pt x="6830082" y="1764199"/>
                  </a:lnTo>
                  <a:lnTo>
                    <a:pt x="6918784" y="1780361"/>
                  </a:lnTo>
                  <a:lnTo>
                    <a:pt x="7007487" y="17965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918059"/>
              <a:ext cx="7007487" cy="1934492"/>
            </a:xfrm>
            <a:custGeom>
              <a:avLst/>
              <a:pathLst>
                <a:path w="7007487" h="1934492">
                  <a:moveTo>
                    <a:pt x="7007487" y="1934492"/>
                  </a:moveTo>
                  <a:lnTo>
                    <a:pt x="6918784" y="1903414"/>
                  </a:lnTo>
                  <a:lnTo>
                    <a:pt x="6830082" y="1872348"/>
                  </a:lnTo>
                  <a:lnTo>
                    <a:pt x="6741379" y="1841294"/>
                  </a:lnTo>
                  <a:lnTo>
                    <a:pt x="6652677" y="1810255"/>
                  </a:lnTo>
                  <a:lnTo>
                    <a:pt x="6563975" y="1779229"/>
                  </a:lnTo>
                  <a:lnTo>
                    <a:pt x="6475272" y="1748220"/>
                  </a:lnTo>
                  <a:lnTo>
                    <a:pt x="6386570" y="1717227"/>
                  </a:lnTo>
                  <a:lnTo>
                    <a:pt x="6297868" y="1686253"/>
                  </a:lnTo>
                  <a:lnTo>
                    <a:pt x="6209165" y="1655298"/>
                  </a:lnTo>
                  <a:lnTo>
                    <a:pt x="6120463" y="1624364"/>
                  </a:lnTo>
                  <a:lnTo>
                    <a:pt x="6031760" y="1593452"/>
                  </a:lnTo>
                  <a:lnTo>
                    <a:pt x="5943058" y="1562566"/>
                  </a:lnTo>
                  <a:lnTo>
                    <a:pt x="5854356" y="1531706"/>
                  </a:lnTo>
                  <a:lnTo>
                    <a:pt x="5765653" y="1500875"/>
                  </a:lnTo>
                  <a:lnTo>
                    <a:pt x="5676951" y="1470075"/>
                  </a:lnTo>
                  <a:lnTo>
                    <a:pt x="5588249" y="1439311"/>
                  </a:lnTo>
                  <a:lnTo>
                    <a:pt x="5499546" y="1408584"/>
                  </a:lnTo>
                  <a:lnTo>
                    <a:pt x="5410844" y="1377898"/>
                  </a:lnTo>
                  <a:lnTo>
                    <a:pt x="5322142" y="1347258"/>
                  </a:lnTo>
                  <a:lnTo>
                    <a:pt x="5233439" y="1316667"/>
                  </a:lnTo>
                  <a:lnTo>
                    <a:pt x="5144737" y="1286132"/>
                  </a:lnTo>
                  <a:lnTo>
                    <a:pt x="5056034" y="1255659"/>
                  </a:lnTo>
                  <a:lnTo>
                    <a:pt x="4967332" y="1225253"/>
                  </a:lnTo>
                  <a:lnTo>
                    <a:pt x="4878630" y="1194923"/>
                  </a:lnTo>
                  <a:lnTo>
                    <a:pt x="4789927" y="1164677"/>
                  </a:lnTo>
                  <a:lnTo>
                    <a:pt x="4701225" y="1134525"/>
                  </a:lnTo>
                  <a:lnTo>
                    <a:pt x="4612523" y="1104480"/>
                  </a:lnTo>
                  <a:lnTo>
                    <a:pt x="4523820" y="1074553"/>
                  </a:lnTo>
                  <a:lnTo>
                    <a:pt x="4435118" y="1044761"/>
                  </a:lnTo>
                  <a:lnTo>
                    <a:pt x="4346416" y="1015120"/>
                  </a:lnTo>
                  <a:lnTo>
                    <a:pt x="4257713" y="985652"/>
                  </a:lnTo>
                  <a:lnTo>
                    <a:pt x="4169011" y="956378"/>
                  </a:lnTo>
                  <a:lnTo>
                    <a:pt x="4080308" y="927326"/>
                  </a:lnTo>
                  <a:lnTo>
                    <a:pt x="3991606" y="898525"/>
                  </a:lnTo>
                  <a:lnTo>
                    <a:pt x="3902904" y="870010"/>
                  </a:lnTo>
                  <a:lnTo>
                    <a:pt x="3814201" y="841817"/>
                  </a:lnTo>
                  <a:lnTo>
                    <a:pt x="3725499" y="813990"/>
                  </a:lnTo>
                  <a:lnTo>
                    <a:pt x="3636797" y="786573"/>
                  </a:lnTo>
                  <a:lnTo>
                    <a:pt x="3548094" y="759612"/>
                  </a:lnTo>
                  <a:lnTo>
                    <a:pt x="3459392" y="733156"/>
                  </a:lnTo>
                  <a:lnTo>
                    <a:pt x="3370689" y="707250"/>
                  </a:lnTo>
                  <a:lnTo>
                    <a:pt x="3281987" y="681934"/>
                  </a:lnTo>
                  <a:lnTo>
                    <a:pt x="3193285" y="657243"/>
                  </a:lnTo>
                  <a:lnTo>
                    <a:pt x="3104582" y="633198"/>
                  </a:lnTo>
                  <a:lnTo>
                    <a:pt x="3015880" y="609808"/>
                  </a:lnTo>
                  <a:lnTo>
                    <a:pt x="2927178" y="587068"/>
                  </a:lnTo>
                  <a:lnTo>
                    <a:pt x="2838475" y="564961"/>
                  </a:lnTo>
                  <a:lnTo>
                    <a:pt x="2749773" y="543456"/>
                  </a:lnTo>
                  <a:lnTo>
                    <a:pt x="2661071" y="522515"/>
                  </a:lnTo>
                  <a:lnTo>
                    <a:pt x="2572368" y="502093"/>
                  </a:lnTo>
                  <a:lnTo>
                    <a:pt x="2483666" y="482143"/>
                  </a:lnTo>
                  <a:lnTo>
                    <a:pt x="2394963" y="462618"/>
                  </a:lnTo>
                  <a:lnTo>
                    <a:pt x="2306261" y="443471"/>
                  </a:lnTo>
                  <a:lnTo>
                    <a:pt x="2217559" y="424661"/>
                  </a:lnTo>
                  <a:lnTo>
                    <a:pt x="2128856" y="406147"/>
                  </a:lnTo>
                  <a:lnTo>
                    <a:pt x="2040154" y="387895"/>
                  </a:lnTo>
                  <a:lnTo>
                    <a:pt x="1951452" y="369874"/>
                  </a:lnTo>
                  <a:lnTo>
                    <a:pt x="1862749" y="352055"/>
                  </a:lnTo>
                  <a:lnTo>
                    <a:pt x="1774047" y="334416"/>
                  </a:lnTo>
                  <a:lnTo>
                    <a:pt x="1685344" y="316934"/>
                  </a:lnTo>
                  <a:lnTo>
                    <a:pt x="1596642" y="299592"/>
                  </a:lnTo>
                  <a:lnTo>
                    <a:pt x="1507940" y="282373"/>
                  </a:lnTo>
                  <a:lnTo>
                    <a:pt x="1419237" y="265265"/>
                  </a:lnTo>
                  <a:lnTo>
                    <a:pt x="1330535" y="248254"/>
                  </a:lnTo>
                  <a:lnTo>
                    <a:pt x="1241833" y="231330"/>
                  </a:lnTo>
                  <a:lnTo>
                    <a:pt x="1153130" y="214485"/>
                  </a:lnTo>
                  <a:lnTo>
                    <a:pt x="1064428" y="197710"/>
                  </a:lnTo>
                  <a:lnTo>
                    <a:pt x="975726" y="180999"/>
                  </a:lnTo>
                  <a:lnTo>
                    <a:pt x="887023" y="164344"/>
                  </a:lnTo>
                  <a:lnTo>
                    <a:pt x="798321" y="147741"/>
                  </a:lnTo>
                  <a:lnTo>
                    <a:pt x="709618" y="131185"/>
                  </a:lnTo>
                  <a:lnTo>
                    <a:pt x="620916" y="114672"/>
                  </a:lnTo>
                  <a:lnTo>
                    <a:pt x="532214" y="98197"/>
                  </a:lnTo>
                  <a:lnTo>
                    <a:pt x="443511" y="81758"/>
                  </a:lnTo>
                  <a:lnTo>
                    <a:pt x="354809" y="65351"/>
                  </a:lnTo>
                  <a:lnTo>
                    <a:pt x="266107" y="48974"/>
                  </a:lnTo>
                  <a:lnTo>
                    <a:pt x="177404" y="32625"/>
                  </a:lnTo>
                  <a:lnTo>
                    <a:pt x="88702" y="1630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2633733"/>
              <a:ext cx="7007487" cy="1865501"/>
            </a:xfrm>
            <a:custGeom>
              <a:avLst/>
              <a:pathLst>
                <a:path w="7007487" h="1865501">
                  <a:moveTo>
                    <a:pt x="0" y="0"/>
                  </a:moveTo>
                  <a:lnTo>
                    <a:pt x="88702" y="23613"/>
                  </a:lnTo>
                  <a:lnTo>
                    <a:pt x="177404" y="47227"/>
                  </a:lnTo>
                  <a:lnTo>
                    <a:pt x="266107" y="70841"/>
                  </a:lnTo>
                  <a:lnTo>
                    <a:pt x="354809" y="94455"/>
                  </a:lnTo>
                  <a:lnTo>
                    <a:pt x="443511" y="118069"/>
                  </a:lnTo>
                  <a:lnTo>
                    <a:pt x="532214" y="141683"/>
                  </a:lnTo>
                  <a:lnTo>
                    <a:pt x="620916" y="165297"/>
                  </a:lnTo>
                  <a:lnTo>
                    <a:pt x="709618" y="188911"/>
                  </a:lnTo>
                  <a:lnTo>
                    <a:pt x="798321" y="212525"/>
                  </a:lnTo>
                  <a:lnTo>
                    <a:pt x="887023" y="236139"/>
                  </a:lnTo>
                  <a:lnTo>
                    <a:pt x="975726" y="259753"/>
                  </a:lnTo>
                  <a:lnTo>
                    <a:pt x="1064428" y="283367"/>
                  </a:lnTo>
                  <a:lnTo>
                    <a:pt x="1153130" y="306981"/>
                  </a:lnTo>
                  <a:lnTo>
                    <a:pt x="1241833" y="330595"/>
                  </a:lnTo>
                  <a:lnTo>
                    <a:pt x="1330535" y="354209"/>
                  </a:lnTo>
                  <a:lnTo>
                    <a:pt x="1419237" y="377823"/>
                  </a:lnTo>
                  <a:lnTo>
                    <a:pt x="1507940" y="401437"/>
                  </a:lnTo>
                  <a:lnTo>
                    <a:pt x="1596642" y="425051"/>
                  </a:lnTo>
                  <a:lnTo>
                    <a:pt x="1685344" y="448665"/>
                  </a:lnTo>
                  <a:lnTo>
                    <a:pt x="1774047" y="472278"/>
                  </a:lnTo>
                  <a:lnTo>
                    <a:pt x="1862749" y="495892"/>
                  </a:lnTo>
                  <a:lnTo>
                    <a:pt x="1951452" y="519506"/>
                  </a:lnTo>
                  <a:lnTo>
                    <a:pt x="2040154" y="543120"/>
                  </a:lnTo>
                  <a:lnTo>
                    <a:pt x="2128856" y="566734"/>
                  </a:lnTo>
                  <a:lnTo>
                    <a:pt x="2217559" y="590348"/>
                  </a:lnTo>
                  <a:lnTo>
                    <a:pt x="2306261" y="613962"/>
                  </a:lnTo>
                  <a:lnTo>
                    <a:pt x="2394963" y="637576"/>
                  </a:lnTo>
                  <a:lnTo>
                    <a:pt x="2483666" y="661190"/>
                  </a:lnTo>
                  <a:lnTo>
                    <a:pt x="2572368" y="684804"/>
                  </a:lnTo>
                  <a:lnTo>
                    <a:pt x="2661071" y="708418"/>
                  </a:lnTo>
                  <a:lnTo>
                    <a:pt x="2749773" y="732032"/>
                  </a:lnTo>
                  <a:lnTo>
                    <a:pt x="2838475" y="755646"/>
                  </a:lnTo>
                  <a:lnTo>
                    <a:pt x="2927178" y="779260"/>
                  </a:lnTo>
                  <a:lnTo>
                    <a:pt x="3015880" y="802874"/>
                  </a:lnTo>
                  <a:lnTo>
                    <a:pt x="3104582" y="826488"/>
                  </a:lnTo>
                  <a:lnTo>
                    <a:pt x="3193285" y="850102"/>
                  </a:lnTo>
                  <a:lnTo>
                    <a:pt x="3281987" y="873716"/>
                  </a:lnTo>
                  <a:lnTo>
                    <a:pt x="3370689" y="897330"/>
                  </a:lnTo>
                  <a:lnTo>
                    <a:pt x="3459392" y="920943"/>
                  </a:lnTo>
                  <a:lnTo>
                    <a:pt x="3548094" y="944557"/>
                  </a:lnTo>
                  <a:lnTo>
                    <a:pt x="3636797" y="968171"/>
                  </a:lnTo>
                  <a:lnTo>
                    <a:pt x="3725499" y="991785"/>
                  </a:lnTo>
                  <a:lnTo>
                    <a:pt x="3814201" y="1015399"/>
                  </a:lnTo>
                  <a:lnTo>
                    <a:pt x="3902904" y="1039013"/>
                  </a:lnTo>
                  <a:lnTo>
                    <a:pt x="3991606" y="1062627"/>
                  </a:lnTo>
                  <a:lnTo>
                    <a:pt x="4080308" y="1086241"/>
                  </a:lnTo>
                  <a:lnTo>
                    <a:pt x="4169011" y="1109855"/>
                  </a:lnTo>
                  <a:lnTo>
                    <a:pt x="4257713" y="1133469"/>
                  </a:lnTo>
                  <a:lnTo>
                    <a:pt x="4346416" y="1157083"/>
                  </a:lnTo>
                  <a:lnTo>
                    <a:pt x="4435118" y="1180697"/>
                  </a:lnTo>
                  <a:lnTo>
                    <a:pt x="4523820" y="1204311"/>
                  </a:lnTo>
                  <a:lnTo>
                    <a:pt x="4612523" y="1227925"/>
                  </a:lnTo>
                  <a:lnTo>
                    <a:pt x="4701225" y="1251539"/>
                  </a:lnTo>
                  <a:lnTo>
                    <a:pt x="4789927" y="1275153"/>
                  </a:lnTo>
                  <a:lnTo>
                    <a:pt x="4878630" y="1298767"/>
                  </a:lnTo>
                  <a:lnTo>
                    <a:pt x="4967332" y="1322381"/>
                  </a:lnTo>
                  <a:lnTo>
                    <a:pt x="5056034" y="1345995"/>
                  </a:lnTo>
                  <a:lnTo>
                    <a:pt x="5144737" y="1369609"/>
                  </a:lnTo>
                  <a:lnTo>
                    <a:pt x="5233439" y="1393222"/>
                  </a:lnTo>
                  <a:lnTo>
                    <a:pt x="5322142" y="1416836"/>
                  </a:lnTo>
                  <a:lnTo>
                    <a:pt x="5410844" y="1440450"/>
                  </a:lnTo>
                  <a:lnTo>
                    <a:pt x="5499546" y="1464064"/>
                  </a:lnTo>
                  <a:lnTo>
                    <a:pt x="5588249" y="1487678"/>
                  </a:lnTo>
                  <a:lnTo>
                    <a:pt x="5676951" y="1511292"/>
                  </a:lnTo>
                  <a:lnTo>
                    <a:pt x="5765653" y="1534906"/>
                  </a:lnTo>
                  <a:lnTo>
                    <a:pt x="5854356" y="1558520"/>
                  </a:lnTo>
                  <a:lnTo>
                    <a:pt x="5943058" y="1582134"/>
                  </a:lnTo>
                  <a:lnTo>
                    <a:pt x="6031760" y="1605748"/>
                  </a:lnTo>
                  <a:lnTo>
                    <a:pt x="6120463" y="1629362"/>
                  </a:lnTo>
                  <a:lnTo>
                    <a:pt x="6209165" y="1652976"/>
                  </a:lnTo>
                  <a:lnTo>
                    <a:pt x="6297868" y="1676590"/>
                  </a:lnTo>
                  <a:lnTo>
                    <a:pt x="6386570" y="1700204"/>
                  </a:lnTo>
                  <a:lnTo>
                    <a:pt x="6475272" y="1723818"/>
                  </a:lnTo>
                  <a:lnTo>
                    <a:pt x="6563975" y="1747432"/>
                  </a:lnTo>
                  <a:lnTo>
                    <a:pt x="6652677" y="1771046"/>
                  </a:lnTo>
                  <a:lnTo>
                    <a:pt x="6741379" y="1794660"/>
                  </a:lnTo>
                  <a:lnTo>
                    <a:pt x="6830082" y="1818274"/>
                  </a:lnTo>
                  <a:lnTo>
                    <a:pt x="6918784" y="1841887"/>
                  </a:lnTo>
                  <a:lnTo>
                    <a:pt x="7007487" y="1865501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793348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839589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1690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673836" y="5927174"/>
              <a:ext cx="17851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PF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634509"/>
              <a:ext cx="194766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PF vs 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846665"/>
              <a:ext cx="129519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-0.43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4894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4491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4087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3684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9692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928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8885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8482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541086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74582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33162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52025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3369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32627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9015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131558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43031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82700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57469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222564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26794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70887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84645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67727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98403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17800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67192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662428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30683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45121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774047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978811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05987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9733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09001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98063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42302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13230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10216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23099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80270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029662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46726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47601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36322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53434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11091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206327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34377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16050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45851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685180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44781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44246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12890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73707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38607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12695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679735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976575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51150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382895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07931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07396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93639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03507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25044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24201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02645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87999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47941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2832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96653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23439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53094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70887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09681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56059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776186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09001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44441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67387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93833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881290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516196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344975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367727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21689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418675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41427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798938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02292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123974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375311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603896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73172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59074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79540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405646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53094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154309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670012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45851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778325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23452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12355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37732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692763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77790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579006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857469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99278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48148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322224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617994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04771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87659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12501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93104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95583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58539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806521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995048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049205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509681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0316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36322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68067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835787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81290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57129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912695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77256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09876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33648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821689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260483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48135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07931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558393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45170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44635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314640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76646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948476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8216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17119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624509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453289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779395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63753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91548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661358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15515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79540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28058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46385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905112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9840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32433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79735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937586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268067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639676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10751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339531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530294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728544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978180"/>
              <a:ext cx="7007487" cy="980307"/>
            </a:xfrm>
            <a:custGeom>
              <a:avLst/>
              <a:pathLst>
                <a:path w="7007487" h="980307">
                  <a:moveTo>
                    <a:pt x="0" y="0"/>
                  </a:moveTo>
                  <a:lnTo>
                    <a:pt x="88702" y="11497"/>
                  </a:lnTo>
                  <a:lnTo>
                    <a:pt x="177404" y="22973"/>
                  </a:lnTo>
                  <a:lnTo>
                    <a:pt x="266107" y="34424"/>
                  </a:lnTo>
                  <a:lnTo>
                    <a:pt x="354809" y="45849"/>
                  </a:lnTo>
                  <a:lnTo>
                    <a:pt x="443511" y="57247"/>
                  </a:lnTo>
                  <a:lnTo>
                    <a:pt x="532214" y="68614"/>
                  </a:lnTo>
                  <a:lnTo>
                    <a:pt x="620916" y="79949"/>
                  </a:lnTo>
                  <a:lnTo>
                    <a:pt x="709618" y="91248"/>
                  </a:lnTo>
                  <a:lnTo>
                    <a:pt x="798321" y="102510"/>
                  </a:lnTo>
                  <a:lnTo>
                    <a:pt x="887023" y="113731"/>
                  </a:lnTo>
                  <a:lnTo>
                    <a:pt x="975726" y="124907"/>
                  </a:lnTo>
                  <a:lnTo>
                    <a:pt x="1064428" y="136034"/>
                  </a:lnTo>
                  <a:lnTo>
                    <a:pt x="1153130" y="147108"/>
                  </a:lnTo>
                  <a:lnTo>
                    <a:pt x="1241833" y="158125"/>
                  </a:lnTo>
                  <a:lnTo>
                    <a:pt x="1330535" y="169078"/>
                  </a:lnTo>
                  <a:lnTo>
                    <a:pt x="1419237" y="179962"/>
                  </a:lnTo>
                  <a:lnTo>
                    <a:pt x="1507940" y="190769"/>
                  </a:lnTo>
                  <a:lnTo>
                    <a:pt x="1596642" y="201493"/>
                  </a:lnTo>
                  <a:lnTo>
                    <a:pt x="1685344" y="212125"/>
                  </a:lnTo>
                  <a:lnTo>
                    <a:pt x="1774047" y="222655"/>
                  </a:lnTo>
                  <a:lnTo>
                    <a:pt x="1862749" y="233072"/>
                  </a:lnTo>
                  <a:lnTo>
                    <a:pt x="1951452" y="243366"/>
                  </a:lnTo>
                  <a:lnTo>
                    <a:pt x="2040154" y="253522"/>
                  </a:lnTo>
                  <a:lnTo>
                    <a:pt x="2128856" y="263525"/>
                  </a:lnTo>
                  <a:lnTo>
                    <a:pt x="2217559" y="273360"/>
                  </a:lnTo>
                  <a:lnTo>
                    <a:pt x="2306261" y="283008"/>
                  </a:lnTo>
                  <a:lnTo>
                    <a:pt x="2394963" y="292448"/>
                  </a:lnTo>
                  <a:lnTo>
                    <a:pt x="2483666" y="301659"/>
                  </a:lnTo>
                  <a:lnTo>
                    <a:pt x="2572368" y="310618"/>
                  </a:lnTo>
                  <a:lnTo>
                    <a:pt x="2661071" y="319298"/>
                  </a:lnTo>
                  <a:lnTo>
                    <a:pt x="2749773" y="327673"/>
                  </a:lnTo>
                  <a:lnTo>
                    <a:pt x="2838475" y="335715"/>
                  </a:lnTo>
                  <a:lnTo>
                    <a:pt x="2927178" y="343397"/>
                  </a:lnTo>
                  <a:lnTo>
                    <a:pt x="3015880" y="350692"/>
                  </a:lnTo>
                  <a:lnTo>
                    <a:pt x="3104582" y="357575"/>
                  </a:lnTo>
                  <a:lnTo>
                    <a:pt x="3193285" y="364024"/>
                  </a:lnTo>
                  <a:lnTo>
                    <a:pt x="3281987" y="370021"/>
                  </a:lnTo>
                  <a:lnTo>
                    <a:pt x="3370689" y="375554"/>
                  </a:lnTo>
                  <a:lnTo>
                    <a:pt x="3459392" y="380616"/>
                  </a:lnTo>
                  <a:lnTo>
                    <a:pt x="3548094" y="385208"/>
                  </a:lnTo>
                  <a:lnTo>
                    <a:pt x="3636797" y="389336"/>
                  </a:lnTo>
                  <a:lnTo>
                    <a:pt x="3725499" y="393014"/>
                  </a:lnTo>
                  <a:lnTo>
                    <a:pt x="3814201" y="396258"/>
                  </a:lnTo>
                  <a:lnTo>
                    <a:pt x="3902904" y="399092"/>
                  </a:lnTo>
                  <a:lnTo>
                    <a:pt x="3991606" y="401540"/>
                  </a:lnTo>
                  <a:lnTo>
                    <a:pt x="4080308" y="403630"/>
                  </a:lnTo>
                  <a:lnTo>
                    <a:pt x="4169011" y="405388"/>
                  </a:lnTo>
                  <a:lnTo>
                    <a:pt x="4257713" y="406843"/>
                  </a:lnTo>
                  <a:lnTo>
                    <a:pt x="4346416" y="408021"/>
                  </a:lnTo>
                  <a:lnTo>
                    <a:pt x="4435118" y="408947"/>
                  </a:lnTo>
                  <a:lnTo>
                    <a:pt x="4523820" y="409646"/>
                  </a:lnTo>
                  <a:lnTo>
                    <a:pt x="4612523" y="410138"/>
                  </a:lnTo>
                  <a:lnTo>
                    <a:pt x="4701225" y="410445"/>
                  </a:lnTo>
                  <a:lnTo>
                    <a:pt x="4789927" y="410583"/>
                  </a:lnTo>
                  <a:lnTo>
                    <a:pt x="4878630" y="410571"/>
                  </a:lnTo>
                  <a:lnTo>
                    <a:pt x="4967332" y="410421"/>
                  </a:lnTo>
                  <a:lnTo>
                    <a:pt x="5056034" y="410148"/>
                  </a:lnTo>
                  <a:lnTo>
                    <a:pt x="5144737" y="409763"/>
                  </a:lnTo>
                  <a:lnTo>
                    <a:pt x="5233439" y="409277"/>
                  </a:lnTo>
                  <a:lnTo>
                    <a:pt x="5322142" y="408700"/>
                  </a:lnTo>
                  <a:lnTo>
                    <a:pt x="5410844" y="408039"/>
                  </a:lnTo>
                  <a:lnTo>
                    <a:pt x="5499546" y="407302"/>
                  </a:lnTo>
                  <a:lnTo>
                    <a:pt x="5588249" y="406497"/>
                  </a:lnTo>
                  <a:lnTo>
                    <a:pt x="5676951" y="405628"/>
                  </a:lnTo>
                  <a:lnTo>
                    <a:pt x="5765653" y="404702"/>
                  </a:lnTo>
                  <a:lnTo>
                    <a:pt x="5854356" y="403723"/>
                  </a:lnTo>
                  <a:lnTo>
                    <a:pt x="5943058" y="402696"/>
                  </a:lnTo>
                  <a:lnTo>
                    <a:pt x="6031760" y="401624"/>
                  </a:lnTo>
                  <a:lnTo>
                    <a:pt x="6120463" y="400511"/>
                  </a:lnTo>
                  <a:lnTo>
                    <a:pt x="6209165" y="399360"/>
                  </a:lnTo>
                  <a:lnTo>
                    <a:pt x="6297868" y="398175"/>
                  </a:lnTo>
                  <a:lnTo>
                    <a:pt x="6386570" y="396957"/>
                  </a:lnTo>
                  <a:lnTo>
                    <a:pt x="6475272" y="395709"/>
                  </a:lnTo>
                  <a:lnTo>
                    <a:pt x="6563975" y="394434"/>
                  </a:lnTo>
                  <a:lnTo>
                    <a:pt x="6652677" y="393132"/>
                  </a:lnTo>
                  <a:lnTo>
                    <a:pt x="6741379" y="391807"/>
                  </a:lnTo>
                  <a:lnTo>
                    <a:pt x="6830082" y="390459"/>
                  </a:lnTo>
                  <a:lnTo>
                    <a:pt x="6918784" y="389090"/>
                  </a:lnTo>
                  <a:lnTo>
                    <a:pt x="7007487" y="387702"/>
                  </a:lnTo>
                  <a:lnTo>
                    <a:pt x="7007487" y="980307"/>
                  </a:lnTo>
                  <a:lnTo>
                    <a:pt x="6918784" y="968767"/>
                  </a:lnTo>
                  <a:lnTo>
                    <a:pt x="6830082" y="957247"/>
                  </a:lnTo>
                  <a:lnTo>
                    <a:pt x="6741379" y="945748"/>
                  </a:lnTo>
                  <a:lnTo>
                    <a:pt x="6652677" y="934271"/>
                  </a:lnTo>
                  <a:lnTo>
                    <a:pt x="6563975" y="922819"/>
                  </a:lnTo>
                  <a:lnTo>
                    <a:pt x="6475272" y="911392"/>
                  </a:lnTo>
                  <a:lnTo>
                    <a:pt x="6386570" y="899993"/>
                  </a:lnTo>
                  <a:lnTo>
                    <a:pt x="6297868" y="888624"/>
                  </a:lnTo>
                  <a:lnTo>
                    <a:pt x="6209165" y="877287"/>
                  </a:lnTo>
                  <a:lnTo>
                    <a:pt x="6120463" y="865985"/>
                  </a:lnTo>
                  <a:lnTo>
                    <a:pt x="6031760" y="854721"/>
                  </a:lnTo>
                  <a:lnTo>
                    <a:pt x="5943058" y="843498"/>
                  </a:lnTo>
                  <a:lnTo>
                    <a:pt x="5854356" y="832320"/>
                  </a:lnTo>
                  <a:lnTo>
                    <a:pt x="5765653" y="821190"/>
                  </a:lnTo>
                  <a:lnTo>
                    <a:pt x="5676951" y="810112"/>
                  </a:lnTo>
                  <a:lnTo>
                    <a:pt x="5588249" y="799092"/>
                  </a:lnTo>
                  <a:lnTo>
                    <a:pt x="5499546" y="788136"/>
                  </a:lnTo>
                  <a:lnTo>
                    <a:pt x="5410844" y="777248"/>
                  </a:lnTo>
                  <a:lnTo>
                    <a:pt x="5322142" y="766436"/>
                  </a:lnTo>
                  <a:lnTo>
                    <a:pt x="5233439" y="755707"/>
                  </a:lnTo>
                  <a:lnTo>
                    <a:pt x="5144737" y="745070"/>
                  </a:lnTo>
                  <a:lnTo>
                    <a:pt x="5056034" y="734534"/>
                  </a:lnTo>
                  <a:lnTo>
                    <a:pt x="4967332" y="724110"/>
                  </a:lnTo>
                  <a:lnTo>
                    <a:pt x="4878630" y="713809"/>
                  </a:lnTo>
                  <a:lnTo>
                    <a:pt x="4789927" y="703645"/>
                  </a:lnTo>
                  <a:lnTo>
                    <a:pt x="4701225" y="693632"/>
                  </a:lnTo>
                  <a:lnTo>
                    <a:pt x="4612523" y="683788"/>
                  </a:lnTo>
                  <a:lnTo>
                    <a:pt x="4523820" y="674129"/>
                  </a:lnTo>
                  <a:lnTo>
                    <a:pt x="4435118" y="664676"/>
                  </a:lnTo>
                  <a:lnTo>
                    <a:pt x="4346416" y="655451"/>
                  </a:lnTo>
                  <a:lnTo>
                    <a:pt x="4257713" y="646478"/>
                  </a:lnTo>
                  <a:lnTo>
                    <a:pt x="4169011" y="637782"/>
                  </a:lnTo>
                  <a:lnTo>
                    <a:pt x="4080308" y="629389"/>
                  </a:lnTo>
                  <a:lnTo>
                    <a:pt x="3991606" y="621327"/>
                  </a:lnTo>
                  <a:lnTo>
                    <a:pt x="3902904" y="613624"/>
                  </a:lnTo>
                  <a:lnTo>
                    <a:pt x="3814201" y="606307"/>
                  </a:lnTo>
                  <a:lnTo>
                    <a:pt x="3725499" y="599400"/>
                  </a:lnTo>
                  <a:lnTo>
                    <a:pt x="3636797" y="592926"/>
                  </a:lnTo>
                  <a:lnTo>
                    <a:pt x="3548094" y="586903"/>
                  </a:lnTo>
                  <a:lnTo>
                    <a:pt x="3459392" y="581344"/>
                  </a:lnTo>
                  <a:lnTo>
                    <a:pt x="3370689" y="576255"/>
                  </a:lnTo>
                  <a:lnTo>
                    <a:pt x="3281987" y="571637"/>
                  </a:lnTo>
                  <a:lnTo>
                    <a:pt x="3193285" y="567483"/>
                  </a:lnTo>
                  <a:lnTo>
                    <a:pt x="3104582" y="563781"/>
                  </a:lnTo>
                  <a:lnTo>
                    <a:pt x="3015880" y="560512"/>
                  </a:lnTo>
                  <a:lnTo>
                    <a:pt x="2927178" y="557656"/>
                  </a:lnTo>
                  <a:lnTo>
                    <a:pt x="2838475" y="555187"/>
                  </a:lnTo>
                  <a:lnTo>
                    <a:pt x="2749773" y="553078"/>
                  </a:lnTo>
                  <a:lnTo>
                    <a:pt x="2661071" y="551302"/>
                  </a:lnTo>
                  <a:lnTo>
                    <a:pt x="2572368" y="549831"/>
                  </a:lnTo>
                  <a:lnTo>
                    <a:pt x="2483666" y="548638"/>
                  </a:lnTo>
                  <a:lnTo>
                    <a:pt x="2394963" y="547698"/>
                  </a:lnTo>
                  <a:lnTo>
                    <a:pt x="2306261" y="546987"/>
                  </a:lnTo>
                  <a:lnTo>
                    <a:pt x="2217559" y="546484"/>
                  </a:lnTo>
                  <a:lnTo>
                    <a:pt x="2128856" y="546167"/>
                  </a:lnTo>
                  <a:lnTo>
                    <a:pt x="2040154" y="546020"/>
                  </a:lnTo>
                  <a:lnTo>
                    <a:pt x="1951452" y="546024"/>
                  </a:lnTo>
                  <a:lnTo>
                    <a:pt x="1862749" y="546167"/>
                  </a:lnTo>
                  <a:lnTo>
                    <a:pt x="1774047" y="546433"/>
                  </a:lnTo>
                  <a:lnTo>
                    <a:pt x="1685344" y="546812"/>
                  </a:lnTo>
                  <a:lnTo>
                    <a:pt x="1596642" y="547292"/>
                  </a:lnTo>
                  <a:lnTo>
                    <a:pt x="1507940" y="547865"/>
                  </a:lnTo>
                  <a:lnTo>
                    <a:pt x="1419237" y="548521"/>
                  </a:lnTo>
                  <a:lnTo>
                    <a:pt x="1330535" y="549254"/>
                  </a:lnTo>
                  <a:lnTo>
                    <a:pt x="1241833" y="550056"/>
                  </a:lnTo>
                  <a:lnTo>
                    <a:pt x="1153130" y="550921"/>
                  </a:lnTo>
                  <a:lnTo>
                    <a:pt x="1064428" y="551844"/>
                  </a:lnTo>
                  <a:lnTo>
                    <a:pt x="975726" y="552820"/>
                  </a:lnTo>
                  <a:lnTo>
                    <a:pt x="887023" y="553845"/>
                  </a:lnTo>
                  <a:lnTo>
                    <a:pt x="798321" y="554914"/>
                  </a:lnTo>
                  <a:lnTo>
                    <a:pt x="709618" y="556025"/>
                  </a:lnTo>
                  <a:lnTo>
                    <a:pt x="620916" y="557174"/>
                  </a:lnTo>
                  <a:lnTo>
                    <a:pt x="532214" y="558357"/>
                  </a:lnTo>
                  <a:lnTo>
                    <a:pt x="443511" y="559573"/>
                  </a:lnTo>
                  <a:lnTo>
                    <a:pt x="354809" y="560819"/>
                  </a:lnTo>
                  <a:lnTo>
                    <a:pt x="266107" y="562093"/>
                  </a:lnTo>
                  <a:lnTo>
                    <a:pt x="177404" y="563394"/>
                  </a:lnTo>
                  <a:lnTo>
                    <a:pt x="88702" y="564718"/>
                  </a:lnTo>
                  <a:lnTo>
                    <a:pt x="0" y="56606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978180"/>
              <a:ext cx="7007487" cy="410583"/>
            </a:xfrm>
            <a:custGeom>
              <a:avLst/>
              <a:pathLst>
                <a:path w="7007487" h="410583">
                  <a:moveTo>
                    <a:pt x="0" y="0"/>
                  </a:moveTo>
                  <a:lnTo>
                    <a:pt x="88702" y="11497"/>
                  </a:lnTo>
                  <a:lnTo>
                    <a:pt x="177404" y="22973"/>
                  </a:lnTo>
                  <a:lnTo>
                    <a:pt x="266107" y="34424"/>
                  </a:lnTo>
                  <a:lnTo>
                    <a:pt x="354809" y="45849"/>
                  </a:lnTo>
                  <a:lnTo>
                    <a:pt x="443511" y="57247"/>
                  </a:lnTo>
                  <a:lnTo>
                    <a:pt x="532214" y="68614"/>
                  </a:lnTo>
                  <a:lnTo>
                    <a:pt x="620916" y="79949"/>
                  </a:lnTo>
                  <a:lnTo>
                    <a:pt x="709618" y="91248"/>
                  </a:lnTo>
                  <a:lnTo>
                    <a:pt x="798321" y="102510"/>
                  </a:lnTo>
                  <a:lnTo>
                    <a:pt x="887023" y="113731"/>
                  </a:lnTo>
                  <a:lnTo>
                    <a:pt x="975726" y="124907"/>
                  </a:lnTo>
                  <a:lnTo>
                    <a:pt x="1064428" y="136034"/>
                  </a:lnTo>
                  <a:lnTo>
                    <a:pt x="1153130" y="147108"/>
                  </a:lnTo>
                  <a:lnTo>
                    <a:pt x="1241833" y="158125"/>
                  </a:lnTo>
                  <a:lnTo>
                    <a:pt x="1330535" y="169078"/>
                  </a:lnTo>
                  <a:lnTo>
                    <a:pt x="1419237" y="179962"/>
                  </a:lnTo>
                  <a:lnTo>
                    <a:pt x="1507940" y="190769"/>
                  </a:lnTo>
                  <a:lnTo>
                    <a:pt x="1596642" y="201493"/>
                  </a:lnTo>
                  <a:lnTo>
                    <a:pt x="1685344" y="212125"/>
                  </a:lnTo>
                  <a:lnTo>
                    <a:pt x="1774047" y="222655"/>
                  </a:lnTo>
                  <a:lnTo>
                    <a:pt x="1862749" y="233072"/>
                  </a:lnTo>
                  <a:lnTo>
                    <a:pt x="1951452" y="243366"/>
                  </a:lnTo>
                  <a:lnTo>
                    <a:pt x="2040154" y="253522"/>
                  </a:lnTo>
                  <a:lnTo>
                    <a:pt x="2128856" y="263525"/>
                  </a:lnTo>
                  <a:lnTo>
                    <a:pt x="2217559" y="273360"/>
                  </a:lnTo>
                  <a:lnTo>
                    <a:pt x="2306261" y="283008"/>
                  </a:lnTo>
                  <a:lnTo>
                    <a:pt x="2394963" y="292448"/>
                  </a:lnTo>
                  <a:lnTo>
                    <a:pt x="2483666" y="301659"/>
                  </a:lnTo>
                  <a:lnTo>
                    <a:pt x="2572368" y="310618"/>
                  </a:lnTo>
                  <a:lnTo>
                    <a:pt x="2661071" y="319298"/>
                  </a:lnTo>
                  <a:lnTo>
                    <a:pt x="2749773" y="327673"/>
                  </a:lnTo>
                  <a:lnTo>
                    <a:pt x="2838475" y="335715"/>
                  </a:lnTo>
                  <a:lnTo>
                    <a:pt x="2927178" y="343397"/>
                  </a:lnTo>
                  <a:lnTo>
                    <a:pt x="3015880" y="350692"/>
                  </a:lnTo>
                  <a:lnTo>
                    <a:pt x="3104582" y="357575"/>
                  </a:lnTo>
                  <a:lnTo>
                    <a:pt x="3193285" y="364024"/>
                  </a:lnTo>
                  <a:lnTo>
                    <a:pt x="3281987" y="370021"/>
                  </a:lnTo>
                  <a:lnTo>
                    <a:pt x="3370689" y="375554"/>
                  </a:lnTo>
                  <a:lnTo>
                    <a:pt x="3459392" y="380616"/>
                  </a:lnTo>
                  <a:lnTo>
                    <a:pt x="3548094" y="385208"/>
                  </a:lnTo>
                  <a:lnTo>
                    <a:pt x="3636797" y="389336"/>
                  </a:lnTo>
                  <a:lnTo>
                    <a:pt x="3725499" y="393014"/>
                  </a:lnTo>
                  <a:lnTo>
                    <a:pt x="3814201" y="396258"/>
                  </a:lnTo>
                  <a:lnTo>
                    <a:pt x="3902904" y="399092"/>
                  </a:lnTo>
                  <a:lnTo>
                    <a:pt x="3991606" y="401540"/>
                  </a:lnTo>
                  <a:lnTo>
                    <a:pt x="4080308" y="403630"/>
                  </a:lnTo>
                  <a:lnTo>
                    <a:pt x="4169011" y="405388"/>
                  </a:lnTo>
                  <a:lnTo>
                    <a:pt x="4257713" y="406843"/>
                  </a:lnTo>
                  <a:lnTo>
                    <a:pt x="4346416" y="408021"/>
                  </a:lnTo>
                  <a:lnTo>
                    <a:pt x="4435118" y="408947"/>
                  </a:lnTo>
                  <a:lnTo>
                    <a:pt x="4523820" y="409646"/>
                  </a:lnTo>
                  <a:lnTo>
                    <a:pt x="4612523" y="410138"/>
                  </a:lnTo>
                  <a:lnTo>
                    <a:pt x="4701225" y="410445"/>
                  </a:lnTo>
                  <a:lnTo>
                    <a:pt x="4789927" y="410583"/>
                  </a:lnTo>
                  <a:lnTo>
                    <a:pt x="4878630" y="410571"/>
                  </a:lnTo>
                  <a:lnTo>
                    <a:pt x="4967332" y="410421"/>
                  </a:lnTo>
                  <a:lnTo>
                    <a:pt x="5056034" y="410148"/>
                  </a:lnTo>
                  <a:lnTo>
                    <a:pt x="5144737" y="409763"/>
                  </a:lnTo>
                  <a:lnTo>
                    <a:pt x="5233439" y="409277"/>
                  </a:lnTo>
                  <a:lnTo>
                    <a:pt x="5322142" y="408700"/>
                  </a:lnTo>
                  <a:lnTo>
                    <a:pt x="5410844" y="408039"/>
                  </a:lnTo>
                  <a:lnTo>
                    <a:pt x="5499546" y="407302"/>
                  </a:lnTo>
                  <a:lnTo>
                    <a:pt x="5588249" y="406497"/>
                  </a:lnTo>
                  <a:lnTo>
                    <a:pt x="5676951" y="405628"/>
                  </a:lnTo>
                  <a:lnTo>
                    <a:pt x="5765653" y="404702"/>
                  </a:lnTo>
                  <a:lnTo>
                    <a:pt x="5854356" y="403723"/>
                  </a:lnTo>
                  <a:lnTo>
                    <a:pt x="5943058" y="402696"/>
                  </a:lnTo>
                  <a:lnTo>
                    <a:pt x="6031760" y="401624"/>
                  </a:lnTo>
                  <a:lnTo>
                    <a:pt x="6120463" y="400511"/>
                  </a:lnTo>
                  <a:lnTo>
                    <a:pt x="6209165" y="399360"/>
                  </a:lnTo>
                  <a:lnTo>
                    <a:pt x="6297868" y="398175"/>
                  </a:lnTo>
                  <a:lnTo>
                    <a:pt x="6386570" y="396957"/>
                  </a:lnTo>
                  <a:lnTo>
                    <a:pt x="6475272" y="395709"/>
                  </a:lnTo>
                  <a:lnTo>
                    <a:pt x="6563975" y="394434"/>
                  </a:lnTo>
                  <a:lnTo>
                    <a:pt x="6652677" y="393132"/>
                  </a:lnTo>
                  <a:lnTo>
                    <a:pt x="6741379" y="391807"/>
                  </a:lnTo>
                  <a:lnTo>
                    <a:pt x="6830082" y="390459"/>
                  </a:lnTo>
                  <a:lnTo>
                    <a:pt x="6918784" y="389090"/>
                  </a:lnTo>
                  <a:lnTo>
                    <a:pt x="7007487" y="38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524200"/>
              <a:ext cx="7007487" cy="434286"/>
            </a:xfrm>
            <a:custGeom>
              <a:avLst/>
              <a:pathLst>
                <a:path w="7007487" h="434286">
                  <a:moveTo>
                    <a:pt x="7007487" y="434286"/>
                  </a:moveTo>
                  <a:lnTo>
                    <a:pt x="6918784" y="422747"/>
                  </a:lnTo>
                  <a:lnTo>
                    <a:pt x="6830082" y="411227"/>
                  </a:lnTo>
                  <a:lnTo>
                    <a:pt x="6741379" y="399728"/>
                  </a:lnTo>
                  <a:lnTo>
                    <a:pt x="6652677" y="388251"/>
                  </a:lnTo>
                  <a:lnTo>
                    <a:pt x="6563975" y="376799"/>
                  </a:lnTo>
                  <a:lnTo>
                    <a:pt x="6475272" y="365372"/>
                  </a:lnTo>
                  <a:lnTo>
                    <a:pt x="6386570" y="353973"/>
                  </a:lnTo>
                  <a:lnTo>
                    <a:pt x="6297868" y="342604"/>
                  </a:lnTo>
                  <a:lnTo>
                    <a:pt x="6209165" y="331267"/>
                  </a:lnTo>
                  <a:lnTo>
                    <a:pt x="6120463" y="319965"/>
                  </a:lnTo>
                  <a:lnTo>
                    <a:pt x="6031760" y="308701"/>
                  </a:lnTo>
                  <a:lnTo>
                    <a:pt x="5943058" y="297478"/>
                  </a:lnTo>
                  <a:lnTo>
                    <a:pt x="5854356" y="286300"/>
                  </a:lnTo>
                  <a:lnTo>
                    <a:pt x="5765653" y="275169"/>
                  </a:lnTo>
                  <a:lnTo>
                    <a:pt x="5676951" y="264092"/>
                  </a:lnTo>
                  <a:lnTo>
                    <a:pt x="5588249" y="253072"/>
                  </a:lnTo>
                  <a:lnTo>
                    <a:pt x="5499546" y="242115"/>
                  </a:lnTo>
                  <a:lnTo>
                    <a:pt x="5410844" y="231228"/>
                  </a:lnTo>
                  <a:lnTo>
                    <a:pt x="5322142" y="220416"/>
                  </a:lnTo>
                  <a:lnTo>
                    <a:pt x="5233439" y="209687"/>
                  </a:lnTo>
                  <a:lnTo>
                    <a:pt x="5144737" y="199050"/>
                  </a:lnTo>
                  <a:lnTo>
                    <a:pt x="5056034" y="188514"/>
                  </a:lnTo>
                  <a:lnTo>
                    <a:pt x="4967332" y="178090"/>
                  </a:lnTo>
                  <a:lnTo>
                    <a:pt x="4878630" y="167789"/>
                  </a:lnTo>
                  <a:lnTo>
                    <a:pt x="4789927" y="157625"/>
                  </a:lnTo>
                  <a:lnTo>
                    <a:pt x="4701225" y="147612"/>
                  </a:lnTo>
                  <a:lnTo>
                    <a:pt x="4612523" y="137767"/>
                  </a:lnTo>
                  <a:lnTo>
                    <a:pt x="4523820" y="128109"/>
                  </a:lnTo>
                  <a:lnTo>
                    <a:pt x="4435118" y="118656"/>
                  </a:lnTo>
                  <a:lnTo>
                    <a:pt x="4346416" y="109431"/>
                  </a:lnTo>
                  <a:lnTo>
                    <a:pt x="4257713" y="100458"/>
                  </a:lnTo>
                  <a:lnTo>
                    <a:pt x="4169011" y="91762"/>
                  </a:lnTo>
                  <a:lnTo>
                    <a:pt x="4080308" y="83369"/>
                  </a:lnTo>
                  <a:lnTo>
                    <a:pt x="3991606" y="75307"/>
                  </a:lnTo>
                  <a:lnTo>
                    <a:pt x="3902904" y="67604"/>
                  </a:lnTo>
                  <a:lnTo>
                    <a:pt x="3814201" y="60287"/>
                  </a:lnTo>
                  <a:lnTo>
                    <a:pt x="3725499" y="53380"/>
                  </a:lnTo>
                  <a:lnTo>
                    <a:pt x="3636797" y="46906"/>
                  </a:lnTo>
                  <a:lnTo>
                    <a:pt x="3548094" y="40883"/>
                  </a:lnTo>
                  <a:lnTo>
                    <a:pt x="3459392" y="35324"/>
                  </a:lnTo>
                  <a:lnTo>
                    <a:pt x="3370689" y="30235"/>
                  </a:lnTo>
                  <a:lnTo>
                    <a:pt x="3281987" y="25617"/>
                  </a:lnTo>
                  <a:lnTo>
                    <a:pt x="3193285" y="21463"/>
                  </a:lnTo>
                  <a:lnTo>
                    <a:pt x="3104582" y="17761"/>
                  </a:lnTo>
                  <a:lnTo>
                    <a:pt x="3015880" y="14492"/>
                  </a:lnTo>
                  <a:lnTo>
                    <a:pt x="2927178" y="11636"/>
                  </a:lnTo>
                  <a:lnTo>
                    <a:pt x="2838475" y="9167"/>
                  </a:lnTo>
                  <a:lnTo>
                    <a:pt x="2749773" y="7058"/>
                  </a:lnTo>
                  <a:lnTo>
                    <a:pt x="2661071" y="5282"/>
                  </a:lnTo>
                  <a:lnTo>
                    <a:pt x="2572368" y="3811"/>
                  </a:lnTo>
                  <a:lnTo>
                    <a:pt x="2483666" y="2618"/>
                  </a:lnTo>
                  <a:lnTo>
                    <a:pt x="2394963" y="1678"/>
                  </a:lnTo>
                  <a:lnTo>
                    <a:pt x="2306261" y="967"/>
                  </a:lnTo>
                  <a:lnTo>
                    <a:pt x="2217559" y="464"/>
                  </a:lnTo>
                  <a:lnTo>
                    <a:pt x="2128856" y="147"/>
                  </a:lnTo>
                  <a:lnTo>
                    <a:pt x="2040154" y="0"/>
                  </a:lnTo>
                  <a:lnTo>
                    <a:pt x="1951452" y="4"/>
                  </a:lnTo>
                  <a:lnTo>
                    <a:pt x="1862749" y="146"/>
                  </a:lnTo>
                  <a:lnTo>
                    <a:pt x="1774047" y="413"/>
                  </a:lnTo>
                  <a:lnTo>
                    <a:pt x="1685344" y="792"/>
                  </a:lnTo>
                  <a:lnTo>
                    <a:pt x="1596642" y="1272"/>
                  </a:lnTo>
                  <a:lnTo>
                    <a:pt x="1507940" y="1845"/>
                  </a:lnTo>
                  <a:lnTo>
                    <a:pt x="1419237" y="2501"/>
                  </a:lnTo>
                  <a:lnTo>
                    <a:pt x="1330535" y="3234"/>
                  </a:lnTo>
                  <a:lnTo>
                    <a:pt x="1241833" y="4036"/>
                  </a:lnTo>
                  <a:lnTo>
                    <a:pt x="1153130" y="4901"/>
                  </a:lnTo>
                  <a:lnTo>
                    <a:pt x="1064428" y="5824"/>
                  </a:lnTo>
                  <a:lnTo>
                    <a:pt x="975726" y="6800"/>
                  </a:lnTo>
                  <a:lnTo>
                    <a:pt x="887023" y="7825"/>
                  </a:lnTo>
                  <a:lnTo>
                    <a:pt x="798321" y="8894"/>
                  </a:lnTo>
                  <a:lnTo>
                    <a:pt x="709618" y="10005"/>
                  </a:lnTo>
                  <a:lnTo>
                    <a:pt x="620916" y="11153"/>
                  </a:lnTo>
                  <a:lnTo>
                    <a:pt x="532214" y="12337"/>
                  </a:lnTo>
                  <a:lnTo>
                    <a:pt x="443511" y="13553"/>
                  </a:lnTo>
                  <a:lnTo>
                    <a:pt x="354809" y="14799"/>
                  </a:lnTo>
                  <a:lnTo>
                    <a:pt x="266107" y="16073"/>
                  </a:lnTo>
                  <a:lnTo>
                    <a:pt x="177404" y="17373"/>
                  </a:lnTo>
                  <a:lnTo>
                    <a:pt x="88702" y="18698"/>
                  </a:lnTo>
                  <a:lnTo>
                    <a:pt x="0" y="200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261212"/>
              <a:ext cx="7007487" cy="400972"/>
            </a:xfrm>
            <a:custGeom>
              <a:avLst/>
              <a:pathLst>
                <a:path w="7007487" h="400972">
                  <a:moveTo>
                    <a:pt x="0" y="0"/>
                  </a:moveTo>
                  <a:lnTo>
                    <a:pt x="88702" y="5075"/>
                  </a:lnTo>
                  <a:lnTo>
                    <a:pt x="177404" y="10151"/>
                  </a:lnTo>
                  <a:lnTo>
                    <a:pt x="266107" y="15226"/>
                  </a:lnTo>
                  <a:lnTo>
                    <a:pt x="354809" y="20302"/>
                  </a:lnTo>
                  <a:lnTo>
                    <a:pt x="443511" y="25377"/>
                  </a:lnTo>
                  <a:lnTo>
                    <a:pt x="532214" y="30453"/>
                  </a:lnTo>
                  <a:lnTo>
                    <a:pt x="620916" y="35529"/>
                  </a:lnTo>
                  <a:lnTo>
                    <a:pt x="709618" y="40604"/>
                  </a:lnTo>
                  <a:lnTo>
                    <a:pt x="798321" y="45680"/>
                  </a:lnTo>
                  <a:lnTo>
                    <a:pt x="887023" y="50755"/>
                  </a:lnTo>
                  <a:lnTo>
                    <a:pt x="975726" y="55831"/>
                  </a:lnTo>
                  <a:lnTo>
                    <a:pt x="1064428" y="60907"/>
                  </a:lnTo>
                  <a:lnTo>
                    <a:pt x="1153130" y="65982"/>
                  </a:lnTo>
                  <a:lnTo>
                    <a:pt x="1241833" y="71058"/>
                  </a:lnTo>
                  <a:lnTo>
                    <a:pt x="1330535" y="76133"/>
                  </a:lnTo>
                  <a:lnTo>
                    <a:pt x="1419237" y="81209"/>
                  </a:lnTo>
                  <a:lnTo>
                    <a:pt x="1507940" y="86285"/>
                  </a:lnTo>
                  <a:lnTo>
                    <a:pt x="1596642" y="91360"/>
                  </a:lnTo>
                  <a:lnTo>
                    <a:pt x="1685344" y="96436"/>
                  </a:lnTo>
                  <a:lnTo>
                    <a:pt x="1774047" y="101511"/>
                  </a:lnTo>
                  <a:lnTo>
                    <a:pt x="1862749" y="106587"/>
                  </a:lnTo>
                  <a:lnTo>
                    <a:pt x="1951452" y="111663"/>
                  </a:lnTo>
                  <a:lnTo>
                    <a:pt x="2040154" y="116738"/>
                  </a:lnTo>
                  <a:lnTo>
                    <a:pt x="2128856" y="121814"/>
                  </a:lnTo>
                  <a:lnTo>
                    <a:pt x="2217559" y="126889"/>
                  </a:lnTo>
                  <a:lnTo>
                    <a:pt x="2306261" y="131965"/>
                  </a:lnTo>
                  <a:lnTo>
                    <a:pt x="2394963" y="137041"/>
                  </a:lnTo>
                  <a:lnTo>
                    <a:pt x="2483666" y="142116"/>
                  </a:lnTo>
                  <a:lnTo>
                    <a:pt x="2572368" y="147192"/>
                  </a:lnTo>
                  <a:lnTo>
                    <a:pt x="2661071" y="152267"/>
                  </a:lnTo>
                  <a:lnTo>
                    <a:pt x="2749773" y="157343"/>
                  </a:lnTo>
                  <a:lnTo>
                    <a:pt x="2838475" y="162419"/>
                  </a:lnTo>
                  <a:lnTo>
                    <a:pt x="2927178" y="167494"/>
                  </a:lnTo>
                  <a:lnTo>
                    <a:pt x="3015880" y="172570"/>
                  </a:lnTo>
                  <a:lnTo>
                    <a:pt x="3104582" y="177645"/>
                  </a:lnTo>
                  <a:lnTo>
                    <a:pt x="3193285" y="182721"/>
                  </a:lnTo>
                  <a:lnTo>
                    <a:pt x="3281987" y="187797"/>
                  </a:lnTo>
                  <a:lnTo>
                    <a:pt x="3370689" y="192872"/>
                  </a:lnTo>
                  <a:lnTo>
                    <a:pt x="3459392" y="197948"/>
                  </a:lnTo>
                  <a:lnTo>
                    <a:pt x="3548094" y="203023"/>
                  </a:lnTo>
                  <a:lnTo>
                    <a:pt x="3636797" y="208099"/>
                  </a:lnTo>
                  <a:lnTo>
                    <a:pt x="3725499" y="213175"/>
                  </a:lnTo>
                  <a:lnTo>
                    <a:pt x="3814201" y="218250"/>
                  </a:lnTo>
                  <a:lnTo>
                    <a:pt x="3902904" y="223326"/>
                  </a:lnTo>
                  <a:lnTo>
                    <a:pt x="3991606" y="228401"/>
                  </a:lnTo>
                  <a:lnTo>
                    <a:pt x="4080308" y="233477"/>
                  </a:lnTo>
                  <a:lnTo>
                    <a:pt x="4169011" y="238553"/>
                  </a:lnTo>
                  <a:lnTo>
                    <a:pt x="4257713" y="243628"/>
                  </a:lnTo>
                  <a:lnTo>
                    <a:pt x="4346416" y="248704"/>
                  </a:lnTo>
                  <a:lnTo>
                    <a:pt x="4435118" y="253779"/>
                  </a:lnTo>
                  <a:lnTo>
                    <a:pt x="4523820" y="258855"/>
                  </a:lnTo>
                  <a:lnTo>
                    <a:pt x="4612523" y="263931"/>
                  </a:lnTo>
                  <a:lnTo>
                    <a:pt x="4701225" y="269006"/>
                  </a:lnTo>
                  <a:lnTo>
                    <a:pt x="4789927" y="274082"/>
                  </a:lnTo>
                  <a:lnTo>
                    <a:pt x="4878630" y="279157"/>
                  </a:lnTo>
                  <a:lnTo>
                    <a:pt x="4967332" y="284233"/>
                  </a:lnTo>
                  <a:lnTo>
                    <a:pt x="5056034" y="289309"/>
                  </a:lnTo>
                  <a:lnTo>
                    <a:pt x="5144737" y="294384"/>
                  </a:lnTo>
                  <a:lnTo>
                    <a:pt x="5233439" y="299460"/>
                  </a:lnTo>
                  <a:lnTo>
                    <a:pt x="5322142" y="304535"/>
                  </a:lnTo>
                  <a:lnTo>
                    <a:pt x="5410844" y="309611"/>
                  </a:lnTo>
                  <a:lnTo>
                    <a:pt x="5499546" y="314687"/>
                  </a:lnTo>
                  <a:lnTo>
                    <a:pt x="5588249" y="319762"/>
                  </a:lnTo>
                  <a:lnTo>
                    <a:pt x="5676951" y="324838"/>
                  </a:lnTo>
                  <a:lnTo>
                    <a:pt x="5765653" y="329913"/>
                  </a:lnTo>
                  <a:lnTo>
                    <a:pt x="5854356" y="334989"/>
                  </a:lnTo>
                  <a:lnTo>
                    <a:pt x="5943058" y="340065"/>
                  </a:lnTo>
                  <a:lnTo>
                    <a:pt x="6031760" y="345140"/>
                  </a:lnTo>
                  <a:lnTo>
                    <a:pt x="6120463" y="350216"/>
                  </a:lnTo>
                  <a:lnTo>
                    <a:pt x="6209165" y="355291"/>
                  </a:lnTo>
                  <a:lnTo>
                    <a:pt x="6297868" y="360367"/>
                  </a:lnTo>
                  <a:lnTo>
                    <a:pt x="6386570" y="365443"/>
                  </a:lnTo>
                  <a:lnTo>
                    <a:pt x="6475272" y="370518"/>
                  </a:lnTo>
                  <a:lnTo>
                    <a:pt x="6563975" y="375594"/>
                  </a:lnTo>
                  <a:lnTo>
                    <a:pt x="6652677" y="380669"/>
                  </a:lnTo>
                  <a:lnTo>
                    <a:pt x="6741379" y="385745"/>
                  </a:lnTo>
                  <a:lnTo>
                    <a:pt x="6830082" y="390820"/>
                  </a:lnTo>
                  <a:lnTo>
                    <a:pt x="6918784" y="395896"/>
                  </a:lnTo>
                  <a:lnTo>
                    <a:pt x="7007487" y="400972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303695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16858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06454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960512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69914" y="5927174"/>
              <a:ext cx="1863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509"/>
              <a:ext cx="195708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 vs avg_opponent_time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-0.12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973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8715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07699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26683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922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8207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17191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57251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76235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643347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86395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52170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57251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57251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738267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33187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57251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57251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81315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57251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71154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585058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71154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28106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28106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10459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891475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19283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33187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395219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176235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176235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71154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023026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957251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05379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176235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57251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85058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72491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05379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242010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47090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00299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957251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709122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33187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52170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72491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86395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7411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33187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76235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86395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33187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7249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57251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81315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57251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76235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5725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366074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52170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52170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804042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519283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19283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38267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804042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43347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57251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67411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14203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86395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38267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52170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176235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00299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86395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519283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10459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738267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738267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110459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43347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300299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62331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709122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709122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300299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24363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147090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205379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10459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33187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19283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234523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10459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10459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86395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738267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643347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234523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43347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862331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176235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95219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986395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57251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67249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57251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329443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43347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43347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519283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672491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33187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366074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24363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76235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76235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6233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19283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928106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4842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76235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43347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38267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395219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90138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76235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519283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42436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986395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76235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14203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14203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643347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957251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62331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24363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81315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366074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33187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585058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24363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90138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643347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957251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54842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43347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957251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986395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00299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19283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424363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738267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61420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33187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329443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300299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614203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76235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490138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738267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081315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52170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3181022"/>
              <a:ext cx="7007487" cy="563334"/>
            </a:xfrm>
            <a:custGeom>
              <a:avLst/>
              <a:pathLst>
                <a:path w="7007487" h="563334">
                  <a:moveTo>
                    <a:pt x="0" y="0"/>
                  </a:moveTo>
                  <a:lnTo>
                    <a:pt x="88702" y="6062"/>
                  </a:lnTo>
                  <a:lnTo>
                    <a:pt x="177404" y="12099"/>
                  </a:lnTo>
                  <a:lnTo>
                    <a:pt x="266107" y="18109"/>
                  </a:lnTo>
                  <a:lnTo>
                    <a:pt x="354809" y="24091"/>
                  </a:lnTo>
                  <a:lnTo>
                    <a:pt x="443511" y="30043"/>
                  </a:lnTo>
                  <a:lnTo>
                    <a:pt x="532214" y="35962"/>
                  </a:lnTo>
                  <a:lnTo>
                    <a:pt x="620916" y="41845"/>
                  </a:lnTo>
                  <a:lnTo>
                    <a:pt x="709618" y="47691"/>
                  </a:lnTo>
                  <a:lnTo>
                    <a:pt x="798321" y="53496"/>
                  </a:lnTo>
                  <a:lnTo>
                    <a:pt x="887023" y="59257"/>
                  </a:lnTo>
                  <a:lnTo>
                    <a:pt x="975726" y="64971"/>
                  </a:lnTo>
                  <a:lnTo>
                    <a:pt x="1064428" y="70634"/>
                  </a:lnTo>
                  <a:lnTo>
                    <a:pt x="1153130" y="76242"/>
                  </a:lnTo>
                  <a:lnTo>
                    <a:pt x="1241833" y="81790"/>
                  </a:lnTo>
                  <a:lnTo>
                    <a:pt x="1330535" y="87272"/>
                  </a:lnTo>
                  <a:lnTo>
                    <a:pt x="1419237" y="92685"/>
                  </a:lnTo>
                  <a:lnTo>
                    <a:pt x="1507940" y="98021"/>
                  </a:lnTo>
                  <a:lnTo>
                    <a:pt x="1596642" y="103274"/>
                  </a:lnTo>
                  <a:lnTo>
                    <a:pt x="1685344" y="108436"/>
                  </a:lnTo>
                  <a:lnTo>
                    <a:pt x="1774047" y="113500"/>
                  </a:lnTo>
                  <a:lnTo>
                    <a:pt x="1862749" y="118457"/>
                  </a:lnTo>
                  <a:lnTo>
                    <a:pt x="1951452" y="123297"/>
                  </a:lnTo>
                  <a:lnTo>
                    <a:pt x="2040154" y="128009"/>
                  </a:lnTo>
                  <a:lnTo>
                    <a:pt x="2128856" y="132582"/>
                  </a:lnTo>
                  <a:lnTo>
                    <a:pt x="2217559" y="137005"/>
                  </a:lnTo>
                  <a:lnTo>
                    <a:pt x="2306261" y="141263"/>
                  </a:lnTo>
                  <a:lnTo>
                    <a:pt x="2394963" y="145343"/>
                  </a:lnTo>
                  <a:lnTo>
                    <a:pt x="2483666" y="149230"/>
                  </a:lnTo>
                  <a:lnTo>
                    <a:pt x="2572368" y="152908"/>
                  </a:lnTo>
                  <a:lnTo>
                    <a:pt x="2661071" y="156362"/>
                  </a:lnTo>
                  <a:lnTo>
                    <a:pt x="2749773" y="159574"/>
                  </a:lnTo>
                  <a:lnTo>
                    <a:pt x="2838475" y="162530"/>
                  </a:lnTo>
                  <a:lnTo>
                    <a:pt x="2927178" y="165213"/>
                  </a:lnTo>
                  <a:lnTo>
                    <a:pt x="3015880" y="167609"/>
                  </a:lnTo>
                  <a:lnTo>
                    <a:pt x="3104582" y="169704"/>
                  </a:lnTo>
                  <a:lnTo>
                    <a:pt x="3193285" y="171487"/>
                  </a:lnTo>
                  <a:lnTo>
                    <a:pt x="3281987" y="172949"/>
                  </a:lnTo>
                  <a:lnTo>
                    <a:pt x="3370689" y="174083"/>
                  </a:lnTo>
                  <a:lnTo>
                    <a:pt x="3459392" y="174888"/>
                  </a:lnTo>
                  <a:lnTo>
                    <a:pt x="3548094" y="175362"/>
                  </a:lnTo>
                  <a:lnTo>
                    <a:pt x="3636797" y="175510"/>
                  </a:lnTo>
                  <a:lnTo>
                    <a:pt x="3725499" y="175336"/>
                  </a:lnTo>
                  <a:lnTo>
                    <a:pt x="3814201" y="174851"/>
                  </a:lnTo>
                  <a:lnTo>
                    <a:pt x="3902904" y="174066"/>
                  </a:lnTo>
                  <a:lnTo>
                    <a:pt x="3991606" y="172994"/>
                  </a:lnTo>
                  <a:lnTo>
                    <a:pt x="4080308" y="171650"/>
                  </a:lnTo>
                  <a:lnTo>
                    <a:pt x="4169011" y="170049"/>
                  </a:lnTo>
                  <a:lnTo>
                    <a:pt x="4257713" y="168208"/>
                  </a:lnTo>
                  <a:lnTo>
                    <a:pt x="4346416" y="166143"/>
                  </a:lnTo>
                  <a:lnTo>
                    <a:pt x="4435118" y="163870"/>
                  </a:lnTo>
                  <a:lnTo>
                    <a:pt x="4523820" y="161405"/>
                  </a:lnTo>
                  <a:lnTo>
                    <a:pt x="4612523" y="158762"/>
                  </a:lnTo>
                  <a:lnTo>
                    <a:pt x="4701225" y="155954"/>
                  </a:lnTo>
                  <a:lnTo>
                    <a:pt x="4789927" y="152997"/>
                  </a:lnTo>
                  <a:lnTo>
                    <a:pt x="4878630" y="149901"/>
                  </a:lnTo>
                  <a:lnTo>
                    <a:pt x="4967332" y="146678"/>
                  </a:lnTo>
                  <a:lnTo>
                    <a:pt x="5056034" y="143338"/>
                  </a:lnTo>
                  <a:lnTo>
                    <a:pt x="5144737" y="139892"/>
                  </a:lnTo>
                  <a:lnTo>
                    <a:pt x="5233439" y="136347"/>
                  </a:lnTo>
                  <a:lnTo>
                    <a:pt x="5322142" y="132712"/>
                  </a:lnTo>
                  <a:lnTo>
                    <a:pt x="5410844" y="128994"/>
                  </a:lnTo>
                  <a:lnTo>
                    <a:pt x="5499546" y="125200"/>
                  </a:lnTo>
                  <a:lnTo>
                    <a:pt x="5588249" y="121336"/>
                  </a:lnTo>
                  <a:lnTo>
                    <a:pt x="5676951" y="117407"/>
                  </a:lnTo>
                  <a:lnTo>
                    <a:pt x="5765653" y="113419"/>
                  </a:lnTo>
                  <a:lnTo>
                    <a:pt x="5854356" y="109375"/>
                  </a:lnTo>
                  <a:lnTo>
                    <a:pt x="5943058" y="105281"/>
                  </a:lnTo>
                  <a:lnTo>
                    <a:pt x="6031760" y="101139"/>
                  </a:lnTo>
                  <a:lnTo>
                    <a:pt x="6120463" y="96954"/>
                  </a:lnTo>
                  <a:lnTo>
                    <a:pt x="6209165" y="92728"/>
                  </a:lnTo>
                  <a:lnTo>
                    <a:pt x="6297868" y="88464"/>
                  </a:lnTo>
                  <a:lnTo>
                    <a:pt x="6386570" y="84165"/>
                  </a:lnTo>
                  <a:lnTo>
                    <a:pt x="6475272" y="79834"/>
                  </a:lnTo>
                  <a:lnTo>
                    <a:pt x="6563975" y="75472"/>
                  </a:lnTo>
                  <a:lnTo>
                    <a:pt x="6652677" y="71082"/>
                  </a:lnTo>
                  <a:lnTo>
                    <a:pt x="6741379" y="66665"/>
                  </a:lnTo>
                  <a:lnTo>
                    <a:pt x="6830082" y="62223"/>
                  </a:lnTo>
                  <a:lnTo>
                    <a:pt x="6918784" y="57758"/>
                  </a:lnTo>
                  <a:lnTo>
                    <a:pt x="7007487" y="53271"/>
                  </a:lnTo>
                  <a:lnTo>
                    <a:pt x="7007487" y="563334"/>
                  </a:lnTo>
                  <a:lnTo>
                    <a:pt x="6918784" y="557225"/>
                  </a:lnTo>
                  <a:lnTo>
                    <a:pt x="6830082" y="551139"/>
                  </a:lnTo>
                  <a:lnTo>
                    <a:pt x="6741379" y="545076"/>
                  </a:lnTo>
                  <a:lnTo>
                    <a:pt x="6652677" y="539038"/>
                  </a:lnTo>
                  <a:lnTo>
                    <a:pt x="6563975" y="533026"/>
                  </a:lnTo>
                  <a:lnTo>
                    <a:pt x="6475272" y="527043"/>
                  </a:lnTo>
                  <a:lnTo>
                    <a:pt x="6386570" y="521090"/>
                  </a:lnTo>
                  <a:lnTo>
                    <a:pt x="6297868" y="515170"/>
                  </a:lnTo>
                  <a:lnTo>
                    <a:pt x="6209165" y="509285"/>
                  </a:lnTo>
                  <a:lnTo>
                    <a:pt x="6120463" y="503438"/>
                  </a:lnTo>
                  <a:lnTo>
                    <a:pt x="6031760" y="497632"/>
                  </a:lnTo>
                  <a:lnTo>
                    <a:pt x="5943058" y="491869"/>
                  </a:lnTo>
                  <a:lnTo>
                    <a:pt x="5854356" y="486153"/>
                  </a:lnTo>
                  <a:lnTo>
                    <a:pt x="5765653" y="480488"/>
                  </a:lnTo>
                  <a:lnTo>
                    <a:pt x="5676951" y="474878"/>
                  </a:lnTo>
                  <a:lnTo>
                    <a:pt x="5588249" y="469328"/>
                  </a:lnTo>
                  <a:lnTo>
                    <a:pt x="5499546" y="463843"/>
                  </a:lnTo>
                  <a:lnTo>
                    <a:pt x="5410844" y="458428"/>
                  </a:lnTo>
                  <a:lnTo>
                    <a:pt x="5322142" y="453089"/>
                  </a:lnTo>
                  <a:lnTo>
                    <a:pt x="5233439" y="447833"/>
                  </a:lnTo>
                  <a:lnTo>
                    <a:pt x="5144737" y="442667"/>
                  </a:lnTo>
                  <a:lnTo>
                    <a:pt x="5056034" y="437599"/>
                  </a:lnTo>
                  <a:lnTo>
                    <a:pt x="4967332" y="432639"/>
                  </a:lnTo>
                  <a:lnTo>
                    <a:pt x="4878630" y="427794"/>
                  </a:lnTo>
                  <a:lnTo>
                    <a:pt x="4789927" y="423077"/>
                  </a:lnTo>
                  <a:lnTo>
                    <a:pt x="4701225" y="418498"/>
                  </a:lnTo>
                  <a:lnTo>
                    <a:pt x="4612523" y="414070"/>
                  </a:lnTo>
                  <a:lnTo>
                    <a:pt x="4523820" y="409805"/>
                  </a:lnTo>
                  <a:lnTo>
                    <a:pt x="4435118" y="405719"/>
                  </a:lnTo>
                  <a:lnTo>
                    <a:pt x="4346416" y="401824"/>
                  </a:lnTo>
                  <a:lnTo>
                    <a:pt x="4257713" y="398138"/>
                  </a:lnTo>
                  <a:lnTo>
                    <a:pt x="4169011" y="394676"/>
                  </a:lnTo>
                  <a:lnTo>
                    <a:pt x="4080308" y="391454"/>
                  </a:lnTo>
                  <a:lnTo>
                    <a:pt x="3991606" y="388489"/>
                  </a:lnTo>
                  <a:lnTo>
                    <a:pt x="3902904" y="385796"/>
                  </a:lnTo>
                  <a:lnTo>
                    <a:pt x="3814201" y="383390"/>
                  </a:lnTo>
                  <a:lnTo>
                    <a:pt x="3725499" y="381283"/>
                  </a:lnTo>
                  <a:lnTo>
                    <a:pt x="3636797" y="379489"/>
                  </a:lnTo>
                  <a:lnTo>
                    <a:pt x="3548094" y="378015"/>
                  </a:lnTo>
                  <a:lnTo>
                    <a:pt x="3459392" y="376868"/>
                  </a:lnTo>
                  <a:lnTo>
                    <a:pt x="3370689" y="376051"/>
                  </a:lnTo>
                  <a:lnTo>
                    <a:pt x="3281987" y="375565"/>
                  </a:lnTo>
                  <a:lnTo>
                    <a:pt x="3193285" y="375406"/>
                  </a:lnTo>
                  <a:lnTo>
                    <a:pt x="3104582" y="375567"/>
                  </a:lnTo>
                  <a:lnTo>
                    <a:pt x="3015880" y="376041"/>
                  </a:lnTo>
                  <a:lnTo>
                    <a:pt x="2927178" y="376816"/>
                  </a:lnTo>
                  <a:lnTo>
                    <a:pt x="2838475" y="377877"/>
                  </a:lnTo>
                  <a:lnTo>
                    <a:pt x="2749773" y="379212"/>
                  </a:lnTo>
                  <a:lnTo>
                    <a:pt x="2661071" y="380803"/>
                  </a:lnTo>
                  <a:lnTo>
                    <a:pt x="2572368" y="382635"/>
                  </a:lnTo>
                  <a:lnTo>
                    <a:pt x="2483666" y="384692"/>
                  </a:lnTo>
                  <a:lnTo>
                    <a:pt x="2394963" y="386958"/>
                  </a:lnTo>
                  <a:lnTo>
                    <a:pt x="2306261" y="389417"/>
                  </a:lnTo>
                  <a:lnTo>
                    <a:pt x="2217559" y="392054"/>
                  </a:lnTo>
                  <a:lnTo>
                    <a:pt x="2128856" y="394855"/>
                  </a:lnTo>
                  <a:lnTo>
                    <a:pt x="2040154" y="397808"/>
                  </a:lnTo>
                  <a:lnTo>
                    <a:pt x="1951452" y="400899"/>
                  </a:lnTo>
                  <a:lnTo>
                    <a:pt x="1862749" y="404117"/>
                  </a:lnTo>
                  <a:lnTo>
                    <a:pt x="1774047" y="407453"/>
                  </a:lnTo>
                  <a:lnTo>
                    <a:pt x="1685344" y="410895"/>
                  </a:lnTo>
                  <a:lnTo>
                    <a:pt x="1596642" y="414437"/>
                  </a:lnTo>
                  <a:lnTo>
                    <a:pt x="1507940" y="418068"/>
                  </a:lnTo>
                  <a:lnTo>
                    <a:pt x="1419237" y="421783"/>
                  </a:lnTo>
                  <a:lnTo>
                    <a:pt x="1330535" y="425574"/>
                  </a:lnTo>
                  <a:lnTo>
                    <a:pt x="1241833" y="429436"/>
                  </a:lnTo>
                  <a:lnTo>
                    <a:pt x="1153130" y="433363"/>
                  </a:lnTo>
                  <a:lnTo>
                    <a:pt x="1064428" y="437349"/>
                  </a:lnTo>
                  <a:lnTo>
                    <a:pt x="975726" y="441391"/>
                  </a:lnTo>
                  <a:lnTo>
                    <a:pt x="887023" y="445483"/>
                  </a:lnTo>
                  <a:lnTo>
                    <a:pt x="798321" y="449623"/>
                  </a:lnTo>
                  <a:lnTo>
                    <a:pt x="709618" y="453807"/>
                  </a:lnTo>
                  <a:lnTo>
                    <a:pt x="620916" y="458032"/>
                  </a:lnTo>
                  <a:lnTo>
                    <a:pt x="532214" y="462294"/>
                  </a:lnTo>
                  <a:lnTo>
                    <a:pt x="443511" y="466592"/>
                  </a:lnTo>
                  <a:lnTo>
                    <a:pt x="354809" y="470922"/>
                  </a:lnTo>
                  <a:lnTo>
                    <a:pt x="266107" y="475283"/>
                  </a:lnTo>
                  <a:lnTo>
                    <a:pt x="177404" y="479672"/>
                  </a:lnTo>
                  <a:lnTo>
                    <a:pt x="88702" y="484088"/>
                  </a:lnTo>
                  <a:lnTo>
                    <a:pt x="0" y="48852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181022"/>
              <a:ext cx="7007487" cy="175510"/>
            </a:xfrm>
            <a:custGeom>
              <a:avLst/>
              <a:pathLst>
                <a:path w="7007487" h="175510">
                  <a:moveTo>
                    <a:pt x="0" y="0"/>
                  </a:moveTo>
                  <a:lnTo>
                    <a:pt x="88702" y="6062"/>
                  </a:lnTo>
                  <a:lnTo>
                    <a:pt x="177404" y="12099"/>
                  </a:lnTo>
                  <a:lnTo>
                    <a:pt x="266107" y="18109"/>
                  </a:lnTo>
                  <a:lnTo>
                    <a:pt x="354809" y="24091"/>
                  </a:lnTo>
                  <a:lnTo>
                    <a:pt x="443511" y="30043"/>
                  </a:lnTo>
                  <a:lnTo>
                    <a:pt x="532214" y="35962"/>
                  </a:lnTo>
                  <a:lnTo>
                    <a:pt x="620916" y="41845"/>
                  </a:lnTo>
                  <a:lnTo>
                    <a:pt x="709618" y="47691"/>
                  </a:lnTo>
                  <a:lnTo>
                    <a:pt x="798321" y="53496"/>
                  </a:lnTo>
                  <a:lnTo>
                    <a:pt x="887023" y="59257"/>
                  </a:lnTo>
                  <a:lnTo>
                    <a:pt x="975726" y="64971"/>
                  </a:lnTo>
                  <a:lnTo>
                    <a:pt x="1064428" y="70634"/>
                  </a:lnTo>
                  <a:lnTo>
                    <a:pt x="1153130" y="76242"/>
                  </a:lnTo>
                  <a:lnTo>
                    <a:pt x="1241833" y="81790"/>
                  </a:lnTo>
                  <a:lnTo>
                    <a:pt x="1330535" y="87272"/>
                  </a:lnTo>
                  <a:lnTo>
                    <a:pt x="1419237" y="92685"/>
                  </a:lnTo>
                  <a:lnTo>
                    <a:pt x="1507940" y="98021"/>
                  </a:lnTo>
                  <a:lnTo>
                    <a:pt x="1596642" y="103274"/>
                  </a:lnTo>
                  <a:lnTo>
                    <a:pt x="1685344" y="108436"/>
                  </a:lnTo>
                  <a:lnTo>
                    <a:pt x="1774047" y="113500"/>
                  </a:lnTo>
                  <a:lnTo>
                    <a:pt x="1862749" y="118457"/>
                  </a:lnTo>
                  <a:lnTo>
                    <a:pt x="1951452" y="123297"/>
                  </a:lnTo>
                  <a:lnTo>
                    <a:pt x="2040154" y="128009"/>
                  </a:lnTo>
                  <a:lnTo>
                    <a:pt x="2128856" y="132582"/>
                  </a:lnTo>
                  <a:lnTo>
                    <a:pt x="2217559" y="137005"/>
                  </a:lnTo>
                  <a:lnTo>
                    <a:pt x="2306261" y="141263"/>
                  </a:lnTo>
                  <a:lnTo>
                    <a:pt x="2394963" y="145343"/>
                  </a:lnTo>
                  <a:lnTo>
                    <a:pt x="2483666" y="149230"/>
                  </a:lnTo>
                  <a:lnTo>
                    <a:pt x="2572368" y="152908"/>
                  </a:lnTo>
                  <a:lnTo>
                    <a:pt x="2661071" y="156362"/>
                  </a:lnTo>
                  <a:lnTo>
                    <a:pt x="2749773" y="159574"/>
                  </a:lnTo>
                  <a:lnTo>
                    <a:pt x="2838475" y="162530"/>
                  </a:lnTo>
                  <a:lnTo>
                    <a:pt x="2927178" y="165213"/>
                  </a:lnTo>
                  <a:lnTo>
                    <a:pt x="3015880" y="167609"/>
                  </a:lnTo>
                  <a:lnTo>
                    <a:pt x="3104582" y="169704"/>
                  </a:lnTo>
                  <a:lnTo>
                    <a:pt x="3193285" y="171487"/>
                  </a:lnTo>
                  <a:lnTo>
                    <a:pt x="3281987" y="172949"/>
                  </a:lnTo>
                  <a:lnTo>
                    <a:pt x="3370689" y="174083"/>
                  </a:lnTo>
                  <a:lnTo>
                    <a:pt x="3459392" y="174888"/>
                  </a:lnTo>
                  <a:lnTo>
                    <a:pt x="3548094" y="175362"/>
                  </a:lnTo>
                  <a:lnTo>
                    <a:pt x="3636797" y="175510"/>
                  </a:lnTo>
                  <a:lnTo>
                    <a:pt x="3725499" y="175336"/>
                  </a:lnTo>
                  <a:lnTo>
                    <a:pt x="3814201" y="174851"/>
                  </a:lnTo>
                  <a:lnTo>
                    <a:pt x="3902904" y="174066"/>
                  </a:lnTo>
                  <a:lnTo>
                    <a:pt x="3991606" y="172994"/>
                  </a:lnTo>
                  <a:lnTo>
                    <a:pt x="4080308" y="171650"/>
                  </a:lnTo>
                  <a:lnTo>
                    <a:pt x="4169011" y="170049"/>
                  </a:lnTo>
                  <a:lnTo>
                    <a:pt x="4257713" y="168208"/>
                  </a:lnTo>
                  <a:lnTo>
                    <a:pt x="4346416" y="166143"/>
                  </a:lnTo>
                  <a:lnTo>
                    <a:pt x="4435118" y="163870"/>
                  </a:lnTo>
                  <a:lnTo>
                    <a:pt x="4523820" y="161405"/>
                  </a:lnTo>
                  <a:lnTo>
                    <a:pt x="4612523" y="158762"/>
                  </a:lnTo>
                  <a:lnTo>
                    <a:pt x="4701225" y="155954"/>
                  </a:lnTo>
                  <a:lnTo>
                    <a:pt x="4789927" y="152997"/>
                  </a:lnTo>
                  <a:lnTo>
                    <a:pt x="4878630" y="149901"/>
                  </a:lnTo>
                  <a:lnTo>
                    <a:pt x="4967332" y="146678"/>
                  </a:lnTo>
                  <a:lnTo>
                    <a:pt x="5056034" y="143338"/>
                  </a:lnTo>
                  <a:lnTo>
                    <a:pt x="5144737" y="139892"/>
                  </a:lnTo>
                  <a:lnTo>
                    <a:pt x="5233439" y="136347"/>
                  </a:lnTo>
                  <a:lnTo>
                    <a:pt x="5322142" y="132712"/>
                  </a:lnTo>
                  <a:lnTo>
                    <a:pt x="5410844" y="128994"/>
                  </a:lnTo>
                  <a:lnTo>
                    <a:pt x="5499546" y="125200"/>
                  </a:lnTo>
                  <a:lnTo>
                    <a:pt x="5588249" y="121336"/>
                  </a:lnTo>
                  <a:lnTo>
                    <a:pt x="5676951" y="117407"/>
                  </a:lnTo>
                  <a:lnTo>
                    <a:pt x="5765653" y="113419"/>
                  </a:lnTo>
                  <a:lnTo>
                    <a:pt x="5854356" y="109375"/>
                  </a:lnTo>
                  <a:lnTo>
                    <a:pt x="5943058" y="105281"/>
                  </a:lnTo>
                  <a:lnTo>
                    <a:pt x="6031760" y="101139"/>
                  </a:lnTo>
                  <a:lnTo>
                    <a:pt x="6120463" y="96954"/>
                  </a:lnTo>
                  <a:lnTo>
                    <a:pt x="6209165" y="92728"/>
                  </a:lnTo>
                  <a:lnTo>
                    <a:pt x="6297868" y="88464"/>
                  </a:lnTo>
                  <a:lnTo>
                    <a:pt x="6386570" y="84165"/>
                  </a:lnTo>
                  <a:lnTo>
                    <a:pt x="6475272" y="79834"/>
                  </a:lnTo>
                  <a:lnTo>
                    <a:pt x="6563975" y="75472"/>
                  </a:lnTo>
                  <a:lnTo>
                    <a:pt x="6652677" y="71082"/>
                  </a:lnTo>
                  <a:lnTo>
                    <a:pt x="6741379" y="66665"/>
                  </a:lnTo>
                  <a:lnTo>
                    <a:pt x="6830082" y="62223"/>
                  </a:lnTo>
                  <a:lnTo>
                    <a:pt x="6918784" y="57758"/>
                  </a:lnTo>
                  <a:lnTo>
                    <a:pt x="7007487" y="532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556428"/>
              <a:ext cx="7007487" cy="187927"/>
            </a:xfrm>
            <a:custGeom>
              <a:avLst/>
              <a:pathLst>
                <a:path w="7007487" h="187927">
                  <a:moveTo>
                    <a:pt x="7007487" y="187927"/>
                  </a:moveTo>
                  <a:lnTo>
                    <a:pt x="6918784" y="181819"/>
                  </a:lnTo>
                  <a:lnTo>
                    <a:pt x="6830082" y="175733"/>
                  </a:lnTo>
                  <a:lnTo>
                    <a:pt x="6741379" y="169670"/>
                  </a:lnTo>
                  <a:lnTo>
                    <a:pt x="6652677" y="163632"/>
                  </a:lnTo>
                  <a:lnTo>
                    <a:pt x="6563975" y="157620"/>
                  </a:lnTo>
                  <a:lnTo>
                    <a:pt x="6475272" y="151637"/>
                  </a:lnTo>
                  <a:lnTo>
                    <a:pt x="6386570" y="145684"/>
                  </a:lnTo>
                  <a:lnTo>
                    <a:pt x="6297868" y="139764"/>
                  </a:lnTo>
                  <a:lnTo>
                    <a:pt x="6209165" y="133879"/>
                  </a:lnTo>
                  <a:lnTo>
                    <a:pt x="6120463" y="128032"/>
                  </a:lnTo>
                  <a:lnTo>
                    <a:pt x="6031760" y="122226"/>
                  </a:lnTo>
                  <a:lnTo>
                    <a:pt x="5943058" y="116463"/>
                  </a:lnTo>
                  <a:lnTo>
                    <a:pt x="5854356" y="110747"/>
                  </a:lnTo>
                  <a:lnTo>
                    <a:pt x="5765653" y="105082"/>
                  </a:lnTo>
                  <a:lnTo>
                    <a:pt x="5676951" y="99472"/>
                  </a:lnTo>
                  <a:lnTo>
                    <a:pt x="5588249" y="93922"/>
                  </a:lnTo>
                  <a:lnTo>
                    <a:pt x="5499546" y="88437"/>
                  </a:lnTo>
                  <a:lnTo>
                    <a:pt x="5410844" y="83022"/>
                  </a:lnTo>
                  <a:lnTo>
                    <a:pt x="5322142" y="77683"/>
                  </a:lnTo>
                  <a:lnTo>
                    <a:pt x="5233439" y="72427"/>
                  </a:lnTo>
                  <a:lnTo>
                    <a:pt x="5144737" y="67261"/>
                  </a:lnTo>
                  <a:lnTo>
                    <a:pt x="5056034" y="62193"/>
                  </a:lnTo>
                  <a:lnTo>
                    <a:pt x="4967332" y="57232"/>
                  </a:lnTo>
                  <a:lnTo>
                    <a:pt x="4878630" y="52388"/>
                  </a:lnTo>
                  <a:lnTo>
                    <a:pt x="4789927" y="47671"/>
                  </a:lnTo>
                  <a:lnTo>
                    <a:pt x="4701225" y="43092"/>
                  </a:lnTo>
                  <a:lnTo>
                    <a:pt x="4612523" y="38664"/>
                  </a:lnTo>
                  <a:lnTo>
                    <a:pt x="4523820" y="34399"/>
                  </a:lnTo>
                  <a:lnTo>
                    <a:pt x="4435118" y="30312"/>
                  </a:lnTo>
                  <a:lnTo>
                    <a:pt x="4346416" y="26418"/>
                  </a:lnTo>
                  <a:lnTo>
                    <a:pt x="4257713" y="22732"/>
                  </a:lnTo>
                  <a:lnTo>
                    <a:pt x="4169011" y="19270"/>
                  </a:lnTo>
                  <a:lnTo>
                    <a:pt x="4080308" y="16048"/>
                  </a:lnTo>
                  <a:lnTo>
                    <a:pt x="3991606" y="13083"/>
                  </a:lnTo>
                  <a:lnTo>
                    <a:pt x="3902904" y="10390"/>
                  </a:lnTo>
                  <a:lnTo>
                    <a:pt x="3814201" y="7983"/>
                  </a:lnTo>
                  <a:lnTo>
                    <a:pt x="3725499" y="5877"/>
                  </a:lnTo>
                  <a:lnTo>
                    <a:pt x="3636797" y="4083"/>
                  </a:lnTo>
                  <a:lnTo>
                    <a:pt x="3548094" y="2609"/>
                  </a:lnTo>
                  <a:lnTo>
                    <a:pt x="3459392" y="1462"/>
                  </a:lnTo>
                  <a:lnTo>
                    <a:pt x="3370689" y="645"/>
                  </a:lnTo>
                  <a:lnTo>
                    <a:pt x="3281987" y="159"/>
                  </a:lnTo>
                  <a:lnTo>
                    <a:pt x="3193285" y="0"/>
                  </a:lnTo>
                  <a:lnTo>
                    <a:pt x="3104582" y="161"/>
                  </a:lnTo>
                  <a:lnTo>
                    <a:pt x="3015880" y="635"/>
                  </a:lnTo>
                  <a:lnTo>
                    <a:pt x="2927178" y="1409"/>
                  </a:lnTo>
                  <a:lnTo>
                    <a:pt x="2838475" y="2471"/>
                  </a:lnTo>
                  <a:lnTo>
                    <a:pt x="2749773" y="3806"/>
                  </a:lnTo>
                  <a:lnTo>
                    <a:pt x="2661071" y="5397"/>
                  </a:lnTo>
                  <a:lnTo>
                    <a:pt x="2572368" y="7229"/>
                  </a:lnTo>
                  <a:lnTo>
                    <a:pt x="2483666" y="9286"/>
                  </a:lnTo>
                  <a:lnTo>
                    <a:pt x="2394963" y="11552"/>
                  </a:lnTo>
                  <a:lnTo>
                    <a:pt x="2306261" y="14011"/>
                  </a:lnTo>
                  <a:lnTo>
                    <a:pt x="2217559" y="16648"/>
                  </a:lnTo>
                  <a:lnTo>
                    <a:pt x="2128856" y="19449"/>
                  </a:lnTo>
                  <a:lnTo>
                    <a:pt x="2040154" y="22401"/>
                  </a:lnTo>
                  <a:lnTo>
                    <a:pt x="1951452" y="25493"/>
                  </a:lnTo>
                  <a:lnTo>
                    <a:pt x="1862749" y="28711"/>
                  </a:lnTo>
                  <a:lnTo>
                    <a:pt x="1774047" y="32047"/>
                  </a:lnTo>
                  <a:lnTo>
                    <a:pt x="1685344" y="35489"/>
                  </a:lnTo>
                  <a:lnTo>
                    <a:pt x="1596642" y="39030"/>
                  </a:lnTo>
                  <a:lnTo>
                    <a:pt x="1507940" y="42662"/>
                  </a:lnTo>
                  <a:lnTo>
                    <a:pt x="1419237" y="46377"/>
                  </a:lnTo>
                  <a:lnTo>
                    <a:pt x="1330535" y="50168"/>
                  </a:lnTo>
                  <a:lnTo>
                    <a:pt x="1241833" y="54030"/>
                  </a:lnTo>
                  <a:lnTo>
                    <a:pt x="1153130" y="57956"/>
                  </a:lnTo>
                  <a:lnTo>
                    <a:pt x="1064428" y="61943"/>
                  </a:lnTo>
                  <a:lnTo>
                    <a:pt x="975726" y="65985"/>
                  </a:lnTo>
                  <a:lnTo>
                    <a:pt x="887023" y="70077"/>
                  </a:lnTo>
                  <a:lnTo>
                    <a:pt x="798321" y="74217"/>
                  </a:lnTo>
                  <a:lnTo>
                    <a:pt x="709618" y="78401"/>
                  </a:lnTo>
                  <a:lnTo>
                    <a:pt x="620916" y="82626"/>
                  </a:lnTo>
                  <a:lnTo>
                    <a:pt x="532214" y="86888"/>
                  </a:lnTo>
                  <a:lnTo>
                    <a:pt x="443511" y="91186"/>
                  </a:lnTo>
                  <a:lnTo>
                    <a:pt x="354809" y="95516"/>
                  </a:lnTo>
                  <a:lnTo>
                    <a:pt x="266107" y="99877"/>
                  </a:lnTo>
                  <a:lnTo>
                    <a:pt x="177404" y="104266"/>
                  </a:lnTo>
                  <a:lnTo>
                    <a:pt x="88702" y="108682"/>
                  </a:lnTo>
                  <a:lnTo>
                    <a:pt x="0" y="1131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25286"/>
              <a:ext cx="7007487" cy="64037"/>
            </a:xfrm>
            <a:custGeom>
              <a:avLst/>
              <a:pathLst>
                <a:path w="7007487" h="64037">
                  <a:moveTo>
                    <a:pt x="0" y="0"/>
                  </a:moveTo>
                  <a:lnTo>
                    <a:pt x="88702" y="810"/>
                  </a:lnTo>
                  <a:lnTo>
                    <a:pt x="177404" y="1621"/>
                  </a:lnTo>
                  <a:lnTo>
                    <a:pt x="266107" y="2431"/>
                  </a:lnTo>
                  <a:lnTo>
                    <a:pt x="354809" y="3242"/>
                  </a:lnTo>
                  <a:lnTo>
                    <a:pt x="443511" y="4053"/>
                  </a:lnTo>
                  <a:lnTo>
                    <a:pt x="532214" y="4863"/>
                  </a:lnTo>
                  <a:lnTo>
                    <a:pt x="620916" y="5674"/>
                  </a:lnTo>
                  <a:lnTo>
                    <a:pt x="709618" y="6484"/>
                  </a:lnTo>
                  <a:lnTo>
                    <a:pt x="798321" y="7295"/>
                  </a:lnTo>
                  <a:lnTo>
                    <a:pt x="887023" y="8106"/>
                  </a:lnTo>
                  <a:lnTo>
                    <a:pt x="975726" y="8916"/>
                  </a:lnTo>
                  <a:lnTo>
                    <a:pt x="1064428" y="9727"/>
                  </a:lnTo>
                  <a:lnTo>
                    <a:pt x="1153130" y="10537"/>
                  </a:lnTo>
                  <a:lnTo>
                    <a:pt x="1241833" y="11348"/>
                  </a:lnTo>
                  <a:lnTo>
                    <a:pt x="1330535" y="12159"/>
                  </a:lnTo>
                  <a:lnTo>
                    <a:pt x="1419237" y="12969"/>
                  </a:lnTo>
                  <a:lnTo>
                    <a:pt x="1507940" y="13780"/>
                  </a:lnTo>
                  <a:lnTo>
                    <a:pt x="1596642" y="14590"/>
                  </a:lnTo>
                  <a:lnTo>
                    <a:pt x="1685344" y="15401"/>
                  </a:lnTo>
                  <a:lnTo>
                    <a:pt x="1774047" y="16212"/>
                  </a:lnTo>
                  <a:lnTo>
                    <a:pt x="1862749" y="17022"/>
                  </a:lnTo>
                  <a:lnTo>
                    <a:pt x="1951452" y="17833"/>
                  </a:lnTo>
                  <a:lnTo>
                    <a:pt x="2040154" y="18643"/>
                  </a:lnTo>
                  <a:lnTo>
                    <a:pt x="2128856" y="19454"/>
                  </a:lnTo>
                  <a:lnTo>
                    <a:pt x="2217559" y="20265"/>
                  </a:lnTo>
                  <a:lnTo>
                    <a:pt x="2306261" y="21075"/>
                  </a:lnTo>
                  <a:lnTo>
                    <a:pt x="2394963" y="21886"/>
                  </a:lnTo>
                  <a:lnTo>
                    <a:pt x="2483666" y="22696"/>
                  </a:lnTo>
                  <a:lnTo>
                    <a:pt x="2572368" y="23507"/>
                  </a:lnTo>
                  <a:lnTo>
                    <a:pt x="2661071" y="24318"/>
                  </a:lnTo>
                  <a:lnTo>
                    <a:pt x="2749773" y="25128"/>
                  </a:lnTo>
                  <a:lnTo>
                    <a:pt x="2838475" y="25939"/>
                  </a:lnTo>
                  <a:lnTo>
                    <a:pt x="2927178" y="26749"/>
                  </a:lnTo>
                  <a:lnTo>
                    <a:pt x="3015880" y="27560"/>
                  </a:lnTo>
                  <a:lnTo>
                    <a:pt x="3104582" y="28371"/>
                  </a:lnTo>
                  <a:lnTo>
                    <a:pt x="3193285" y="29181"/>
                  </a:lnTo>
                  <a:lnTo>
                    <a:pt x="3281987" y="29992"/>
                  </a:lnTo>
                  <a:lnTo>
                    <a:pt x="3370689" y="30802"/>
                  </a:lnTo>
                  <a:lnTo>
                    <a:pt x="3459392" y="31613"/>
                  </a:lnTo>
                  <a:lnTo>
                    <a:pt x="3548094" y="32424"/>
                  </a:lnTo>
                  <a:lnTo>
                    <a:pt x="3636797" y="33234"/>
                  </a:lnTo>
                  <a:lnTo>
                    <a:pt x="3725499" y="34045"/>
                  </a:lnTo>
                  <a:lnTo>
                    <a:pt x="3814201" y="34855"/>
                  </a:lnTo>
                  <a:lnTo>
                    <a:pt x="3902904" y="35666"/>
                  </a:lnTo>
                  <a:lnTo>
                    <a:pt x="3991606" y="36477"/>
                  </a:lnTo>
                  <a:lnTo>
                    <a:pt x="4080308" y="37287"/>
                  </a:lnTo>
                  <a:lnTo>
                    <a:pt x="4169011" y="38098"/>
                  </a:lnTo>
                  <a:lnTo>
                    <a:pt x="4257713" y="38908"/>
                  </a:lnTo>
                  <a:lnTo>
                    <a:pt x="4346416" y="39719"/>
                  </a:lnTo>
                  <a:lnTo>
                    <a:pt x="4435118" y="40530"/>
                  </a:lnTo>
                  <a:lnTo>
                    <a:pt x="4523820" y="41340"/>
                  </a:lnTo>
                  <a:lnTo>
                    <a:pt x="4612523" y="42151"/>
                  </a:lnTo>
                  <a:lnTo>
                    <a:pt x="4701225" y="42962"/>
                  </a:lnTo>
                  <a:lnTo>
                    <a:pt x="4789927" y="43772"/>
                  </a:lnTo>
                  <a:lnTo>
                    <a:pt x="4878630" y="44583"/>
                  </a:lnTo>
                  <a:lnTo>
                    <a:pt x="4967332" y="45393"/>
                  </a:lnTo>
                  <a:lnTo>
                    <a:pt x="5056034" y="46204"/>
                  </a:lnTo>
                  <a:lnTo>
                    <a:pt x="5144737" y="47015"/>
                  </a:lnTo>
                  <a:lnTo>
                    <a:pt x="5233439" y="47825"/>
                  </a:lnTo>
                  <a:lnTo>
                    <a:pt x="5322142" y="48636"/>
                  </a:lnTo>
                  <a:lnTo>
                    <a:pt x="5410844" y="49446"/>
                  </a:lnTo>
                  <a:lnTo>
                    <a:pt x="5499546" y="50257"/>
                  </a:lnTo>
                  <a:lnTo>
                    <a:pt x="5588249" y="51068"/>
                  </a:lnTo>
                  <a:lnTo>
                    <a:pt x="5676951" y="51878"/>
                  </a:lnTo>
                  <a:lnTo>
                    <a:pt x="5765653" y="52689"/>
                  </a:lnTo>
                  <a:lnTo>
                    <a:pt x="5854356" y="53499"/>
                  </a:lnTo>
                  <a:lnTo>
                    <a:pt x="5943058" y="54310"/>
                  </a:lnTo>
                  <a:lnTo>
                    <a:pt x="6031760" y="55121"/>
                  </a:lnTo>
                  <a:lnTo>
                    <a:pt x="6120463" y="55931"/>
                  </a:lnTo>
                  <a:lnTo>
                    <a:pt x="6209165" y="56742"/>
                  </a:lnTo>
                  <a:lnTo>
                    <a:pt x="6297868" y="57552"/>
                  </a:lnTo>
                  <a:lnTo>
                    <a:pt x="6386570" y="58363"/>
                  </a:lnTo>
                  <a:lnTo>
                    <a:pt x="6475272" y="59174"/>
                  </a:lnTo>
                  <a:lnTo>
                    <a:pt x="6563975" y="59984"/>
                  </a:lnTo>
                  <a:lnTo>
                    <a:pt x="6652677" y="60795"/>
                  </a:lnTo>
                  <a:lnTo>
                    <a:pt x="6741379" y="61605"/>
                  </a:lnTo>
                  <a:lnTo>
                    <a:pt x="6830082" y="62416"/>
                  </a:lnTo>
                  <a:lnTo>
                    <a:pt x="6918784" y="63227"/>
                  </a:lnTo>
                  <a:lnTo>
                    <a:pt x="7007487" y="64037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73008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919921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10976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724245" y="5927174"/>
              <a:ext cx="7769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634509"/>
              <a:ext cx="182668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 vs 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-0.02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691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2656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622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74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813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910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49815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63513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27228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32962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09006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57684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444781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62048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75651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25954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48541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90879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79506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13721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41691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71796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96868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88744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78136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53415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98238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38537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38792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94224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83010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45546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05501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81035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74377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207126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07477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94383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350484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242010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500372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69152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03112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9713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05852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1586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65648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42456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7126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57684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16460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24074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06521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8626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56664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32102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00022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650739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20729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20474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13975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735957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77021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44431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13115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793937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846820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48445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246151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54179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13370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95243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42966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26209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24584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37932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64788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65807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417225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24488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234842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274026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435543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966922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48445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597378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50165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90369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662048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71542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32453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53064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747585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07222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8646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45196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41341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37837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58034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96008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680525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41596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234523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04896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18340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574281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625253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34077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61634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07731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68292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52809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69917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38091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82660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939047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85750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019965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922959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63928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10471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338697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869757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7351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830573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553415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558034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37072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40067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745196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73676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3159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585590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740576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710471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01487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153924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23119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06776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13880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68547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71637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294734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1671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86419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888394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327388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715409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20919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03272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66158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689764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953064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60073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50070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52809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043061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62398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66317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11140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11841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565043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735957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075715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895084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93109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259349" y="3101632"/>
              <a:ext cx="7007487" cy="758398"/>
            </a:xfrm>
            <a:custGeom>
              <a:avLst/>
              <a:pathLst>
                <a:path w="7007487" h="758398">
                  <a:moveTo>
                    <a:pt x="0" y="0"/>
                  </a:moveTo>
                  <a:lnTo>
                    <a:pt x="88702" y="8683"/>
                  </a:lnTo>
                  <a:lnTo>
                    <a:pt x="177404" y="17341"/>
                  </a:lnTo>
                  <a:lnTo>
                    <a:pt x="266107" y="25972"/>
                  </a:lnTo>
                  <a:lnTo>
                    <a:pt x="354809" y="34575"/>
                  </a:lnTo>
                  <a:lnTo>
                    <a:pt x="443511" y="43146"/>
                  </a:lnTo>
                  <a:lnTo>
                    <a:pt x="532214" y="51684"/>
                  </a:lnTo>
                  <a:lnTo>
                    <a:pt x="620916" y="60185"/>
                  </a:lnTo>
                  <a:lnTo>
                    <a:pt x="709618" y="68647"/>
                  </a:lnTo>
                  <a:lnTo>
                    <a:pt x="798321" y="77065"/>
                  </a:lnTo>
                  <a:lnTo>
                    <a:pt x="887023" y="85436"/>
                  </a:lnTo>
                  <a:lnTo>
                    <a:pt x="975726" y="93756"/>
                  </a:lnTo>
                  <a:lnTo>
                    <a:pt x="1064428" y="102020"/>
                  </a:lnTo>
                  <a:lnTo>
                    <a:pt x="1153130" y="110223"/>
                  </a:lnTo>
                  <a:lnTo>
                    <a:pt x="1241833" y="118358"/>
                  </a:lnTo>
                  <a:lnTo>
                    <a:pt x="1330535" y="126418"/>
                  </a:lnTo>
                  <a:lnTo>
                    <a:pt x="1419237" y="134397"/>
                  </a:lnTo>
                  <a:lnTo>
                    <a:pt x="1507940" y="142286"/>
                  </a:lnTo>
                  <a:lnTo>
                    <a:pt x="1596642" y="150074"/>
                  </a:lnTo>
                  <a:lnTo>
                    <a:pt x="1685344" y="157752"/>
                  </a:lnTo>
                  <a:lnTo>
                    <a:pt x="1774047" y="165307"/>
                  </a:lnTo>
                  <a:lnTo>
                    <a:pt x="1862749" y="172725"/>
                  </a:lnTo>
                  <a:lnTo>
                    <a:pt x="1951452" y="179991"/>
                  </a:lnTo>
                  <a:lnTo>
                    <a:pt x="2040154" y="187087"/>
                  </a:lnTo>
                  <a:lnTo>
                    <a:pt x="2128856" y="193994"/>
                  </a:lnTo>
                  <a:lnTo>
                    <a:pt x="2217559" y="200691"/>
                  </a:lnTo>
                  <a:lnTo>
                    <a:pt x="2306261" y="207154"/>
                  </a:lnTo>
                  <a:lnTo>
                    <a:pt x="2394963" y="213357"/>
                  </a:lnTo>
                  <a:lnTo>
                    <a:pt x="2483666" y="219270"/>
                  </a:lnTo>
                  <a:lnTo>
                    <a:pt x="2572368" y="224865"/>
                  </a:lnTo>
                  <a:lnTo>
                    <a:pt x="2661071" y="230108"/>
                  </a:lnTo>
                  <a:lnTo>
                    <a:pt x="2749773" y="234968"/>
                  </a:lnTo>
                  <a:lnTo>
                    <a:pt x="2838475" y="239413"/>
                  </a:lnTo>
                  <a:lnTo>
                    <a:pt x="2927178" y="243412"/>
                  </a:lnTo>
                  <a:lnTo>
                    <a:pt x="3015880" y="246937"/>
                  </a:lnTo>
                  <a:lnTo>
                    <a:pt x="3104582" y="249964"/>
                  </a:lnTo>
                  <a:lnTo>
                    <a:pt x="3193285" y="252478"/>
                  </a:lnTo>
                  <a:lnTo>
                    <a:pt x="3281987" y="254469"/>
                  </a:lnTo>
                  <a:lnTo>
                    <a:pt x="3370689" y="255934"/>
                  </a:lnTo>
                  <a:lnTo>
                    <a:pt x="3459392" y="256880"/>
                  </a:lnTo>
                  <a:lnTo>
                    <a:pt x="3548094" y="257321"/>
                  </a:lnTo>
                  <a:lnTo>
                    <a:pt x="3636797" y="257277"/>
                  </a:lnTo>
                  <a:lnTo>
                    <a:pt x="3725499" y="256775"/>
                  </a:lnTo>
                  <a:lnTo>
                    <a:pt x="3814201" y="255843"/>
                  </a:lnTo>
                  <a:lnTo>
                    <a:pt x="3902904" y="254514"/>
                  </a:lnTo>
                  <a:lnTo>
                    <a:pt x="3991606" y="252821"/>
                  </a:lnTo>
                  <a:lnTo>
                    <a:pt x="4080308" y="250794"/>
                  </a:lnTo>
                  <a:lnTo>
                    <a:pt x="4169011" y="248466"/>
                  </a:lnTo>
                  <a:lnTo>
                    <a:pt x="4257713" y="245865"/>
                  </a:lnTo>
                  <a:lnTo>
                    <a:pt x="4346416" y="243019"/>
                  </a:lnTo>
                  <a:lnTo>
                    <a:pt x="4435118" y="239952"/>
                  </a:lnTo>
                  <a:lnTo>
                    <a:pt x="4523820" y="236687"/>
                  </a:lnTo>
                  <a:lnTo>
                    <a:pt x="4612523" y="233245"/>
                  </a:lnTo>
                  <a:lnTo>
                    <a:pt x="4701225" y="229643"/>
                  </a:lnTo>
                  <a:lnTo>
                    <a:pt x="4789927" y="225898"/>
                  </a:lnTo>
                  <a:lnTo>
                    <a:pt x="4878630" y="222024"/>
                  </a:lnTo>
                  <a:lnTo>
                    <a:pt x="4967332" y="218034"/>
                  </a:lnTo>
                  <a:lnTo>
                    <a:pt x="5056034" y="213940"/>
                  </a:lnTo>
                  <a:lnTo>
                    <a:pt x="5144737" y="209751"/>
                  </a:lnTo>
                  <a:lnTo>
                    <a:pt x="5233439" y="205477"/>
                  </a:lnTo>
                  <a:lnTo>
                    <a:pt x="5322142" y="201125"/>
                  </a:lnTo>
                  <a:lnTo>
                    <a:pt x="5410844" y="196704"/>
                  </a:lnTo>
                  <a:lnTo>
                    <a:pt x="5499546" y="192218"/>
                  </a:lnTo>
                  <a:lnTo>
                    <a:pt x="5588249" y="187673"/>
                  </a:lnTo>
                  <a:lnTo>
                    <a:pt x="5676951" y="183076"/>
                  </a:lnTo>
                  <a:lnTo>
                    <a:pt x="5765653" y="178429"/>
                  </a:lnTo>
                  <a:lnTo>
                    <a:pt x="5854356" y="173738"/>
                  </a:lnTo>
                  <a:lnTo>
                    <a:pt x="5943058" y="169006"/>
                  </a:lnTo>
                  <a:lnTo>
                    <a:pt x="6031760" y="164236"/>
                  </a:lnTo>
                  <a:lnTo>
                    <a:pt x="6120463" y="159431"/>
                  </a:lnTo>
                  <a:lnTo>
                    <a:pt x="6209165" y="154593"/>
                  </a:lnTo>
                  <a:lnTo>
                    <a:pt x="6297868" y="149726"/>
                  </a:lnTo>
                  <a:lnTo>
                    <a:pt x="6386570" y="144831"/>
                  </a:lnTo>
                  <a:lnTo>
                    <a:pt x="6475272" y="139911"/>
                  </a:lnTo>
                  <a:lnTo>
                    <a:pt x="6563975" y="134966"/>
                  </a:lnTo>
                  <a:lnTo>
                    <a:pt x="6652677" y="130000"/>
                  </a:lnTo>
                  <a:lnTo>
                    <a:pt x="6741379" y="125013"/>
                  </a:lnTo>
                  <a:lnTo>
                    <a:pt x="6830082" y="120006"/>
                  </a:lnTo>
                  <a:lnTo>
                    <a:pt x="6918784" y="114981"/>
                  </a:lnTo>
                  <a:lnTo>
                    <a:pt x="7007487" y="109940"/>
                  </a:lnTo>
                  <a:lnTo>
                    <a:pt x="7007487" y="758398"/>
                  </a:lnTo>
                  <a:lnTo>
                    <a:pt x="6918784" y="749605"/>
                  </a:lnTo>
                  <a:lnTo>
                    <a:pt x="6830082" y="740828"/>
                  </a:lnTo>
                  <a:lnTo>
                    <a:pt x="6741379" y="732069"/>
                  </a:lnTo>
                  <a:lnTo>
                    <a:pt x="6652677" y="723330"/>
                  </a:lnTo>
                  <a:lnTo>
                    <a:pt x="6563975" y="714611"/>
                  </a:lnTo>
                  <a:lnTo>
                    <a:pt x="6475272" y="705915"/>
                  </a:lnTo>
                  <a:lnTo>
                    <a:pt x="6386570" y="697243"/>
                  </a:lnTo>
                  <a:lnTo>
                    <a:pt x="6297868" y="688596"/>
                  </a:lnTo>
                  <a:lnTo>
                    <a:pt x="6209165" y="679977"/>
                  </a:lnTo>
                  <a:lnTo>
                    <a:pt x="6120463" y="671387"/>
                  </a:lnTo>
                  <a:lnTo>
                    <a:pt x="6031760" y="662830"/>
                  </a:lnTo>
                  <a:lnTo>
                    <a:pt x="5943058" y="654308"/>
                  </a:lnTo>
                  <a:lnTo>
                    <a:pt x="5854356" y="645824"/>
                  </a:lnTo>
                  <a:lnTo>
                    <a:pt x="5765653" y="637381"/>
                  </a:lnTo>
                  <a:lnTo>
                    <a:pt x="5676951" y="628982"/>
                  </a:lnTo>
                  <a:lnTo>
                    <a:pt x="5588249" y="620633"/>
                  </a:lnTo>
                  <a:lnTo>
                    <a:pt x="5499546" y="612336"/>
                  </a:lnTo>
                  <a:lnTo>
                    <a:pt x="5410844" y="604099"/>
                  </a:lnTo>
                  <a:lnTo>
                    <a:pt x="5322142" y="595925"/>
                  </a:lnTo>
                  <a:lnTo>
                    <a:pt x="5233439" y="587821"/>
                  </a:lnTo>
                  <a:lnTo>
                    <a:pt x="5144737" y="579795"/>
                  </a:lnTo>
                  <a:lnTo>
                    <a:pt x="5056034" y="571854"/>
                  </a:lnTo>
                  <a:lnTo>
                    <a:pt x="4967332" y="564008"/>
                  </a:lnTo>
                  <a:lnTo>
                    <a:pt x="4878630" y="556266"/>
                  </a:lnTo>
                  <a:lnTo>
                    <a:pt x="4789927" y="548641"/>
                  </a:lnTo>
                  <a:lnTo>
                    <a:pt x="4701225" y="541143"/>
                  </a:lnTo>
                  <a:lnTo>
                    <a:pt x="4612523" y="533790"/>
                  </a:lnTo>
                  <a:lnTo>
                    <a:pt x="4523820" y="526595"/>
                  </a:lnTo>
                  <a:lnTo>
                    <a:pt x="4435118" y="519579"/>
                  </a:lnTo>
                  <a:lnTo>
                    <a:pt x="4346416" y="512760"/>
                  </a:lnTo>
                  <a:lnTo>
                    <a:pt x="4257713" y="506162"/>
                  </a:lnTo>
                  <a:lnTo>
                    <a:pt x="4169011" y="499809"/>
                  </a:lnTo>
                  <a:lnTo>
                    <a:pt x="4080308" y="493728"/>
                  </a:lnTo>
                  <a:lnTo>
                    <a:pt x="3991606" y="487950"/>
                  </a:lnTo>
                  <a:lnTo>
                    <a:pt x="3902904" y="482504"/>
                  </a:lnTo>
                  <a:lnTo>
                    <a:pt x="3814201" y="477423"/>
                  </a:lnTo>
                  <a:lnTo>
                    <a:pt x="3725499" y="472740"/>
                  </a:lnTo>
                  <a:lnTo>
                    <a:pt x="3636797" y="468486"/>
                  </a:lnTo>
                  <a:lnTo>
                    <a:pt x="3548094" y="464690"/>
                  </a:lnTo>
                  <a:lnTo>
                    <a:pt x="3459392" y="461379"/>
                  </a:lnTo>
                  <a:lnTo>
                    <a:pt x="3370689" y="458573"/>
                  </a:lnTo>
                  <a:lnTo>
                    <a:pt x="3281987" y="456286"/>
                  </a:lnTo>
                  <a:lnTo>
                    <a:pt x="3193285" y="454524"/>
                  </a:lnTo>
                  <a:lnTo>
                    <a:pt x="3104582" y="453286"/>
                  </a:lnTo>
                  <a:lnTo>
                    <a:pt x="3015880" y="452562"/>
                  </a:lnTo>
                  <a:lnTo>
                    <a:pt x="2927178" y="452335"/>
                  </a:lnTo>
                  <a:lnTo>
                    <a:pt x="2838475" y="452581"/>
                  </a:lnTo>
                  <a:lnTo>
                    <a:pt x="2749773" y="453274"/>
                  </a:lnTo>
                  <a:lnTo>
                    <a:pt x="2661071" y="454382"/>
                  </a:lnTo>
                  <a:lnTo>
                    <a:pt x="2572368" y="455874"/>
                  </a:lnTo>
                  <a:lnTo>
                    <a:pt x="2483666" y="457717"/>
                  </a:lnTo>
                  <a:lnTo>
                    <a:pt x="2394963" y="459878"/>
                  </a:lnTo>
                  <a:lnTo>
                    <a:pt x="2306261" y="462328"/>
                  </a:lnTo>
                  <a:lnTo>
                    <a:pt x="2217559" y="465039"/>
                  </a:lnTo>
                  <a:lnTo>
                    <a:pt x="2128856" y="467984"/>
                  </a:lnTo>
                  <a:lnTo>
                    <a:pt x="2040154" y="471140"/>
                  </a:lnTo>
                  <a:lnTo>
                    <a:pt x="1951452" y="474484"/>
                  </a:lnTo>
                  <a:lnTo>
                    <a:pt x="1862749" y="477998"/>
                  </a:lnTo>
                  <a:lnTo>
                    <a:pt x="1774047" y="481664"/>
                  </a:lnTo>
                  <a:lnTo>
                    <a:pt x="1685344" y="485467"/>
                  </a:lnTo>
                  <a:lnTo>
                    <a:pt x="1596642" y="489393"/>
                  </a:lnTo>
                  <a:lnTo>
                    <a:pt x="1507940" y="493429"/>
                  </a:lnTo>
                  <a:lnTo>
                    <a:pt x="1419237" y="497566"/>
                  </a:lnTo>
                  <a:lnTo>
                    <a:pt x="1330535" y="501793"/>
                  </a:lnTo>
                  <a:lnTo>
                    <a:pt x="1241833" y="506101"/>
                  </a:lnTo>
                  <a:lnTo>
                    <a:pt x="1153130" y="510484"/>
                  </a:lnTo>
                  <a:lnTo>
                    <a:pt x="1064428" y="514935"/>
                  </a:lnTo>
                  <a:lnTo>
                    <a:pt x="975726" y="519447"/>
                  </a:lnTo>
                  <a:lnTo>
                    <a:pt x="887023" y="524015"/>
                  </a:lnTo>
                  <a:lnTo>
                    <a:pt x="798321" y="528634"/>
                  </a:lnTo>
                  <a:lnTo>
                    <a:pt x="709618" y="533300"/>
                  </a:lnTo>
                  <a:lnTo>
                    <a:pt x="620916" y="538010"/>
                  </a:lnTo>
                  <a:lnTo>
                    <a:pt x="532214" y="542759"/>
                  </a:lnTo>
                  <a:lnTo>
                    <a:pt x="443511" y="547545"/>
                  </a:lnTo>
                  <a:lnTo>
                    <a:pt x="354809" y="552364"/>
                  </a:lnTo>
                  <a:lnTo>
                    <a:pt x="266107" y="557215"/>
                  </a:lnTo>
                  <a:lnTo>
                    <a:pt x="177404" y="562094"/>
                  </a:lnTo>
                  <a:lnTo>
                    <a:pt x="88702" y="567001"/>
                  </a:lnTo>
                  <a:lnTo>
                    <a:pt x="0" y="57193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59349" y="3101632"/>
              <a:ext cx="7007487" cy="257321"/>
            </a:xfrm>
            <a:custGeom>
              <a:avLst/>
              <a:pathLst>
                <a:path w="7007487" h="257321">
                  <a:moveTo>
                    <a:pt x="0" y="0"/>
                  </a:moveTo>
                  <a:lnTo>
                    <a:pt x="88702" y="8683"/>
                  </a:lnTo>
                  <a:lnTo>
                    <a:pt x="177404" y="17341"/>
                  </a:lnTo>
                  <a:lnTo>
                    <a:pt x="266107" y="25972"/>
                  </a:lnTo>
                  <a:lnTo>
                    <a:pt x="354809" y="34575"/>
                  </a:lnTo>
                  <a:lnTo>
                    <a:pt x="443511" y="43146"/>
                  </a:lnTo>
                  <a:lnTo>
                    <a:pt x="532214" y="51684"/>
                  </a:lnTo>
                  <a:lnTo>
                    <a:pt x="620916" y="60185"/>
                  </a:lnTo>
                  <a:lnTo>
                    <a:pt x="709618" y="68647"/>
                  </a:lnTo>
                  <a:lnTo>
                    <a:pt x="798321" y="77065"/>
                  </a:lnTo>
                  <a:lnTo>
                    <a:pt x="887023" y="85436"/>
                  </a:lnTo>
                  <a:lnTo>
                    <a:pt x="975726" y="93756"/>
                  </a:lnTo>
                  <a:lnTo>
                    <a:pt x="1064428" y="102020"/>
                  </a:lnTo>
                  <a:lnTo>
                    <a:pt x="1153130" y="110223"/>
                  </a:lnTo>
                  <a:lnTo>
                    <a:pt x="1241833" y="118358"/>
                  </a:lnTo>
                  <a:lnTo>
                    <a:pt x="1330535" y="126418"/>
                  </a:lnTo>
                  <a:lnTo>
                    <a:pt x="1419237" y="134397"/>
                  </a:lnTo>
                  <a:lnTo>
                    <a:pt x="1507940" y="142286"/>
                  </a:lnTo>
                  <a:lnTo>
                    <a:pt x="1596642" y="150074"/>
                  </a:lnTo>
                  <a:lnTo>
                    <a:pt x="1685344" y="157752"/>
                  </a:lnTo>
                  <a:lnTo>
                    <a:pt x="1774047" y="165307"/>
                  </a:lnTo>
                  <a:lnTo>
                    <a:pt x="1862749" y="172725"/>
                  </a:lnTo>
                  <a:lnTo>
                    <a:pt x="1951452" y="179991"/>
                  </a:lnTo>
                  <a:lnTo>
                    <a:pt x="2040154" y="187087"/>
                  </a:lnTo>
                  <a:lnTo>
                    <a:pt x="2128856" y="193994"/>
                  </a:lnTo>
                  <a:lnTo>
                    <a:pt x="2217559" y="200691"/>
                  </a:lnTo>
                  <a:lnTo>
                    <a:pt x="2306261" y="207154"/>
                  </a:lnTo>
                  <a:lnTo>
                    <a:pt x="2394963" y="213357"/>
                  </a:lnTo>
                  <a:lnTo>
                    <a:pt x="2483666" y="219270"/>
                  </a:lnTo>
                  <a:lnTo>
                    <a:pt x="2572368" y="224865"/>
                  </a:lnTo>
                  <a:lnTo>
                    <a:pt x="2661071" y="230108"/>
                  </a:lnTo>
                  <a:lnTo>
                    <a:pt x="2749773" y="234968"/>
                  </a:lnTo>
                  <a:lnTo>
                    <a:pt x="2838475" y="239413"/>
                  </a:lnTo>
                  <a:lnTo>
                    <a:pt x="2927178" y="243412"/>
                  </a:lnTo>
                  <a:lnTo>
                    <a:pt x="3015880" y="246937"/>
                  </a:lnTo>
                  <a:lnTo>
                    <a:pt x="3104582" y="249964"/>
                  </a:lnTo>
                  <a:lnTo>
                    <a:pt x="3193285" y="252478"/>
                  </a:lnTo>
                  <a:lnTo>
                    <a:pt x="3281987" y="254469"/>
                  </a:lnTo>
                  <a:lnTo>
                    <a:pt x="3370689" y="255934"/>
                  </a:lnTo>
                  <a:lnTo>
                    <a:pt x="3459392" y="256880"/>
                  </a:lnTo>
                  <a:lnTo>
                    <a:pt x="3548094" y="257321"/>
                  </a:lnTo>
                  <a:lnTo>
                    <a:pt x="3636797" y="257277"/>
                  </a:lnTo>
                  <a:lnTo>
                    <a:pt x="3725499" y="256775"/>
                  </a:lnTo>
                  <a:lnTo>
                    <a:pt x="3814201" y="255843"/>
                  </a:lnTo>
                  <a:lnTo>
                    <a:pt x="3902904" y="254514"/>
                  </a:lnTo>
                  <a:lnTo>
                    <a:pt x="3991606" y="252821"/>
                  </a:lnTo>
                  <a:lnTo>
                    <a:pt x="4080308" y="250794"/>
                  </a:lnTo>
                  <a:lnTo>
                    <a:pt x="4169011" y="248466"/>
                  </a:lnTo>
                  <a:lnTo>
                    <a:pt x="4257713" y="245865"/>
                  </a:lnTo>
                  <a:lnTo>
                    <a:pt x="4346416" y="243019"/>
                  </a:lnTo>
                  <a:lnTo>
                    <a:pt x="4435118" y="239952"/>
                  </a:lnTo>
                  <a:lnTo>
                    <a:pt x="4523820" y="236687"/>
                  </a:lnTo>
                  <a:lnTo>
                    <a:pt x="4612523" y="233245"/>
                  </a:lnTo>
                  <a:lnTo>
                    <a:pt x="4701225" y="229643"/>
                  </a:lnTo>
                  <a:lnTo>
                    <a:pt x="4789927" y="225898"/>
                  </a:lnTo>
                  <a:lnTo>
                    <a:pt x="4878630" y="222024"/>
                  </a:lnTo>
                  <a:lnTo>
                    <a:pt x="4967332" y="218034"/>
                  </a:lnTo>
                  <a:lnTo>
                    <a:pt x="5056034" y="213940"/>
                  </a:lnTo>
                  <a:lnTo>
                    <a:pt x="5144737" y="209751"/>
                  </a:lnTo>
                  <a:lnTo>
                    <a:pt x="5233439" y="205477"/>
                  </a:lnTo>
                  <a:lnTo>
                    <a:pt x="5322142" y="201125"/>
                  </a:lnTo>
                  <a:lnTo>
                    <a:pt x="5410844" y="196704"/>
                  </a:lnTo>
                  <a:lnTo>
                    <a:pt x="5499546" y="192218"/>
                  </a:lnTo>
                  <a:lnTo>
                    <a:pt x="5588249" y="187673"/>
                  </a:lnTo>
                  <a:lnTo>
                    <a:pt x="5676951" y="183076"/>
                  </a:lnTo>
                  <a:lnTo>
                    <a:pt x="5765653" y="178429"/>
                  </a:lnTo>
                  <a:lnTo>
                    <a:pt x="5854356" y="173738"/>
                  </a:lnTo>
                  <a:lnTo>
                    <a:pt x="5943058" y="169006"/>
                  </a:lnTo>
                  <a:lnTo>
                    <a:pt x="6031760" y="164236"/>
                  </a:lnTo>
                  <a:lnTo>
                    <a:pt x="6120463" y="159431"/>
                  </a:lnTo>
                  <a:lnTo>
                    <a:pt x="6209165" y="154593"/>
                  </a:lnTo>
                  <a:lnTo>
                    <a:pt x="6297868" y="149726"/>
                  </a:lnTo>
                  <a:lnTo>
                    <a:pt x="6386570" y="144831"/>
                  </a:lnTo>
                  <a:lnTo>
                    <a:pt x="6475272" y="139911"/>
                  </a:lnTo>
                  <a:lnTo>
                    <a:pt x="6563975" y="134966"/>
                  </a:lnTo>
                  <a:lnTo>
                    <a:pt x="6652677" y="130000"/>
                  </a:lnTo>
                  <a:lnTo>
                    <a:pt x="6741379" y="125013"/>
                  </a:lnTo>
                  <a:lnTo>
                    <a:pt x="6830082" y="120006"/>
                  </a:lnTo>
                  <a:lnTo>
                    <a:pt x="6918784" y="114981"/>
                  </a:lnTo>
                  <a:lnTo>
                    <a:pt x="7007487" y="1099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553967"/>
              <a:ext cx="7007487" cy="306063"/>
            </a:xfrm>
            <a:custGeom>
              <a:avLst/>
              <a:pathLst>
                <a:path w="7007487" h="306063">
                  <a:moveTo>
                    <a:pt x="7007487" y="306063"/>
                  </a:moveTo>
                  <a:lnTo>
                    <a:pt x="6918784" y="297269"/>
                  </a:lnTo>
                  <a:lnTo>
                    <a:pt x="6830082" y="288493"/>
                  </a:lnTo>
                  <a:lnTo>
                    <a:pt x="6741379" y="279734"/>
                  </a:lnTo>
                  <a:lnTo>
                    <a:pt x="6652677" y="270995"/>
                  </a:lnTo>
                  <a:lnTo>
                    <a:pt x="6563975" y="262276"/>
                  </a:lnTo>
                  <a:lnTo>
                    <a:pt x="6475272" y="253580"/>
                  </a:lnTo>
                  <a:lnTo>
                    <a:pt x="6386570" y="244907"/>
                  </a:lnTo>
                  <a:lnTo>
                    <a:pt x="6297868" y="236261"/>
                  </a:lnTo>
                  <a:lnTo>
                    <a:pt x="6209165" y="227641"/>
                  </a:lnTo>
                  <a:lnTo>
                    <a:pt x="6120463" y="219052"/>
                  </a:lnTo>
                  <a:lnTo>
                    <a:pt x="6031760" y="210495"/>
                  </a:lnTo>
                  <a:lnTo>
                    <a:pt x="5943058" y="201973"/>
                  </a:lnTo>
                  <a:lnTo>
                    <a:pt x="5854356" y="193489"/>
                  </a:lnTo>
                  <a:lnTo>
                    <a:pt x="5765653" y="185045"/>
                  </a:lnTo>
                  <a:lnTo>
                    <a:pt x="5676951" y="176647"/>
                  </a:lnTo>
                  <a:lnTo>
                    <a:pt x="5588249" y="168297"/>
                  </a:lnTo>
                  <a:lnTo>
                    <a:pt x="5499546" y="160001"/>
                  </a:lnTo>
                  <a:lnTo>
                    <a:pt x="5410844" y="151763"/>
                  </a:lnTo>
                  <a:lnTo>
                    <a:pt x="5322142" y="143589"/>
                  </a:lnTo>
                  <a:lnTo>
                    <a:pt x="5233439" y="135486"/>
                  </a:lnTo>
                  <a:lnTo>
                    <a:pt x="5144737" y="127460"/>
                  </a:lnTo>
                  <a:lnTo>
                    <a:pt x="5056034" y="119519"/>
                  </a:lnTo>
                  <a:lnTo>
                    <a:pt x="4967332" y="111673"/>
                  </a:lnTo>
                  <a:lnTo>
                    <a:pt x="4878630" y="103931"/>
                  </a:lnTo>
                  <a:lnTo>
                    <a:pt x="4789927" y="96305"/>
                  </a:lnTo>
                  <a:lnTo>
                    <a:pt x="4701225" y="88808"/>
                  </a:lnTo>
                  <a:lnTo>
                    <a:pt x="4612523" y="81454"/>
                  </a:lnTo>
                  <a:lnTo>
                    <a:pt x="4523820" y="74260"/>
                  </a:lnTo>
                  <a:lnTo>
                    <a:pt x="4435118" y="67243"/>
                  </a:lnTo>
                  <a:lnTo>
                    <a:pt x="4346416" y="60425"/>
                  </a:lnTo>
                  <a:lnTo>
                    <a:pt x="4257713" y="53826"/>
                  </a:lnTo>
                  <a:lnTo>
                    <a:pt x="4169011" y="47473"/>
                  </a:lnTo>
                  <a:lnTo>
                    <a:pt x="4080308" y="41393"/>
                  </a:lnTo>
                  <a:lnTo>
                    <a:pt x="3991606" y="35615"/>
                  </a:lnTo>
                  <a:lnTo>
                    <a:pt x="3902904" y="30169"/>
                  </a:lnTo>
                  <a:lnTo>
                    <a:pt x="3814201" y="25088"/>
                  </a:lnTo>
                  <a:lnTo>
                    <a:pt x="3725499" y="20405"/>
                  </a:lnTo>
                  <a:lnTo>
                    <a:pt x="3636797" y="16150"/>
                  </a:lnTo>
                  <a:lnTo>
                    <a:pt x="3548094" y="12355"/>
                  </a:lnTo>
                  <a:lnTo>
                    <a:pt x="3459392" y="9043"/>
                  </a:lnTo>
                  <a:lnTo>
                    <a:pt x="3370689" y="6237"/>
                  </a:lnTo>
                  <a:lnTo>
                    <a:pt x="3281987" y="3950"/>
                  </a:lnTo>
                  <a:lnTo>
                    <a:pt x="3193285" y="2189"/>
                  </a:lnTo>
                  <a:lnTo>
                    <a:pt x="3104582" y="951"/>
                  </a:lnTo>
                  <a:lnTo>
                    <a:pt x="3015880" y="227"/>
                  </a:lnTo>
                  <a:lnTo>
                    <a:pt x="2927178" y="0"/>
                  </a:lnTo>
                  <a:lnTo>
                    <a:pt x="2838475" y="246"/>
                  </a:lnTo>
                  <a:lnTo>
                    <a:pt x="2749773" y="939"/>
                  </a:lnTo>
                  <a:lnTo>
                    <a:pt x="2661071" y="2047"/>
                  </a:lnTo>
                  <a:lnTo>
                    <a:pt x="2572368" y="3539"/>
                  </a:lnTo>
                  <a:lnTo>
                    <a:pt x="2483666" y="5381"/>
                  </a:lnTo>
                  <a:lnTo>
                    <a:pt x="2394963" y="7543"/>
                  </a:lnTo>
                  <a:lnTo>
                    <a:pt x="2306261" y="9993"/>
                  </a:lnTo>
                  <a:lnTo>
                    <a:pt x="2217559" y="12704"/>
                  </a:lnTo>
                  <a:lnTo>
                    <a:pt x="2128856" y="15649"/>
                  </a:lnTo>
                  <a:lnTo>
                    <a:pt x="2040154" y="18805"/>
                  </a:lnTo>
                  <a:lnTo>
                    <a:pt x="1951452" y="22149"/>
                  </a:lnTo>
                  <a:lnTo>
                    <a:pt x="1862749" y="25663"/>
                  </a:lnTo>
                  <a:lnTo>
                    <a:pt x="1774047" y="29329"/>
                  </a:lnTo>
                  <a:lnTo>
                    <a:pt x="1685344" y="33132"/>
                  </a:lnTo>
                  <a:lnTo>
                    <a:pt x="1596642" y="37057"/>
                  </a:lnTo>
                  <a:lnTo>
                    <a:pt x="1507940" y="41094"/>
                  </a:lnTo>
                  <a:lnTo>
                    <a:pt x="1419237" y="45230"/>
                  </a:lnTo>
                  <a:lnTo>
                    <a:pt x="1330535" y="49457"/>
                  </a:lnTo>
                  <a:lnTo>
                    <a:pt x="1241833" y="53766"/>
                  </a:lnTo>
                  <a:lnTo>
                    <a:pt x="1153130" y="58149"/>
                  </a:lnTo>
                  <a:lnTo>
                    <a:pt x="1064428" y="62599"/>
                  </a:lnTo>
                  <a:lnTo>
                    <a:pt x="975726" y="67111"/>
                  </a:lnTo>
                  <a:lnTo>
                    <a:pt x="887023" y="71679"/>
                  </a:lnTo>
                  <a:lnTo>
                    <a:pt x="798321" y="76299"/>
                  </a:lnTo>
                  <a:lnTo>
                    <a:pt x="709618" y="80965"/>
                  </a:lnTo>
                  <a:lnTo>
                    <a:pt x="620916" y="85675"/>
                  </a:lnTo>
                  <a:lnTo>
                    <a:pt x="532214" y="90424"/>
                  </a:lnTo>
                  <a:lnTo>
                    <a:pt x="443511" y="95210"/>
                  </a:lnTo>
                  <a:lnTo>
                    <a:pt x="354809" y="100029"/>
                  </a:lnTo>
                  <a:lnTo>
                    <a:pt x="266107" y="104880"/>
                  </a:lnTo>
                  <a:lnTo>
                    <a:pt x="177404" y="109759"/>
                  </a:lnTo>
                  <a:lnTo>
                    <a:pt x="88702" y="114665"/>
                  </a:lnTo>
                  <a:lnTo>
                    <a:pt x="0" y="119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387598"/>
              <a:ext cx="7007487" cy="148203"/>
            </a:xfrm>
            <a:custGeom>
              <a:avLst/>
              <a:pathLst>
                <a:path w="7007487" h="148203">
                  <a:moveTo>
                    <a:pt x="0" y="0"/>
                  </a:moveTo>
                  <a:lnTo>
                    <a:pt x="88702" y="1875"/>
                  </a:lnTo>
                  <a:lnTo>
                    <a:pt x="177404" y="3751"/>
                  </a:lnTo>
                  <a:lnTo>
                    <a:pt x="266107" y="5627"/>
                  </a:lnTo>
                  <a:lnTo>
                    <a:pt x="354809" y="7503"/>
                  </a:lnTo>
                  <a:lnTo>
                    <a:pt x="443511" y="9379"/>
                  </a:lnTo>
                  <a:lnTo>
                    <a:pt x="532214" y="11255"/>
                  </a:lnTo>
                  <a:lnTo>
                    <a:pt x="620916" y="13131"/>
                  </a:lnTo>
                  <a:lnTo>
                    <a:pt x="709618" y="15007"/>
                  </a:lnTo>
                  <a:lnTo>
                    <a:pt x="798321" y="16883"/>
                  </a:lnTo>
                  <a:lnTo>
                    <a:pt x="887023" y="18759"/>
                  </a:lnTo>
                  <a:lnTo>
                    <a:pt x="975726" y="20635"/>
                  </a:lnTo>
                  <a:lnTo>
                    <a:pt x="1064428" y="22511"/>
                  </a:lnTo>
                  <a:lnTo>
                    <a:pt x="1153130" y="24387"/>
                  </a:lnTo>
                  <a:lnTo>
                    <a:pt x="1241833" y="26263"/>
                  </a:lnTo>
                  <a:lnTo>
                    <a:pt x="1330535" y="28139"/>
                  </a:lnTo>
                  <a:lnTo>
                    <a:pt x="1419237" y="30015"/>
                  </a:lnTo>
                  <a:lnTo>
                    <a:pt x="1507940" y="31891"/>
                  </a:lnTo>
                  <a:lnTo>
                    <a:pt x="1596642" y="33767"/>
                  </a:lnTo>
                  <a:lnTo>
                    <a:pt x="1685344" y="35643"/>
                  </a:lnTo>
                  <a:lnTo>
                    <a:pt x="1774047" y="37519"/>
                  </a:lnTo>
                  <a:lnTo>
                    <a:pt x="1862749" y="39395"/>
                  </a:lnTo>
                  <a:lnTo>
                    <a:pt x="1951452" y="41271"/>
                  </a:lnTo>
                  <a:lnTo>
                    <a:pt x="2040154" y="43147"/>
                  </a:lnTo>
                  <a:lnTo>
                    <a:pt x="2128856" y="45023"/>
                  </a:lnTo>
                  <a:lnTo>
                    <a:pt x="2217559" y="46899"/>
                  </a:lnTo>
                  <a:lnTo>
                    <a:pt x="2306261" y="48775"/>
                  </a:lnTo>
                  <a:lnTo>
                    <a:pt x="2394963" y="50651"/>
                  </a:lnTo>
                  <a:lnTo>
                    <a:pt x="2483666" y="52527"/>
                  </a:lnTo>
                  <a:lnTo>
                    <a:pt x="2572368" y="54403"/>
                  </a:lnTo>
                  <a:lnTo>
                    <a:pt x="2661071" y="56279"/>
                  </a:lnTo>
                  <a:lnTo>
                    <a:pt x="2749773" y="58155"/>
                  </a:lnTo>
                  <a:lnTo>
                    <a:pt x="2838475" y="60031"/>
                  </a:lnTo>
                  <a:lnTo>
                    <a:pt x="2927178" y="61907"/>
                  </a:lnTo>
                  <a:lnTo>
                    <a:pt x="3015880" y="63783"/>
                  </a:lnTo>
                  <a:lnTo>
                    <a:pt x="3104582" y="65659"/>
                  </a:lnTo>
                  <a:lnTo>
                    <a:pt x="3193285" y="67535"/>
                  </a:lnTo>
                  <a:lnTo>
                    <a:pt x="3281987" y="69411"/>
                  </a:lnTo>
                  <a:lnTo>
                    <a:pt x="3370689" y="71287"/>
                  </a:lnTo>
                  <a:lnTo>
                    <a:pt x="3459392" y="73163"/>
                  </a:lnTo>
                  <a:lnTo>
                    <a:pt x="3548094" y="75039"/>
                  </a:lnTo>
                  <a:lnTo>
                    <a:pt x="3636797" y="76915"/>
                  </a:lnTo>
                  <a:lnTo>
                    <a:pt x="3725499" y="78791"/>
                  </a:lnTo>
                  <a:lnTo>
                    <a:pt x="3814201" y="80667"/>
                  </a:lnTo>
                  <a:lnTo>
                    <a:pt x="3902904" y="82543"/>
                  </a:lnTo>
                  <a:lnTo>
                    <a:pt x="3991606" y="84419"/>
                  </a:lnTo>
                  <a:lnTo>
                    <a:pt x="4080308" y="86295"/>
                  </a:lnTo>
                  <a:lnTo>
                    <a:pt x="4169011" y="88171"/>
                  </a:lnTo>
                  <a:lnTo>
                    <a:pt x="4257713" y="90047"/>
                  </a:lnTo>
                  <a:lnTo>
                    <a:pt x="4346416" y="91923"/>
                  </a:lnTo>
                  <a:lnTo>
                    <a:pt x="4435118" y="93799"/>
                  </a:lnTo>
                  <a:lnTo>
                    <a:pt x="4523820" y="95675"/>
                  </a:lnTo>
                  <a:lnTo>
                    <a:pt x="4612523" y="97551"/>
                  </a:lnTo>
                  <a:lnTo>
                    <a:pt x="4701225" y="99427"/>
                  </a:lnTo>
                  <a:lnTo>
                    <a:pt x="4789927" y="101303"/>
                  </a:lnTo>
                  <a:lnTo>
                    <a:pt x="4878630" y="103179"/>
                  </a:lnTo>
                  <a:lnTo>
                    <a:pt x="4967332" y="105055"/>
                  </a:lnTo>
                  <a:lnTo>
                    <a:pt x="5056034" y="106931"/>
                  </a:lnTo>
                  <a:lnTo>
                    <a:pt x="5144737" y="108807"/>
                  </a:lnTo>
                  <a:lnTo>
                    <a:pt x="5233439" y="110683"/>
                  </a:lnTo>
                  <a:lnTo>
                    <a:pt x="5322142" y="112559"/>
                  </a:lnTo>
                  <a:lnTo>
                    <a:pt x="5410844" y="114435"/>
                  </a:lnTo>
                  <a:lnTo>
                    <a:pt x="5499546" y="116311"/>
                  </a:lnTo>
                  <a:lnTo>
                    <a:pt x="5588249" y="118187"/>
                  </a:lnTo>
                  <a:lnTo>
                    <a:pt x="5676951" y="120063"/>
                  </a:lnTo>
                  <a:lnTo>
                    <a:pt x="5765653" y="121939"/>
                  </a:lnTo>
                  <a:lnTo>
                    <a:pt x="5854356" y="123815"/>
                  </a:lnTo>
                  <a:lnTo>
                    <a:pt x="5943058" y="125691"/>
                  </a:lnTo>
                  <a:lnTo>
                    <a:pt x="6031760" y="127567"/>
                  </a:lnTo>
                  <a:lnTo>
                    <a:pt x="6120463" y="129443"/>
                  </a:lnTo>
                  <a:lnTo>
                    <a:pt x="6209165" y="131319"/>
                  </a:lnTo>
                  <a:lnTo>
                    <a:pt x="6297868" y="133195"/>
                  </a:lnTo>
                  <a:lnTo>
                    <a:pt x="6386570" y="135071"/>
                  </a:lnTo>
                  <a:lnTo>
                    <a:pt x="6475272" y="136947"/>
                  </a:lnTo>
                  <a:lnTo>
                    <a:pt x="6563975" y="138823"/>
                  </a:lnTo>
                  <a:lnTo>
                    <a:pt x="6652677" y="140699"/>
                  </a:lnTo>
                  <a:lnTo>
                    <a:pt x="6741379" y="142575"/>
                  </a:lnTo>
                  <a:lnTo>
                    <a:pt x="6830082" y="144451"/>
                  </a:lnTo>
                  <a:lnTo>
                    <a:pt x="6918784" y="146327"/>
                  </a:lnTo>
                  <a:lnTo>
                    <a:pt x="7007487" y="14820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047431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5357083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66673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623324" y="5927174"/>
              <a:ext cx="27953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PPA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908975" y="1634509"/>
              <a:ext cx="206889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PPA vs 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-0.04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63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0022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941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8805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5934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532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4718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9410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75786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37876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27658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33353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37876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501527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02308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39437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27268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07222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44741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86005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401137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12136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554570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64788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32962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85224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242010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957923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47705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90919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80700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643571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27658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65178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21964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359484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70482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96223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54179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80700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91309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38657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7612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34133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96223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64788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12916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07222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48485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70092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465568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033743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501527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44351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90919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5496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23134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802698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95443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17050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85224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90138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43181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086785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459874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039437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12136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01137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501527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370872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170092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86005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548875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02308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359484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54570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850046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60654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37876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738267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306441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00747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448485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70872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49265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6439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306441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643571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38657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33743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12136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59484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65178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306441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632182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81091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75396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22354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317830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53399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69312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59874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075396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537486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749655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54570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880310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64788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75786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43571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590529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276177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00747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58703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95443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79920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643571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69702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49265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95833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459874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81091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38267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00747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06051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868921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90529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42791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690919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512916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081091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5417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59484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70092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64788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170092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79920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86005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79920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69312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17050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37876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738267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47126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134133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60654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170092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33743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548875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54179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59093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927658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28829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33353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312136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32572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548875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38267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90919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643571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74616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21964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84834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22744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28439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512916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613306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849563"/>
              <a:ext cx="7007487" cy="1360559"/>
            </a:xfrm>
            <a:custGeom>
              <a:avLst/>
              <a:pathLst>
                <a:path w="7007487" h="1360559">
                  <a:moveTo>
                    <a:pt x="0" y="0"/>
                  </a:moveTo>
                  <a:lnTo>
                    <a:pt x="88702" y="16186"/>
                  </a:lnTo>
                  <a:lnTo>
                    <a:pt x="177404" y="32344"/>
                  </a:lnTo>
                  <a:lnTo>
                    <a:pt x="266107" y="48470"/>
                  </a:lnTo>
                  <a:lnTo>
                    <a:pt x="354809" y="64563"/>
                  </a:lnTo>
                  <a:lnTo>
                    <a:pt x="443511" y="80619"/>
                  </a:lnTo>
                  <a:lnTo>
                    <a:pt x="532214" y="96635"/>
                  </a:lnTo>
                  <a:lnTo>
                    <a:pt x="620916" y="112609"/>
                  </a:lnTo>
                  <a:lnTo>
                    <a:pt x="709618" y="128536"/>
                  </a:lnTo>
                  <a:lnTo>
                    <a:pt x="798321" y="144413"/>
                  </a:lnTo>
                  <a:lnTo>
                    <a:pt x="887023" y="160236"/>
                  </a:lnTo>
                  <a:lnTo>
                    <a:pt x="975726" y="175998"/>
                  </a:lnTo>
                  <a:lnTo>
                    <a:pt x="1064428" y="191696"/>
                  </a:lnTo>
                  <a:lnTo>
                    <a:pt x="1153130" y="207323"/>
                  </a:lnTo>
                  <a:lnTo>
                    <a:pt x="1241833" y="222872"/>
                  </a:lnTo>
                  <a:lnTo>
                    <a:pt x="1330535" y="238336"/>
                  </a:lnTo>
                  <a:lnTo>
                    <a:pt x="1419237" y="253707"/>
                  </a:lnTo>
                  <a:lnTo>
                    <a:pt x="1507940" y="268975"/>
                  </a:lnTo>
                  <a:lnTo>
                    <a:pt x="1596642" y="284131"/>
                  </a:lnTo>
                  <a:lnTo>
                    <a:pt x="1685344" y="299163"/>
                  </a:lnTo>
                  <a:lnTo>
                    <a:pt x="1774047" y="314058"/>
                  </a:lnTo>
                  <a:lnTo>
                    <a:pt x="1862749" y="328804"/>
                  </a:lnTo>
                  <a:lnTo>
                    <a:pt x="1951452" y="343385"/>
                  </a:lnTo>
                  <a:lnTo>
                    <a:pt x="2040154" y="357785"/>
                  </a:lnTo>
                  <a:lnTo>
                    <a:pt x="2128856" y="371986"/>
                  </a:lnTo>
                  <a:lnTo>
                    <a:pt x="2217559" y="385969"/>
                  </a:lnTo>
                  <a:lnTo>
                    <a:pt x="2306261" y="399714"/>
                  </a:lnTo>
                  <a:lnTo>
                    <a:pt x="2394963" y="413200"/>
                  </a:lnTo>
                  <a:lnTo>
                    <a:pt x="2483666" y="426406"/>
                  </a:lnTo>
                  <a:lnTo>
                    <a:pt x="2572368" y="439309"/>
                  </a:lnTo>
                  <a:lnTo>
                    <a:pt x="2661071" y="451889"/>
                  </a:lnTo>
                  <a:lnTo>
                    <a:pt x="2749773" y="464126"/>
                  </a:lnTo>
                  <a:lnTo>
                    <a:pt x="2838475" y="476003"/>
                  </a:lnTo>
                  <a:lnTo>
                    <a:pt x="2927178" y="487503"/>
                  </a:lnTo>
                  <a:lnTo>
                    <a:pt x="3015880" y="498617"/>
                  </a:lnTo>
                  <a:lnTo>
                    <a:pt x="3104582" y="509336"/>
                  </a:lnTo>
                  <a:lnTo>
                    <a:pt x="3193285" y="519659"/>
                  </a:lnTo>
                  <a:lnTo>
                    <a:pt x="3281987" y="529588"/>
                  </a:lnTo>
                  <a:lnTo>
                    <a:pt x="3370689" y="539129"/>
                  </a:lnTo>
                  <a:lnTo>
                    <a:pt x="3459392" y="548295"/>
                  </a:lnTo>
                  <a:lnTo>
                    <a:pt x="3548094" y="557101"/>
                  </a:lnTo>
                  <a:lnTo>
                    <a:pt x="3636797" y="565563"/>
                  </a:lnTo>
                  <a:lnTo>
                    <a:pt x="3725499" y="573702"/>
                  </a:lnTo>
                  <a:lnTo>
                    <a:pt x="3814201" y="581539"/>
                  </a:lnTo>
                  <a:lnTo>
                    <a:pt x="3902904" y="589095"/>
                  </a:lnTo>
                  <a:lnTo>
                    <a:pt x="3991606" y="596392"/>
                  </a:lnTo>
                  <a:lnTo>
                    <a:pt x="4080308" y="603452"/>
                  </a:lnTo>
                  <a:lnTo>
                    <a:pt x="4169011" y="610293"/>
                  </a:lnTo>
                  <a:lnTo>
                    <a:pt x="4257713" y="616936"/>
                  </a:lnTo>
                  <a:lnTo>
                    <a:pt x="4346416" y="623397"/>
                  </a:lnTo>
                  <a:lnTo>
                    <a:pt x="4435118" y="629694"/>
                  </a:lnTo>
                  <a:lnTo>
                    <a:pt x="4523820" y="635841"/>
                  </a:lnTo>
                  <a:lnTo>
                    <a:pt x="4612523" y="641851"/>
                  </a:lnTo>
                  <a:lnTo>
                    <a:pt x="4701225" y="647738"/>
                  </a:lnTo>
                  <a:lnTo>
                    <a:pt x="4789927" y="653512"/>
                  </a:lnTo>
                  <a:lnTo>
                    <a:pt x="4878630" y="659184"/>
                  </a:lnTo>
                  <a:lnTo>
                    <a:pt x="4967332" y="664763"/>
                  </a:lnTo>
                  <a:lnTo>
                    <a:pt x="5056034" y="670256"/>
                  </a:lnTo>
                  <a:lnTo>
                    <a:pt x="5144737" y="675672"/>
                  </a:lnTo>
                  <a:lnTo>
                    <a:pt x="5233439" y="681017"/>
                  </a:lnTo>
                  <a:lnTo>
                    <a:pt x="5322142" y="686296"/>
                  </a:lnTo>
                  <a:lnTo>
                    <a:pt x="5410844" y="691517"/>
                  </a:lnTo>
                  <a:lnTo>
                    <a:pt x="5499546" y="696682"/>
                  </a:lnTo>
                  <a:lnTo>
                    <a:pt x="5588249" y="701797"/>
                  </a:lnTo>
                  <a:lnTo>
                    <a:pt x="5676951" y="706866"/>
                  </a:lnTo>
                  <a:lnTo>
                    <a:pt x="5765653" y="711892"/>
                  </a:lnTo>
                  <a:lnTo>
                    <a:pt x="5854356" y="716879"/>
                  </a:lnTo>
                  <a:lnTo>
                    <a:pt x="5943058" y="721829"/>
                  </a:lnTo>
                  <a:lnTo>
                    <a:pt x="6031760" y="726746"/>
                  </a:lnTo>
                  <a:lnTo>
                    <a:pt x="6120463" y="731631"/>
                  </a:lnTo>
                  <a:lnTo>
                    <a:pt x="6209165" y="736486"/>
                  </a:lnTo>
                  <a:lnTo>
                    <a:pt x="6297868" y="741315"/>
                  </a:lnTo>
                  <a:lnTo>
                    <a:pt x="6386570" y="746118"/>
                  </a:lnTo>
                  <a:lnTo>
                    <a:pt x="6475272" y="750898"/>
                  </a:lnTo>
                  <a:lnTo>
                    <a:pt x="6563975" y="755656"/>
                  </a:lnTo>
                  <a:lnTo>
                    <a:pt x="6652677" y="760393"/>
                  </a:lnTo>
                  <a:lnTo>
                    <a:pt x="6741379" y="765111"/>
                  </a:lnTo>
                  <a:lnTo>
                    <a:pt x="6830082" y="769810"/>
                  </a:lnTo>
                  <a:lnTo>
                    <a:pt x="6918784" y="774493"/>
                  </a:lnTo>
                  <a:lnTo>
                    <a:pt x="7007487" y="779160"/>
                  </a:lnTo>
                  <a:lnTo>
                    <a:pt x="7007487" y="1360559"/>
                  </a:lnTo>
                  <a:lnTo>
                    <a:pt x="6918784" y="1344183"/>
                  </a:lnTo>
                  <a:lnTo>
                    <a:pt x="6830082" y="1327823"/>
                  </a:lnTo>
                  <a:lnTo>
                    <a:pt x="6741379" y="1311480"/>
                  </a:lnTo>
                  <a:lnTo>
                    <a:pt x="6652677" y="1295155"/>
                  </a:lnTo>
                  <a:lnTo>
                    <a:pt x="6563975" y="1278850"/>
                  </a:lnTo>
                  <a:lnTo>
                    <a:pt x="6475272" y="1262565"/>
                  </a:lnTo>
                  <a:lnTo>
                    <a:pt x="6386570" y="1246302"/>
                  </a:lnTo>
                  <a:lnTo>
                    <a:pt x="6297868" y="1230062"/>
                  </a:lnTo>
                  <a:lnTo>
                    <a:pt x="6209165" y="1213848"/>
                  </a:lnTo>
                  <a:lnTo>
                    <a:pt x="6120463" y="1197662"/>
                  </a:lnTo>
                  <a:lnTo>
                    <a:pt x="6031760" y="1181504"/>
                  </a:lnTo>
                  <a:lnTo>
                    <a:pt x="5943058" y="1165378"/>
                  </a:lnTo>
                  <a:lnTo>
                    <a:pt x="5854356" y="1149285"/>
                  </a:lnTo>
                  <a:lnTo>
                    <a:pt x="5765653" y="1133229"/>
                  </a:lnTo>
                  <a:lnTo>
                    <a:pt x="5676951" y="1117213"/>
                  </a:lnTo>
                  <a:lnTo>
                    <a:pt x="5588249" y="1101239"/>
                  </a:lnTo>
                  <a:lnTo>
                    <a:pt x="5499546" y="1085312"/>
                  </a:lnTo>
                  <a:lnTo>
                    <a:pt x="5410844" y="1069434"/>
                  </a:lnTo>
                  <a:lnTo>
                    <a:pt x="5322142" y="1053612"/>
                  </a:lnTo>
                  <a:lnTo>
                    <a:pt x="5233439" y="1037849"/>
                  </a:lnTo>
                  <a:lnTo>
                    <a:pt x="5144737" y="1022151"/>
                  </a:lnTo>
                  <a:lnTo>
                    <a:pt x="5056034" y="1006525"/>
                  </a:lnTo>
                  <a:lnTo>
                    <a:pt x="4967332" y="990975"/>
                  </a:lnTo>
                  <a:lnTo>
                    <a:pt x="4878630" y="975511"/>
                  </a:lnTo>
                  <a:lnTo>
                    <a:pt x="4789927" y="960140"/>
                  </a:lnTo>
                  <a:lnTo>
                    <a:pt x="4701225" y="944872"/>
                  </a:lnTo>
                  <a:lnTo>
                    <a:pt x="4612523" y="929716"/>
                  </a:lnTo>
                  <a:lnTo>
                    <a:pt x="4523820" y="914684"/>
                  </a:lnTo>
                  <a:lnTo>
                    <a:pt x="4435118" y="899788"/>
                  </a:lnTo>
                  <a:lnTo>
                    <a:pt x="4346416" y="885042"/>
                  </a:lnTo>
                  <a:lnTo>
                    <a:pt x="4257713" y="870461"/>
                  </a:lnTo>
                  <a:lnTo>
                    <a:pt x="4169011" y="856061"/>
                  </a:lnTo>
                  <a:lnTo>
                    <a:pt x="4080308" y="841860"/>
                  </a:lnTo>
                  <a:lnTo>
                    <a:pt x="3991606" y="827877"/>
                  </a:lnTo>
                  <a:lnTo>
                    <a:pt x="3902904" y="814132"/>
                  </a:lnTo>
                  <a:lnTo>
                    <a:pt x="3814201" y="800645"/>
                  </a:lnTo>
                  <a:lnTo>
                    <a:pt x="3725499" y="787439"/>
                  </a:lnTo>
                  <a:lnTo>
                    <a:pt x="3636797" y="774536"/>
                  </a:lnTo>
                  <a:lnTo>
                    <a:pt x="3548094" y="761955"/>
                  </a:lnTo>
                  <a:lnTo>
                    <a:pt x="3459392" y="749718"/>
                  </a:lnTo>
                  <a:lnTo>
                    <a:pt x="3370689" y="737841"/>
                  </a:lnTo>
                  <a:lnTo>
                    <a:pt x="3281987" y="726340"/>
                  </a:lnTo>
                  <a:lnTo>
                    <a:pt x="3193285" y="715227"/>
                  </a:lnTo>
                  <a:lnTo>
                    <a:pt x="3104582" y="704507"/>
                  </a:lnTo>
                  <a:lnTo>
                    <a:pt x="3015880" y="694184"/>
                  </a:lnTo>
                  <a:lnTo>
                    <a:pt x="2927178" y="684254"/>
                  </a:lnTo>
                  <a:lnTo>
                    <a:pt x="2838475" y="674712"/>
                  </a:lnTo>
                  <a:lnTo>
                    <a:pt x="2749773" y="665546"/>
                  </a:lnTo>
                  <a:lnTo>
                    <a:pt x="2661071" y="656740"/>
                  </a:lnTo>
                  <a:lnTo>
                    <a:pt x="2572368" y="648278"/>
                  </a:lnTo>
                  <a:lnTo>
                    <a:pt x="2483666" y="640139"/>
                  </a:lnTo>
                  <a:lnTo>
                    <a:pt x="2394963" y="632302"/>
                  </a:lnTo>
                  <a:lnTo>
                    <a:pt x="2306261" y="624745"/>
                  </a:lnTo>
                  <a:lnTo>
                    <a:pt x="2217559" y="617447"/>
                  </a:lnTo>
                  <a:lnTo>
                    <a:pt x="2128856" y="610388"/>
                  </a:lnTo>
                  <a:lnTo>
                    <a:pt x="2040154" y="603546"/>
                  </a:lnTo>
                  <a:lnTo>
                    <a:pt x="1951452" y="596903"/>
                  </a:lnTo>
                  <a:lnTo>
                    <a:pt x="1862749" y="590442"/>
                  </a:lnTo>
                  <a:lnTo>
                    <a:pt x="1774047" y="584145"/>
                  </a:lnTo>
                  <a:lnTo>
                    <a:pt x="1685344" y="577998"/>
                  </a:lnTo>
                  <a:lnTo>
                    <a:pt x="1596642" y="571987"/>
                  </a:lnTo>
                  <a:lnTo>
                    <a:pt x="1507940" y="566100"/>
                  </a:lnTo>
                  <a:lnTo>
                    <a:pt x="1419237" y="560326"/>
                  </a:lnTo>
                  <a:lnTo>
                    <a:pt x="1330535" y="554654"/>
                  </a:lnTo>
                  <a:lnTo>
                    <a:pt x="1241833" y="549075"/>
                  </a:lnTo>
                  <a:lnTo>
                    <a:pt x="1153130" y="543582"/>
                  </a:lnTo>
                  <a:lnTo>
                    <a:pt x="1064428" y="538166"/>
                  </a:lnTo>
                  <a:lnTo>
                    <a:pt x="975726" y="532821"/>
                  </a:lnTo>
                  <a:lnTo>
                    <a:pt x="887023" y="527541"/>
                  </a:lnTo>
                  <a:lnTo>
                    <a:pt x="798321" y="522321"/>
                  </a:lnTo>
                  <a:lnTo>
                    <a:pt x="709618" y="517156"/>
                  </a:lnTo>
                  <a:lnTo>
                    <a:pt x="620916" y="512040"/>
                  </a:lnTo>
                  <a:lnTo>
                    <a:pt x="532214" y="506971"/>
                  </a:lnTo>
                  <a:lnTo>
                    <a:pt x="443511" y="501945"/>
                  </a:lnTo>
                  <a:lnTo>
                    <a:pt x="354809" y="496958"/>
                  </a:lnTo>
                  <a:lnTo>
                    <a:pt x="266107" y="492008"/>
                  </a:lnTo>
                  <a:lnTo>
                    <a:pt x="177404" y="487092"/>
                  </a:lnTo>
                  <a:lnTo>
                    <a:pt x="88702" y="482207"/>
                  </a:lnTo>
                  <a:lnTo>
                    <a:pt x="0" y="47735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849563"/>
              <a:ext cx="7007487" cy="779160"/>
            </a:xfrm>
            <a:custGeom>
              <a:avLst/>
              <a:pathLst>
                <a:path w="7007487" h="779160">
                  <a:moveTo>
                    <a:pt x="0" y="0"/>
                  </a:moveTo>
                  <a:lnTo>
                    <a:pt x="88702" y="16186"/>
                  </a:lnTo>
                  <a:lnTo>
                    <a:pt x="177404" y="32344"/>
                  </a:lnTo>
                  <a:lnTo>
                    <a:pt x="266107" y="48470"/>
                  </a:lnTo>
                  <a:lnTo>
                    <a:pt x="354809" y="64563"/>
                  </a:lnTo>
                  <a:lnTo>
                    <a:pt x="443511" y="80619"/>
                  </a:lnTo>
                  <a:lnTo>
                    <a:pt x="532214" y="96635"/>
                  </a:lnTo>
                  <a:lnTo>
                    <a:pt x="620916" y="112609"/>
                  </a:lnTo>
                  <a:lnTo>
                    <a:pt x="709618" y="128536"/>
                  </a:lnTo>
                  <a:lnTo>
                    <a:pt x="798321" y="144413"/>
                  </a:lnTo>
                  <a:lnTo>
                    <a:pt x="887023" y="160236"/>
                  </a:lnTo>
                  <a:lnTo>
                    <a:pt x="975726" y="175998"/>
                  </a:lnTo>
                  <a:lnTo>
                    <a:pt x="1064428" y="191696"/>
                  </a:lnTo>
                  <a:lnTo>
                    <a:pt x="1153130" y="207323"/>
                  </a:lnTo>
                  <a:lnTo>
                    <a:pt x="1241833" y="222872"/>
                  </a:lnTo>
                  <a:lnTo>
                    <a:pt x="1330535" y="238336"/>
                  </a:lnTo>
                  <a:lnTo>
                    <a:pt x="1419237" y="253707"/>
                  </a:lnTo>
                  <a:lnTo>
                    <a:pt x="1507940" y="268975"/>
                  </a:lnTo>
                  <a:lnTo>
                    <a:pt x="1596642" y="284131"/>
                  </a:lnTo>
                  <a:lnTo>
                    <a:pt x="1685344" y="299163"/>
                  </a:lnTo>
                  <a:lnTo>
                    <a:pt x="1774047" y="314058"/>
                  </a:lnTo>
                  <a:lnTo>
                    <a:pt x="1862749" y="328804"/>
                  </a:lnTo>
                  <a:lnTo>
                    <a:pt x="1951452" y="343385"/>
                  </a:lnTo>
                  <a:lnTo>
                    <a:pt x="2040154" y="357785"/>
                  </a:lnTo>
                  <a:lnTo>
                    <a:pt x="2128856" y="371986"/>
                  </a:lnTo>
                  <a:lnTo>
                    <a:pt x="2217559" y="385969"/>
                  </a:lnTo>
                  <a:lnTo>
                    <a:pt x="2306261" y="399714"/>
                  </a:lnTo>
                  <a:lnTo>
                    <a:pt x="2394963" y="413200"/>
                  </a:lnTo>
                  <a:lnTo>
                    <a:pt x="2483666" y="426406"/>
                  </a:lnTo>
                  <a:lnTo>
                    <a:pt x="2572368" y="439309"/>
                  </a:lnTo>
                  <a:lnTo>
                    <a:pt x="2661071" y="451889"/>
                  </a:lnTo>
                  <a:lnTo>
                    <a:pt x="2749773" y="464126"/>
                  </a:lnTo>
                  <a:lnTo>
                    <a:pt x="2838475" y="476003"/>
                  </a:lnTo>
                  <a:lnTo>
                    <a:pt x="2927178" y="487503"/>
                  </a:lnTo>
                  <a:lnTo>
                    <a:pt x="3015880" y="498617"/>
                  </a:lnTo>
                  <a:lnTo>
                    <a:pt x="3104582" y="509336"/>
                  </a:lnTo>
                  <a:lnTo>
                    <a:pt x="3193285" y="519659"/>
                  </a:lnTo>
                  <a:lnTo>
                    <a:pt x="3281987" y="529588"/>
                  </a:lnTo>
                  <a:lnTo>
                    <a:pt x="3370689" y="539129"/>
                  </a:lnTo>
                  <a:lnTo>
                    <a:pt x="3459392" y="548295"/>
                  </a:lnTo>
                  <a:lnTo>
                    <a:pt x="3548094" y="557101"/>
                  </a:lnTo>
                  <a:lnTo>
                    <a:pt x="3636797" y="565563"/>
                  </a:lnTo>
                  <a:lnTo>
                    <a:pt x="3725499" y="573702"/>
                  </a:lnTo>
                  <a:lnTo>
                    <a:pt x="3814201" y="581539"/>
                  </a:lnTo>
                  <a:lnTo>
                    <a:pt x="3902904" y="589095"/>
                  </a:lnTo>
                  <a:lnTo>
                    <a:pt x="3991606" y="596392"/>
                  </a:lnTo>
                  <a:lnTo>
                    <a:pt x="4080308" y="603452"/>
                  </a:lnTo>
                  <a:lnTo>
                    <a:pt x="4169011" y="610293"/>
                  </a:lnTo>
                  <a:lnTo>
                    <a:pt x="4257713" y="616936"/>
                  </a:lnTo>
                  <a:lnTo>
                    <a:pt x="4346416" y="623397"/>
                  </a:lnTo>
                  <a:lnTo>
                    <a:pt x="4435118" y="629694"/>
                  </a:lnTo>
                  <a:lnTo>
                    <a:pt x="4523820" y="635841"/>
                  </a:lnTo>
                  <a:lnTo>
                    <a:pt x="4612523" y="641851"/>
                  </a:lnTo>
                  <a:lnTo>
                    <a:pt x="4701225" y="647738"/>
                  </a:lnTo>
                  <a:lnTo>
                    <a:pt x="4789927" y="653512"/>
                  </a:lnTo>
                  <a:lnTo>
                    <a:pt x="4878630" y="659184"/>
                  </a:lnTo>
                  <a:lnTo>
                    <a:pt x="4967332" y="664763"/>
                  </a:lnTo>
                  <a:lnTo>
                    <a:pt x="5056034" y="670256"/>
                  </a:lnTo>
                  <a:lnTo>
                    <a:pt x="5144737" y="675672"/>
                  </a:lnTo>
                  <a:lnTo>
                    <a:pt x="5233439" y="681017"/>
                  </a:lnTo>
                  <a:lnTo>
                    <a:pt x="5322142" y="686296"/>
                  </a:lnTo>
                  <a:lnTo>
                    <a:pt x="5410844" y="691517"/>
                  </a:lnTo>
                  <a:lnTo>
                    <a:pt x="5499546" y="696682"/>
                  </a:lnTo>
                  <a:lnTo>
                    <a:pt x="5588249" y="701797"/>
                  </a:lnTo>
                  <a:lnTo>
                    <a:pt x="5676951" y="706866"/>
                  </a:lnTo>
                  <a:lnTo>
                    <a:pt x="5765653" y="711892"/>
                  </a:lnTo>
                  <a:lnTo>
                    <a:pt x="5854356" y="716879"/>
                  </a:lnTo>
                  <a:lnTo>
                    <a:pt x="5943058" y="721829"/>
                  </a:lnTo>
                  <a:lnTo>
                    <a:pt x="6031760" y="726746"/>
                  </a:lnTo>
                  <a:lnTo>
                    <a:pt x="6120463" y="731631"/>
                  </a:lnTo>
                  <a:lnTo>
                    <a:pt x="6209165" y="736486"/>
                  </a:lnTo>
                  <a:lnTo>
                    <a:pt x="6297868" y="741315"/>
                  </a:lnTo>
                  <a:lnTo>
                    <a:pt x="6386570" y="746118"/>
                  </a:lnTo>
                  <a:lnTo>
                    <a:pt x="6475272" y="750898"/>
                  </a:lnTo>
                  <a:lnTo>
                    <a:pt x="6563975" y="755656"/>
                  </a:lnTo>
                  <a:lnTo>
                    <a:pt x="6652677" y="760393"/>
                  </a:lnTo>
                  <a:lnTo>
                    <a:pt x="6741379" y="765111"/>
                  </a:lnTo>
                  <a:lnTo>
                    <a:pt x="6830082" y="769810"/>
                  </a:lnTo>
                  <a:lnTo>
                    <a:pt x="6918784" y="774493"/>
                  </a:lnTo>
                  <a:lnTo>
                    <a:pt x="7007487" y="779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326914"/>
              <a:ext cx="7007487" cy="883207"/>
            </a:xfrm>
            <a:custGeom>
              <a:avLst/>
              <a:pathLst>
                <a:path w="7007487" h="883207">
                  <a:moveTo>
                    <a:pt x="7007487" y="883207"/>
                  </a:moveTo>
                  <a:lnTo>
                    <a:pt x="6918784" y="866831"/>
                  </a:lnTo>
                  <a:lnTo>
                    <a:pt x="6830082" y="850471"/>
                  </a:lnTo>
                  <a:lnTo>
                    <a:pt x="6741379" y="834128"/>
                  </a:lnTo>
                  <a:lnTo>
                    <a:pt x="6652677" y="817803"/>
                  </a:lnTo>
                  <a:lnTo>
                    <a:pt x="6563975" y="801498"/>
                  </a:lnTo>
                  <a:lnTo>
                    <a:pt x="6475272" y="785213"/>
                  </a:lnTo>
                  <a:lnTo>
                    <a:pt x="6386570" y="768950"/>
                  </a:lnTo>
                  <a:lnTo>
                    <a:pt x="6297868" y="752711"/>
                  </a:lnTo>
                  <a:lnTo>
                    <a:pt x="6209165" y="736497"/>
                  </a:lnTo>
                  <a:lnTo>
                    <a:pt x="6120463" y="720310"/>
                  </a:lnTo>
                  <a:lnTo>
                    <a:pt x="6031760" y="704152"/>
                  </a:lnTo>
                  <a:lnTo>
                    <a:pt x="5943058" y="688026"/>
                  </a:lnTo>
                  <a:lnTo>
                    <a:pt x="5854356" y="671934"/>
                  </a:lnTo>
                  <a:lnTo>
                    <a:pt x="5765653" y="655878"/>
                  </a:lnTo>
                  <a:lnTo>
                    <a:pt x="5676951" y="639861"/>
                  </a:lnTo>
                  <a:lnTo>
                    <a:pt x="5588249" y="623887"/>
                  </a:lnTo>
                  <a:lnTo>
                    <a:pt x="5499546" y="607960"/>
                  </a:lnTo>
                  <a:lnTo>
                    <a:pt x="5410844" y="592083"/>
                  </a:lnTo>
                  <a:lnTo>
                    <a:pt x="5322142" y="576260"/>
                  </a:lnTo>
                  <a:lnTo>
                    <a:pt x="5233439" y="560498"/>
                  </a:lnTo>
                  <a:lnTo>
                    <a:pt x="5144737" y="544800"/>
                  </a:lnTo>
                  <a:lnTo>
                    <a:pt x="5056034" y="529173"/>
                  </a:lnTo>
                  <a:lnTo>
                    <a:pt x="4967332" y="513624"/>
                  </a:lnTo>
                  <a:lnTo>
                    <a:pt x="4878630" y="498160"/>
                  </a:lnTo>
                  <a:lnTo>
                    <a:pt x="4789927" y="482789"/>
                  </a:lnTo>
                  <a:lnTo>
                    <a:pt x="4701225" y="467520"/>
                  </a:lnTo>
                  <a:lnTo>
                    <a:pt x="4612523" y="452365"/>
                  </a:lnTo>
                  <a:lnTo>
                    <a:pt x="4523820" y="437333"/>
                  </a:lnTo>
                  <a:lnTo>
                    <a:pt x="4435118" y="422437"/>
                  </a:lnTo>
                  <a:lnTo>
                    <a:pt x="4346416" y="407691"/>
                  </a:lnTo>
                  <a:lnTo>
                    <a:pt x="4257713" y="393110"/>
                  </a:lnTo>
                  <a:lnTo>
                    <a:pt x="4169011" y="378710"/>
                  </a:lnTo>
                  <a:lnTo>
                    <a:pt x="4080308" y="364509"/>
                  </a:lnTo>
                  <a:lnTo>
                    <a:pt x="3991606" y="350525"/>
                  </a:lnTo>
                  <a:lnTo>
                    <a:pt x="3902904" y="336780"/>
                  </a:lnTo>
                  <a:lnTo>
                    <a:pt x="3814201" y="323294"/>
                  </a:lnTo>
                  <a:lnTo>
                    <a:pt x="3725499" y="310088"/>
                  </a:lnTo>
                  <a:lnTo>
                    <a:pt x="3636797" y="297184"/>
                  </a:lnTo>
                  <a:lnTo>
                    <a:pt x="3548094" y="284604"/>
                  </a:lnTo>
                  <a:lnTo>
                    <a:pt x="3459392" y="272366"/>
                  </a:lnTo>
                  <a:lnTo>
                    <a:pt x="3370689" y="260490"/>
                  </a:lnTo>
                  <a:lnTo>
                    <a:pt x="3281987" y="248989"/>
                  </a:lnTo>
                  <a:lnTo>
                    <a:pt x="3193285" y="237875"/>
                  </a:lnTo>
                  <a:lnTo>
                    <a:pt x="3104582" y="227155"/>
                  </a:lnTo>
                  <a:lnTo>
                    <a:pt x="3015880" y="216832"/>
                  </a:lnTo>
                  <a:lnTo>
                    <a:pt x="2927178" y="206903"/>
                  </a:lnTo>
                  <a:lnTo>
                    <a:pt x="2838475" y="197361"/>
                  </a:lnTo>
                  <a:lnTo>
                    <a:pt x="2749773" y="188194"/>
                  </a:lnTo>
                  <a:lnTo>
                    <a:pt x="2661071" y="179389"/>
                  </a:lnTo>
                  <a:lnTo>
                    <a:pt x="2572368" y="170926"/>
                  </a:lnTo>
                  <a:lnTo>
                    <a:pt x="2483666" y="162787"/>
                  </a:lnTo>
                  <a:lnTo>
                    <a:pt x="2394963" y="154950"/>
                  </a:lnTo>
                  <a:lnTo>
                    <a:pt x="2306261" y="147393"/>
                  </a:lnTo>
                  <a:lnTo>
                    <a:pt x="2217559" y="140096"/>
                  </a:lnTo>
                  <a:lnTo>
                    <a:pt x="2128856" y="133036"/>
                  </a:lnTo>
                  <a:lnTo>
                    <a:pt x="2040154" y="126195"/>
                  </a:lnTo>
                  <a:lnTo>
                    <a:pt x="1951452" y="119552"/>
                  </a:lnTo>
                  <a:lnTo>
                    <a:pt x="1862749" y="113090"/>
                  </a:lnTo>
                  <a:lnTo>
                    <a:pt x="1774047" y="106793"/>
                  </a:lnTo>
                  <a:lnTo>
                    <a:pt x="1685344" y="100646"/>
                  </a:lnTo>
                  <a:lnTo>
                    <a:pt x="1596642" y="94636"/>
                  </a:lnTo>
                  <a:lnTo>
                    <a:pt x="1507940" y="88749"/>
                  </a:lnTo>
                  <a:lnTo>
                    <a:pt x="1419237" y="82974"/>
                  </a:lnTo>
                  <a:lnTo>
                    <a:pt x="1330535" y="77302"/>
                  </a:lnTo>
                  <a:lnTo>
                    <a:pt x="1241833" y="71724"/>
                  </a:lnTo>
                  <a:lnTo>
                    <a:pt x="1153130" y="66230"/>
                  </a:lnTo>
                  <a:lnTo>
                    <a:pt x="1064428" y="60814"/>
                  </a:lnTo>
                  <a:lnTo>
                    <a:pt x="975726" y="55470"/>
                  </a:lnTo>
                  <a:lnTo>
                    <a:pt x="887023" y="50190"/>
                  </a:lnTo>
                  <a:lnTo>
                    <a:pt x="798321" y="44969"/>
                  </a:lnTo>
                  <a:lnTo>
                    <a:pt x="709618" y="39804"/>
                  </a:lnTo>
                  <a:lnTo>
                    <a:pt x="620916" y="34689"/>
                  </a:lnTo>
                  <a:lnTo>
                    <a:pt x="532214" y="29620"/>
                  </a:lnTo>
                  <a:lnTo>
                    <a:pt x="443511" y="24594"/>
                  </a:lnTo>
                  <a:lnTo>
                    <a:pt x="354809" y="19607"/>
                  </a:lnTo>
                  <a:lnTo>
                    <a:pt x="266107" y="14657"/>
                  </a:lnTo>
                  <a:lnTo>
                    <a:pt x="177404" y="9740"/>
                  </a:lnTo>
                  <a:lnTo>
                    <a:pt x="88702" y="485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088239"/>
              <a:ext cx="7007487" cy="831183"/>
            </a:xfrm>
            <a:custGeom>
              <a:avLst/>
              <a:pathLst>
                <a:path w="7007487" h="831183">
                  <a:moveTo>
                    <a:pt x="0" y="0"/>
                  </a:moveTo>
                  <a:lnTo>
                    <a:pt x="88702" y="10521"/>
                  </a:lnTo>
                  <a:lnTo>
                    <a:pt x="177404" y="21042"/>
                  </a:lnTo>
                  <a:lnTo>
                    <a:pt x="266107" y="31563"/>
                  </a:lnTo>
                  <a:lnTo>
                    <a:pt x="354809" y="42085"/>
                  </a:lnTo>
                  <a:lnTo>
                    <a:pt x="443511" y="52606"/>
                  </a:lnTo>
                  <a:lnTo>
                    <a:pt x="532214" y="63127"/>
                  </a:lnTo>
                  <a:lnTo>
                    <a:pt x="620916" y="73649"/>
                  </a:lnTo>
                  <a:lnTo>
                    <a:pt x="709618" y="84170"/>
                  </a:lnTo>
                  <a:lnTo>
                    <a:pt x="798321" y="94691"/>
                  </a:lnTo>
                  <a:lnTo>
                    <a:pt x="887023" y="105213"/>
                  </a:lnTo>
                  <a:lnTo>
                    <a:pt x="975726" y="115734"/>
                  </a:lnTo>
                  <a:lnTo>
                    <a:pt x="1064428" y="126255"/>
                  </a:lnTo>
                  <a:lnTo>
                    <a:pt x="1153130" y="136777"/>
                  </a:lnTo>
                  <a:lnTo>
                    <a:pt x="1241833" y="147298"/>
                  </a:lnTo>
                  <a:lnTo>
                    <a:pt x="1330535" y="157819"/>
                  </a:lnTo>
                  <a:lnTo>
                    <a:pt x="1419237" y="168341"/>
                  </a:lnTo>
                  <a:lnTo>
                    <a:pt x="1507940" y="178862"/>
                  </a:lnTo>
                  <a:lnTo>
                    <a:pt x="1596642" y="189383"/>
                  </a:lnTo>
                  <a:lnTo>
                    <a:pt x="1685344" y="199904"/>
                  </a:lnTo>
                  <a:lnTo>
                    <a:pt x="1774047" y="210426"/>
                  </a:lnTo>
                  <a:lnTo>
                    <a:pt x="1862749" y="220947"/>
                  </a:lnTo>
                  <a:lnTo>
                    <a:pt x="1951452" y="231468"/>
                  </a:lnTo>
                  <a:lnTo>
                    <a:pt x="2040154" y="241990"/>
                  </a:lnTo>
                  <a:lnTo>
                    <a:pt x="2128856" y="252511"/>
                  </a:lnTo>
                  <a:lnTo>
                    <a:pt x="2217559" y="263032"/>
                  </a:lnTo>
                  <a:lnTo>
                    <a:pt x="2306261" y="273554"/>
                  </a:lnTo>
                  <a:lnTo>
                    <a:pt x="2394963" y="284075"/>
                  </a:lnTo>
                  <a:lnTo>
                    <a:pt x="2483666" y="294596"/>
                  </a:lnTo>
                  <a:lnTo>
                    <a:pt x="2572368" y="305118"/>
                  </a:lnTo>
                  <a:lnTo>
                    <a:pt x="2661071" y="315639"/>
                  </a:lnTo>
                  <a:lnTo>
                    <a:pt x="2749773" y="326160"/>
                  </a:lnTo>
                  <a:lnTo>
                    <a:pt x="2838475" y="336682"/>
                  </a:lnTo>
                  <a:lnTo>
                    <a:pt x="2927178" y="347203"/>
                  </a:lnTo>
                  <a:lnTo>
                    <a:pt x="3015880" y="357724"/>
                  </a:lnTo>
                  <a:lnTo>
                    <a:pt x="3104582" y="368246"/>
                  </a:lnTo>
                  <a:lnTo>
                    <a:pt x="3193285" y="378767"/>
                  </a:lnTo>
                  <a:lnTo>
                    <a:pt x="3281987" y="389288"/>
                  </a:lnTo>
                  <a:lnTo>
                    <a:pt x="3370689" y="399809"/>
                  </a:lnTo>
                  <a:lnTo>
                    <a:pt x="3459392" y="410331"/>
                  </a:lnTo>
                  <a:lnTo>
                    <a:pt x="3548094" y="420852"/>
                  </a:lnTo>
                  <a:lnTo>
                    <a:pt x="3636797" y="431373"/>
                  </a:lnTo>
                  <a:lnTo>
                    <a:pt x="3725499" y="441895"/>
                  </a:lnTo>
                  <a:lnTo>
                    <a:pt x="3814201" y="452416"/>
                  </a:lnTo>
                  <a:lnTo>
                    <a:pt x="3902904" y="462937"/>
                  </a:lnTo>
                  <a:lnTo>
                    <a:pt x="3991606" y="473459"/>
                  </a:lnTo>
                  <a:lnTo>
                    <a:pt x="4080308" y="483980"/>
                  </a:lnTo>
                  <a:lnTo>
                    <a:pt x="4169011" y="494501"/>
                  </a:lnTo>
                  <a:lnTo>
                    <a:pt x="4257713" y="505023"/>
                  </a:lnTo>
                  <a:lnTo>
                    <a:pt x="4346416" y="515544"/>
                  </a:lnTo>
                  <a:lnTo>
                    <a:pt x="4435118" y="526065"/>
                  </a:lnTo>
                  <a:lnTo>
                    <a:pt x="4523820" y="536587"/>
                  </a:lnTo>
                  <a:lnTo>
                    <a:pt x="4612523" y="547108"/>
                  </a:lnTo>
                  <a:lnTo>
                    <a:pt x="4701225" y="557629"/>
                  </a:lnTo>
                  <a:lnTo>
                    <a:pt x="4789927" y="568151"/>
                  </a:lnTo>
                  <a:lnTo>
                    <a:pt x="4878630" y="578672"/>
                  </a:lnTo>
                  <a:lnTo>
                    <a:pt x="4967332" y="589193"/>
                  </a:lnTo>
                  <a:lnTo>
                    <a:pt x="5056034" y="599714"/>
                  </a:lnTo>
                  <a:lnTo>
                    <a:pt x="5144737" y="610236"/>
                  </a:lnTo>
                  <a:lnTo>
                    <a:pt x="5233439" y="620757"/>
                  </a:lnTo>
                  <a:lnTo>
                    <a:pt x="5322142" y="631278"/>
                  </a:lnTo>
                  <a:lnTo>
                    <a:pt x="5410844" y="641800"/>
                  </a:lnTo>
                  <a:lnTo>
                    <a:pt x="5499546" y="652321"/>
                  </a:lnTo>
                  <a:lnTo>
                    <a:pt x="5588249" y="662842"/>
                  </a:lnTo>
                  <a:lnTo>
                    <a:pt x="5676951" y="673364"/>
                  </a:lnTo>
                  <a:lnTo>
                    <a:pt x="5765653" y="683885"/>
                  </a:lnTo>
                  <a:lnTo>
                    <a:pt x="5854356" y="694406"/>
                  </a:lnTo>
                  <a:lnTo>
                    <a:pt x="5943058" y="704928"/>
                  </a:lnTo>
                  <a:lnTo>
                    <a:pt x="6031760" y="715449"/>
                  </a:lnTo>
                  <a:lnTo>
                    <a:pt x="6120463" y="725970"/>
                  </a:lnTo>
                  <a:lnTo>
                    <a:pt x="6209165" y="736492"/>
                  </a:lnTo>
                  <a:lnTo>
                    <a:pt x="6297868" y="747013"/>
                  </a:lnTo>
                  <a:lnTo>
                    <a:pt x="6386570" y="757534"/>
                  </a:lnTo>
                  <a:lnTo>
                    <a:pt x="6475272" y="768056"/>
                  </a:lnTo>
                  <a:lnTo>
                    <a:pt x="6563975" y="778577"/>
                  </a:lnTo>
                  <a:lnTo>
                    <a:pt x="6652677" y="789098"/>
                  </a:lnTo>
                  <a:lnTo>
                    <a:pt x="6741379" y="799619"/>
                  </a:lnTo>
                  <a:lnTo>
                    <a:pt x="6830082" y="810141"/>
                  </a:lnTo>
                  <a:lnTo>
                    <a:pt x="6918784" y="820662"/>
                  </a:lnTo>
                  <a:lnTo>
                    <a:pt x="7007487" y="83118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19719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309110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985024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87894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64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07806" y="5921785"/>
              <a:ext cx="310573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PP%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2462"/>
              <a:ext cx="210614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PP% vs avg_opponent_time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-0.26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567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4739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891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3081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482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7653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1824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5995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0167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87021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28255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71270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6574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28371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70907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06451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12025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59296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88918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23752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99111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642473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96736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37014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01948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18178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17469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66767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89281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66883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64508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45079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86312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416050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60121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02657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89627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201239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45079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73513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61424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411794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25534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234523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11069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92712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62496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76235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79435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21971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022812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24940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739751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09651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421856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1008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97445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14516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63205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298517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106929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37970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36073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418887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88440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24577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873151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23159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6505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49581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42110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11547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34176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24824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73513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935726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21146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32280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50291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37261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46744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40576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715110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292712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456690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88209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99111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03614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03729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69126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36189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490106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728140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90452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33945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934308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527777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83112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242010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736914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848641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20322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76713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99820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038810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50884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269489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43776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09057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33945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038679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88093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57993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883475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04917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85603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75179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318903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04554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749812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32642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46975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648278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851478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328964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26474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45557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47685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81694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18540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903729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295549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437854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333352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63567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68301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385603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63205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65102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507523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35842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83591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15819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054678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389859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42588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430499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478494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32873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449466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20437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141763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59065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99227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50059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56574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985009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58587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90815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027068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701948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848641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368186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346382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928371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243297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15934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963205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208463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259349" y="3080634"/>
              <a:ext cx="7007487" cy="743976"/>
            </a:xfrm>
            <a:custGeom>
              <a:avLst/>
              <a:pathLst>
                <a:path w="7007487" h="743976">
                  <a:moveTo>
                    <a:pt x="0" y="0"/>
                  </a:moveTo>
                  <a:lnTo>
                    <a:pt x="88702" y="8533"/>
                  </a:lnTo>
                  <a:lnTo>
                    <a:pt x="177404" y="17046"/>
                  </a:lnTo>
                  <a:lnTo>
                    <a:pt x="266107" y="25538"/>
                  </a:lnTo>
                  <a:lnTo>
                    <a:pt x="354809" y="34006"/>
                  </a:lnTo>
                  <a:lnTo>
                    <a:pt x="443511" y="42448"/>
                  </a:lnTo>
                  <a:lnTo>
                    <a:pt x="532214" y="50864"/>
                  </a:lnTo>
                  <a:lnTo>
                    <a:pt x="620916" y="59250"/>
                  </a:lnTo>
                  <a:lnTo>
                    <a:pt x="709618" y="67606"/>
                  </a:lnTo>
                  <a:lnTo>
                    <a:pt x="798321" y="75927"/>
                  </a:lnTo>
                  <a:lnTo>
                    <a:pt x="887023" y="84211"/>
                  </a:lnTo>
                  <a:lnTo>
                    <a:pt x="975726" y="92456"/>
                  </a:lnTo>
                  <a:lnTo>
                    <a:pt x="1064428" y="100657"/>
                  </a:lnTo>
                  <a:lnTo>
                    <a:pt x="1153130" y="108812"/>
                  </a:lnTo>
                  <a:lnTo>
                    <a:pt x="1241833" y="116915"/>
                  </a:lnTo>
                  <a:lnTo>
                    <a:pt x="1330535" y="124963"/>
                  </a:lnTo>
                  <a:lnTo>
                    <a:pt x="1419237" y="132950"/>
                  </a:lnTo>
                  <a:lnTo>
                    <a:pt x="1507940" y="140870"/>
                  </a:lnTo>
                  <a:lnTo>
                    <a:pt x="1596642" y="148717"/>
                  </a:lnTo>
                  <a:lnTo>
                    <a:pt x="1685344" y="156483"/>
                  </a:lnTo>
                  <a:lnTo>
                    <a:pt x="1774047" y="164161"/>
                  </a:lnTo>
                  <a:lnTo>
                    <a:pt x="1862749" y="171741"/>
                  </a:lnTo>
                  <a:lnTo>
                    <a:pt x="1951452" y="179214"/>
                  </a:lnTo>
                  <a:lnTo>
                    <a:pt x="2040154" y="186567"/>
                  </a:lnTo>
                  <a:lnTo>
                    <a:pt x="2128856" y="193789"/>
                  </a:lnTo>
                  <a:lnTo>
                    <a:pt x="2217559" y="200865"/>
                  </a:lnTo>
                  <a:lnTo>
                    <a:pt x="2306261" y="207779"/>
                  </a:lnTo>
                  <a:lnTo>
                    <a:pt x="2394963" y="214514"/>
                  </a:lnTo>
                  <a:lnTo>
                    <a:pt x="2483666" y="221051"/>
                  </a:lnTo>
                  <a:lnTo>
                    <a:pt x="2572368" y="227367"/>
                  </a:lnTo>
                  <a:lnTo>
                    <a:pt x="2661071" y="233440"/>
                  </a:lnTo>
                  <a:lnTo>
                    <a:pt x="2749773" y="239245"/>
                  </a:lnTo>
                  <a:lnTo>
                    <a:pt x="2838475" y="244756"/>
                  </a:lnTo>
                  <a:lnTo>
                    <a:pt x="2927178" y="249945"/>
                  </a:lnTo>
                  <a:lnTo>
                    <a:pt x="3015880" y="254784"/>
                  </a:lnTo>
                  <a:lnTo>
                    <a:pt x="3104582" y="259245"/>
                  </a:lnTo>
                  <a:lnTo>
                    <a:pt x="3193285" y="263303"/>
                  </a:lnTo>
                  <a:lnTo>
                    <a:pt x="3281987" y="266933"/>
                  </a:lnTo>
                  <a:lnTo>
                    <a:pt x="3370689" y="270115"/>
                  </a:lnTo>
                  <a:lnTo>
                    <a:pt x="3459392" y="272833"/>
                  </a:lnTo>
                  <a:lnTo>
                    <a:pt x="3548094" y="275079"/>
                  </a:lnTo>
                  <a:lnTo>
                    <a:pt x="3636797" y="276849"/>
                  </a:lnTo>
                  <a:lnTo>
                    <a:pt x="3725499" y="278148"/>
                  </a:lnTo>
                  <a:lnTo>
                    <a:pt x="3814201" y="278984"/>
                  </a:lnTo>
                  <a:lnTo>
                    <a:pt x="3902904" y="279374"/>
                  </a:lnTo>
                  <a:lnTo>
                    <a:pt x="3991606" y="279338"/>
                  </a:lnTo>
                  <a:lnTo>
                    <a:pt x="4080308" y="278901"/>
                  </a:lnTo>
                  <a:lnTo>
                    <a:pt x="4169011" y="278089"/>
                  </a:lnTo>
                  <a:lnTo>
                    <a:pt x="4257713" y="276930"/>
                  </a:lnTo>
                  <a:lnTo>
                    <a:pt x="4346416" y="275451"/>
                  </a:lnTo>
                  <a:lnTo>
                    <a:pt x="4435118" y="273681"/>
                  </a:lnTo>
                  <a:lnTo>
                    <a:pt x="4523820" y="271645"/>
                  </a:lnTo>
                  <a:lnTo>
                    <a:pt x="4612523" y="269369"/>
                  </a:lnTo>
                  <a:lnTo>
                    <a:pt x="4701225" y="266874"/>
                  </a:lnTo>
                  <a:lnTo>
                    <a:pt x="4789927" y="264183"/>
                  </a:lnTo>
                  <a:lnTo>
                    <a:pt x="4878630" y="261315"/>
                  </a:lnTo>
                  <a:lnTo>
                    <a:pt x="4967332" y="258286"/>
                  </a:lnTo>
                  <a:lnTo>
                    <a:pt x="5056034" y="255112"/>
                  </a:lnTo>
                  <a:lnTo>
                    <a:pt x="5144737" y="251809"/>
                  </a:lnTo>
                  <a:lnTo>
                    <a:pt x="5233439" y="248387"/>
                  </a:lnTo>
                  <a:lnTo>
                    <a:pt x="5322142" y="244859"/>
                  </a:lnTo>
                  <a:lnTo>
                    <a:pt x="5410844" y="241234"/>
                  </a:lnTo>
                  <a:lnTo>
                    <a:pt x="5499546" y="237521"/>
                  </a:lnTo>
                  <a:lnTo>
                    <a:pt x="5588249" y="233729"/>
                  </a:lnTo>
                  <a:lnTo>
                    <a:pt x="5676951" y="229864"/>
                  </a:lnTo>
                  <a:lnTo>
                    <a:pt x="5765653" y="225933"/>
                  </a:lnTo>
                  <a:lnTo>
                    <a:pt x="5854356" y="221941"/>
                  </a:lnTo>
                  <a:lnTo>
                    <a:pt x="5943058" y="217894"/>
                  </a:lnTo>
                  <a:lnTo>
                    <a:pt x="6031760" y="213797"/>
                  </a:lnTo>
                  <a:lnTo>
                    <a:pt x="6120463" y="209653"/>
                  </a:lnTo>
                  <a:lnTo>
                    <a:pt x="6209165" y="205466"/>
                  </a:lnTo>
                  <a:lnTo>
                    <a:pt x="6297868" y="201240"/>
                  </a:lnTo>
                  <a:lnTo>
                    <a:pt x="6386570" y="196977"/>
                  </a:lnTo>
                  <a:lnTo>
                    <a:pt x="6475272" y="192680"/>
                  </a:lnTo>
                  <a:lnTo>
                    <a:pt x="6563975" y="188353"/>
                  </a:lnTo>
                  <a:lnTo>
                    <a:pt x="6652677" y="183996"/>
                  </a:lnTo>
                  <a:lnTo>
                    <a:pt x="6741379" y="179613"/>
                  </a:lnTo>
                  <a:lnTo>
                    <a:pt x="6830082" y="175204"/>
                  </a:lnTo>
                  <a:lnTo>
                    <a:pt x="6918784" y="170773"/>
                  </a:lnTo>
                  <a:lnTo>
                    <a:pt x="7007487" y="166319"/>
                  </a:lnTo>
                  <a:lnTo>
                    <a:pt x="7007487" y="743976"/>
                  </a:lnTo>
                  <a:lnTo>
                    <a:pt x="6918784" y="735460"/>
                  </a:lnTo>
                  <a:lnTo>
                    <a:pt x="6830082" y="726967"/>
                  </a:lnTo>
                  <a:lnTo>
                    <a:pt x="6741379" y="718497"/>
                  </a:lnTo>
                  <a:lnTo>
                    <a:pt x="6652677" y="710051"/>
                  </a:lnTo>
                  <a:lnTo>
                    <a:pt x="6563975" y="701633"/>
                  </a:lnTo>
                  <a:lnTo>
                    <a:pt x="6475272" y="693244"/>
                  </a:lnTo>
                  <a:lnTo>
                    <a:pt x="6386570" y="684885"/>
                  </a:lnTo>
                  <a:lnTo>
                    <a:pt x="6297868" y="676561"/>
                  </a:lnTo>
                  <a:lnTo>
                    <a:pt x="6209165" y="668273"/>
                  </a:lnTo>
                  <a:lnTo>
                    <a:pt x="6120463" y="660024"/>
                  </a:lnTo>
                  <a:lnTo>
                    <a:pt x="6031760" y="651818"/>
                  </a:lnTo>
                  <a:lnTo>
                    <a:pt x="5943058" y="643659"/>
                  </a:lnTo>
                  <a:lnTo>
                    <a:pt x="5854356" y="635551"/>
                  </a:lnTo>
                  <a:lnTo>
                    <a:pt x="5765653" y="627497"/>
                  </a:lnTo>
                  <a:lnTo>
                    <a:pt x="5676951" y="619505"/>
                  </a:lnTo>
                  <a:lnTo>
                    <a:pt x="5588249" y="611578"/>
                  </a:lnTo>
                  <a:lnTo>
                    <a:pt x="5499546" y="603724"/>
                  </a:lnTo>
                  <a:lnTo>
                    <a:pt x="5410844" y="595949"/>
                  </a:lnTo>
                  <a:lnTo>
                    <a:pt x="5322142" y="588263"/>
                  </a:lnTo>
                  <a:lnTo>
                    <a:pt x="5233439" y="580672"/>
                  </a:lnTo>
                  <a:lnTo>
                    <a:pt x="5144737" y="573189"/>
                  </a:lnTo>
                  <a:lnTo>
                    <a:pt x="5056034" y="565823"/>
                  </a:lnTo>
                  <a:lnTo>
                    <a:pt x="4967332" y="558588"/>
                  </a:lnTo>
                  <a:lnTo>
                    <a:pt x="4878630" y="551498"/>
                  </a:lnTo>
                  <a:lnTo>
                    <a:pt x="4789927" y="544567"/>
                  </a:lnTo>
                  <a:lnTo>
                    <a:pt x="4701225" y="537814"/>
                  </a:lnTo>
                  <a:lnTo>
                    <a:pt x="4612523" y="531258"/>
                  </a:lnTo>
                  <a:lnTo>
                    <a:pt x="4523820" y="524920"/>
                  </a:lnTo>
                  <a:lnTo>
                    <a:pt x="4435118" y="518822"/>
                  </a:lnTo>
                  <a:lnTo>
                    <a:pt x="4346416" y="512990"/>
                  </a:lnTo>
                  <a:lnTo>
                    <a:pt x="4257713" y="507450"/>
                  </a:lnTo>
                  <a:lnTo>
                    <a:pt x="4169011" y="502229"/>
                  </a:lnTo>
                  <a:lnTo>
                    <a:pt x="4080308" y="497355"/>
                  </a:lnTo>
                  <a:lnTo>
                    <a:pt x="3991606" y="492856"/>
                  </a:lnTo>
                  <a:lnTo>
                    <a:pt x="3902904" y="488759"/>
                  </a:lnTo>
                  <a:lnTo>
                    <a:pt x="3814201" y="485087"/>
                  </a:lnTo>
                  <a:lnTo>
                    <a:pt x="3725499" y="481862"/>
                  </a:lnTo>
                  <a:lnTo>
                    <a:pt x="3636797" y="479098"/>
                  </a:lnTo>
                  <a:lnTo>
                    <a:pt x="3548094" y="476806"/>
                  </a:lnTo>
                  <a:lnTo>
                    <a:pt x="3459392" y="474991"/>
                  </a:lnTo>
                  <a:lnTo>
                    <a:pt x="3370689" y="473647"/>
                  </a:lnTo>
                  <a:lnTo>
                    <a:pt x="3281987" y="472768"/>
                  </a:lnTo>
                  <a:lnTo>
                    <a:pt x="3193285" y="472336"/>
                  </a:lnTo>
                  <a:lnTo>
                    <a:pt x="3104582" y="472331"/>
                  </a:lnTo>
                  <a:lnTo>
                    <a:pt x="3015880" y="472731"/>
                  </a:lnTo>
                  <a:lnTo>
                    <a:pt x="2927178" y="473508"/>
                  </a:lnTo>
                  <a:lnTo>
                    <a:pt x="2838475" y="474635"/>
                  </a:lnTo>
                  <a:lnTo>
                    <a:pt x="2749773" y="476084"/>
                  </a:lnTo>
                  <a:lnTo>
                    <a:pt x="2661071" y="477828"/>
                  </a:lnTo>
                  <a:lnTo>
                    <a:pt x="2572368" y="479839"/>
                  </a:lnTo>
                  <a:lnTo>
                    <a:pt x="2483666" y="482094"/>
                  </a:lnTo>
                  <a:lnTo>
                    <a:pt x="2394963" y="484568"/>
                  </a:lnTo>
                  <a:lnTo>
                    <a:pt x="2306261" y="487241"/>
                  </a:lnTo>
                  <a:lnTo>
                    <a:pt x="2217559" y="490094"/>
                  </a:lnTo>
                  <a:lnTo>
                    <a:pt x="2128856" y="493108"/>
                  </a:lnTo>
                  <a:lnTo>
                    <a:pt x="2040154" y="496268"/>
                  </a:lnTo>
                  <a:lnTo>
                    <a:pt x="1951452" y="499560"/>
                  </a:lnTo>
                  <a:lnTo>
                    <a:pt x="1862749" y="502971"/>
                  </a:lnTo>
                  <a:lnTo>
                    <a:pt x="1774047" y="506489"/>
                  </a:lnTo>
                  <a:lnTo>
                    <a:pt x="1685344" y="510105"/>
                  </a:lnTo>
                  <a:lnTo>
                    <a:pt x="1596642" y="513810"/>
                  </a:lnTo>
                  <a:lnTo>
                    <a:pt x="1507940" y="517595"/>
                  </a:lnTo>
                  <a:lnTo>
                    <a:pt x="1419237" y="521453"/>
                  </a:lnTo>
                  <a:lnTo>
                    <a:pt x="1330535" y="525378"/>
                  </a:lnTo>
                  <a:lnTo>
                    <a:pt x="1241833" y="529364"/>
                  </a:lnTo>
                  <a:lnTo>
                    <a:pt x="1153130" y="533406"/>
                  </a:lnTo>
                  <a:lnTo>
                    <a:pt x="1064428" y="537499"/>
                  </a:lnTo>
                  <a:lnTo>
                    <a:pt x="975726" y="541638"/>
                  </a:lnTo>
                  <a:lnTo>
                    <a:pt x="887023" y="545821"/>
                  </a:lnTo>
                  <a:lnTo>
                    <a:pt x="798321" y="550044"/>
                  </a:lnTo>
                  <a:lnTo>
                    <a:pt x="709618" y="554303"/>
                  </a:lnTo>
                  <a:lnTo>
                    <a:pt x="620916" y="558597"/>
                  </a:lnTo>
                  <a:lnTo>
                    <a:pt x="532214" y="562921"/>
                  </a:lnTo>
                  <a:lnTo>
                    <a:pt x="443511" y="567275"/>
                  </a:lnTo>
                  <a:lnTo>
                    <a:pt x="354809" y="571656"/>
                  </a:lnTo>
                  <a:lnTo>
                    <a:pt x="266107" y="576062"/>
                  </a:lnTo>
                  <a:lnTo>
                    <a:pt x="177404" y="580492"/>
                  </a:lnTo>
                  <a:lnTo>
                    <a:pt x="88702" y="584943"/>
                  </a:lnTo>
                  <a:lnTo>
                    <a:pt x="0" y="58941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080634"/>
              <a:ext cx="7007487" cy="279374"/>
            </a:xfrm>
            <a:custGeom>
              <a:avLst/>
              <a:pathLst>
                <a:path w="7007487" h="279374">
                  <a:moveTo>
                    <a:pt x="0" y="0"/>
                  </a:moveTo>
                  <a:lnTo>
                    <a:pt x="88702" y="8533"/>
                  </a:lnTo>
                  <a:lnTo>
                    <a:pt x="177404" y="17046"/>
                  </a:lnTo>
                  <a:lnTo>
                    <a:pt x="266107" y="25538"/>
                  </a:lnTo>
                  <a:lnTo>
                    <a:pt x="354809" y="34006"/>
                  </a:lnTo>
                  <a:lnTo>
                    <a:pt x="443511" y="42448"/>
                  </a:lnTo>
                  <a:lnTo>
                    <a:pt x="532214" y="50864"/>
                  </a:lnTo>
                  <a:lnTo>
                    <a:pt x="620916" y="59250"/>
                  </a:lnTo>
                  <a:lnTo>
                    <a:pt x="709618" y="67606"/>
                  </a:lnTo>
                  <a:lnTo>
                    <a:pt x="798321" y="75927"/>
                  </a:lnTo>
                  <a:lnTo>
                    <a:pt x="887023" y="84211"/>
                  </a:lnTo>
                  <a:lnTo>
                    <a:pt x="975726" y="92456"/>
                  </a:lnTo>
                  <a:lnTo>
                    <a:pt x="1064428" y="100657"/>
                  </a:lnTo>
                  <a:lnTo>
                    <a:pt x="1153130" y="108812"/>
                  </a:lnTo>
                  <a:lnTo>
                    <a:pt x="1241833" y="116915"/>
                  </a:lnTo>
                  <a:lnTo>
                    <a:pt x="1330535" y="124963"/>
                  </a:lnTo>
                  <a:lnTo>
                    <a:pt x="1419237" y="132950"/>
                  </a:lnTo>
                  <a:lnTo>
                    <a:pt x="1507940" y="140870"/>
                  </a:lnTo>
                  <a:lnTo>
                    <a:pt x="1596642" y="148717"/>
                  </a:lnTo>
                  <a:lnTo>
                    <a:pt x="1685344" y="156483"/>
                  </a:lnTo>
                  <a:lnTo>
                    <a:pt x="1774047" y="164161"/>
                  </a:lnTo>
                  <a:lnTo>
                    <a:pt x="1862749" y="171741"/>
                  </a:lnTo>
                  <a:lnTo>
                    <a:pt x="1951452" y="179214"/>
                  </a:lnTo>
                  <a:lnTo>
                    <a:pt x="2040154" y="186567"/>
                  </a:lnTo>
                  <a:lnTo>
                    <a:pt x="2128856" y="193789"/>
                  </a:lnTo>
                  <a:lnTo>
                    <a:pt x="2217559" y="200865"/>
                  </a:lnTo>
                  <a:lnTo>
                    <a:pt x="2306261" y="207779"/>
                  </a:lnTo>
                  <a:lnTo>
                    <a:pt x="2394963" y="214514"/>
                  </a:lnTo>
                  <a:lnTo>
                    <a:pt x="2483666" y="221051"/>
                  </a:lnTo>
                  <a:lnTo>
                    <a:pt x="2572368" y="227367"/>
                  </a:lnTo>
                  <a:lnTo>
                    <a:pt x="2661071" y="233440"/>
                  </a:lnTo>
                  <a:lnTo>
                    <a:pt x="2749773" y="239245"/>
                  </a:lnTo>
                  <a:lnTo>
                    <a:pt x="2838475" y="244756"/>
                  </a:lnTo>
                  <a:lnTo>
                    <a:pt x="2927178" y="249945"/>
                  </a:lnTo>
                  <a:lnTo>
                    <a:pt x="3015880" y="254784"/>
                  </a:lnTo>
                  <a:lnTo>
                    <a:pt x="3104582" y="259245"/>
                  </a:lnTo>
                  <a:lnTo>
                    <a:pt x="3193285" y="263303"/>
                  </a:lnTo>
                  <a:lnTo>
                    <a:pt x="3281987" y="266933"/>
                  </a:lnTo>
                  <a:lnTo>
                    <a:pt x="3370689" y="270115"/>
                  </a:lnTo>
                  <a:lnTo>
                    <a:pt x="3459392" y="272833"/>
                  </a:lnTo>
                  <a:lnTo>
                    <a:pt x="3548094" y="275079"/>
                  </a:lnTo>
                  <a:lnTo>
                    <a:pt x="3636797" y="276849"/>
                  </a:lnTo>
                  <a:lnTo>
                    <a:pt x="3725499" y="278148"/>
                  </a:lnTo>
                  <a:lnTo>
                    <a:pt x="3814201" y="278984"/>
                  </a:lnTo>
                  <a:lnTo>
                    <a:pt x="3902904" y="279374"/>
                  </a:lnTo>
                  <a:lnTo>
                    <a:pt x="3991606" y="279338"/>
                  </a:lnTo>
                  <a:lnTo>
                    <a:pt x="4080308" y="278901"/>
                  </a:lnTo>
                  <a:lnTo>
                    <a:pt x="4169011" y="278089"/>
                  </a:lnTo>
                  <a:lnTo>
                    <a:pt x="4257713" y="276930"/>
                  </a:lnTo>
                  <a:lnTo>
                    <a:pt x="4346416" y="275451"/>
                  </a:lnTo>
                  <a:lnTo>
                    <a:pt x="4435118" y="273681"/>
                  </a:lnTo>
                  <a:lnTo>
                    <a:pt x="4523820" y="271645"/>
                  </a:lnTo>
                  <a:lnTo>
                    <a:pt x="4612523" y="269369"/>
                  </a:lnTo>
                  <a:lnTo>
                    <a:pt x="4701225" y="266874"/>
                  </a:lnTo>
                  <a:lnTo>
                    <a:pt x="4789927" y="264183"/>
                  </a:lnTo>
                  <a:lnTo>
                    <a:pt x="4878630" y="261315"/>
                  </a:lnTo>
                  <a:lnTo>
                    <a:pt x="4967332" y="258286"/>
                  </a:lnTo>
                  <a:lnTo>
                    <a:pt x="5056034" y="255112"/>
                  </a:lnTo>
                  <a:lnTo>
                    <a:pt x="5144737" y="251809"/>
                  </a:lnTo>
                  <a:lnTo>
                    <a:pt x="5233439" y="248387"/>
                  </a:lnTo>
                  <a:lnTo>
                    <a:pt x="5322142" y="244859"/>
                  </a:lnTo>
                  <a:lnTo>
                    <a:pt x="5410844" y="241234"/>
                  </a:lnTo>
                  <a:lnTo>
                    <a:pt x="5499546" y="237521"/>
                  </a:lnTo>
                  <a:lnTo>
                    <a:pt x="5588249" y="233729"/>
                  </a:lnTo>
                  <a:lnTo>
                    <a:pt x="5676951" y="229864"/>
                  </a:lnTo>
                  <a:lnTo>
                    <a:pt x="5765653" y="225933"/>
                  </a:lnTo>
                  <a:lnTo>
                    <a:pt x="5854356" y="221941"/>
                  </a:lnTo>
                  <a:lnTo>
                    <a:pt x="5943058" y="217894"/>
                  </a:lnTo>
                  <a:lnTo>
                    <a:pt x="6031760" y="213797"/>
                  </a:lnTo>
                  <a:lnTo>
                    <a:pt x="6120463" y="209653"/>
                  </a:lnTo>
                  <a:lnTo>
                    <a:pt x="6209165" y="205466"/>
                  </a:lnTo>
                  <a:lnTo>
                    <a:pt x="6297868" y="201240"/>
                  </a:lnTo>
                  <a:lnTo>
                    <a:pt x="6386570" y="196977"/>
                  </a:lnTo>
                  <a:lnTo>
                    <a:pt x="6475272" y="192680"/>
                  </a:lnTo>
                  <a:lnTo>
                    <a:pt x="6563975" y="188353"/>
                  </a:lnTo>
                  <a:lnTo>
                    <a:pt x="6652677" y="183996"/>
                  </a:lnTo>
                  <a:lnTo>
                    <a:pt x="6741379" y="179613"/>
                  </a:lnTo>
                  <a:lnTo>
                    <a:pt x="6830082" y="175204"/>
                  </a:lnTo>
                  <a:lnTo>
                    <a:pt x="6918784" y="170773"/>
                  </a:lnTo>
                  <a:lnTo>
                    <a:pt x="7007487" y="1663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552966"/>
              <a:ext cx="7007487" cy="271644"/>
            </a:xfrm>
            <a:custGeom>
              <a:avLst/>
              <a:pathLst>
                <a:path w="7007487" h="271644">
                  <a:moveTo>
                    <a:pt x="7007487" y="271644"/>
                  </a:moveTo>
                  <a:lnTo>
                    <a:pt x="6918784" y="263128"/>
                  </a:lnTo>
                  <a:lnTo>
                    <a:pt x="6830082" y="254635"/>
                  </a:lnTo>
                  <a:lnTo>
                    <a:pt x="6741379" y="246165"/>
                  </a:lnTo>
                  <a:lnTo>
                    <a:pt x="6652677" y="237719"/>
                  </a:lnTo>
                  <a:lnTo>
                    <a:pt x="6563975" y="229301"/>
                  </a:lnTo>
                  <a:lnTo>
                    <a:pt x="6475272" y="220912"/>
                  </a:lnTo>
                  <a:lnTo>
                    <a:pt x="6386570" y="212554"/>
                  </a:lnTo>
                  <a:lnTo>
                    <a:pt x="6297868" y="204229"/>
                  </a:lnTo>
                  <a:lnTo>
                    <a:pt x="6209165" y="195941"/>
                  </a:lnTo>
                  <a:lnTo>
                    <a:pt x="6120463" y="187692"/>
                  </a:lnTo>
                  <a:lnTo>
                    <a:pt x="6031760" y="179486"/>
                  </a:lnTo>
                  <a:lnTo>
                    <a:pt x="5943058" y="171327"/>
                  </a:lnTo>
                  <a:lnTo>
                    <a:pt x="5854356" y="163219"/>
                  </a:lnTo>
                  <a:lnTo>
                    <a:pt x="5765653" y="155165"/>
                  </a:lnTo>
                  <a:lnTo>
                    <a:pt x="5676951" y="147173"/>
                  </a:lnTo>
                  <a:lnTo>
                    <a:pt x="5588249" y="139246"/>
                  </a:lnTo>
                  <a:lnTo>
                    <a:pt x="5499546" y="131392"/>
                  </a:lnTo>
                  <a:lnTo>
                    <a:pt x="5410844" y="123617"/>
                  </a:lnTo>
                  <a:lnTo>
                    <a:pt x="5322142" y="115931"/>
                  </a:lnTo>
                  <a:lnTo>
                    <a:pt x="5233439" y="108340"/>
                  </a:lnTo>
                  <a:lnTo>
                    <a:pt x="5144737" y="100857"/>
                  </a:lnTo>
                  <a:lnTo>
                    <a:pt x="5056034" y="93491"/>
                  </a:lnTo>
                  <a:lnTo>
                    <a:pt x="4967332" y="86256"/>
                  </a:lnTo>
                  <a:lnTo>
                    <a:pt x="4878630" y="79166"/>
                  </a:lnTo>
                  <a:lnTo>
                    <a:pt x="4789927" y="72235"/>
                  </a:lnTo>
                  <a:lnTo>
                    <a:pt x="4701225" y="65482"/>
                  </a:lnTo>
                  <a:lnTo>
                    <a:pt x="4612523" y="58926"/>
                  </a:lnTo>
                  <a:lnTo>
                    <a:pt x="4523820" y="52588"/>
                  </a:lnTo>
                  <a:lnTo>
                    <a:pt x="4435118" y="46490"/>
                  </a:lnTo>
                  <a:lnTo>
                    <a:pt x="4346416" y="40658"/>
                  </a:lnTo>
                  <a:lnTo>
                    <a:pt x="4257713" y="35118"/>
                  </a:lnTo>
                  <a:lnTo>
                    <a:pt x="4169011" y="29897"/>
                  </a:lnTo>
                  <a:lnTo>
                    <a:pt x="4080308" y="25023"/>
                  </a:lnTo>
                  <a:lnTo>
                    <a:pt x="3991606" y="20524"/>
                  </a:lnTo>
                  <a:lnTo>
                    <a:pt x="3902904" y="16427"/>
                  </a:lnTo>
                  <a:lnTo>
                    <a:pt x="3814201" y="12755"/>
                  </a:lnTo>
                  <a:lnTo>
                    <a:pt x="3725499" y="9530"/>
                  </a:lnTo>
                  <a:lnTo>
                    <a:pt x="3636797" y="6766"/>
                  </a:lnTo>
                  <a:lnTo>
                    <a:pt x="3548094" y="4475"/>
                  </a:lnTo>
                  <a:lnTo>
                    <a:pt x="3459392" y="2659"/>
                  </a:lnTo>
                  <a:lnTo>
                    <a:pt x="3370689" y="1316"/>
                  </a:lnTo>
                  <a:lnTo>
                    <a:pt x="3281987" y="436"/>
                  </a:lnTo>
                  <a:lnTo>
                    <a:pt x="3193285" y="4"/>
                  </a:lnTo>
                  <a:lnTo>
                    <a:pt x="3104582" y="0"/>
                  </a:lnTo>
                  <a:lnTo>
                    <a:pt x="3015880" y="399"/>
                  </a:lnTo>
                  <a:lnTo>
                    <a:pt x="2927178" y="1176"/>
                  </a:lnTo>
                  <a:lnTo>
                    <a:pt x="2838475" y="2304"/>
                  </a:lnTo>
                  <a:lnTo>
                    <a:pt x="2749773" y="3753"/>
                  </a:lnTo>
                  <a:lnTo>
                    <a:pt x="2661071" y="5496"/>
                  </a:lnTo>
                  <a:lnTo>
                    <a:pt x="2572368" y="7507"/>
                  </a:lnTo>
                  <a:lnTo>
                    <a:pt x="2483666" y="9762"/>
                  </a:lnTo>
                  <a:lnTo>
                    <a:pt x="2394963" y="12236"/>
                  </a:lnTo>
                  <a:lnTo>
                    <a:pt x="2306261" y="14909"/>
                  </a:lnTo>
                  <a:lnTo>
                    <a:pt x="2217559" y="17762"/>
                  </a:lnTo>
                  <a:lnTo>
                    <a:pt x="2128856" y="20776"/>
                  </a:lnTo>
                  <a:lnTo>
                    <a:pt x="2040154" y="23936"/>
                  </a:lnTo>
                  <a:lnTo>
                    <a:pt x="1951452" y="27228"/>
                  </a:lnTo>
                  <a:lnTo>
                    <a:pt x="1862749" y="30639"/>
                  </a:lnTo>
                  <a:lnTo>
                    <a:pt x="1774047" y="34157"/>
                  </a:lnTo>
                  <a:lnTo>
                    <a:pt x="1685344" y="37774"/>
                  </a:lnTo>
                  <a:lnTo>
                    <a:pt x="1596642" y="41478"/>
                  </a:lnTo>
                  <a:lnTo>
                    <a:pt x="1507940" y="45263"/>
                  </a:lnTo>
                  <a:lnTo>
                    <a:pt x="1419237" y="49121"/>
                  </a:lnTo>
                  <a:lnTo>
                    <a:pt x="1330535" y="53046"/>
                  </a:lnTo>
                  <a:lnTo>
                    <a:pt x="1241833" y="57032"/>
                  </a:lnTo>
                  <a:lnTo>
                    <a:pt x="1153130" y="61074"/>
                  </a:lnTo>
                  <a:lnTo>
                    <a:pt x="1064428" y="65167"/>
                  </a:lnTo>
                  <a:lnTo>
                    <a:pt x="975726" y="69306"/>
                  </a:lnTo>
                  <a:lnTo>
                    <a:pt x="887023" y="73489"/>
                  </a:lnTo>
                  <a:lnTo>
                    <a:pt x="798321" y="77712"/>
                  </a:lnTo>
                  <a:lnTo>
                    <a:pt x="709618" y="81971"/>
                  </a:lnTo>
                  <a:lnTo>
                    <a:pt x="620916" y="86265"/>
                  </a:lnTo>
                  <a:lnTo>
                    <a:pt x="532214" y="90590"/>
                  </a:lnTo>
                  <a:lnTo>
                    <a:pt x="443511" y="94943"/>
                  </a:lnTo>
                  <a:lnTo>
                    <a:pt x="354809" y="99324"/>
                  </a:lnTo>
                  <a:lnTo>
                    <a:pt x="266107" y="103730"/>
                  </a:lnTo>
                  <a:lnTo>
                    <a:pt x="177404" y="108160"/>
                  </a:lnTo>
                  <a:lnTo>
                    <a:pt x="88702" y="112611"/>
                  </a:lnTo>
                  <a:lnTo>
                    <a:pt x="0" y="1170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375342"/>
              <a:ext cx="7007487" cy="160439"/>
            </a:xfrm>
            <a:custGeom>
              <a:avLst/>
              <a:pathLst>
                <a:path w="7007487" h="160439">
                  <a:moveTo>
                    <a:pt x="0" y="0"/>
                  </a:moveTo>
                  <a:lnTo>
                    <a:pt x="88702" y="2030"/>
                  </a:lnTo>
                  <a:lnTo>
                    <a:pt x="177404" y="4061"/>
                  </a:lnTo>
                  <a:lnTo>
                    <a:pt x="266107" y="6092"/>
                  </a:lnTo>
                  <a:lnTo>
                    <a:pt x="354809" y="8123"/>
                  </a:lnTo>
                  <a:lnTo>
                    <a:pt x="443511" y="10154"/>
                  </a:lnTo>
                  <a:lnTo>
                    <a:pt x="532214" y="12185"/>
                  </a:lnTo>
                  <a:lnTo>
                    <a:pt x="620916" y="14216"/>
                  </a:lnTo>
                  <a:lnTo>
                    <a:pt x="709618" y="16247"/>
                  </a:lnTo>
                  <a:lnTo>
                    <a:pt x="798321" y="18277"/>
                  </a:lnTo>
                  <a:lnTo>
                    <a:pt x="887023" y="20308"/>
                  </a:lnTo>
                  <a:lnTo>
                    <a:pt x="975726" y="22339"/>
                  </a:lnTo>
                  <a:lnTo>
                    <a:pt x="1064428" y="24370"/>
                  </a:lnTo>
                  <a:lnTo>
                    <a:pt x="1153130" y="26401"/>
                  </a:lnTo>
                  <a:lnTo>
                    <a:pt x="1241833" y="28432"/>
                  </a:lnTo>
                  <a:lnTo>
                    <a:pt x="1330535" y="30463"/>
                  </a:lnTo>
                  <a:lnTo>
                    <a:pt x="1419237" y="32494"/>
                  </a:lnTo>
                  <a:lnTo>
                    <a:pt x="1507940" y="34525"/>
                  </a:lnTo>
                  <a:lnTo>
                    <a:pt x="1596642" y="36555"/>
                  </a:lnTo>
                  <a:lnTo>
                    <a:pt x="1685344" y="38586"/>
                  </a:lnTo>
                  <a:lnTo>
                    <a:pt x="1774047" y="40617"/>
                  </a:lnTo>
                  <a:lnTo>
                    <a:pt x="1862749" y="42648"/>
                  </a:lnTo>
                  <a:lnTo>
                    <a:pt x="1951452" y="44679"/>
                  </a:lnTo>
                  <a:lnTo>
                    <a:pt x="2040154" y="46710"/>
                  </a:lnTo>
                  <a:lnTo>
                    <a:pt x="2128856" y="48741"/>
                  </a:lnTo>
                  <a:lnTo>
                    <a:pt x="2217559" y="50772"/>
                  </a:lnTo>
                  <a:lnTo>
                    <a:pt x="2306261" y="52803"/>
                  </a:lnTo>
                  <a:lnTo>
                    <a:pt x="2394963" y="54833"/>
                  </a:lnTo>
                  <a:lnTo>
                    <a:pt x="2483666" y="56864"/>
                  </a:lnTo>
                  <a:lnTo>
                    <a:pt x="2572368" y="58895"/>
                  </a:lnTo>
                  <a:lnTo>
                    <a:pt x="2661071" y="60926"/>
                  </a:lnTo>
                  <a:lnTo>
                    <a:pt x="2749773" y="62957"/>
                  </a:lnTo>
                  <a:lnTo>
                    <a:pt x="2838475" y="64988"/>
                  </a:lnTo>
                  <a:lnTo>
                    <a:pt x="2927178" y="67019"/>
                  </a:lnTo>
                  <a:lnTo>
                    <a:pt x="3015880" y="69050"/>
                  </a:lnTo>
                  <a:lnTo>
                    <a:pt x="3104582" y="71081"/>
                  </a:lnTo>
                  <a:lnTo>
                    <a:pt x="3193285" y="73111"/>
                  </a:lnTo>
                  <a:lnTo>
                    <a:pt x="3281987" y="75142"/>
                  </a:lnTo>
                  <a:lnTo>
                    <a:pt x="3370689" y="77173"/>
                  </a:lnTo>
                  <a:lnTo>
                    <a:pt x="3459392" y="79204"/>
                  </a:lnTo>
                  <a:lnTo>
                    <a:pt x="3548094" y="81235"/>
                  </a:lnTo>
                  <a:lnTo>
                    <a:pt x="3636797" y="83266"/>
                  </a:lnTo>
                  <a:lnTo>
                    <a:pt x="3725499" y="85297"/>
                  </a:lnTo>
                  <a:lnTo>
                    <a:pt x="3814201" y="87328"/>
                  </a:lnTo>
                  <a:lnTo>
                    <a:pt x="3902904" y="89358"/>
                  </a:lnTo>
                  <a:lnTo>
                    <a:pt x="3991606" y="91389"/>
                  </a:lnTo>
                  <a:lnTo>
                    <a:pt x="4080308" y="93420"/>
                  </a:lnTo>
                  <a:lnTo>
                    <a:pt x="4169011" y="95451"/>
                  </a:lnTo>
                  <a:lnTo>
                    <a:pt x="4257713" y="97482"/>
                  </a:lnTo>
                  <a:lnTo>
                    <a:pt x="4346416" y="99513"/>
                  </a:lnTo>
                  <a:lnTo>
                    <a:pt x="4435118" y="101544"/>
                  </a:lnTo>
                  <a:lnTo>
                    <a:pt x="4523820" y="103575"/>
                  </a:lnTo>
                  <a:lnTo>
                    <a:pt x="4612523" y="105606"/>
                  </a:lnTo>
                  <a:lnTo>
                    <a:pt x="4701225" y="107636"/>
                  </a:lnTo>
                  <a:lnTo>
                    <a:pt x="4789927" y="109667"/>
                  </a:lnTo>
                  <a:lnTo>
                    <a:pt x="4878630" y="111698"/>
                  </a:lnTo>
                  <a:lnTo>
                    <a:pt x="4967332" y="113729"/>
                  </a:lnTo>
                  <a:lnTo>
                    <a:pt x="5056034" y="115760"/>
                  </a:lnTo>
                  <a:lnTo>
                    <a:pt x="5144737" y="117791"/>
                  </a:lnTo>
                  <a:lnTo>
                    <a:pt x="5233439" y="119822"/>
                  </a:lnTo>
                  <a:lnTo>
                    <a:pt x="5322142" y="121853"/>
                  </a:lnTo>
                  <a:lnTo>
                    <a:pt x="5410844" y="123884"/>
                  </a:lnTo>
                  <a:lnTo>
                    <a:pt x="5499546" y="125914"/>
                  </a:lnTo>
                  <a:lnTo>
                    <a:pt x="5588249" y="127945"/>
                  </a:lnTo>
                  <a:lnTo>
                    <a:pt x="5676951" y="129976"/>
                  </a:lnTo>
                  <a:lnTo>
                    <a:pt x="5765653" y="132007"/>
                  </a:lnTo>
                  <a:lnTo>
                    <a:pt x="5854356" y="134038"/>
                  </a:lnTo>
                  <a:lnTo>
                    <a:pt x="5943058" y="136069"/>
                  </a:lnTo>
                  <a:lnTo>
                    <a:pt x="6031760" y="138100"/>
                  </a:lnTo>
                  <a:lnTo>
                    <a:pt x="6120463" y="140131"/>
                  </a:lnTo>
                  <a:lnTo>
                    <a:pt x="6209165" y="142162"/>
                  </a:lnTo>
                  <a:lnTo>
                    <a:pt x="6297868" y="144192"/>
                  </a:lnTo>
                  <a:lnTo>
                    <a:pt x="6386570" y="146223"/>
                  </a:lnTo>
                  <a:lnTo>
                    <a:pt x="6475272" y="148254"/>
                  </a:lnTo>
                  <a:lnTo>
                    <a:pt x="6563975" y="150285"/>
                  </a:lnTo>
                  <a:lnTo>
                    <a:pt x="6652677" y="152316"/>
                  </a:lnTo>
                  <a:lnTo>
                    <a:pt x="6741379" y="154347"/>
                  </a:lnTo>
                  <a:lnTo>
                    <a:pt x="6830082" y="156378"/>
                  </a:lnTo>
                  <a:lnTo>
                    <a:pt x="6918784" y="158409"/>
                  </a:lnTo>
                  <a:lnTo>
                    <a:pt x="7007487" y="160439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222981" y="5787168"/>
              <a:ext cx="22368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964693" y="5787113"/>
              <a:ext cx="22368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78716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466725" y="57871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820843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679634" y="5923763"/>
              <a:ext cx="16691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+/-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08975" y="1632462"/>
              <a:ext cx="193375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+/- vs 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4578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8102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1627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2816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340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9865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3389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56203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45613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76168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65578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02123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66207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43312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56203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03295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66793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66207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15600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65621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89775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849215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89775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75083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75083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269679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459675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82071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03295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77383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9163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29163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89775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35695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66793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22088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464449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30335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849215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839666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878512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234523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62735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57375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30335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76255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03295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02123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839666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755574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621459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03295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29163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878512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03295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64381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330335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06767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682657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76212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65621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061563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82114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02123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648043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46199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73824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542683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648043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07982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30335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688516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15643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878512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03251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02123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29163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73238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934393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92661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26732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235608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542683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29705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53230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15014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369723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76255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76255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246784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85587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62735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08525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571437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03295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14428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163777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571437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526732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31463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46199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17357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242010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62692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37952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29163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916815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822631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30335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64381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330335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347913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95591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52058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72653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929076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03295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61563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64992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64449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64449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69723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35608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475083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878512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76797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73824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45613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777383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888603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676797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235608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97935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56203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045613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715643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3282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39124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16771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431463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710869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447956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6156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503295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84921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532049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88603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86172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135022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492661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86172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30335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31463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57375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146199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29120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855617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1564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3295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347913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27948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15643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29163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88603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313842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2623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302123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3181953"/>
              <a:ext cx="7007487" cy="532081"/>
            </a:xfrm>
            <a:custGeom>
              <a:avLst/>
              <a:pathLst>
                <a:path w="7007487" h="532081">
                  <a:moveTo>
                    <a:pt x="0" y="0"/>
                  </a:moveTo>
                  <a:lnTo>
                    <a:pt x="88702" y="5690"/>
                  </a:lnTo>
                  <a:lnTo>
                    <a:pt x="177404" y="11359"/>
                  </a:lnTo>
                  <a:lnTo>
                    <a:pt x="266107" y="17005"/>
                  </a:lnTo>
                  <a:lnTo>
                    <a:pt x="354809" y="22626"/>
                  </a:lnTo>
                  <a:lnTo>
                    <a:pt x="443511" y="28222"/>
                  </a:lnTo>
                  <a:lnTo>
                    <a:pt x="532214" y="33789"/>
                  </a:lnTo>
                  <a:lnTo>
                    <a:pt x="620916" y="39326"/>
                  </a:lnTo>
                  <a:lnTo>
                    <a:pt x="709618" y="44832"/>
                  </a:lnTo>
                  <a:lnTo>
                    <a:pt x="798321" y="50303"/>
                  </a:lnTo>
                  <a:lnTo>
                    <a:pt x="887023" y="55737"/>
                  </a:lnTo>
                  <a:lnTo>
                    <a:pt x="975726" y="61132"/>
                  </a:lnTo>
                  <a:lnTo>
                    <a:pt x="1064428" y="66484"/>
                  </a:lnTo>
                  <a:lnTo>
                    <a:pt x="1153130" y="71790"/>
                  </a:lnTo>
                  <a:lnTo>
                    <a:pt x="1241833" y="77047"/>
                  </a:lnTo>
                  <a:lnTo>
                    <a:pt x="1330535" y="82251"/>
                  </a:lnTo>
                  <a:lnTo>
                    <a:pt x="1419237" y="87397"/>
                  </a:lnTo>
                  <a:lnTo>
                    <a:pt x="1507940" y="92481"/>
                  </a:lnTo>
                  <a:lnTo>
                    <a:pt x="1596642" y="97498"/>
                  </a:lnTo>
                  <a:lnTo>
                    <a:pt x="1685344" y="102442"/>
                  </a:lnTo>
                  <a:lnTo>
                    <a:pt x="1774047" y="107307"/>
                  </a:lnTo>
                  <a:lnTo>
                    <a:pt x="1862749" y="112085"/>
                  </a:lnTo>
                  <a:lnTo>
                    <a:pt x="1951452" y="116771"/>
                  </a:lnTo>
                  <a:lnTo>
                    <a:pt x="2040154" y="121356"/>
                  </a:lnTo>
                  <a:lnTo>
                    <a:pt x="2128856" y="125831"/>
                  </a:lnTo>
                  <a:lnTo>
                    <a:pt x="2217559" y="130186"/>
                  </a:lnTo>
                  <a:lnTo>
                    <a:pt x="2306261" y="134412"/>
                  </a:lnTo>
                  <a:lnTo>
                    <a:pt x="2394963" y="138497"/>
                  </a:lnTo>
                  <a:lnTo>
                    <a:pt x="2483666" y="142429"/>
                  </a:lnTo>
                  <a:lnTo>
                    <a:pt x="2572368" y="146197"/>
                  </a:lnTo>
                  <a:lnTo>
                    <a:pt x="2661071" y="149786"/>
                  </a:lnTo>
                  <a:lnTo>
                    <a:pt x="2749773" y="153183"/>
                  </a:lnTo>
                  <a:lnTo>
                    <a:pt x="2838475" y="156374"/>
                  </a:lnTo>
                  <a:lnTo>
                    <a:pt x="2927178" y="159343"/>
                  </a:lnTo>
                  <a:lnTo>
                    <a:pt x="3015880" y="162077"/>
                  </a:lnTo>
                  <a:lnTo>
                    <a:pt x="3104582" y="164562"/>
                  </a:lnTo>
                  <a:lnTo>
                    <a:pt x="3193285" y="166783"/>
                  </a:lnTo>
                  <a:lnTo>
                    <a:pt x="3281987" y="168729"/>
                  </a:lnTo>
                  <a:lnTo>
                    <a:pt x="3370689" y="170389"/>
                  </a:lnTo>
                  <a:lnTo>
                    <a:pt x="3459392" y="171753"/>
                  </a:lnTo>
                  <a:lnTo>
                    <a:pt x="3548094" y="172816"/>
                  </a:lnTo>
                  <a:lnTo>
                    <a:pt x="3636797" y="173573"/>
                  </a:lnTo>
                  <a:lnTo>
                    <a:pt x="3725499" y="174022"/>
                  </a:lnTo>
                  <a:lnTo>
                    <a:pt x="3814201" y="174165"/>
                  </a:lnTo>
                  <a:lnTo>
                    <a:pt x="3902904" y="174007"/>
                  </a:lnTo>
                  <a:lnTo>
                    <a:pt x="3991606" y="173553"/>
                  </a:lnTo>
                  <a:lnTo>
                    <a:pt x="4080308" y="172814"/>
                  </a:lnTo>
                  <a:lnTo>
                    <a:pt x="4169011" y="171798"/>
                  </a:lnTo>
                  <a:lnTo>
                    <a:pt x="4257713" y="170520"/>
                  </a:lnTo>
                  <a:lnTo>
                    <a:pt x="4346416" y="168993"/>
                  </a:lnTo>
                  <a:lnTo>
                    <a:pt x="4435118" y="167230"/>
                  </a:lnTo>
                  <a:lnTo>
                    <a:pt x="4523820" y="165246"/>
                  </a:lnTo>
                  <a:lnTo>
                    <a:pt x="4612523" y="163055"/>
                  </a:lnTo>
                  <a:lnTo>
                    <a:pt x="4701225" y="160673"/>
                  </a:lnTo>
                  <a:lnTo>
                    <a:pt x="4789927" y="158112"/>
                  </a:lnTo>
                  <a:lnTo>
                    <a:pt x="4878630" y="155386"/>
                  </a:lnTo>
                  <a:lnTo>
                    <a:pt x="4967332" y="152508"/>
                  </a:lnTo>
                  <a:lnTo>
                    <a:pt x="5056034" y="149490"/>
                  </a:lnTo>
                  <a:lnTo>
                    <a:pt x="5144737" y="146341"/>
                  </a:lnTo>
                  <a:lnTo>
                    <a:pt x="5233439" y="143074"/>
                  </a:lnTo>
                  <a:lnTo>
                    <a:pt x="5322142" y="139697"/>
                  </a:lnTo>
                  <a:lnTo>
                    <a:pt x="5410844" y="136218"/>
                  </a:lnTo>
                  <a:lnTo>
                    <a:pt x="5499546" y="132646"/>
                  </a:lnTo>
                  <a:lnTo>
                    <a:pt x="5588249" y="128989"/>
                  </a:lnTo>
                  <a:lnTo>
                    <a:pt x="5676951" y="125253"/>
                  </a:lnTo>
                  <a:lnTo>
                    <a:pt x="5765653" y="121443"/>
                  </a:lnTo>
                  <a:lnTo>
                    <a:pt x="5854356" y="117567"/>
                  </a:lnTo>
                  <a:lnTo>
                    <a:pt x="5943058" y="113628"/>
                  </a:lnTo>
                  <a:lnTo>
                    <a:pt x="6031760" y="109632"/>
                  </a:lnTo>
                  <a:lnTo>
                    <a:pt x="6120463" y="105582"/>
                  </a:lnTo>
                  <a:lnTo>
                    <a:pt x="6209165" y="101483"/>
                  </a:lnTo>
                  <a:lnTo>
                    <a:pt x="6297868" y="97339"/>
                  </a:lnTo>
                  <a:lnTo>
                    <a:pt x="6386570" y="93152"/>
                  </a:lnTo>
                  <a:lnTo>
                    <a:pt x="6475272" y="88925"/>
                  </a:lnTo>
                  <a:lnTo>
                    <a:pt x="6563975" y="84662"/>
                  </a:lnTo>
                  <a:lnTo>
                    <a:pt x="6652677" y="80364"/>
                  </a:lnTo>
                  <a:lnTo>
                    <a:pt x="6741379" y="76034"/>
                  </a:lnTo>
                  <a:lnTo>
                    <a:pt x="6830082" y="71675"/>
                  </a:lnTo>
                  <a:lnTo>
                    <a:pt x="6918784" y="67287"/>
                  </a:lnTo>
                  <a:lnTo>
                    <a:pt x="7007487" y="62874"/>
                  </a:lnTo>
                  <a:lnTo>
                    <a:pt x="7007487" y="532081"/>
                  </a:lnTo>
                  <a:lnTo>
                    <a:pt x="6918784" y="526460"/>
                  </a:lnTo>
                  <a:lnTo>
                    <a:pt x="6830082" y="520864"/>
                  </a:lnTo>
                  <a:lnTo>
                    <a:pt x="6741379" y="515297"/>
                  </a:lnTo>
                  <a:lnTo>
                    <a:pt x="6652677" y="509759"/>
                  </a:lnTo>
                  <a:lnTo>
                    <a:pt x="6563975" y="504254"/>
                  </a:lnTo>
                  <a:lnTo>
                    <a:pt x="6475272" y="498782"/>
                  </a:lnTo>
                  <a:lnTo>
                    <a:pt x="6386570" y="493348"/>
                  </a:lnTo>
                  <a:lnTo>
                    <a:pt x="6297868" y="487953"/>
                  </a:lnTo>
                  <a:lnTo>
                    <a:pt x="6209165" y="482600"/>
                  </a:lnTo>
                  <a:lnTo>
                    <a:pt x="6120463" y="477294"/>
                  </a:lnTo>
                  <a:lnTo>
                    <a:pt x="6031760" y="472036"/>
                  </a:lnTo>
                  <a:lnTo>
                    <a:pt x="5943058" y="466832"/>
                  </a:lnTo>
                  <a:lnTo>
                    <a:pt x="5854356" y="461686"/>
                  </a:lnTo>
                  <a:lnTo>
                    <a:pt x="5765653" y="456601"/>
                  </a:lnTo>
                  <a:lnTo>
                    <a:pt x="5676951" y="451584"/>
                  </a:lnTo>
                  <a:lnTo>
                    <a:pt x="5588249" y="446640"/>
                  </a:lnTo>
                  <a:lnTo>
                    <a:pt x="5499546" y="441775"/>
                  </a:lnTo>
                  <a:lnTo>
                    <a:pt x="5410844" y="436995"/>
                  </a:lnTo>
                  <a:lnTo>
                    <a:pt x="5322142" y="432309"/>
                  </a:lnTo>
                  <a:lnTo>
                    <a:pt x="5233439" y="427723"/>
                  </a:lnTo>
                  <a:lnTo>
                    <a:pt x="5144737" y="423248"/>
                  </a:lnTo>
                  <a:lnTo>
                    <a:pt x="5056034" y="418892"/>
                  </a:lnTo>
                  <a:lnTo>
                    <a:pt x="4967332" y="414665"/>
                  </a:lnTo>
                  <a:lnTo>
                    <a:pt x="4878630" y="410579"/>
                  </a:lnTo>
                  <a:lnTo>
                    <a:pt x="4789927" y="406646"/>
                  </a:lnTo>
                  <a:lnTo>
                    <a:pt x="4701225" y="402877"/>
                  </a:lnTo>
                  <a:lnTo>
                    <a:pt x="4612523" y="399287"/>
                  </a:lnTo>
                  <a:lnTo>
                    <a:pt x="4523820" y="395889"/>
                  </a:lnTo>
                  <a:lnTo>
                    <a:pt x="4435118" y="392697"/>
                  </a:lnTo>
                  <a:lnTo>
                    <a:pt x="4346416" y="389726"/>
                  </a:lnTo>
                  <a:lnTo>
                    <a:pt x="4257713" y="386991"/>
                  </a:lnTo>
                  <a:lnTo>
                    <a:pt x="4169011" y="384505"/>
                  </a:lnTo>
                  <a:lnTo>
                    <a:pt x="4080308" y="382282"/>
                  </a:lnTo>
                  <a:lnTo>
                    <a:pt x="3991606" y="380334"/>
                  </a:lnTo>
                  <a:lnTo>
                    <a:pt x="3902904" y="378673"/>
                  </a:lnTo>
                  <a:lnTo>
                    <a:pt x="3814201" y="377306"/>
                  </a:lnTo>
                  <a:lnTo>
                    <a:pt x="3725499" y="376242"/>
                  </a:lnTo>
                  <a:lnTo>
                    <a:pt x="3636797" y="375483"/>
                  </a:lnTo>
                  <a:lnTo>
                    <a:pt x="3548094" y="375032"/>
                  </a:lnTo>
                  <a:lnTo>
                    <a:pt x="3459392" y="374887"/>
                  </a:lnTo>
                  <a:lnTo>
                    <a:pt x="3370689" y="375043"/>
                  </a:lnTo>
                  <a:lnTo>
                    <a:pt x="3281987" y="375495"/>
                  </a:lnTo>
                  <a:lnTo>
                    <a:pt x="3193285" y="376233"/>
                  </a:lnTo>
                  <a:lnTo>
                    <a:pt x="3104582" y="377247"/>
                  </a:lnTo>
                  <a:lnTo>
                    <a:pt x="3015880" y="378523"/>
                  </a:lnTo>
                  <a:lnTo>
                    <a:pt x="2927178" y="380050"/>
                  </a:lnTo>
                  <a:lnTo>
                    <a:pt x="2838475" y="381811"/>
                  </a:lnTo>
                  <a:lnTo>
                    <a:pt x="2749773" y="383794"/>
                  </a:lnTo>
                  <a:lnTo>
                    <a:pt x="2661071" y="385983"/>
                  </a:lnTo>
                  <a:lnTo>
                    <a:pt x="2572368" y="388365"/>
                  </a:lnTo>
                  <a:lnTo>
                    <a:pt x="2483666" y="390924"/>
                  </a:lnTo>
                  <a:lnTo>
                    <a:pt x="2394963" y="393649"/>
                  </a:lnTo>
                  <a:lnTo>
                    <a:pt x="2306261" y="396526"/>
                  </a:lnTo>
                  <a:lnTo>
                    <a:pt x="2217559" y="399544"/>
                  </a:lnTo>
                  <a:lnTo>
                    <a:pt x="2128856" y="402691"/>
                  </a:lnTo>
                  <a:lnTo>
                    <a:pt x="2040154" y="405958"/>
                  </a:lnTo>
                  <a:lnTo>
                    <a:pt x="1951452" y="409335"/>
                  </a:lnTo>
                  <a:lnTo>
                    <a:pt x="1862749" y="412813"/>
                  </a:lnTo>
                  <a:lnTo>
                    <a:pt x="1774047" y="416384"/>
                  </a:lnTo>
                  <a:lnTo>
                    <a:pt x="1685344" y="420041"/>
                  </a:lnTo>
                  <a:lnTo>
                    <a:pt x="1596642" y="423777"/>
                  </a:lnTo>
                  <a:lnTo>
                    <a:pt x="1507940" y="427586"/>
                  </a:lnTo>
                  <a:lnTo>
                    <a:pt x="1419237" y="431462"/>
                  </a:lnTo>
                  <a:lnTo>
                    <a:pt x="1330535" y="435400"/>
                  </a:lnTo>
                  <a:lnTo>
                    <a:pt x="1241833" y="439396"/>
                  </a:lnTo>
                  <a:lnTo>
                    <a:pt x="1153130" y="443445"/>
                  </a:lnTo>
                  <a:lnTo>
                    <a:pt x="1064428" y="447544"/>
                  </a:lnTo>
                  <a:lnTo>
                    <a:pt x="975726" y="451688"/>
                  </a:lnTo>
                  <a:lnTo>
                    <a:pt x="887023" y="455875"/>
                  </a:lnTo>
                  <a:lnTo>
                    <a:pt x="798321" y="460101"/>
                  </a:lnTo>
                  <a:lnTo>
                    <a:pt x="709618" y="464365"/>
                  </a:lnTo>
                  <a:lnTo>
                    <a:pt x="620916" y="468662"/>
                  </a:lnTo>
                  <a:lnTo>
                    <a:pt x="532214" y="472992"/>
                  </a:lnTo>
                  <a:lnTo>
                    <a:pt x="443511" y="477351"/>
                  </a:lnTo>
                  <a:lnTo>
                    <a:pt x="354809" y="481738"/>
                  </a:lnTo>
                  <a:lnTo>
                    <a:pt x="266107" y="486152"/>
                  </a:lnTo>
                  <a:lnTo>
                    <a:pt x="177404" y="490590"/>
                  </a:lnTo>
                  <a:lnTo>
                    <a:pt x="88702" y="495051"/>
                  </a:lnTo>
                  <a:lnTo>
                    <a:pt x="0" y="4995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181953"/>
              <a:ext cx="7007487" cy="174165"/>
            </a:xfrm>
            <a:custGeom>
              <a:avLst/>
              <a:pathLst>
                <a:path w="7007487" h="174165">
                  <a:moveTo>
                    <a:pt x="0" y="0"/>
                  </a:moveTo>
                  <a:lnTo>
                    <a:pt x="88702" y="5690"/>
                  </a:lnTo>
                  <a:lnTo>
                    <a:pt x="177404" y="11359"/>
                  </a:lnTo>
                  <a:lnTo>
                    <a:pt x="266107" y="17005"/>
                  </a:lnTo>
                  <a:lnTo>
                    <a:pt x="354809" y="22626"/>
                  </a:lnTo>
                  <a:lnTo>
                    <a:pt x="443511" y="28222"/>
                  </a:lnTo>
                  <a:lnTo>
                    <a:pt x="532214" y="33789"/>
                  </a:lnTo>
                  <a:lnTo>
                    <a:pt x="620916" y="39326"/>
                  </a:lnTo>
                  <a:lnTo>
                    <a:pt x="709618" y="44832"/>
                  </a:lnTo>
                  <a:lnTo>
                    <a:pt x="798321" y="50303"/>
                  </a:lnTo>
                  <a:lnTo>
                    <a:pt x="887023" y="55737"/>
                  </a:lnTo>
                  <a:lnTo>
                    <a:pt x="975726" y="61132"/>
                  </a:lnTo>
                  <a:lnTo>
                    <a:pt x="1064428" y="66484"/>
                  </a:lnTo>
                  <a:lnTo>
                    <a:pt x="1153130" y="71790"/>
                  </a:lnTo>
                  <a:lnTo>
                    <a:pt x="1241833" y="77047"/>
                  </a:lnTo>
                  <a:lnTo>
                    <a:pt x="1330535" y="82251"/>
                  </a:lnTo>
                  <a:lnTo>
                    <a:pt x="1419237" y="87397"/>
                  </a:lnTo>
                  <a:lnTo>
                    <a:pt x="1507940" y="92481"/>
                  </a:lnTo>
                  <a:lnTo>
                    <a:pt x="1596642" y="97498"/>
                  </a:lnTo>
                  <a:lnTo>
                    <a:pt x="1685344" y="102442"/>
                  </a:lnTo>
                  <a:lnTo>
                    <a:pt x="1774047" y="107307"/>
                  </a:lnTo>
                  <a:lnTo>
                    <a:pt x="1862749" y="112085"/>
                  </a:lnTo>
                  <a:lnTo>
                    <a:pt x="1951452" y="116771"/>
                  </a:lnTo>
                  <a:lnTo>
                    <a:pt x="2040154" y="121356"/>
                  </a:lnTo>
                  <a:lnTo>
                    <a:pt x="2128856" y="125831"/>
                  </a:lnTo>
                  <a:lnTo>
                    <a:pt x="2217559" y="130186"/>
                  </a:lnTo>
                  <a:lnTo>
                    <a:pt x="2306261" y="134412"/>
                  </a:lnTo>
                  <a:lnTo>
                    <a:pt x="2394963" y="138497"/>
                  </a:lnTo>
                  <a:lnTo>
                    <a:pt x="2483666" y="142429"/>
                  </a:lnTo>
                  <a:lnTo>
                    <a:pt x="2572368" y="146197"/>
                  </a:lnTo>
                  <a:lnTo>
                    <a:pt x="2661071" y="149786"/>
                  </a:lnTo>
                  <a:lnTo>
                    <a:pt x="2749773" y="153183"/>
                  </a:lnTo>
                  <a:lnTo>
                    <a:pt x="2838475" y="156374"/>
                  </a:lnTo>
                  <a:lnTo>
                    <a:pt x="2927178" y="159343"/>
                  </a:lnTo>
                  <a:lnTo>
                    <a:pt x="3015880" y="162077"/>
                  </a:lnTo>
                  <a:lnTo>
                    <a:pt x="3104582" y="164562"/>
                  </a:lnTo>
                  <a:lnTo>
                    <a:pt x="3193285" y="166783"/>
                  </a:lnTo>
                  <a:lnTo>
                    <a:pt x="3281987" y="168729"/>
                  </a:lnTo>
                  <a:lnTo>
                    <a:pt x="3370689" y="170389"/>
                  </a:lnTo>
                  <a:lnTo>
                    <a:pt x="3459392" y="171753"/>
                  </a:lnTo>
                  <a:lnTo>
                    <a:pt x="3548094" y="172816"/>
                  </a:lnTo>
                  <a:lnTo>
                    <a:pt x="3636797" y="173573"/>
                  </a:lnTo>
                  <a:lnTo>
                    <a:pt x="3725499" y="174022"/>
                  </a:lnTo>
                  <a:lnTo>
                    <a:pt x="3814201" y="174165"/>
                  </a:lnTo>
                  <a:lnTo>
                    <a:pt x="3902904" y="174007"/>
                  </a:lnTo>
                  <a:lnTo>
                    <a:pt x="3991606" y="173553"/>
                  </a:lnTo>
                  <a:lnTo>
                    <a:pt x="4080308" y="172814"/>
                  </a:lnTo>
                  <a:lnTo>
                    <a:pt x="4169011" y="171798"/>
                  </a:lnTo>
                  <a:lnTo>
                    <a:pt x="4257713" y="170520"/>
                  </a:lnTo>
                  <a:lnTo>
                    <a:pt x="4346416" y="168993"/>
                  </a:lnTo>
                  <a:lnTo>
                    <a:pt x="4435118" y="167230"/>
                  </a:lnTo>
                  <a:lnTo>
                    <a:pt x="4523820" y="165246"/>
                  </a:lnTo>
                  <a:lnTo>
                    <a:pt x="4612523" y="163055"/>
                  </a:lnTo>
                  <a:lnTo>
                    <a:pt x="4701225" y="160673"/>
                  </a:lnTo>
                  <a:lnTo>
                    <a:pt x="4789927" y="158112"/>
                  </a:lnTo>
                  <a:lnTo>
                    <a:pt x="4878630" y="155386"/>
                  </a:lnTo>
                  <a:lnTo>
                    <a:pt x="4967332" y="152508"/>
                  </a:lnTo>
                  <a:lnTo>
                    <a:pt x="5056034" y="149490"/>
                  </a:lnTo>
                  <a:lnTo>
                    <a:pt x="5144737" y="146341"/>
                  </a:lnTo>
                  <a:lnTo>
                    <a:pt x="5233439" y="143074"/>
                  </a:lnTo>
                  <a:lnTo>
                    <a:pt x="5322142" y="139697"/>
                  </a:lnTo>
                  <a:lnTo>
                    <a:pt x="5410844" y="136218"/>
                  </a:lnTo>
                  <a:lnTo>
                    <a:pt x="5499546" y="132646"/>
                  </a:lnTo>
                  <a:lnTo>
                    <a:pt x="5588249" y="128989"/>
                  </a:lnTo>
                  <a:lnTo>
                    <a:pt x="5676951" y="125253"/>
                  </a:lnTo>
                  <a:lnTo>
                    <a:pt x="5765653" y="121443"/>
                  </a:lnTo>
                  <a:lnTo>
                    <a:pt x="5854356" y="117567"/>
                  </a:lnTo>
                  <a:lnTo>
                    <a:pt x="5943058" y="113628"/>
                  </a:lnTo>
                  <a:lnTo>
                    <a:pt x="6031760" y="109632"/>
                  </a:lnTo>
                  <a:lnTo>
                    <a:pt x="6120463" y="105582"/>
                  </a:lnTo>
                  <a:lnTo>
                    <a:pt x="6209165" y="101483"/>
                  </a:lnTo>
                  <a:lnTo>
                    <a:pt x="6297868" y="97339"/>
                  </a:lnTo>
                  <a:lnTo>
                    <a:pt x="6386570" y="93152"/>
                  </a:lnTo>
                  <a:lnTo>
                    <a:pt x="6475272" y="88925"/>
                  </a:lnTo>
                  <a:lnTo>
                    <a:pt x="6563975" y="84662"/>
                  </a:lnTo>
                  <a:lnTo>
                    <a:pt x="6652677" y="80364"/>
                  </a:lnTo>
                  <a:lnTo>
                    <a:pt x="6741379" y="76034"/>
                  </a:lnTo>
                  <a:lnTo>
                    <a:pt x="6830082" y="71675"/>
                  </a:lnTo>
                  <a:lnTo>
                    <a:pt x="6918784" y="67287"/>
                  </a:lnTo>
                  <a:lnTo>
                    <a:pt x="7007487" y="628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556841"/>
              <a:ext cx="7007487" cy="157194"/>
            </a:xfrm>
            <a:custGeom>
              <a:avLst/>
              <a:pathLst>
                <a:path w="7007487" h="157194">
                  <a:moveTo>
                    <a:pt x="7007487" y="157194"/>
                  </a:moveTo>
                  <a:lnTo>
                    <a:pt x="6918784" y="151572"/>
                  </a:lnTo>
                  <a:lnTo>
                    <a:pt x="6830082" y="145977"/>
                  </a:lnTo>
                  <a:lnTo>
                    <a:pt x="6741379" y="140409"/>
                  </a:lnTo>
                  <a:lnTo>
                    <a:pt x="6652677" y="134872"/>
                  </a:lnTo>
                  <a:lnTo>
                    <a:pt x="6563975" y="129366"/>
                  </a:lnTo>
                  <a:lnTo>
                    <a:pt x="6475272" y="123895"/>
                  </a:lnTo>
                  <a:lnTo>
                    <a:pt x="6386570" y="118461"/>
                  </a:lnTo>
                  <a:lnTo>
                    <a:pt x="6297868" y="113066"/>
                  </a:lnTo>
                  <a:lnTo>
                    <a:pt x="6209165" y="107713"/>
                  </a:lnTo>
                  <a:lnTo>
                    <a:pt x="6120463" y="102406"/>
                  </a:lnTo>
                  <a:lnTo>
                    <a:pt x="6031760" y="97149"/>
                  </a:lnTo>
                  <a:lnTo>
                    <a:pt x="5943058" y="91945"/>
                  </a:lnTo>
                  <a:lnTo>
                    <a:pt x="5854356" y="86798"/>
                  </a:lnTo>
                  <a:lnTo>
                    <a:pt x="5765653" y="81714"/>
                  </a:lnTo>
                  <a:lnTo>
                    <a:pt x="5676951" y="76697"/>
                  </a:lnTo>
                  <a:lnTo>
                    <a:pt x="5588249" y="71752"/>
                  </a:lnTo>
                  <a:lnTo>
                    <a:pt x="5499546" y="66887"/>
                  </a:lnTo>
                  <a:lnTo>
                    <a:pt x="5410844" y="62108"/>
                  </a:lnTo>
                  <a:lnTo>
                    <a:pt x="5322142" y="57421"/>
                  </a:lnTo>
                  <a:lnTo>
                    <a:pt x="5233439" y="52836"/>
                  </a:lnTo>
                  <a:lnTo>
                    <a:pt x="5144737" y="48361"/>
                  </a:lnTo>
                  <a:lnTo>
                    <a:pt x="5056034" y="44005"/>
                  </a:lnTo>
                  <a:lnTo>
                    <a:pt x="4967332" y="39778"/>
                  </a:lnTo>
                  <a:lnTo>
                    <a:pt x="4878630" y="35692"/>
                  </a:lnTo>
                  <a:lnTo>
                    <a:pt x="4789927" y="31759"/>
                  </a:lnTo>
                  <a:lnTo>
                    <a:pt x="4701225" y="27990"/>
                  </a:lnTo>
                  <a:lnTo>
                    <a:pt x="4612523" y="24400"/>
                  </a:lnTo>
                  <a:lnTo>
                    <a:pt x="4523820" y="21002"/>
                  </a:lnTo>
                  <a:lnTo>
                    <a:pt x="4435118" y="17810"/>
                  </a:lnTo>
                  <a:lnTo>
                    <a:pt x="4346416" y="14839"/>
                  </a:lnTo>
                  <a:lnTo>
                    <a:pt x="4257713" y="12103"/>
                  </a:lnTo>
                  <a:lnTo>
                    <a:pt x="4169011" y="9617"/>
                  </a:lnTo>
                  <a:lnTo>
                    <a:pt x="4080308" y="7394"/>
                  </a:lnTo>
                  <a:lnTo>
                    <a:pt x="3991606" y="5447"/>
                  </a:lnTo>
                  <a:lnTo>
                    <a:pt x="3902904" y="3785"/>
                  </a:lnTo>
                  <a:lnTo>
                    <a:pt x="3814201" y="2419"/>
                  </a:lnTo>
                  <a:lnTo>
                    <a:pt x="3725499" y="1354"/>
                  </a:lnTo>
                  <a:lnTo>
                    <a:pt x="3636797" y="596"/>
                  </a:lnTo>
                  <a:lnTo>
                    <a:pt x="3548094" y="145"/>
                  </a:lnTo>
                  <a:lnTo>
                    <a:pt x="3459392" y="0"/>
                  </a:lnTo>
                  <a:lnTo>
                    <a:pt x="3370689" y="156"/>
                  </a:lnTo>
                  <a:lnTo>
                    <a:pt x="3281987" y="608"/>
                  </a:lnTo>
                  <a:lnTo>
                    <a:pt x="3193285" y="1346"/>
                  </a:lnTo>
                  <a:lnTo>
                    <a:pt x="3104582" y="2360"/>
                  </a:lnTo>
                  <a:lnTo>
                    <a:pt x="3015880" y="3636"/>
                  </a:lnTo>
                  <a:lnTo>
                    <a:pt x="2927178" y="5162"/>
                  </a:lnTo>
                  <a:lnTo>
                    <a:pt x="2838475" y="6924"/>
                  </a:lnTo>
                  <a:lnTo>
                    <a:pt x="2749773" y="8907"/>
                  </a:lnTo>
                  <a:lnTo>
                    <a:pt x="2661071" y="11096"/>
                  </a:lnTo>
                  <a:lnTo>
                    <a:pt x="2572368" y="13477"/>
                  </a:lnTo>
                  <a:lnTo>
                    <a:pt x="2483666" y="16037"/>
                  </a:lnTo>
                  <a:lnTo>
                    <a:pt x="2394963" y="18762"/>
                  </a:lnTo>
                  <a:lnTo>
                    <a:pt x="2306261" y="21639"/>
                  </a:lnTo>
                  <a:lnTo>
                    <a:pt x="2217559" y="24657"/>
                  </a:lnTo>
                  <a:lnTo>
                    <a:pt x="2128856" y="27804"/>
                  </a:lnTo>
                  <a:lnTo>
                    <a:pt x="2040154" y="31071"/>
                  </a:lnTo>
                  <a:lnTo>
                    <a:pt x="1951452" y="34448"/>
                  </a:lnTo>
                  <a:lnTo>
                    <a:pt x="1862749" y="37926"/>
                  </a:lnTo>
                  <a:lnTo>
                    <a:pt x="1774047" y="41497"/>
                  </a:lnTo>
                  <a:lnTo>
                    <a:pt x="1685344" y="45154"/>
                  </a:lnTo>
                  <a:lnTo>
                    <a:pt x="1596642" y="48890"/>
                  </a:lnTo>
                  <a:lnTo>
                    <a:pt x="1507940" y="52698"/>
                  </a:lnTo>
                  <a:lnTo>
                    <a:pt x="1419237" y="56575"/>
                  </a:lnTo>
                  <a:lnTo>
                    <a:pt x="1330535" y="60513"/>
                  </a:lnTo>
                  <a:lnTo>
                    <a:pt x="1241833" y="64509"/>
                  </a:lnTo>
                  <a:lnTo>
                    <a:pt x="1153130" y="68558"/>
                  </a:lnTo>
                  <a:lnTo>
                    <a:pt x="1064428" y="72657"/>
                  </a:lnTo>
                  <a:lnTo>
                    <a:pt x="975726" y="76801"/>
                  </a:lnTo>
                  <a:lnTo>
                    <a:pt x="887023" y="80988"/>
                  </a:lnTo>
                  <a:lnTo>
                    <a:pt x="798321" y="85214"/>
                  </a:lnTo>
                  <a:lnTo>
                    <a:pt x="709618" y="89477"/>
                  </a:lnTo>
                  <a:lnTo>
                    <a:pt x="620916" y="93775"/>
                  </a:lnTo>
                  <a:lnTo>
                    <a:pt x="532214" y="98104"/>
                  </a:lnTo>
                  <a:lnTo>
                    <a:pt x="443511" y="102464"/>
                  </a:lnTo>
                  <a:lnTo>
                    <a:pt x="354809" y="106851"/>
                  </a:lnTo>
                  <a:lnTo>
                    <a:pt x="266107" y="111265"/>
                  </a:lnTo>
                  <a:lnTo>
                    <a:pt x="177404" y="115703"/>
                  </a:lnTo>
                  <a:lnTo>
                    <a:pt x="88702" y="120164"/>
                  </a:lnTo>
                  <a:lnTo>
                    <a:pt x="0" y="1246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431720"/>
              <a:ext cx="7007487" cy="47710"/>
            </a:xfrm>
            <a:custGeom>
              <a:avLst/>
              <a:pathLst>
                <a:path w="7007487" h="47710">
                  <a:moveTo>
                    <a:pt x="0" y="0"/>
                  </a:moveTo>
                  <a:lnTo>
                    <a:pt x="88702" y="603"/>
                  </a:lnTo>
                  <a:lnTo>
                    <a:pt x="177404" y="1207"/>
                  </a:lnTo>
                  <a:lnTo>
                    <a:pt x="266107" y="1811"/>
                  </a:lnTo>
                  <a:lnTo>
                    <a:pt x="354809" y="2415"/>
                  </a:lnTo>
                  <a:lnTo>
                    <a:pt x="443511" y="3019"/>
                  </a:lnTo>
                  <a:lnTo>
                    <a:pt x="532214" y="3623"/>
                  </a:lnTo>
                  <a:lnTo>
                    <a:pt x="620916" y="4227"/>
                  </a:lnTo>
                  <a:lnTo>
                    <a:pt x="709618" y="4831"/>
                  </a:lnTo>
                  <a:lnTo>
                    <a:pt x="798321" y="5435"/>
                  </a:lnTo>
                  <a:lnTo>
                    <a:pt x="887023" y="6039"/>
                  </a:lnTo>
                  <a:lnTo>
                    <a:pt x="975726" y="6643"/>
                  </a:lnTo>
                  <a:lnTo>
                    <a:pt x="1064428" y="7247"/>
                  </a:lnTo>
                  <a:lnTo>
                    <a:pt x="1153130" y="7851"/>
                  </a:lnTo>
                  <a:lnTo>
                    <a:pt x="1241833" y="8455"/>
                  </a:lnTo>
                  <a:lnTo>
                    <a:pt x="1330535" y="9059"/>
                  </a:lnTo>
                  <a:lnTo>
                    <a:pt x="1419237" y="9662"/>
                  </a:lnTo>
                  <a:lnTo>
                    <a:pt x="1507940" y="10266"/>
                  </a:lnTo>
                  <a:lnTo>
                    <a:pt x="1596642" y="10870"/>
                  </a:lnTo>
                  <a:lnTo>
                    <a:pt x="1685344" y="11474"/>
                  </a:lnTo>
                  <a:lnTo>
                    <a:pt x="1774047" y="12078"/>
                  </a:lnTo>
                  <a:lnTo>
                    <a:pt x="1862749" y="12682"/>
                  </a:lnTo>
                  <a:lnTo>
                    <a:pt x="1951452" y="13286"/>
                  </a:lnTo>
                  <a:lnTo>
                    <a:pt x="2040154" y="13890"/>
                  </a:lnTo>
                  <a:lnTo>
                    <a:pt x="2128856" y="14494"/>
                  </a:lnTo>
                  <a:lnTo>
                    <a:pt x="2217559" y="15098"/>
                  </a:lnTo>
                  <a:lnTo>
                    <a:pt x="2306261" y="15702"/>
                  </a:lnTo>
                  <a:lnTo>
                    <a:pt x="2394963" y="16306"/>
                  </a:lnTo>
                  <a:lnTo>
                    <a:pt x="2483666" y="16910"/>
                  </a:lnTo>
                  <a:lnTo>
                    <a:pt x="2572368" y="17514"/>
                  </a:lnTo>
                  <a:lnTo>
                    <a:pt x="2661071" y="18118"/>
                  </a:lnTo>
                  <a:lnTo>
                    <a:pt x="2749773" y="18721"/>
                  </a:lnTo>
                  <a:lnTo>
                    <a:pt x="2838475" y="19325"/>
                  </a:lnTo>
                  <a:lnTo>
                    <a:pt x="2927178" y="19929"/>
                  </a:lnTo>
                  <a:lnTo>
                    <a:pt x="3015880" y="20533"/>
                  </a:lnTo>
                  <a:lnTo>
                    <a:pt x="3104582" y="21137"/>
                  </a:lnTo>
                  <a:lnTo>
                    <a:pt x="3193285" y="21741"/>
                  </a:lnTo>
                  <a:lnTo>
                    <a:pt x="3281987" y="22345"/>
                  </a:lnTo>
                  <a:lnTo>
                    <a:pt x="3370689" y="22949"/>
                  </a:lnTo>
                  <a:lnTo>
                    <a:pt x="3459392" y="23553"/>
                  </a:lnTo>
                  <a:lnTo>
                    <a:pt x="3548094" y="24157"/>
                  </a:lnTo>
                  <a:lnTo>
                    <a:pt x="3636797" y="24761"/>
                  </a:lnTo>
                  <a:lnTo>
                    <a:pt x="3725499" y="25365"/>
                  </a:lnTo>
                  <a:lnTo>
                    <a:pt x="3814201" y="25969"/>
                  </a:lnTo>
                  <a:lnTo>
                    <a:pt x="3902904" y="26573"/>
                  </a:lnTo>
                  <a:lnTo>
                    <a:pt x="3991606" y="27177"/>
                  </a:lnTo>
                  <a:lnTo>
                    <a:pt x="4080308" y="27780"/>
                  </a:lnTo>
                  <a:lnTo>
                    <a:pt x="4169011" y="28384"/>
                  </a:lnTo>
                  <a:lnTo>
                    <a:pt x="4257713" y="28988"/>
                  </a:lnTo>
                  <a:lnTo>
                    <a:pt x="4346416" y="29592"/>
                  </a:lnTo>
                  <a:lnTo>
                    <a:pt x="4435118" y="30196"/>
                  </a:lnTo>
                  <a:lnTo>
                    <a:pt x="4523820" y="30800"/>
                  </a:lnTo>
                  <a:lnTo>
                    <a:pt x="4612523" y="31404"/>
                  </a:lnTo>
                  <a:lnTo>
                    <a:pt x="4701225" y="32008"/>
                  </a:lnTo>
                  <a:lnTo>
                    <a:pt x="4789927" y="32612"/>
                  </a:lnTo>
                  <a:lnTo>
                    <a:pt x="4878630" y="33216"/>
                  </a:lnTo>
                  <a:lnTo>
                    <a:pt x="4967332" y="33820"/>
                  </a:lnTo>
                  <a:lnTo>
                    <a:pt x="5056034" y="34424"/>
                  </a:lnTo>
                  <a:lnTo>
                    <a:pt x="5144737" y="35028"/>
                  </a:lnTo>
                  <a:lnTo>
                    <a:pt x="5233439" y="35632"/>
                  </a:lnTo>
                  <a:lnTo>
                    <a:pt x="5322142" y="36236"/>
                  </a:lnTo>
                  <a:lnTo>
                    <a:pt x="5410844" y="36839"/>
                  </a:lnTo>
                  <a:lnTo>
                    <a:pt x="5499546" y="37443"/>
                  </a:lnTo>
                  <a:lnTo>
                    <a:pt x="5588249" y="38047"/>
                  </a:lnTo>
                  <a:lnTo>
                    <a:pt x="5676951" y="38651"/>
                  </a:lnTo>
                  <a:lnTo>
                    <a:pt x="5765653" y="39255"/>
                  </a:lnTo>
                  <a:lnTo>
                    <a:pt x="5854356" y="39859"/>
                  </a:lnTo>
                  <a:lnTo>
                    <a:pt x="5943058" y="40463"/>
                  </a:lnTo>
                  <a:lnTo>
                    <a:pt x="6031760" y="41067"/>
                  </a:lnTo>
                  <a:lnTo>
                    <a:pt x="6120463" y="41671"/>
                  </a:lnTo>
                  <a:lnTo>
                    <a:pt x="6209165" y="42275"/>
                  </a:lnTo>
                  <a:lnTo>
                    <a:pt x="6297868" y="42879"/>
                  </a:lnTo>
                  <a:lnTo>
                    <a:pt x="6386570" y="43483"/>
                  </a:lnTo>
                  <a:lnTo>
                    <a:pt x="6475272" y="44087"/>
                  </a:lnTo>
                  <a:lnTo>
                    <a:pt x="6563975" y="44691"/>
                  </a:lnTo>
                  <a:lnTo>
                    <a:pt x="6652677" y="45295"/>
                  </a:lnTo>
                  <a:lnTo>
                    <a:pt x="6741379" y="45898"/>
                  </a:lnTo>
                  <a:lnTo>
                    <a:pt x="6830082" y="46502"/>
                  </a:lnTo>
                  <a:lnTo>
                    <a:pt x="6918784" y="47106"/>
                  </a:lnTo>
                  <a:lnTo>
                    <a:pt x="7007487" y="4771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55048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378572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02096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825621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623393" y="5923763"/>
              <a:ext cx="27940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PCT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632462"/>
              <a:ext cx="206873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PCT vs 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4692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691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9137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3581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5803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8025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40248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95900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62011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943699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46078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09722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50922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74679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84478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175100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91367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62634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50211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129455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0590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13856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07989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45678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14878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306278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97278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122189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72656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37744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30789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04856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52945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720100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99388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19678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36389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211433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884434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791099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522610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40478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64700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68211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97256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05878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42211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82011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04544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27722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04167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20767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27345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88699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5330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18989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18700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246477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844766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64055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61633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57789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61234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78878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97900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887233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961032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02456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351922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7212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182367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572722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046722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96944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39833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17278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283723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089033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764455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68588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97322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708744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804878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67767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614277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13566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77544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06567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569545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84122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40544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34256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02478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619122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25256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18722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82744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44011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783455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66456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611100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44700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219833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375012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81011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230811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56411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994566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43633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37678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388256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76900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30855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226344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32589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10433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71611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121434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884811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06944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53656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13878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17366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80967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913878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11789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829100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54345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94500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60211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083433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56811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52223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663256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08033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48811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654700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84478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242010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527455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302188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921144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52072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71611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06814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30188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40145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752344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950966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893367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08388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964367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909033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819411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354722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945367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787922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66100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487189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621166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34677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54345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034611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078211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747499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92745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59349" y="2996517"/>
              <a:ext cx="7007487" cy="906818"/>
            </a:xfrm>
            <a:custGeom>
              <a:avLst/>
              <a:pathLst>
                <a:path w="7007487" h="906818">
                  <a:moveTo>
                    <a:pt x="0" y="0"/>
                  </a:moveTo>
                  <a:lnTo>
                    <a:pt x="88702" y="10549"/>
                  </a:lnTo>
                  <a:lnTo>
                    <a:pt x="177404" y="21078"/>
                  </a:lnTo>
                  <a:lnTo>
                    <a:pt x="266107" y="31584"/>
                  </a:lnTo>
                  <a:lnTo>
                    <a:pt x="354809" y="42066"/>
                  </a:lnTo>
                  <a:lnTo>
                    <a:pt x="443511" y="52523"/>
                  </a:lnTo>
                  <a:lnTo>
                    <a:pt x="532214" y="62951"/>
                  </a:lnTo>
                  <a:lnTo>
                    <a:pt x="620916" y="73351"/>
                  </a:lnTo>
                  <a:lnTo>
                    <a:pt x="709618" y="83718"/>
                  </a:lnTo>
                  <a:lnTo>
                    <a:pt x="798321" y="94051"/>
                  </a:lnTo>
                  <a:lnTo>
                    <a:pt x="887023" y="104347"/>
                  </a:lnTo>
                  <a:lnTo>
                    <a:pt x="975726" y="114603"/>
                  </a:lnTo>
                  <a:lnTo>
                    <a:pt x="1064428" y="124816"/>
                  </a:lnTo>
                  <a:lnTo>
                    <a:pt x="1153130" y="134981"/>
                  </a:lnTo>
                  <a:lnTo>
                    <a:pt x="1241833" y="145095"/>
                  </a:lnTo>
                  <a:lnTo>
                    <a:pt x="1330535" y="155154"/>
                  </a:lnTo>
                  <a:lnTo>
                    <a:pt x="1419237" y="165152"/>
                  </a:lnTo>
                  <a:lnTo>
                    <a:pt x="1507940" y="175084"/>
                  </a:lnTo>
                  <a:lnTo>
                    <a:pt x="1596642" y="184944"/>
                  </a:lnTo>
                  <a:lnTo>
                    <a:pt x="1685344" y="194725"/>
                  </a:lnTo>
                  <a:lnTo>
                    <a:pt x="1774047" y="204419"/>
                  </a:lnTo>
                  <a:lnTo>
                    <a:pt x="1862749" y="214018"/>
                  </a:lnTo>
                  <a:lnTo>
                    <a:pt x="1951452" y="223513"/>
                  </a:lnTo>
                  <a:lnTo>
                    <a:pt x="2040154" y="232894"/>
                  </a:lnTo>
                  <a:lnTo>
                    <a:pt x="2128856" y="242148"/>
                  </a:lnTo>
                  <a:lnTo>
                    <a:pt x="2217559" y="251263"/>
                  </a:lnTo>
                  <a:lnTo>
                    <a:pt x="2306261" y="260225"/>
                  </a:lnTo>
                  <a:lnTo>
                    <a:pt x="2394963" y="269019"/>
                  </a:lnTo>
                  <a:lnTo>
                    <a:pt x="2483666" y="277628"/>
                  </a:lnTo>
                  <a:lnTo>
                    <a:pt x="2572368" y="286033"/>
                  </a:lnTo>
                  <a:lnTo>
                    <a:pt x="2661071" y="294215"/>
                  </a:lnTo>
                  <a:lnTo>
                    <a:pt x="2749773" y="302153"/>
                  </a:lnTo>
                  <a:lnTo>
                    <a:pt x="2838475" y="309825"/>
                  </a:lnTo>
                  <a:lnTo>
                    <a:pt x="2927178" y="317208"/>
                  </a:lnTo>
                  <a:lnTo>
                    <a:pt x="3015880" y="324279"/>
                  </a:lnTo>
                  <a:lnTo>
                    <a:pt x="3104582" y="331017"/>
                  </a:lnTo>
                  <a:lnTo>
                    <a:pt x="3193285" y="337401"/>
                  </a:lnTo>
                  <a:lnTo>
                    <a:pt x="3281987" y="343410"/>
                  </a:lnTo>
                  <a:lnTo>
                    <a:pt x="3370689" y="349029"/>
                  </a:lnTo>
                  <a:lnTo>
                    <a:pt x="3459392" y="354246"/>
                  </a:lnTo>
                  <a:lnTo>
                    <a:pt x="3548094" y="359052"/>
                  </a:lnTo>
                  <a:lnTo>
                    <a:pt x="3636797" y="363445"/>
                  </a:lnTo>
                  <a:lnTo>
                    <a:pt x="3725499" y="367426"/>
                  </a:lnTo>
                  <a:lnTo>
                    <a:pt x="3814201" y="371002"/>
                  </a:lnTo>
                  <a:lnTo>
                    <a:pt x="3902904" y="374184"/>
                  </a:lnTo>
                  <a:lnTo>
                    <a:pt x="3991606" y="376988"/>
                  </a:lnTo>
                  <a:lnTo>
                    <a:pt x="4080308" y="379433"/>
                  </a:lnTo>
                  <a:lnTo>
                    <a:pt x="4169011" y="381539"/>
                  </a:lnTo>
                  <a:lnTo>
                    <a:pt x="4257713" y="383328"/>
                  </a:lnTo>
                  <a:lnTo>
                    <a:pt x="4346416" y="384823"/>
                  </a:lnTo>
                  <a:lnTo>
                    <a:pt x="4435118" y="386046"/>
                  </a:lnTo>
                  <a:lnTo>
                    <a:pt x="4523820" y="387020"/>
                  </a:lnTo>
                  <a:lnTo>
                    <a:pt x="4612523" y="387765"/>
                  </a:lnTo>
                  <a:lnTo>
                    <a:pt x="4701225" y="388303"/>
                  </a:lnTo>
                  <a:lnTo>
                    <a:pt x="4789927" y="388651"/>
                  </a:lnTo>
                  <a:lnTo>
                    <a:pt x="4878630" y="388826"/>
                  </a:lnTo>
                  <a:lnTo>
                    <a:pt x="4967332" y="388845"/>
                  </a:lnTo>
                  <a:lnTo>
                    <a:pt x="5056034" y="388722"/>
                  </a:lnTo>
                  <a:lnTo>
                    <a:pt x="5144737" y="388470"/>
                  </a:lnTo>
                  <a:lnTo>
                    <a:pt x="5233439" y="388100"/>
                  </a:lnTo>
                  <a:lnTo>
                    <a:pt x="5322142" y="387624"/>
                  </a:lnTo>
                  <a:lnTo>
                    <a:pt x="5410844" y="387050"/>
                  </a:lnTo>
                  <a:lnTo>
                    <a:pt x="5499546" y="386388"/>
                  </a:lnTo>
                  <a:lnTo>
                    <a:pt x="5588249" y="385645"/>
                  </a:lnTo>
                  <a:lnTo>
                    <a:pt x="5676951" y="384829"/>
                  </a:lnTo>
                  <a:lnTo>
                    <a:pt x="5765653" y="383945"/>
                  </a:lnTo>
                  <a:lnTo>
                    <a:pt x="5854356" y="382999"/>
                  </a:lnTo>
                  <a:lnTo>
                    <a:pt x="5943058" y="381996"/>
                  </a:lnTo>
                  <a:lnTo>
                    <a:pt x="6031760" y="380941"/>
                  </a:lnTo>
                  <a:lnTo>
                    <a:pt x="6120463" y="379838"/>
                  </a:lnTo>
                  <a:lnTo>
                    <a:pt x="6209165" y="378691"/>
                  </a:lnTo>
                  <a:lnTo>
                    <a:pt x="6297868" y="377503"/>
                  </a:lnTo>
                  <a:lnTo>
                    <a:pt x="6386570" y="376277"/>
                  </a:lnTo>
                  <a:lnTo>
                    <a:pt x="6475272" y="375016"/>
                  </a:lnTo>
                  <a:lnTo>
                    <a:pt x="6563975" y="373723"/>
                  </a:lnTo>
                  <a:lnTo>
                    <a:pt x="6652677" y="372399"/>
                  </a:lnTo>
                  <a:lnTo>
                    <a:pt x="6741379" y="371048"/>
                  </a:lnTo>
                  <a:lnTo>
                    <a:pt x="6830082" y="369670"/>
                  </a:lnTo>
                  <a:lnTo>
                    <a:pt x="6918784" y="368268"/>
                  </a:lnTo>
                  <a:lnTo>
                    <a:pt x="7007487" y="366843"/>
                  </a:lnTo>
                  <a:lnTo>
                    <a:pt x="7007487" y="906818"/>
                  </a:lnTo>
                  <a:lnTo>
                    <a:pt x="6918784" y="896294"/>
                  </a:lnTo>
                  <a:lnTo>
                    <a:pt x="6830082" y="885794"/>
                  </a:lnTo>
                  <a:lnTo>
                    <a:pt x="6741379" y="875318"/>
                  </a:lnTo>
                  <a:lnTo>
                    <a:pt x="6652677" y="864868"/>
                  </a:lnTo>
                  <a:lnTo>
                    <a:pt x="6563975" y="854446"/>
                  </a:lnTo>
                  <a:lnTo>
                    <a:pt x="6475272" y="844054"/>
                  </a:lnTo>
                  <a:lnTo>
                    <a:pt x="6386570" y="833695"/>
                  </a:lnTo>
                  <a:lnTo>
                    <a:pt x="6297868" y="823370"/>
                  </a:lnTo>
                  <a:lnTo>
                    <a:pt x="6209165" y="813084"/>
                  </a:lnTo>
                  <a:lnTo>
                    <a:pt x="6120463" y="802838"/>
                  </a:lnTo>
                  <a:lnTo>
                    <a:pt x="6031760" y="792637"/>
                  </a:lnTo>
                  <a:lnTo>
                    <a:pt x="5943058" y="782483"/>
                  </a:lnTo>
                  <a:lnTo>
                    <a:pt x="5854356" y="772382"/>
                  </a:lnTo>
                  <a:lnTo>
                    <a:pt x="5765653" y="762338"/>
                  </a:lnTo>
                  <a:lnTo>
                    <a:pt x="5676951" y="752355"/>
                  </a:lnTo>
                  <a:lnTo>
                    <a:pt x="5588249" y="742440"/>
                  </a:lnTo>
                  <a:lnTo>
                    <a:pt x="5499546" y="732599"/>
                  </a:lnTo>
                  <a:lnTo>
                    <a:pt x="5410844" y="722838"/>
                  </a:lnTo>
                  <a:lnTo>
                    <a:pt x="5322142" y="713166"/>
                  </a:lnTo>
                  <a:lnTo>
                    <a:pt x="5233439" y="703591"/>
                  </a:lnTo>
                  <a:lnTo>
                    <a:pt x="5144737" y="694123"/>
                  </a:lnTo>
                  <a:lnTo>
                    <a:pt x="5056034" y="684772"/>
                  </a:lnTo>
                  <a:lnTo>
                    <a:pt x="4967332" y="675551"/>
                  </a:lnTo>
                  <a:lnTo>
                    <a:pt x="4878630" y="666471"/>
                  </a:lnTo>
                  <a:lnTo>
                    <a:pt x="4789927" y="657548"/>
                  </a:lnTo>
                  <a:lnTo>
                    <a:pt x="4701225" y="648798"/>
                  </a:lnTo>
                  <a:lnTo>
                    <a:pt x="4612523" y="640237"/>
                  </a:lnTo>
                  <a:lnTo>
                    <a:pt x="4523820" y="631884"/>
                  </a:lnTo>
                  <a:lnTo>
                    <a:pt x="4435118" y="623759"/>
                  </a:lnTo>
                  <a:lnTo>
                    <a:pt x="4346416" y="615884"/>
                  </a:lnTo>
                  <a:lnTo>
                    <a:pt x="4257713" y="608280"/>
                  </a:lnTo>
                  <a:lnTo>
                    <a:pt x="4169011" y="600971"/>
                  </a:lnTo>
                  <a:lnTo>
                    <a:pt x="4080308" y="593978"/>
                  </a:lnTo>
                  <a:lnTo>
                    <a:pt x="3991606" y="587324"/>
                  </a:lnTo>
                  <a:lnTo>
                    <a:pt x="3902904" y="581030"/>
                  </a:lnTo>
                  <a:lnTo>
                    <a:pt x="3814201" y="575114"/>
                  </a:lnTo>
                  <a:lnTo>
                    <a:pt x="3725499" y="569592"/>
                  </a:lnTo>
                  <a:lnTo>
                    <a:pt x="3636797" y="564474"/>
                  </a:lnTo>
                  <a:lnTo>
                    <a:pt x="3548094" y="559768"/>
                  </a:lnTo>
                  <a:lnTo>
                    <a:pt x="3459392" y="555476"/>
                  </a:lnTo>
                  <a:lnTo>
                    <a:pt x="3370689" y="551594"/>
                  </a:lnTo>
                  <a:lnTo>
                    <a:pt x="3281987" y="548115"/>
                  </a:lnTo>
                  <a:lnTo>
                    <a:pt x="3193285" y="545026"/>
                  </a:lnTo>
                  <a:lnTo>
                    <a:pt x="3104582" y="542311"/>
                  </a:lnTo>
                  <a:lnTo>
                    <a:pt x="3015880" y="539950"/>
                  </a:lnTo>
                  <a:lnTo>
                    <a:pt x="2927178" y="537924"/>
                  </a:lnTo>
                  <a:lnTo>
                    <a:pt x="2838475" y="536208"/>
                  </a:lnTo>
                  <a:lnTo>
                    <a:pt x="2749773" y="534781"/>
                  </a:lnTo>
                  <a:lnTo>
                    <a:pt x="2661071" y="533621"/>
                  </a:lnTo>
                  <a:lnTo>
                    <a:pt x="2572368" y="532704"/>
                  </a:lnTo>
                  <a:lnTo>
                    <a:pt x="2483666" y="532011"/>
                  </a:lnTo>
                  <a:lnTo>
                    <a:pt x="2394963" y="531521"/>
                  </a:lnTo>
                  <a:lnTo>
                    <a:pt x="2306261" y="531217"/>
                  </a:lnTo>
                  <a:lnTo>
                    <a:pt x="2217559" y="531080"/>
                  </a:lnTo>
                  <a:lnTo>
                    <a:pt x="2128856" y="531097"/>
                  </a:lnTo>
                  <a:lnTo>
                    <a:pt x="2040154" y="531253"/>
                  </a:lnTo>
                  <a:lnTo>
                    <a:pt x="1951452" y="531535"/>
                  </a:lnTo>
                  <a:lnTo>
                    <a:pt x="1862749" y="531931"/>
                  </a:lnTo>
                  <a:lnTo>
                    <a:pt x="1774047" y="532432"/>
                  </a:lnTo>
                  <a:lnTo>
                    <a:pt x="1685344" y="533028"/>
                  </a:lnTo>
                  <a:lnTo>
                    <a:pt x="1596642" y="533710"/>
                  </a:lnTo>
                  <a:lnTo>
                    <a:pt x="1507940" y="534472"/>
                  </a:lnTo>
                  <a:lnTo>
                    <a:pt x="1419237" y="535305"/>
                  </a:lnTo>
                  <a:lnTo>
                    <a:pt x="1330535" y="536205"/>
                  </a:lnTo>
                  <a:lnTo>
                    <a:pt x="1241833" y="537165"/>
                  </a:lnTo>
                  <a:lnTo>
                    <a:pt x="1153130" y="538181"/>
                  </a:lnTo>
                  <a:lnTo>
                    <a:pt x="1064428" y="539248"/>
                  </a:lnTo>
                  <a:lnTo>
                    <a:pt x="975726" y="540362"/>
                  </a:lnTo>
                  <a:lnTo>
                    <a:pt x="887023" y="541519"/>
                  </a:lnTo>
                  <a:lnTo>
                    <a:pt x="798321" y="542716"/>
                  </a:lnTo>
                  <a:lnTo>
                    <a:pt x="709618" y="543951"/>
                  </a:lnTo>
                  <a:lnTo>
                    <a:pt x="620916" y="545220"/>
                  </a:lnTo>
                  <a:lnTo>
                    <a:pt x="532214" y="546521"/>
                  </a:lnTo>
                  <a:lnTo>
                    <a:pt x="443511" y="547851"/>
                  </a:lnTo>
                  <a:lnTo>
                    <a:pt x="354809" y="549209"/>
                  </a:lnTo>
                  <a:lnTo>
                    <a:pt x="266107" y="550593"/>
                  </a:lnTo>
                  <a:lnTo>
                    <a:pt x="177404" y="552001"/>
                  </a:lnTo>
                  <a:lnTo>
                    <a:pt x="88702" y="553431"/>
                  </a:lnTo>
                  <a:lnTo>
                    <a:pt x="0" y="55488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2996517"/>
              <a:ext cx="7007487" cy="388845"/>
            </a:xfrm>
            <a:custGeom>
              <a:avLst/>
              <a:pathLst>
                <a:path w="7007487" h="388845">
                  <a:moveTo>
                    <a:pt x="0" y="0"/>
                  </a:moveTo>
                  <a:lnTo>
                    <a:pt x="88702" y="10549"/>
                  </a:lnTo>
                  <a:lnTo>
                    <a:pt x="177404" y="21078"/>
                  </a:lnTo>
                  <a:lnTo>
                    <a:pt x="266107" y="31584"/>
                  </a:lnTo>
                  <a:lnTo>
                    <a:pt x="354809" y="42066"/>
                  </a:lnTo>
                  <a:lnTo>
                    <a:pt x="443511" y="52523"/>
                  </a:lnTo>
                  <a:lnTo>
                    <a:pt x="532214" y="62951"/>
                  </a:lnTo>
                  <a:lnTo>
                    <a:pt x="620916" y="73351"/>
                  </a:lnTo>
                  <a:lnTo>
                    <a:pt x="709618" y="83718"/>
                  </a:lnTo>
                  <a:lnTo>
                    <a:pt x="798321" y="94051"/>
                  </a:lnTo>
                  <a:lnTo>
                    <a:pt x="887023" y="104347"/>
                  </a:lnTo>
                  <a:lnTo>
                    <a:pt x="975726" y="114603"/>
                  </a:lnTo>
                  <a:lnTo>
                    <a:pt x="1064428" y="124816"/>
                  </a:lnTo>
                  <a:lnTo>
                    <a:pt x="1153130" y="134981"/>
                  </a:lnTo>
                  <a:lnTo>
                    <a:pt x="1241833" y="145095"/>
                  </a:lnTo>
                  <a:lnTo>
                    <a:pt x="1330535" y="155154"/>
                  </a:lnTo>
                  <a:lnTo>
                    <a:pt x="1419237" y="165152"/>
                  </a:lnTo>
                  <a:lnTo>
                    <a:pt x="1507940" y="175084"/>
                  </a:lnTo>
                  <a:lnTo>
                    <a:pt x="1596642" y="184944"/>
                  </a:lnTo>
                  <a:lnTo>
                    <a:pt x="1685344" y="194725"/>
                  </a:lnTo>
                  <a:lnTo>
                    <a:pt x="1774047" y="204419"/>
                  </a:lnTo>
                  <a:lnTo>
                    <a:pt x="1862749" y="214018"/>
                  </a:lnTo>
                  <a:lnTo>
                    <a:pt x="1951452" y="223513"/>
                  </a:lnTo>
                  <a:lnTo>
                    <a:pt x="2040154" y="232894"/>
                  </a:lnTo>
                  <a:lnTo>
                    <a:pt x="2128856" y="242148"/>
                  </a:lnTo>
                  <a:lnTo>
                    <a:pt x="2217559" y="251263"/>
                  </a:lnTo>
                  <a:lnTo>
                    <a:pt x="2306261" y="260225"/>
                  </a:lnTo>
                  <a:lnTo>
                    <a:pt x="2394963" y="269019"/>
                  </a:lnTo>
                  <a:lnTo>
                    <a:pt x="2483666" y="277628"/>
                  </a:lnTo>
                  <a:lnTo>
                    <a:pt x="2572368" y="286033"/>
                  </a:lnTo>
                  <a:lnTo>
                    <a:pt x="2661071" y="294215"/>
                  </a:lnTo>
                  <a:lnTo>
                    <a:pt x="2749773" y="302153"/>
                  </a:lnTo>
                  <a:lnTo>
                    <a:pt x="2838475" y="309825"/>
                  </a:lnTo>
                  <a:lnTo>
                    <a:pt x="2927178" y="317208"/>
                  </a:lnTo>
                  <a:lnTo>
                    <a:pt x="3015880" y="324279"/>
                  </a:lnTo>
                  <a:lnTo>
                    <a:pt x="3104582" y="331017"/>
                  </a:lnTo>
                  <a:lnTo>
                    <a:pt x="3193285" y="337401"/>
                  </a:lnTo>
                  <a:lnTo>
                    <a:pt x="3281987" y="343410"/>
                  </a:lnTo>
                  <a:lnTo>
                    <a:pt x="3370689" y="349029"/>
                  </a:lnTo>
                  <a:lnTo>
                    <a:pt x="3459392" y="354246"/>
                  </a:lnTo>
                  <a:lnTo>
                    <a:pt x="3548094" y="359052"/>
                  </a:lnTo>
                  <a:lnTo>
                    <a:pt x="3636797" y="363445"/>
                  </a:lnTo>
                  <a:lnTo>
                    <a:pt x="3725499" y="367426"/>
                  </a:lnTo>
                  <a:lnTo>
                    <a:pt x="3814201" y="371002"/>
                  </a:lnTo>
                  <a:lnTo>
                    <a:pt x="3902904" y="374184"/>
                  </a:lnTo>
                  <a:lnTo>
                    <a:pt x="3991606" y="376988"/>
                  </a:lnTo>
                  <a:lnTo>
                    <a:pt x="4080308" y="379433"/>
                  </a:lnTo>
                  <a:lnTo>
                    <a:pt x="4169011" y="381539"/>
                  </a:lnTo>
                  <a:lnTo>
                    <a:pt x="4257713" y="383328"/>
                  </a:lnTo>
                  <a:lnTo>
                    <a:pt x="4346416" y="384823"/>
                  </a:lnTo>
                  <a:lnTo>
                    <a:pt x="4435118" y="386046"/>
                  </a:lnTo>
                  <a:lnTo>
                    <a:pt x="4523820" y="387020"/>
                  </a:lnTo>
                  <a:lnTo>
                    <a:pt x="4612523" y="387765"/>
                  </a:lnTo>
                  <a:lnTo>
                    <a:pt x="4701225" y="388303"/>
                  </a:lnTo>
                  <a:lnTo>
                    <a:pt x="4789927" y="388651"/>
                  </a:lnTo>
                  <a:lnTo>
                    <a:pt x="4878630" y="388826"/>
                  </a:lnTo>
                  <a:lnTo>
                    <a:pt x="4967332" y="388845"/>
                  </a:lnTo>
                  <a:lnTo>
                    <a:pt x="5056034" y="388722"/>
                  </a:lnTo>
                  <a:lnTo>
                    <a:pt x="5144737" y="388470"/>
                  </a:lnTo>
                  <a:lnTo>
                    <a:pt x="5233439" y="388100"/>
                  </a:lnTo>
                  <a:lnTo>
                    <a:pt x="5322142" y="387624"/>
                  </a:lnTo>
                  <a:lnTo>
                    <a:pt x="5410844" y="387050"/>
                  </a:lnTo>
                  <a:lnTo>
                    <a:pt x="5499546" y="386388"/>
                  </a:lnTo>
                  <a:lnTo>
                    <a:pt x="5588249" y="385645"/>
                  </a:lnTo>
                  <a:lnTo>
                    <a:pt x="5676951" y="384829"/>
                  </a:lnTo>
                  <a:lnTo>
                    <a:pt x="5765653" y="383945"/>
                  </a:lnTo>
                  <a:lnTo>
                    <a:pt x="5854356" y="382999"/>
                  </a:lnTo>
                  <a:lnTo>
                    <a:pt x="5943058" y="381996"/>
                  </a:lnTo>
                  <a:lnTo>
                    <a:pt x="6031760" y="380941"/>
                  </a:lnTo>
                  <a:lnTo>
                    <a:pt x="6120463" y="379838"/>
                  </a:lnTo>
                  <a:lnTo>
                    <a:pt x="6209165" y="378691"/>
                  </a:lnTo>
                  <a:lnTo>
                    <a:pt x="6297868" y="377503"/>
                  </a:lnTo>
                  <a:lnTo>
                    <a:pt x="6386570" y="376277"/>
                  </a:lnTo>
                  <a:lnTo>
                    <a:pt x="6475272" y="375016"/>
                  </a:lnTo>
                  <a:lnTo>
                    <a:pt x="6563975" y="373723"/>
                  </a:lnTo>
                  <a:lnTo>
                    <a:pt x="6652677" y="372399"/>
                  </a:lnTo>
                  <a:lnTo>
                    <a:pt x="6741379" y="371048"/>
                  </a:lnTo>
                  <a:lnTo>
                    <a:pt x="6830082" y="369670"/>
                  </a:lnTo>
                  <a:lnTo>
                    <a:pt x="6918784" y="368268"/>
                  </a:lnTo>
                  <a:lnTo>
                    <a:pt x="7007487" y="3668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527598"/>
              <a:ext cx="7007487" cy="375737"/>
            </a:xfrm>
            <a:custGeom>
              <a:avLst/>
              <a:pathLst>
                <a:path w="7007487" h="375737">
                  <a:moveTo>
                    <a:pt x="7007487" y="375737"/>
                  </a:moveTo>
                  <a:lnTo>
                    <a:pt x="6918784" y="365214"/>
                  </a:lnTo>
                  <a:lnTo>
                    <a:pt x="6830082" y="354713"/>
                  </a:lnTo>
                  <a:lnTo>
                    <a:pt x="6741379" y="344237"/>
                  </a:lnTo>
                  <a:lnTo>
                    <a:pt x="6652677" y="333787"/>
                  </a:lnTo>
                  <a:lnTo>
                    <a:pt x="6563975" y="323365"/>
                  </a:lnTo>
                  <a:lnTo>
                    <a:pt x="6475272" y="312973"/>
                  </a:lnTo>
                  <a:lnTo>
                    <a:pt x="6386570" y="302614"/>
                  </a:lnTo>
                  <a:lnTo>
                    <a:pt x="6297868" y="292289"/>
                  </a:lnTo>
                  <a:lnTo>
                    <a:pt x="6209165" y="282003"/>
                  </a:lnTo>
                  <a:lnTo>
                    <a:pt x="6120463" y="271757"/>
                  </a:lnTo>
                  <a:lnTo>
                    <a:pt x="6031760" y="261556"/>
                  </a:lnTo>
                  <a:lnTo>
                    <a:pt x="5943058" y="251402"/>
                  </a:lnTo>
                  <a:lnTo>
                    <a:pt x="5854356" y="241301"/>
                  </a:lnTo>
                  <a:lnTo>
                    <a:pt x="5765653" y="231257"/>
                  </a:lnTo>
                  <a:lnTo>
                    <a:pt x="5676951" y="221274"/>
                  </a:lnTo>
                  <a:lnTo>
                    <a:pt x="5588249" y="211359"/>
                  </a:lnTo>
                  <a:lnTo>
                    <a:pt x="5499546" y="201518"/>
                  </a:lnTo>
                  <a:lnTo>
                    <a:pt x="5410844" y="191757"/>
                  </a:lnTo>
                  <a:lnTo>
                    <a:pt x="5322142" y="182085"/>
                  </a:lnTo>
                  <a:lnTo>
                    <a:pt x="5233439" y="172510"/>
                  </a:lnTo>
                  <a:lnTo>
                    <a:pt x="5144737" y="163042"/>
                  </a:lnTo>
                  <a:lnTo>
                    <a:pt x="5056034" y="153691"/>
                  </a:lnTo>
                  <a:lnTo>
                    <a:pt x="4967332" y="144470"/>
                  </a:lnTo>
                  <a:lnTo>
                    <a:pt x="4878630" y="135390"/>
                  </a:lnTo>
                  <a:lnTo>
                    <a:pt x="4789927" y="126468"/>
                  </a:lnTo>
                  <a:lnTo>
                    <a:pt x="4701225" y="117717"/>
                  </a:lnTo>
                  <a:lnTo>
                    <a:pt x="4612523" y="109156"/>
                  </a:lnTo>
                  <a:lnTo>
                    <a:pt x="4523820" y="100803"/>
                  </a:lnTo>
                  <a:lnTo>
                    <a:pt x="4435118" y="92679"/>
                  </a:lnTo>
                  <a:lnTo>
                    <a:pt x="4346416" y="84803"/>
                  </a:lnTo>
                  <a:lnTo>
                    <a:pt x="4257713" y="77200"/>
                  </a:lnTo>
                  <a:lnTo>
                    <a:pt x="4169011" y="69890"/>
                  </a:lnTo>
                  <a:lnTo>
                    <a:pt x="4080308" y="62897"/>
                  </a:lnTo>
                  <a:lnTo>
                    <a:pt x="3991606" y="56244"/>
                  </a:lnTo>
                  <a:lnTo>
                    <a:pt x="3902904" y="49949"/>
                  </a:lnTo>
                  <a:lnTo>
                    <a:pt x="3814201" y="44033"/>
                  </a:lnTo>
                  <a:lnTo>
                    <a:pt x="3725499" y="38511"/>
                  </a:lnTo>
                  <a:lnTo>
                    <a:pt x="3636797" y="33393"/>
                  </a:lnTo>
                  <a:lnTo>
                    <a:pt x="3548094" y="28687"/>
                  </a:lnTo>
                  <a:lnTo>
                    <a:pt x="3459392" y="24395"/>
                  </a:lnTo>
                  <a:lnTo>
                    <a:pt x="3370689" y="20513"/>
                  </a:lnTo>
                  <a:lnTo>
                    <a:pt x="3281987" y="17034"/>
                  </a:lnTo>
                  <a:lnTo>
                    <a:pt x="3193285" y="13945"/>
                  </a:lnTo>
                  <a:lnTo>
                    <a:pt x="3104582" y="11230"/>
                  </a:lnTo>
                  <a:lnTo>
                    <a:pt x="3015880" y="8869"/>
                  </a:lnTo>
                  <a:lnTo>
                    <a:pt x="2927178" y="6843"/>
                  </a:lnTo>
                  <a:lnTo>
                    <a:pt x="2838475" y="5127"/>
                  </a:lnTo>
                  <a:lnTo>
                    <a:pt x="2749773" y="3701"/>
                  </a:lnTo>
                  <a:lnTo>
                    <a:pt x="2661071" y="2540"/>
                  </a:lnTo>
                  <a:lnTo>
                    <a:pt x="2572368" y="1623"/>
                  </a:lnTo>
                  <a:lnTo>
                    <a:pt x="2483666" y="930"/>
                  </a:lnTo>
                  <a:lnTo>
                    <a:pt x="2394963" y="440"/>
                  </a:lnTo>
                  <a:lnTo>
                    <a:pt x="2306261" y="136"/>
                  </a:lnTo>
                  <a:lnTo>
                    <a:pt x="2217559" y="0"/>
                  </a:lnTo>
                  <a:lnTo>
                    <a:pt x="2128856" y="16"/>
                  </a:lnTo>
                  <a:lnTo>
                    <a:pt x="2040154" y="172"/>
                  </a:lnTo>
                  <a:lnTo>
                    <a:pt x="1951452" y="454"/>
                  </a:lnTo>
                  <a:lnTo>
                    <a:pt x="1862749" y="850"/>
                  </a:lnTo>
                  <a:lnTo>
                    <a:pt x="1774047" y="1351"/>
                  </a:lnTo>
                  <a:lnTo>
                    <a:pt x="1685344" y="1947"/>
                  </a:lnTo>
                  <a:lnTo>
                    <a:pt x="1596642" y="2629"/>
                  </a:lnTo>
                  <a:lnTo>
                    <a:pt x="1507940" y="3391"/>
                  </a:lnTo>
                  <a:lnTo>
                    <a:pt x="1419237" y="4224"/>
                  </a:lnTo>
                  <a:lnTo>
                    <a:pt x="1330535" y="5124"/>
                  </a:lnTo>
                  <a:lnTo>
                    <a:pt x="1241833" y="6084"/>
                  </a:lnTo>
                  <a:lnTo>
                    <a:pt x="1153130" y="7100"/>
                  </a:lnTo>
                  <a:lnTo>
                    <a:pt x="1064428" y="8167"/>
                  </a:lnTo>
                  <a:lnTo>
                    <a:pt x="975726" y="9281"/>
                  </a:lnTo>
                  <a:lnTo>
                    <a:pt x="887023" y="10438"/>
                  </a:lnTo>
                  <a:lnTo>
                    <a:pt x="798321" y="11636"/>
                  </a:lnTo>
                  <a:lnTo>
                    <a:pt x="709618" y="12870"/>
                  </a:lnTo>
                  <a:lnTo>
                    <a:pt x="620916" y="14139"/>
                  </a:lnTo>
                  <a:lnTo>
                    <a:pt x="532214" y="15440"/>
                  </a:lnTo>
                  <a:lnTo>
                    <a:pt x="443511" y="16771"/>
                  </a:lnTo>
                  <a:lnTo>
                    <a:pt x="354809" y="18129"/>
                  </a:lnTo>
                  <a:lnTo>
                    <a:pt x="266107" y="19512"/>
                  </a:lnTo>
                  <a:lnTo>
                    <a:pt x="177404" y="20920"/>
                  </a:lnTo>
                  <a:lnTo>
                    <a:pt x="88702" y="22350"/>
                  </a:lnTo>
                  <a:lnTo>
                    <a:pt x="0" y="238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273958"/>
              <a:ext cx="7007487" cy="359389"/>
            </a:xfrm>
            <a:custGeom>
              <a:avLst/>
              <a:pathLst>
                <a:path w="7007487" h="359389">
                  <a:moveTo>
                    <a:pt x="0" y="0"/>
                  </a:moveTo>
                  <a:lnTo>
                    <a:pt x="88702" y="4549"/>
                  </a:lnTo>
                  <a:lnTo>
                    <a:pt x="177404" y="9098"/>
                  </a:lnTo>
                  <a:lnTo>
                    <a:pt x="266107" y="13647"/>
                  </a:lnTo>
                  <a:lnTo>
                    <a:pt x="354809" y="18196"/>
                  </a:lnTo>
                  <a:lnTo>
                    <a:pt x="443511" y="22746"/>
                  </a:lnTo>
                  <a:lnTo>
                    <a:pt x="532214" y="27295"/>
                  </a:lnTo>
                  <a:lnTo>
                    <a:pt x="620916" y="31844"/>
                  </a:lnTo>
                  <a:lnTo>
                    <a:pt x="709618" y="36393"/>
                  </a:lnTo>
                  <a:lnTo>
                    <a:pt x="798321" y="40943"/>
                  </a:lnTo>
                  <a:lnTo>
                    <a:pt x="887023" y="45492"/>
                  </a:lnTo>
                  <a:lnTo>
                    <a:pt x="975726" y="50041"/>
                  </a:lnTo>
                  <a:lnTo>
                    <a:pt x="1064428" y="54590"/>
                  </a:lnTo>
                  <a:lnTo>
                    <a:pt x="1153130" y="59140"/>
                  </a:lnTo>
                  <a:lnTo>
                    <a:pt x="1241833" y="63689"/>
                  </a:lnTo>
                  <a:lnTo>
                    <a:pt x="1330535" y="68238"/>
                  </a:lnTo>
                  <a:lnTo>
                    <a:pt x="1419237" y="72787"/>
                  </a:lnTo>
                  <a:lnTo>
                    <a:pt x="1507940" y="77337"/>
                  </a:lnTo>
                  <a:lnTo>
                    <a:pt x="1596642" y="81886"/>
                  </a:lnTo>
                  <a:lnTo>
                    <a:pt x="1685344" y="86435"/>
                  </a:lnTo>
                  <a:lnTo>
                    <a:pt x="1774047" y="90984"/>
                  </a:lnTo>
                  <a:lnTo>
                    <a:pt x="1862749" y="95533"/>
                  </a:lnTo>
                  <a:lnTo>
                    <a:pt x="1951452" y="100083"/>
                  </a:lnTo>
                  <a:lnTo>
                    <a:pt x="2040154" y="104632"/>
                  </a:lnTo>
                  <a:lnTo>
                    <a:pt x="2128856" y="109181"/>
                  </a:lnTo>
                  <a:lnTo>
                    <a:pt x="2217559" y="113730"/>
                  </a:lnTo>
                  <a:lnTo>
                    <a:pt x="2306261" y="118280"/>
                  </a:lnTo>
                  <a:lnTo>
                    <a:pt x="2394963" y="122829"/>
                  </a:lnTo>
                  <a:lnTo>
                    <a:pt x="2483666" y="127378"/>
                  </a:lnTo>
                  <a:lnTo>
                    <a:pt x="2572368" y="131927"/>
                  </a:lnTo>
                  <a:lnTo>
                    <a:pt x="2661071" y="136477"/>
                  </a:lnTo>
                  <a:lnTo>
                    <a:pt x="2749773" y="141026"/>
                  </a:lnTo>
                  <a:lnTo>
                    <a:pt x="2838475" y="145575"/>
                  </a:lnTo>
                  <a:lnTo>
                    <a:pt x="2927178" y="150124"/>
                  </a:lnTo>
                  <a:lnTo>
                    <a:pt x="3015880" y="154674"/>
                  </a:lnTo>
                  <a:lnTo>
                    <a:pt x="3104582" y="159223"/>
                  </a:lnTo>
                  <a:lnTo>
                    <a:pt x="3193285" y="163772"/>
                  </a:lnTo>
                  <a:lnTo>
                    <a:pt x="3281987" y="168321"/>
                  </a:lnTo>
                  <a:lnTo>
                    <a:pt x="3370689" y="172870"/>
                  </a:lnTo>
                  <a:lnTo>
                    <a:pt x="3459392" y="177420"/>
                  </a:lnTo>
                  <a:lnTo>
                    <a:pt x="3548094" y="181969"/>
                  </a:lnTo>
                  <a:lnTo>
                    <a:pt x="3636797" y="186518"/>
                  </a:lnTo>
                  <a:lnTo>
                    <a:pt x="3725499" y="191067"/>
                  </a:lnTo>
                  <a:lnTo>
                    <a:pt x="3814201" y="195617"/>
                  </a:lnTo>
                  <a:lnTo>
                    <a:pt x="3902904" y="200166"/>
                  </a:lnTo>
                  <a:lnTo>
                    <a:pt x="3991606" y="204715"/>
                  </a:lnTo>
                  <a:lnTo>
                    <a:pt x="4080308" y="209264"/>
                  </a:lnTo>
                  <a:lnTo>
                    <a:pt x="4169011" y="213814"/>
                  </a:lnTo>
                  <a:lnTo>
                    <a:pt x="4257713" y="218363"/>
                  </a:lnTo>
                  <a:lnTo>
                    <a:pt x="4346416" y="222912"/>
                  </a:lnTo>
                  <a:lnTo>
                    <a:pt x="4435118" y="227461"/>
                  </a:lnTo>
                  <a:lnTo>
                    <a:pt x="4523820" y="232011"/>
                  </a:lnTo>
                  <a:lnTo>
                    <a:pt x="4612523" y="236560"/>
                  </a:lnTo>
                  <a:lnTo>
                    <a:pt x="4701225" y="241109"/>
                  </a:lnTo>
                  <a:lnTo>
                    <a:pt x="4789927" y="245658"/>
                  </a:lnTo>
                  <a:lnTo>
                    <a:pt x="4878630" y="250208"/>
                  </a:lnTo>
                  <a:lnTo>
                    <a:pt x="4967332" y="254757"/>
                  </a:lnTo>
                  <a:lnTo>
                    <a:pt x="5056034" y="259306"/>
                  </a:lnTo>
                  <a:lnTo>
                    <a:pt x="5144737" y="263855"/>
                  </a:lnTo>
                  <a:lnTo>
                    <a:pt x="5233439" y="268404"/>
                  </a:lnTo>
                  <a:lnTo>
                    <a:pt x="5322142" y="272954"/>
                  </a:lnTo>
                  <a:lnTo>
                    <a:pt x="5410844" y="277503"/>
                  </a:lnTo>
                  <a:lnTo>
                    <a:pt x="5499546" y="282052"/>
                  </a:lnTo>
                  <a:lnTo>
                    <a:pt x="5588249" y="286601"/>
                  </a:lnTo>
                  <a:lnTo>
                    <a:pt x="5676951" y="291151"/>
                  </a:lnTo>
                  <a:lnTo>
                    <a:pt x="5765653" y="295700"/>
                  </a:lnTo>
                  <a:lnTo>
                    <a:pt x="5854356" y="300249"/>
                  </a:lnTo>
                  <a:lnTo>
                    <a:pt x="5943058" y="304798"/>
                  </a:lnTo>
                  <a:lnTo>
                    <a:pt x="6031760" y="309348"/>
                  </a:lnTo>
                  <a:lnTo>
                    <a:pt x="6120463" y="313897"/>
                  </a:lnTo>
                  <a:lnTo>
                    <a:pt x="6209165" y="318446"/>
                  </a:lnTo>
                  <a:lnTo>
                    <a:pt x="6297868" y="322995"/>
                  </a:lnTo>
                  <a:lnTo>
                    <a:pt x="6386570" y="327545"/>
                  </a:lnTo>
                  <a:lnTo>
                    <a:pt x="6475272" y="332094"/>
                  </a:lnTo>
                  <a:lnTo>
                    <a:pt x="6563975" y="336643"/>
                  </a:lnTo>
                  <a:lnTo>
                    <a:pt x="6652677" y="341192"/>
                  </a:lnTo>
                  <a:lnTo>
                    <a:pt x="6741379" y="345741"/>
                  </a:lnTo>
                  <a:lnTo>
                    <a:pt x="6830082" y="350291"/>
                  </a:lnTo>
                  <a:lnTo>
                    <a:pt x="6918784" y="354840"/>
                  </a:lnTo>
                  <a:lnTo>
                    <a:pt x="7007487" y="359389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011505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343372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85594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8278169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627247" y="5923763"/>
              <a:ext cx="27169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PTS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908975" y="1632462"/>
              <a:ext cx="2059483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PTS vs 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-0.11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889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6286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4683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3080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1477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8690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7087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548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3881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2278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8038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141624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57505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90863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55061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43763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84906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00251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95290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212388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76052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93381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27274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74373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18189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33305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94755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56740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09336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5900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95824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52082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78800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61166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80709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40785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188114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87580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16585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58648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63915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18724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518650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177582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48495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14067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13228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09640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12693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35288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43533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397199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12084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88954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09640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28113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727734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61701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76891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65289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94985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183918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44603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50938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301091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58953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52617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42998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650634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24201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66358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80709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88493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08266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03000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11319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866054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156435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616815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338036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35518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04909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17046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202925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16741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76052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50478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11244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67733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977961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69716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610479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91702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99412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47121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40480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27199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236662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54526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19489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72925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753078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047655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22847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510175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012849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424600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33840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49030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757274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59183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75747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54605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15441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95824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66358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18954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28878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251473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445746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597808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226130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15976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187045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67502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74908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29487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858648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48725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776282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282083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13762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920938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416206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69642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80404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779409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877656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838571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965289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27504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886131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867123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14527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55596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786815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527043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21765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54756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586205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3612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601016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191242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02695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86510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871320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009640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485901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17046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43763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64145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616815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08192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632696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047655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725595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72160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53917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710784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259349" y="3082643"/>
              <a:ext cx="7007487" cy="785964"/>
            </a:xfrm>
            <a:custGeom>
              <a:avLst/>
              <a:pathLst>
                <a:path w="7007487" h="785964">
                  <a:moveTo>
                    <a:pt x="0" y="0"/>
                  </a:moveTo>
                  <a:lnTo>
                    <a:pt x="88702" y="9043"/>
                  </a:lnTo>
                  <a:lnTo>
                    <a:pt x="177404" y="18063"/>
                  </a:lnTo>
                  <a:lnTo>
                    <a:pt x="266107" y="27058"/>
                  </a:lnTo>
                  <a:lnTo>
                    <a:pt x="354809" y="36025"/>
                  </a:lnTo>
                  <a:lnTo>
                    <a:pt x="443511" y="44962"/>
                  </a:lnTo>
                  <a:lnTo>
                    <a:pt x="532214" y="53867"/>
                  </a:lnTo>
                  <a:lnTo>
                    <a:pt x="620916" y="62738"/>
                  </a:lnTo>
                  <a:lnTo>
                    <a:pt x="709618" y="71571"/>
                  </a:lnTo>
                  <a:lnTo>
                    <a:pt x="798321" y="80363"/>
                  </a:lnTo>
                  <a:lnTo>
                    <a:pt x="887023" y="89111"/>
                  </a:lnTo>
                  <a:lnTo>
                    <a:pt x="975726" y="97810"/>
                  </a:lnTo>
                  <a:lnTo>
                    <a:pt x="1064428" y="106456"/>
                  </a:lnTo>
                  <a:lnTo>
                    <a:pt x="1153130" y="115045"/>
                  </a:lnTo>
                  <a:lnTo>
                    <a:pt x="1241833" y="123570"/>
                  </a:lnTo>
                  <a:lnTo>
                    <a:pt x="1330535" y="132025"/>
                  </a:lnTo>
                  <a:lnTo>
                    <a:pt x="1419237" y="140404"/>
                  </a:lnTo>
                  <a:lnTo>
                    <a:pt x="1507940" y="148698"/>
                  </a:lnTo>
                  <a:lnTo>
                    <a:pt x="1596642" y="156899"/>
                  </a:lnTo>
                  <a:lnTo>
                    <a:pt x="1685344" y="164997"/>
                  </a:lnTo>
                  <a:lnTo>
                    <a:pt x="1774047" y="172980"/>
                  </a:lnTo>
                  <a:lnTo>
                    <a:pt x="1862749" y="180836"/>
                  </a:lnTo>
                  <a:lnTo>
                    <a:pt x="1951452" y="188551"/>
                  </a:lnTo>
                  <a:lnTo>
                    <a:pt x="2040154" y="196109"/>
                  </a:lnTo>
                  <a:lnTo>
                    <a:pt x="2128856" y="203492"/>
                  </a:lnTo>
                  <a:lnTo>
                    <a:pt x="2217559" y="210680"/>
                  </a:lnTo>
                  <a:lnTo>
                    <a:pt x="2306261" y="217651"/>
                  </a:lnTo>
                  <a:lnTo>
                    <a:pt x="2394963" y="224381"/>
                  </a:lnTo>
                  <a:lnTo>
                    <a:pt x="2483666" y="230844"/>
                  </a:lnTo>
                  <a:lnTo>
                    <a:pt x="2572368" y="237011"/>
                  </a:lnTo>
                  <a:lnTo>
                    <a:pt x="2661071" y="242851"/>
                  </a:lnTo>
                  <a:lnTo>
                    <a:pt x="2749773" y="248333"/>
                  </a:lnTo>
                  <a:lnTo>
                    <a:pt x="2838475" y="253425"/>
                  </a:lnTo>
                  <a:lnTo>
                    <a:pt x="2927178" y="258096"/>
                  </a:lnTo>
                  <a:lnTo>
                    <a:pt x="3015880" y="262317"/>
                  </a:lnTo>
                  <a:lnTo>
                    <a:pt x="3104582" y="266063"/>
                  </a:lnTo>
                  <a:lnTo>
                    <a:pt x="3193285" y="269311"/>
                  </a:lnTo>
                  <a:lnTo>
                    <a:pt x="3281987" y="272049"/>
                  </a:lnTo>
                  <a:lnTo>
                    <a:pt x="3370689" y="274269"/>
                  </a:lnTo>
                  <a:lnTo>
                    <a:pt x="3459392" y="275971"/>
                  </a:lnTo>
                  <a:lnTo>
                    <a:pt x="3548094" y="277165"/>
                  </a:lnTo>
                  <a:lnTo>
                    <a:pt x="3636797" y="277867"/>
                  </a:lnTo>
                  <a:lnTo>
                    <a:pt x="3725499" y="278097"/>
                  </a:lnTo>
                  <a:lnTo>
                    <a:pt x="3814201" y="277883"/>
                  </a:lnTo>
                  <a:lnTo>
                    <a:pt x="3902904" y="277255"/>
                  </a:lnTo>
                  <a:lnTo>
                    <a:pt x="3991606" y="276243"/>
                  </a:lnTo>
                  <a:lnTo>
                    <a:pt x="4080308" y="274880"/>
                  </a:lnTo>
                  <a:lnTo>
                    <a:pt x="4169011" y="273197"/>
                  </a:lnTo>
                  <a:lnTo>
                    <a:pt x="4257713" y="271224"/>
                  </a:lnTo>
                  <a:lnTo>
                    <a:pt x="4346416" y="268990"/>
                  </a:lnTo>
                  <a:lnTo>
                    <a:pt x="4435118" y="266519"/>
                  </a:lnTo>
                  <a:lnTo>
                    <a:pt x="4523820" y="263836"/>
                  </a:lnTo>
                  <a:lnTo>
                    <a:pt x="4612523" y="260963"/>
                  </a:lnTo>
                  <a:lnTo>
                    <a:pt x="4701225" y="257919"/>
                  </a:lnTo>
                  <a:lnTo>
                    <a:pt x="4789927" y="254721"/>
                  </a:lnTo>
                  <a:lnTo>
                    <a:pt x="4878630" y="251385"/>
                  </a:lnTo>
                  <a:lnTo>
                    <a:pt x="4967332" y="247925"/>
                  </a:lnTo>
                  <a:lnTo>
                    <a:pt x="5056034" y="244353"/>
                  </a:lnTo>
                  <a:lnTo>
                    <a:pt x="5144737" y="240679"/>
                  </a:lnTo>
                  <a:lnTo>
                    <a:pt x="5233439" y="236915"/>
                  </a:lnTo>
                  <a:lnTo>
                    <a:pt x="5322142" y="233067"/>
                  </a:lnTo>
                  <a:lnTo>
                    <a:pt x="5410844" y="229145"/>
                  </a:lnTo>
                  <a:lnTo>
                    <a:pt x="5499546" y="225154"/>
                  </a:lnTo>
                  <a:lnTo>
                    <a:pt x="5588249" y="221101"/>
                  </a:lnTo>
                  <a:lnTo>
                    <a:pt x="5676951" y="216991"/>
                  </a:lnTo>
                  <a:lnTo>
                    <a:pt x="5765653" y="212829"/>
                  </a:lnTo>
                  <a:lnTo>
                    <a:pt x="5854356" y="208619"/>
                  </a:lnTo>
                  <a:lnTo>
                    <a:pt x="5943058" y="204366"/>
                  </a:lnTo>
                  <a:lnTo>
                    <a:pt x="6031760" y="200073"/>
                  </a:lnTo>
                  <a:lnTo>
                    <a:pt x="6120463" y="195743"/>
                  </a:lnTo>
                  <a:lnTo>
                    <a:pt x="6209165" y="191379"/>
                  </a:lnTo>
                  <a:lnTo>
                    <a:pt x="6297868" y="186983"/>
                  </a:lnTo>
                  <a:lnTo>
                    <a:pt x="6386570" y="182558"/>
                  </a:lnTo>
                  <a:lnTo>
                    <a:pt x="6475272" y="178106"/>
                  </a:lnTo>
                  <a:lnTo>
                    <a:pt x="6563975" y="173629"/>
                  </a:lnTo>
                  <a:lnTo>
                    <a:pt x="6652677" y="169128"/>
                  </a:lnTo>
                  <a:lnTo>
                    <a:pt x="6741379" y="164605"/>
                  </a:lnTo>
                  <a:lnTo>
                    <a:pt x="6830082" y="160063"/>
                  </a:lnTo>
                  <a:lnTo>
                    <a:pt x="6918784" y="155501"/>
                  </a:lnTo>
                  <a:lnTo>
                    <a:pt x="7007487" y="150921"/>
                  </a:lnTo>
                  <a:lnTo>
                    <a:pt x="7007487" y="785964"/>
                  </a:lnTo>
                  <a:lnTo>
                    <a:pt x="6918784" y="776836"/>
                  </a:lnTo>
                  <a:lnTo>
                    <a:pt x="6830082" y="767726"/>
                  </a:lnTo>
                  <a:lnTo>
                    <a:pt x="6741379" y="758636"/>
                  </a:lnTo>
                  <a:lnTo>
                    <a:pt x="6652677" y="749565"/>
                  </a:lnTo>
                  <a:lnTo>
                    <a:pt x="6563975" y="740517"/>
                  </a:lnTo>
                  <a:lnTo>
                    <a:pt x="6475272" y="731492"/>
                  </a:lnTo>
                  <a:lnTo>
                    <a:pt x="6386570" y="722492"/>
                  </a:lnTo>
                  <a:lnTo>
                    <a:pt x="6297868" y="713519"/>
                  </a:lnTo>
                  <a:lnTo>
                    <a:pt x="6209165" y="704575"/>
                  </a:lnTo>
                  <a:lnTo>
                    <a:pt x="6120463" y="695663"/>
                  </a:lnTo>
                  <a:lnTo>
                    <a:pt x="6031760" y="686785"/>
                  </a:lnTo>
                  <a:lnTo>
                    <a:pt x="5943058" y="677944"/>
                  </a:lnTo>
                  <a:lnTo>
                    <a:pt x="5854356" y="669143"/>
                  </a:lnTo>
                  <a:lnTo>
                    <a:pt x="5765653" y="660386"/>
                  </a:lnTo>
                  <a:lnTo>
                    <a:pt x="5676951" y="651676"/>
                  </a:lnTo>
                  <a:lnTo>
                    <a:pt x="5588249" y="643018"/>
                  </a:lnTo>
                  <a:lnTo>
                    <a:pt x="5499546" y="634417"/>
                  </a:lnTo>
                  <a:lnTo>
                    <a:pt x="5410844" y="625878"/>
                  </a:lnTo>
                  <a:lnTo>
                    <a:pt x="5322142" y="617408"/>
                  </a:lnTo>
                  <a:lnTo>
                    <a:pt x="5233439" y="609012"/>
                  </a:lnTo>
                  <a:lnTo>
                    <a:pt x="5144737" y="600700"/>
                  </a:lnTo>
                  <a:lnTo>
                    <a:pt x="5056034" y="592479"/>
                  </a:lnTo>
                  <a:lnTo>
                    <a:pt x="4967332" y="584359"/>
                  </a:lnTo>
                  <a:lnTo>
                    <a:pt x="4878630" y="576350"/>
                  </a:lnTo>
                  <a:lnTo>
                    <a:pt x="4789927" y="568467"/>
                  </a:lnTo>
                  <a:lnTo>
                    <a:pt x="4701225" y="560721"/>
                  </a:lnTo>
                  <a:lnTo>
                    <a:pt x="4612523" y="553129"/>
                  </a:lnTo>
                  <a:lnTo>
                    <a:pt x="4523820" y="545708"/>
                  </a:lnTo>
                  <a:lnTo>
                    <a:pt x="4435118" y="538477"/>
                  </a:lnTo>
                  <a:lnTo>
                    <a:pt x="4346416" y="531459"/>
                  </a:lnTo>
                  <a:lnTo>
                    <a:pt x="4257713" y="524676"/>
                  </a:lnTo>
                  <a:lnTo>
                    <a:pt x="4169011" y="518155"/>
                  </a:lnTo>
                  <a:lnTo>
                    <a:pt x="4080308" y="511924"/>
                  </a:lnTo>
                  <a:lnTo>
                    <a:pt x="3991606" y="506014"/>
                  </a:lnTo>
                  <a:lnTo>
                    <a:pt x="3902904" y="500454"/>
                  </a:lnTo>
                  <a:lnTo>
                    <a:pt x="3814201" y="495278"/>
                  </a:lnTo>
                  <a:lnTo>
                    <a:pt x="3725499" y="490516"/>
                  </a:lnTo>
                  <a:lnTo>
                    <a:pt x="3636797" y="486199"/>
                  </a:lnTo>
                  <a:lnTo>
                    <a:pt x="3548094" y="482352"/>
                  </a:lnTo>
                  <a:lnTo>
                    <a:pt x="3459392" y="478998"/>
                  </a:lnTo>
                  <a:lnTo>
                    <a:pt x="3370689" y="476153"/>
                  </a:lnTo>
                  <a:lnTo>
                    <a:pt x="3281987" y="473825"/>
                  </a:lnTo>
                  <a:lnTo>
                    <a:pt x="3193285" y="472014"/>
                  </a:lnTo>
                  <a:lnTo>
                    <a:pt x="3104582" y="470715"/>
                  </a:lnTo>
                  <a:lnTo>
                    <a:pt x="3015880" y="469913"/>
                  </a:lnTo>
                  <a:lnTo>
                    <a:pt x="2927178" y="469586"/>
                  </a:lnTo>
                  <a:lnTo>
                    <a:pt x="2838475" y="469709"/>
                  </a:lnTo>
                  <a:lnTo>
                    <a:pt x="2749773" y="470254"/>
                  </a:lnTo>
                  <a:lnTo>
                    <a:pt x="2661071" y="471188"/>
                  </a:lnTo>
                  <a:lnTo>
                    <a:pt x="2572368" y="472480"/>
                  </a:lnTo>
                  <a:lnTo>
                    <a:pt x="2483666" y="474099"/>
                  </a:lnTo>
                  <a:lnTo>
                    <a:pt x="2394963" y="476013"/>
                  </a:lnTo>
                  <a:lnTo>
                    <a:pt x="2306261" y="478196"/>
                  </a:lnTo>
                  <a:lnTo>
                    <a:pt x="2217559" y="480619"/>
                  </a:lnTo>
                  <a:lnTo>
                    <a:pt x="2128856" y="483260"/>
                  </a:lnTo>
                  <a:lnTo>
                    <a:pt x="2040154" y="486095"/>
                  </a:lnTo>
                  <a:lnTo>
                    <a:pt x="1951452" y="489104"/>
                  </a:lnTo>
                  <a:lnTo>
                    <a:pt x="1862749" y="492272"/>
                  </a:lnTo>
                  <a:lnTo>
                    <a:pt x="1774047" y="495580"/>
                  </a:lnTo>
                  <a:lnTo>
                    <a:pt x="1685344" y="499015"/>
                  </a:lnTo>
                  <a:lnTo>
                    <a:pt x="1596642" y="502565"/>
                  </a:lnTo>
                  <a:lnTo>
                    <a:pt x="1507940" y="506218"/>
                  </a:lnTo>
                  <a:lnTo>
                    <a:pt x="1419237" y="509964"/>
                  </a:lnTo>
                  <a:lnTo>
                    <a:pt x="1330535" y="513795"/>
                  </a:lnTo>
                  <a:lnTo>
                    <a:pt x="1241833" y="517703"/>
                  </a:lnTo>
                  <a:lnTo>
                    <a:pt x="1153130" y="521680"/>
                  </a:lnTo>
                  <a:lnTo>
                    <a:pt x="1064428" y="525720"/>
                  </a:lnTo>
                  <a:lnTo>
                    <a:pt x="975726" y="529819"/>
                  </a:lnTo>
                  <a:lnTo>
                    <a:pt x="887023" y="533970"/>
                  </a:lnTo>
                  <a:lnTo>
                    <a:pt x="798321" y="538170"/>
                  </a:lnTo>
                  <a:lnTo>
                    <a:pt x="709618" y="542414"/>
                  </a:lnTo>
                  <a:lnTo>
                    <a:pt x="620916" y="546699"/>
                  </a:lnTo>
                  <a:lnTo>
                    <a:pt x="532214" y="551022"/>
                  </a:lnTo>
                  <a:lnTo>
                    <a:pt x="443511" y="555379"/>
                  </a:lnTo>
                  <a:lnTo>
                    <a:pt x="354809" y="559769"/>
                  </a:lnTo>
                  <a:lnTo>
                    <a:pt x="266107" y="564188"/>
                  </a:lnTo>
                  <a:lnTo>
                    <a:pt x="177404" y="568634"/>
                  </a:lnTo>
                  <a:lnTo>
                    <a:pt x="88702" y="573107"/>
                  </a:lnTo>
                  <a:lnTo>
                    <a:pt x="0" y="57760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082643"/>
              <a:ext cx="7007487" cy="278097"/>
            </a:xfrm>
            <a:custGeom>
              <a:avLst/>
              <a:pathLst>
                <a:path w="7007487" h="278097">
                  <a:moveTo>
                    <a:pt x="0" y="0"/>
                  </a:moveTo>
                  <a:lnTo>
                    <a:pt x="88702" y="9043"/>
                  </a:lnTo>
                  <a:lnTo>
                    <a:pt x="177404" y="18063"/>
                  </a:lnTo>
                  <a:lnTo>
                    <a:pt x="266107" y="27058"/>
                  </a:lnTo>
                  <a:lnTo>
                    <a:pt x="354809" y="36025"/>
                  </a:lnTo>
                  <a:lnTo>
                    <a:pt x="443511" y="44962"/>
                  </a:lnTo>
                  <a:lnTo>
                    <a:pt x="532214" y="53867"/>
                  </a:lnTo>
                  <a:lnTo>
                    <a:pt x="620916" y="62738"/>
                  </a:lnTo>
                  <a:lnTo>
                    <a:pt x="709618" y="71571"/>
                  </a:lnTo>
                  <a:lnTo>
                    <a:pt x="798321" y="80363"/>
                  </a:lnTo>
                  <a:lnTo>
                    <a:pt x="887023" y="89111"/>
                  </a:lnTo>
                  <a:lnTo>
                    <a:pt x="975726" y="97810"/>
                  </a:lnTo>
                  <a:lnTo>
                    <a:pt x="1064428" y="106456"/>
                  </a:lnTo>
                  <a:lnTo>
                    <a:pt x="1153130" y="115045"/>
                  </a:lnTo>
                  <a:lnTo>
                    <a:pt x="1241833" y="123570"/>
                  </a:lnTo>
                  <a:lnTo>
                    <a:pt x="1330535" y="132025"/>
                  </a:lnTo>
                  <a:lnTo>
                    <a:pt x="1419237" y="140404"/>
                  </a:lnTo>
                  <a:lnTo>
                    <a:pt x="1507940" y="148698"/>
                  </a:lnTo>
                  <a:lnTo>
                    <a:pt x="1596642" y="156899"/>
                  </a:lnTo>
                  <a:lnTo>
                    <a:pt x="1685344" y="164997"/>
                  </a:lnTo>
                  <a:lnTo>
                    <a:pt x="1774047" y="172980"/>
                  </a:lnTo>
                  <a:lnTo>
                    <a:pt x="1862749" y="180836"/>
                  </a:lnTo>
                  <a:lnTo>
                    <a:pt x="1951452" y="188551"/>
                  </a:lnTo>
                  <a:lnTo>
                    <a:pt x="2040154" y="196109"/>
                  </a:lnTo>
                  <a:lnTo>
                    <a:pt x="2128856" y="203492"/>
                  </a:lnTo>
                  <a:lnTo>
                    <a:pt x="2217559" y="210680"/>
                  </a:lnTo>
                  <a:lnTo>
                    <a:pt x="2306261" y="217651"/>
                  </a:lnTo>
                  <a:lnTo>
                    <a:pt x="2394963" y="224381"/>
                  </a:lnTo>
                  <a:lnTo>
                    <a:pt x="2483666" y="230844"/>
                  </a:lnTo>
                  <a:lnTo>
                    <a:pt x="2572368" y="237011"/>
                  </a:lnTo>
                  <a:lnTo>
                    <a:pt x="2661071" y="242851"/>
                  </a:lnTo>
                  <a:lnTo>
                    <a:pt x="2749773" y="248333"/>
                  </a:lnTo>
                  <a:lnTo>
                    <a:pt x="2838475" y="253425"/>
                  </a:lnTo>
                  <a:lnTo>
                    <a:pt x="2927178" y="258096"/>
                  </a:lnTo>
                  <a:lnTo>
                    <a:pt x="3015880" y="262317"/>
                  </a:lnTo>
                  <a:lnTo>
                    <a:pt x="3104582" y="266063"/>
                  </a:lnTo>
                  <a:lnTo>
                    <a:pt x="3193285" y="269311"/>
                  </a:lnTo>
                  <a:lnTo>
                    <a:pt x="3281987" y="272049"/>
                  </a:lnTo>
                  <a:lnTo>
                    <a:pt x="3370689" y="274269"/>
                  </a:lnTo>
                  <a:lnTo>
                    <a:pt x="3459392" y="275971"/>
                  </a:lnTo>
                  <a:lnTo>
                    <a:pt x="3548094" y="277165"/>
                  </a:lnTo>
                  <a:lnTo>
                    <a:pt x="3636797" y="277867"/>
                  </a:lnTo>
                  <a:lnTo>
                    <a:pt x="3725499" y="278097"/>
                  </a:lnTo>
                  <a:lnTo>
                    <a:pt x="3814201" y="277883"/>
                  </a:lnTo>
                  <a:lnTo>
                    <a:pt x="3902904" y="277255"/>
                  </a:lnTo>
                  <a:lnTo>
                    <a:pt x="3991606" y="276243"/>
                  </a:lnTo>
                  <a:lnTo>
                    <a:pt x="4080308" y="274880"/>
                  </a:lnTo>
                  <a:lnTo>
                    <a:pt x="4169011" y="273197"/>
                  </a:lnTo>
                  <a:lnTo>
                    <a:pt x="4257713" y="271224"/>
                  </a:lnTo>
                  <a:lnTo>
                    <a:pt x="4346416" y="268990"/>
                  </a:lnTo>
                  <a:lnTo>
                    <a:pt x="4435118" y="266519"/>
                  </a:lnTo>
                  <a:lnTo>
                    <a:pt x="4523820" y="263836"/>
                  </a:lnTo>
                  <a:lnTo>
                    <a:pt x="4612523" y="260963"/>
                  </a:lnTo>
                  <a:lnTo>
                    <a:pt x="4701225" y="257919"/>
                  </a:lnTo>
                  <a:lnTo>
                    <a:pt x="4789927" y="254721"/>
                  </a:lnTo>
                  <a:lnTo>
                    <a:pt x="4878630" y="251385"/>
                  </a:lnTo>
                  <a:lnTo>
                    <a:pt x="4967332" y="247925"/>
                  </a:lnTo>
                  <a:lnTo>
                    <a:pt x="5056034" y="244353"/>
                  </a:lnTo>
                  <a:lnTo>
                    <a:pt x="5144737" y="240679"/>
                  </a:lnTo>
                  <a:lnTo>
                    <a:pt x="5233439" y="236915"/>
                  </a:lnTo>
                  <a:lnTo>
                    <a:pt x="5322142" y="233067"/>
                  </a:lnTo>
                  <a:lnTo>
                    <a:pt x="5410844" y="229145"/>
                  </a:lnTo>
                  <a:lnTo>
                    <a:pt x="5499546" y="225154"/>
                  </a:lnTo>
                  <a:lnTo>
                    <a:pt x="5588249" y="221101"/>
                  </a:lnTo>
                  <a:lnTo>
                    <a:pt x="5676951" y="216991"/>
                  </a:lnTo>
                  <a:lnTo>
                    <a:pt x="5765653" y="212829"/>
                  </a:lnTo>
                  <a:lnTo>
                    <a:pt x="5854356" y="208619"/>
                  </a:lnTo>
                  <a:lnTo>
                    <a:pt x="5943058" y="204366"/>
                  </a:lnTo>
                  <a:lnTo>
                    <a:pt x="6031760" y="200073"/>
                  </a:lnTo>
                  <a:lnTo>
                    <a:pt x="6120463" y="195743"/>
                  </a:lnTo>
                  <a:lnTo>
                    <a:pt x="6209165" y="191379"/>
                  </a:lnTo>
                  <a:lnTo>
                    <a:pt x="6297868" y="186983"/>
                  </a:lnTo>
                  <a:lnTo>
                    <a:pt x="6386570" y="182558"/>
                  </a:lnTo>
                  <a:lnTo>
                    <a:pt x="6475272" y="178106"/>
                  </a:lnTo>
                  <a:lnTo>
                    <a:pt x="6563975" y="173629"/>
                  </a:lnTo>
                  <a:lnTo>
                    <a:pt x="6652677" y="169128"/>
                  </a:lnTo>
                  <a:lnTo>
                    <a:pt x="6741379" y="164605"/>
                  </a:lnTo>
                  <a:lnTo>
                    <a:pt x="6830082" y="160063"/>
                  </a:lnTo>
                  <a:lnTo>
                    <a:pt x="6918784" y="155501"/>
                  </a:lnTo>
                  <a:lnTo>
                    <a:pt x="7007487" y="1509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259349" y="3552229"/>
              <a:ext cx="7007487" cy="316377"/>
            </a:xfrm>
            <a:custGeom>
              <a:avLst/>
              <a:pathLst>
                <a:path w="7007487" h="316377">
                  <a:moveTo>
                    <a:pt x="7007487" y="316377"/>
                  </a:moveTo>
                  <a:lnTo>
                    <a:pt x="6918784" y="307250"/>
                  </a:lnTo>
                  <a:lnTo>
                    <a:pt x="6830082" y="298140"/>
                  </a:lnTo>
                  <a:lnTo>
                    <a:pt x="6741379" y="289049"/>
                  </a:lnTo>
                  <a:lnTo>
                    <a:pt x="6652677" y="279979"/>
                  </a:lnTo>
                  <a:lnTo>
                    <a:pt x="6563975" y="270930"/>
                  </a:lnTo>
                  <a:lnTo>
                    <a:pt x="6475272" y="261905"/>
                  </a:lnTo>
                  <a:lnTo>
                    <a:pt x="6386570" y="252905"/>
                  </a:lnTo>
                  <a:lnTo>
                    <a:pt x="6297868" y="243932"/>
                  </a:lnTo>
                  <a:lnTo>
                    <a:pt x="6209165" y="234989"/>
                  </a:lnTo>
                  <a:lnTo>
                    <a:pt x="6120463" y="226076"/>
                  </a:lnTo>
                  <a:lnTo>
                    <a:pt x="6031760" y="217198"/>
                  </a:lnTo>
                  <a:lnTo>
                    <a:pt x="5943058" y="208357"/>
                  </a:lnTo>
                  <a:lnTo>
                    <a:pt x="5854356" y="199556"/>
                  </a:lnTo>
                  <a:lnTo>
                    <a:pt x="5765653" y="190799"/>
                  </a:lnTo>
                  <a:lnTo>
                    <a:pt x="5676951" y="182089"/>
                  </a:lnTo>
                  <a:lnTo>
                    <a:pt x="5588249" y="173432"/>
                  </a:lnTo>
                  <a:lnTo>
                    <a:pt x="5499546" y="164831"/>
                  </a:lnTo>
                  <a:lnTo>
                    <a:pt x="5410844" y="156292"/>
                  </a:lnTo>
                  <a:lnTo>
                    <a:pt x="5322142" y="147821"/>
                  </a:lnTo>
                  <a:lnTo>
                    <a:pt x="5233439" y="139426"/>
                  </a:lnTo>
                  <a:lnTo>
                    <a:pt x="5144737" y="131113"/>
                  </a:lnTo>
                  <a:lnTo>
                    <a:pt x="5056034" y="122892"/>
                  </a:lnTo>
                  <a:lnTo>
                    <a:pt x="4967332" y="114772"/>
                  </a:lnTo>
                  <a:lnTo>
                    <a:pt x="4878630" y="106764"/>
                  </a:lnTo>
                  <a:lnTo>
                    <a:pt x="4789927" y="98880"/>
                  </a:lnTo>
                  <a:lnTo>
                    <a:pt x="4701225" y="91135"/>
                  </a:lnTo>
                  <a:lnTo>
                    <a:pt x="4612523" y="83543"/>
                  </a:lnTo>
                  <a:lnTo>
                    <a:pt x="4523820" y="76122"/>
                  </a:lnTo>
                  <a:lnTo>
                    <a:pt x="4435118" y="68891"/>
                  </a:lnTo>
                  <a:lnTo>
                    <a:pt x="4346416" y="61872"/>
                  </a:lnTo>
                  <a:lnTo>
                    <a:pt x="4257713" y="55090"/>
                  </a:lnTo>
                  <a:lnTo>
                    <a:pt x="4169011" y="48569"/>
                  </a:lnTo>
                  <a:lnTo>
                    <a:pt x="4080308" y="42338"/>
                  </a:lnTo>
                  <a:lnTo>
                    <a:pt x="3991606" y="36427"/>
                  </a:lnTo>
                  <a:lnTo>
                    <a:pt x="3902904" y="30868"/>
                  </a:lnTo>
                  <a:lnTo>
                    <a:pt x="3814201" y="25691"/>
                  </a:lnTo>
                  <a:lnTo>
                    <a:pt x="3725499" y="20930"/>
                  </a:lnTo>
                  <a:lnTo>
                    <a:pt x="3636797" y="16612"/>
                  </a:lnTo>
                  <a:lnTo>
                    <a:pt x="3548094" y="12766"/>
                  </a:lnTo>
                  <a:lnTo>
                    <a:pt x="3459392" y="9412"/>
                  </a:lnTo>
                  <a:lnTo>
                    <a:pt x="3370689" y="6566"/>
                  </a:lnTo>
                  <a:lnTo>
                    <a:pt x="3281987" y="4238"/>
                  </a:lnTo>
                  <a:lnTo>
                    <a:pt x="3193285" y="2428"/>
                  </a:lnTo>
                  <a:lnTo>
                    <a:pt x="3104582" y="1129"/>
                  </a:lnTo>
                  <a:lnTo>
                    <a:pt x="3015880" y="326"/>
                  </a:lnTo>
                  <a:lnTo>
                    <a:pt x="2927178" y="0"/>
                  </a:lnTo>
                  <a:lnTo>
                    <a:pt x="2838475" y="123"/>
                  </a:lnTo>
                  <a:lnTo>
                    <a:pt x="2749773" y="667"/>
                  </a:lnTo>
                  <a:lnTo>
                    <a:pt x="2661071" y="1601"/>
                  </a:lnTo>
                  <a:lnTo>
                    <a:pt x="2572368" y="2894"/>
                  </a:lnTo>
                  <a:lnTo>
                    <a:pt x="2483666" y="4512"/>
                  </a:lnTo>
                  <a:lnTo>
                    <a:pt x="2394963" y="6427"/>
                  </a:lnTo>
                  <a:lnTo>
                    <a:pt x="2306261" y="8609"/>
                  </a:lnTo>
                  <a:lnTo>
                    <a:pt x="2217559" y="11033"/>
                  </a:lnTo>
                  <a:lnTo>
                    <a:pt x="2128856" y="13673"/>
                  </a:lnTo>
                  <a:lnTo>
                    <a:pt x="2040154" y="16508"/>
                  </a:lnTo>
                  <a:lnTo>
                    <a:pt x="1951452" y="19518"/>
                  </a:lnTo>
                  <a:lnTo>
                    <a:pt x="1862749" y="22685"/>
                  </a:lnTo>
                  <a:lnTo>
                    <a:pt x="1774047" y="25993"/>
                  </a:lnTo>
                  <a:lnTo>
                    <a:pt x="1685344" y="29429"/>
                  </a:lnTo>
                  <a:lnTo>
                    <a:pt x="1596642" y="32978"/>
                  </a:lnTo>
                  <a:lnTo>
                    <a:pt x="1507940" y="36631"/>
                  </a:lnTo>
                  <a:lnTo>
                    <a:pt x="1419237" y="40378"/>
                  </a:lnTo>
                  <a:lnTo>
                    <a:pt x="1330535" y="44209"/>
                  </a:lnTo>
                  <a:lnTo>
                    <a:pt x="1241833" y="48116"/>
                  </a:lnTo>
                  <a:lnTo>
                    <a:pt x="1153130" y="52093"/>
                  </a:lnTo>
                  <a:lnTo>
                    <a:pt x="1064428" y="56134"/>
                  </a:lnTo>
                  <a:lnTo>
                    <a:pt x="975726" y="60232"/>
                  </a:lnTo>
                  <a:lnTo>
                    <a:pt x="887023" y="64384"/>
                  </a:lnTo>
                  <a:lnTo>
                    <a:pt x="798321" y="68583"/>
                  </a:lnTo>
                  <a:lnTo>
                    <a:pt x="709618" y="72828"/>
                  </a:lnTo>
                  <a:lnTo>
                    <a:pt x="620916" y="77113"/>
                  </a:lnTo>
                  <a:lnTo>
                    <a:pt x="532214" y="81435"/>
                  </a:lnTo>
                  <a:lnTo>
                    <a:pt x="443511" y="85793"/>
                  </a:lnTo>
                  <a:lnTo>
                    <a:pt x="354809" y="90182"/>
                  </a:lnTo>
                  <a:lnTo>
                    <a:pt x="266107" y="94601"/>
                  </a:lnTo>
                  <a:lnTo>
                    <a:pt x="177404" y="99048"/>
                  </a:lnTo>
                  <a:lnTo>
                    <a:pt x="88702" y="103520"/>
                  </a:lnTo>
                  <a:lnTo>
                    <a:pt x="0" y="1080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259349" y="3371445"/>
              <a:ext cx="7007487" cy="179641"/>
            </a:xfrm>
            <a:custGeom>
              <a:avLst/>
              <a:pathLst>
                <a:path w="7007487" h="179641">
                  <a:moveTo>
                    <a:pt x="0" y="0"/>
                  </a:moveTo>
                  <a:lnTo>
                    <a:pt x="88702" y="2273"/>
                  </a:lnTo>
                  <a:lnTo>
                    <a:pt x="177404" y="4547"/>
                  </a:lnTo>
                  <a:lnTo>
                    <a:pt x="266107" y="6821"/>
                  </a:lnTo>
                  <a:lnTo>
                    <a:pt x="354809" y="9095"/>
                  </a:lnTo>
                  <a:lnTo>
                    <a:pt x="443511" y="11369"/>
                  </a:lnTo>
                  <a:lnTo>
                    <a:pt x="532214" y="13643"/>
                  </a:lnTo>
                  <a:lnTo>
                    <a:pt x="620916" y="15917"/>
                  </a:lnTo>
                  <a:lnTo>
                    <a:pt x="709618" y="18191"/>
                  </a:lnTo>
                  <a:lnTo>
                    <a:pt x="798321" y="20465"/>
                  </a:lnTo>
                  <a:lnTo>
                    <a:pt x="887023" y="22739"/>
                  </a:lnTo>
                  <a:lnTo>
                    <a:pt x="975726" y="25013"/>
                  </a:lnTo>
                  <a:lnTo>
                    <a:pt x="1064428" y="27287"/>
                  </a:lnTo>
                  <a:lnTo>
                    <a:pt x="1153130" y="29561"/>
                  </a:lnTo>
                  <a:lnTo>
                    <a:pt x="1241833" y="31835"/>
                  </a:lnTo>
                  <a:lnTo>
                    <a:pt x="1330535" y="34109"/>
                  </a:lnTo>
                  <a:lnTo>
                    <a:pt x="1419237" y="36383"/>
                  </a:lnTo>
                  <a:lnTo>
                    <a:pt x="1507940" y="38657"/>
                  </a:lnTo>
                  <a:lnTo>
                    <a:pt x="1596642" y="40930"/>
                  </a:lnTo>
                  <a:lnTo>
                    <a:pt x="1685344" y="43204"/>
                  </a:lnTo>
                  <a:lnTo>
                    <a:pt x="1774047" y="45478"/>
                  </a:lnTo>
                  <a:lnTo>
                    <a:pt x="1862749" y="47752"/>
                  </a:lnTo>
                  <a:lnTo>
                    <a:pt x="1951452" y="50026"/>
                  </a:lnTo>
                  <a:lnTo>
                    <a:pt x="2040154" y="52300"/>
                  </a:lnTo>
                  <a:lnTo>
                    <a:pt x="2128856" y="54574"/>
                  </a:lnTo>
                  <a:lnTo>
                    <a:pt x="2217559" y="56848"/>
                  </a:lnTo>
                  <a:lnTo>
                    <a:pt x="2306261" y="59122"/>
                  </a:lnTo>
                  <a:lnTo>
                    <a:pt x="2394963" y="61396"/>
                  </a:lnTo>
                  <a:lnTo>
                    <a:pt x="2483666" y="63670"/>
                  </a:lnTo>
                  <a:lnTo>
                    <a:pt x="2572368" y="65944"/>
                  </a:lnTo>
                  <a:lnTo>
                    <a:pt x="2661071" y="68218"/>
                  </a:lnTo>
                  <a:lnTo>
                    <a:pt x="2749773" y="70492"/>
                  </a:lnTo>
                  <a:lnTo>
                    <a:pt x="2838475" y="72766"/>
                  </a:lnTo>
                  <a:lnTo>
                    <a:pt x="2927178" y="75040"/>
                  </a:lnTo>
                  <a:lnTo>
                    <a:pt x="3015880" y="77314"/>
                  </a:lnTo>
                  <a:lnTo>
                    <a:pt x="3104582" y="79587"/>
                  </a:lnTo>
                  <a:lnTo>
                    <a:pt x="3193285" y="81861"/>
                  </a:lnTo>
                  <a:lnTo>
                    <a:pt x="3281987" y="84135"/>
                  </a:lnTo>
                  <a:lnTo>
                    <a:pt x="3370689" y="86409"/>
                  </a:lnTo>
                  <a:lnTo>
                    <a:pt x="3459392" y="88683"/>
                  </a:lnTo>
                  <a:lnTo>
                    <a:pt x="3548094" y="90957"/>
                  </a:lnTo>
                  <a:lnTo>
                    <a:pt x="3636797" y="93231"/>
                  </a:lnTo>
                  <a:lnTo>
                    <a:pt x="3725499" y="95505"/>
                  </a:lnTo>
                  <a:lnTo>
                    <a:pt x="3814201" y="97779"/>
                  </a:lnTo>
                  <a:lnTo>
                    <a:pt x="3902904" y="100053"/>
                  </a:lnTo>
                  <a:lnTo>
                    <a:pt x="3991606" y="102327"/>
                  </a:lnTo>
                  <a:lnTo>
                    <a:pt x="4080308" y="104601"/>
                  </a:lnTo>
                  <a:lnTo>
                    <a:pt x="4169011" y="106875"/>
                  </a:lnTo>
                  <a:lnTo>
                    <a:pt x="4257713" y="109149"/>
                  </a:lnTo>
                  <a:lnTo>
                    <a:pt x="4346416" y="111423"/>
                  </a:lnTo>
                  <a:lnTo>
                    <a:pt x="4435118" y="113697"/>
                  </a:lnTo>
                  <a:lnTo>
                    <a:pt x="4523820" y="115971"/>
                  </a:lnTo>
                  <a:lnTo>
                    <a:pt x="4612523" y="118244"/>
                  </a:lnTo>
                  <a:lnTo>
                    <a:pt x="4701225" y="120518"/>
                  </a:lnTo>
                  <a:lnTo>
                    <a:pt x="4789927" y="122792"/>
                  </a:lnTo>
                  <a:lnTo>
                    <a:pt x="4878630" y="125066"/>
                  </a:lnTo>
                  <a:lnTo>
                    <a:pt x="4967332" y="127340"/>
                  </a:lnTo>
                  <a:lnTo>
                    <a:pt x="5056034" y="129614"/>
                  </a:lnTo>
                  <a:lnTo>
                    <a:pt x="5144737" y="131888"/>
                  </a:lnTo>
                  <a:lnTo>
                    <a:pt x="5233439" y="134162"/>
                  </a:lnTo>
                  <a:lnTo>
                    <a:pt x="5322142" y="136436"/>
                  </a:lnTo>
                  <a:lnTo>
                    <a:pt x="5410844" y="138710"/>
                  </a:lnTo>
                  <a:lnTo>
                    <a:pt x="5499546" y="140984"/>
                  </a:lnTo>
                  <a:lnTo>
                    <a:pt x="5588249" y="143258"/>
                  </a:lnTo>
                  <a:lnTo>
                    <a:pt x="5676951" y="145532"/>
                  </a:lnTo>
                  <a:lnTo>
                    <a:pt x="5765653" y="147806"/>
                  </a:lnTo>
                  <a:lnTo>
                    <a:pt x="5854356" y="150080"/>
                  </a:lnTo>
                  <a:lnTo>
                    <a:pt x="5943058" y="152354"/>
                  </a:lnTo>
                  <a:lnTo>
                    <a:pt x="6031760" y="154628"/>
                  </a:lnTo>
                  <a:lnTo>
                    <a:pt x="6120463" y="156901"/>
                  </a:lnTo>
                  <a:lnTo>
                    <a:pt x="6209165" y="159175"/>
                  </a:lnTo>
                  <a:lnTo>
                    <a:pt x="6297868" y="161449"/>
                  </a:lnTo>
                  <a:lnTo>
                    <a:pt x="6386570" y="163723"/>
                  </a:lnTo>
                  <a:lnTo>
                    <a:pt x="6475272" y="165997"/>
                  </a:lnTo>
                  <a:lnTo>
                    <a:pt x="6563975" y="168271"/>
                  </a:lnTo>
                  <a:lnTo>
                    <a:pt x="6652677" y="170545"/>
                  </a:lnTo>
                  <a:lnTo>
                    <a:pt x="6741379" y="172819"/>
                  </a:lnTo>
                  <a:lnTo>
                    <a:pt x="6830082" y="175093"/>
                  </a:lnTo>
                  <a:lnTo>
                    <a:pt x="6918784" y="177367"/>
                  </a:lnTo>
                  <a:lnTo>
                    <a:pt x="7007487" y="179641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89367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46566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03053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61450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19847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19470" y="5926764"/>
              <a:ext cx="28724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2PM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08975" y="1634018"/>
              <a:ext cx="2078146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2PM vs avg_opponent_time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08975" y="1846747"/>
              <a:ext cx="129519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-0.05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5603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5396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6231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706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99781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0813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1649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2485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81005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81058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64197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32909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03927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09253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74200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16121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92477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12326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87139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81026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18449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72638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48217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16142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13856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84088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65005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53554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42083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345166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81792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26072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59657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64239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80251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436746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0696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83312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03937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24541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577923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455767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16142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67290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226848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67301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15398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90212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41349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43593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77178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39022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05458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80271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806926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08498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18459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84843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01630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589373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17673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45156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57371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528347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52024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71118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41297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242010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627582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13081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379558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87905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48196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234481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67249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406192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91711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74924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09274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41307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673383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734408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39011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3333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379558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85588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509264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94783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23797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742104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52768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97803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22266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70352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42073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280282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16132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32133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757308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795476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604703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81005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75679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25254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345208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22224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24541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79485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490159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06223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29931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848972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93232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165760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043604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63453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77189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23031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76455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46655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974924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48196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38298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902406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16929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055075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7350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646666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79496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29102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85609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03895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42828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88639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425359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982536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093263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35991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639032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26020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48155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95496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364208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585619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757392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57371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826030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001620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80985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17621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661995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23744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997824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871852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425317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36746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703916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76434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89404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322266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772596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30602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32185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97048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787884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715325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234523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234481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59349" y="2999939"/>
              <a:ext cx="7007487" cy="836547"/>
            </a:xfrm>
            <a:custGeom>
              <a:avLst/>
              <a:pathLst>
                <a:path w="7007487" h="836547">
                  <a:moveTo>
                    <a:pt x="0" y="285763"/>
                  </a:moveTo>
                  <a:lnTo>
                    <a:pt x="88702" y="289515"/>
                  </a:lnTo>
                  <a:lnTo>
                    <a:pt x="177404" y="293240"/>
                  </a:lnTo>
                  <a:lnTo>
                    <a:pt x="266107" y="296935"/>
                  </a:lnTo>
                  <a:lnTo>
                    <a:pt x="354809" y="300599"/>
                  </a:lnTo>
                  <a:lnTo>
                    <a:pt x="443511" y="304229"/>
                  </a:lnTo>
                  <a:lnTo>
                    <a:pt x="532214" y="307821"/>
                  </a:lnTo>
                  <a:lnTo>
                    <a:pt x="620916" y="311373"/>
                  </a:lnTo>
                  <a:lnTo>
                    <a:pt x="709618" y="314881"/>
                  </a:lnTo>
                  <a:lnTo>
                    <a:pt x="798321" y="318342"/>
                  </a:lnTo>
                  <a:lnTo>
                    <a:pt x="887023" y="321750"/>
                  </a:lnTo>
                  <a:lnTo>
                    <a:pt x="975726" y="325102"/>
                  </a:lnTo>
                  <a:lnTo>
                    <a:pt x="1064428" y="328391"/>
                  </a:lnTo>
                  <a:lnTo>
                    <a:pt x="1153130" y="331611"/>
                  </a:lnTo>
                  <a:lnTo>
                    <a:pt x="1241833" y="334757"/>
                  </a:lnTo>
                  <a:lnTo>
                    <a:pt x="1330535" y="337819"/>
                  </a:lnTo>
                  <a:lnTo>
                    <a:pt x="1419237" y="340789"/>
                  </a:lnTo>
                  <a:lnTo>
                    <a:pt x="1507940" y="343658"/>
                  </a:lnTo>
                  <a:lnTo>
                    <a:pt x="1596642" y="346415"/>
                  </a:lnTo>
                  <a:lnTo>
                    <a:pt x="1685344" y="349047"/>
                  </a:lnTo>
                  <a:lnTo>
                    <a:pt x="1774047" y="351541"/>
                  </a:lnTo>
                  <a:lnTo>
                    <a:pt x="1862749" y="353881"/>
                  </a:lnTo>
                  <a:lnTo>
                    <a:pt x="1951452" y="356049"/>
                  </a:lnTo>
                  <a:lnTo>
                    <a:pt x="2040154" y="358027"/>
                  </a:lnTo>
                  <a:lnTo>
                    <a:pt x="2128856" y="359792"/>
                  </a:lnTo>
                  <a:lnTo>
                    <a:pt x="2217559" y="361322"/>
                  </a:lnTo>
                  <a:lnTo>
                    <a:pt x="2306261" y="362590"/>
                  </a:lnTo>
                  <a:lnTo>
                    <a:pt x="2394963" y="363568"/>
                  </a:lnTo>
                  <a:lnTo>
                    <a:pt x="2483666" y="364226"/>
                  </a:lnTo>
                  <a:lnTo>
                    <a:pt x="2572368" y="364534"/>
                  </a:lnTo>
                  <a:lnTo>
                    <a:pt x="2661071" y="364460"/>
                  </a:lnTo>
                  <a:lnTo>
                    <a:pt x="2749773" y="363972"/>
                  </a:lnTo>
                  <a:lnTo>
                    <a:pt x="2838475" y="363043"/>
                  </a:lnTo>
                  <a:lnTo>
                    <a:pt x="2927178" y="361644"/>
                  </a:lnTo>
                  <a:lnTo>
                    <a:pt x="3015880" y="359756"/>
                  </a:lnTo>
                  <a:lnTo>
                    <a:pt x="3104582" y="357363"/>
                  </a:lnTo>
                  <a:lnTo>
                    <a:pt x="3193285" y="354457"/>
                  </a:lnTo>
                  <a:lnTo>
                    <a:pt x="3281987" y="351036"/>
                  </a:lnTo>
                  <a:lnTo>
                    <a:pt x="3370689" y="347109"/>
                  </a:lnTo>
                  <a:lnTo>
                    <a:pt x="3459392" y="342689"/>
                  </a:lnTo>
                  <a:lnTo>
                    <a:pt x="3548094" y="337798"/>
                  </a:lnTo>
                  <a:lnTo>
                    <a:pt x="3636797" y="332461"/>
                  </a:lnTo>
                  <a:lnTo>
                    <a:pt x="3725499" y="326707"/>
                  </a:lnTo>
                  <a:lnTo>
                    <a:pt x="3814201" y="320566"/>
                  </a:lnTo>
                  <a:lnTo>
                    <a:pt x="3902904" y="314071"/>
                  </a:lnTo>
                  <a:lnTo>
                    <a:pt x="3991606" y="307251"/>
                  </a:lnTo>
                  <a:lnTo>
                    <a:pt x="4080308" y="300138"/>
                  </a:lnTo>
                  <a:lnTo>
                    <a:pt x="4169011" y="292760"/>
                  </a:lnTo>
                  <a:lnTo>
                    <a:pt x="4257713" y="285142"/>
                  </a:lnTo>
                  <a:lnTo>
                    <a:pt x="4346416" y="277309"/>
                  </a:lnTo>
                  <a:lnTo>
                    <a:pt x="4435118" y="269282"/>
                  </a:lnTo>
                  <a:lnTo>
                    <a:pt x="4523820" y="261082"/>
                  </a:lnTo>
                  <a:lnTo>
                    <a:pt x="4612523" y="252726"/>
                  </a:lnTo>
                  <a:lnTo>
                    <a:pt x="4701225" y="244229"/>
                  </a:lnTo>
                  <a:lnTo>
                    <a:pt x="4789927" y="235605"/>
                  </a:lnTo>
                  <a:lnTo>
                    <a:pt x="4878630" y="226868"/>
                  </a:lnTo>
                  <a:lnTo>
                    <a:pt x="4967332" y="218028"/>
                  </a:lnTo>
                  <a:lnTo>
                    <a:pt x="5056034" y="209095"/>
                  </a:lnTo>
                  <a:lnTo>
                    <a:pt x="5144737" y="200078"/>
                  </a:lnTo>
                  <a:lnTo>
                    <a:pt x="5233439" y="190985"/>
                  </a:lnTo>
                  <a:lnTo>
                    <a:pt x="5322142" y="181822"/>
                  </a:lnTo>
                  <a:lnTo>
                    <a:pt x="5410844" y="172596"/>
                  </a:lnTo>
                  <a:lnTo>
                    <a:pt x="5499546" y="163312"/>
                  </a:lnTo>
                  <a:lnTo>
                    <a:pt x="5588249" y="153976"/>
                  </a:lnTo>
                  <a:lnTo>
                    <a:pt x="5676951" y="144591"/>
                  </a:lnTo>
                  <a:lnTo>
                    <a:pt x="5765653" y="135162"/>
                  </a:lnTo>
                  <a:lnTo>
                    <a:pt x="5854356" y="125692"/>
                  </a:lnTo>
                  <a:lnTo>
                    <a:pt x="5943058" y="116185"/>
                  </a:lnTo>
                  <a:lnTo>
                    <a:pt x="6031760" y="106643"/>
                  </a:lnTo>
                  <a:lnTo>
                    <a:pt x="6120463" y="97069"/>
                  </a:lnTo>
                  <a:lnTo>
                    <a:pt x="6209165" y="87465"/>
                  </a:lnTo>
                  <a:lnTo>
                    <a:pt x="6297868" y="77834"/>
                  </a:lnTo>
                  <a:lnTo>
                    <a:pt x="6386570" y="68178"/>
                  </a:lnTo>
                  <a:lnTo>
                    <a:pt x="6475272" y="58497"/>
                  </a:lnTo>
                  <a:lnTo>
                    <a:pt x="6563975" y="48795"/>
                  </a:lnTo>
                  <a:lnTo>
                    <a:pt x="6652677" y="39072"/>
                  </a:lnTo>
                  <a:lnTo>
                    <a:pt x="6741379" y="29330"/>
                  </a:lnTo>
                  <a:lnTo>
                    <a:pt x="6830082" y="19570"/>
                  </a:lnTo>
                  <a:lnTo>
                    <a:pt x="6918784" y="9792"/>
                  </a:lnTo>
                  <a:lnTo>
                    <a:pt x="7007487" y="0"/>
                  </a:lnTo>
                  <a:lnTo>
                    <a:pt x="7007487" y="657583"/>
                  </a:lnTo>
                  <a:lnTo>
                    <a:pt x="6918784" y="653672"/>
                  </a:lnTo>
                  <a:lnTo>
                    <a:pt x="6830082" y="649778"/>
                  </a:lnTo>
                  <a:lnTo>
                    <a:pt x="6741379" y="645900"/>
                  </a:lnTo>
                  <a:lnTo>
                    <a:pt x="6652677" y="642041"/>
                  </a:lnTo>
                  <a:lnTo>
                    <a:pt x="6563975" y="638200"/>
                  </a:lnTo>
                  <a:lnTo>
                    <a:pt x="6475272" y="634381"/>
                  </a:lnTo>
                  <a:lnTo>
                    <a:pt x="6386570" y="630583"/>
                  </a:lnTo>
                  <a:lnTo>
                    <a:pt x="6297868" y="626809"/>
                  </a:lnTo>
                  <a:lnTo>
                    <a:pt x="6209165" y="623061"/>
                  </a:lnTo>
                  <a:lnTo>
                    <a:pt x="6120463" y="619340"/>
                  </a:lnTo>
                  <a:lnTo>
                    <a:pt x="6031760" y="615648"/>
                  </a:lnTo>
                  <a:lnTo>
                    <a:pt x="5943058" y="611989"/>
                  </a:lnTo>
                  <a:lnTo>
                    <a:pt x="5854356" y="608364"/>
                  </a:lnTo>
                  <a:lnTo>
                    <a:pt x="5765653" y="604777"/>
                  </a:lnTo>
                  <a:lnTo>
                    <a:pt x="5676951" y="601231"/>
                  </a:lnTo>
                  <a:lnTo>
                    <a:pt x="5588249" y="597728"/>
                  </a:lnTo>
                  <a:lnTo>
                    <a:pt x="5499546" y="594275"/>
                  </a:lnTo>
                  <a:lnTo>
                    <a:pt x="5410844" y="590874"/>
                  </a:lnTo>
                  <a:lnTo>
                    <a:pt x="5322142" y="587530"/>
                  </a:lnTo>
                  <a:lnTo>
                    <a:pt x="5233439" y="584250"/>
                  </a:lnTo>
                  <a:lnTo>
                    <a:pt x="5144737" y="581039"/>
                  </a:lnTo>
                  <a:lnTo>
                    <a:pt x="5056034" y="577905"/>
                  </a:lnTo>
                  <a:lnTo>
                    <a:pt x="4967332" y="574855"/>
                  </a:lnTo>
                  <a:lnTo>
                    <a:pt x="4878630" y="571897"/>
                  </a:lnTo>
                  <a:lnTo>
                    <a:pt x="4789927" y="569043"/>
                  </a:lnTo>
                  <a:lnTo>
                    <a:pt x="4701225" y="566302"/>
                  </a:lnTo>
                  <a:lnTo>
                    <a:pt x="4612523" y="563688"/>
                  </a:lnTo>
                  <a:lnTo>
                    <a:pt x="4523820" y="561214"/>
                  </a:lnTo>
                  <a:lnTo>
                    <a:pt x="4435118" y="558896"/>
                  </a:lnTo>
                  <a:lnTo>
                    <a:pt x="4346416" y="556752"/>
                  </a:lnTo>
                  <a:lnTo>
                    <a:pt x="4257713" y="554802"/>
                  </a:lnTo>
                  <a:lnTo>
                    <a:pt x="4169011" y="553067"/>
                  </a:lnTo>
                  <a:lnTo>
                    <a:pt x="4080308" y="551571"/>
                  </a:lnTo>
                  <a:lnTo>
                    <a:pt x="3991606" y="550340"/>
                  </a:lnTo>
                  <a:lnTo>
                    <a:pt x="3902904" y="549404"/>
                  </a:lnTo>
                  <a:lnTo>
                    <a:pt x="3814201" y="548791"/>
                  </a:lnTo>
                  <a:lnTo>
                    <a:pt x="3725499" y="548533"/>
                  </a:lnTo>
                  <a:lnTo>
                    <a:pt x="3636797" y="548661"/>
                  </a:lnTo>
                  <a:lnTo>
                    <a:pt x="3548094" y="549207"/>
                  </a:lnTo>
                  <a:lnTo>
                    <a:pt x="3459392" y="550198"/>
                  </a:lnTo>
                  <a:lnTo>
                    <a:pt x="3370689" y="551661"/>
                  </a:lnTo>
                  <a:lnTo>
                    <a:pt x="3281987" y="553617"/>
                  </a:lnTo>
                  <a:lnTo>
                    <a:pt x="3193285" y="556079"/>
                  </a:lnTo>
                  <a:lnTo>
                    <a:pt x="3104582" y="559055"/>
                  </a:lnTo>
                  <a:lnTo>
                    <a:pt x="3015880" y="562544"/>
                  </a:lnTo>
                  <a:lnTo>
                    <a:pt x="2927178" y="566539"/>
                  </a:lnTo>
                  <a:lnTo>
                    <a:pt x="2838475" y="571023"/>
                  </a:lnTo>
                  <a:lnTo>
                    <a:pt x="2749773" y="575976"/>
                  </a:lnTo>
                  <a:lnTo>
                    <a:pt x="2661071" y="581372"/>
                  </a:lnTo>
                  <a:lnTo>
                    <a:pt x="2572368" y="587180"/>
                  </a:lnTo>
                  <a:lnTo>
                    <a:pt x="2483666" y="593370"/>
                  </a:lnTo>
                  <a:lnTo>
                    <a:pt x="2394963" y="599911"/>
                  </a:lnTo>
                  <a:lnTo>
                    <a:pt x="2306261" y="606772"/>
                  </a:lnTo>
                  <a:lnTo>
                    <a:pt x="2217559" y="613922"/>
                  </a:lnTo>
                  <a:lnTo>
                    <a:pt x="2128856" y="621335"/>
                  </a:lnTo>
                  <a:lnTo>
                    <a:pt x="2040154" y="628983"/>
                  </a:lnTo>
                  <a:lnTo>
                    <a:pt x="1951452" y="636843"/>
                  </a:lnTo>
                  <a:lnTo>
                    <a:pt x="1862749" y="644894"/>
                  </a:lnTo>
                  <a:lnTo>
                    <a:pt x="1774047" y="653117"/>
                  </a:lnTo>
                  <a:lnTo>
                    <a:pt x="1685344" y="661493"/>
                  </a:lnTo>
                  <a:lnTo>
                    <a:pt x="1596642" y="670008"/>
                  </a:lnTo>
                  <a:lnTo>
                    <a:pt x="1507940" y="678647"/>
                  </a:lnTo>
                  <a:lnTo>
                    <a:pt x="1419237" y="687399"/>
                  </a:lnTo>
                  <a:lnTo>
                    <a:pt x="1330535" y="696252"/>
                  </a:lnTo>
                  <a:lnTo>
                    <a:pt x="1241833" y="705197"/>
                  </a:lnTo>
                  <a:lnTo>
                    <a:pt x="1153130" y="714225"/>
                  </a:lnTo>
                  <a:lnTo>
                    <a:pt x="1064428" y="723328"/>
                  </a:lnTo>
                  <a:lnTo>
                    <a:pt x="975726" y="732499"/>
                  </a:lnTo>
                  <a:lnTo>
                    <a:pt x="887023" y="741733"/>
                  </a:lnTo>
                  <a:lnTo>
                    <a:pt x="798321" y="751025"/>
                  </a:lnTo>
                  <a:lnTo>
                    <a:pt x="709618" y="760368"/>
                  </a:lnTo>
                  <a:lnTo>
                    <a:pt x="620916" y="769759"/>
                  </a:lnTo>
                  <a:lnTo>
                    <a:pt x="532214" y="779193"/>
                  </a:lnTo>
                  <a:lnTo>
                    <a:pt x="443511" y="788669"/>
                  </a:lnTo>
                  <a:lnTo>
                    <a:pt x="354809" y="798181"/>
                  </a:lnTo>
                  <a:lnTo>
                    <a:pt x="266107" y="807727"/>
                  </a:lnTo>
                  <a:lnTo>
                    <a:pt x="177404" y="817305"/>
                  </a:lnTo>
                  <a:lnTo>
                    <a:pt x="88702" y="826913"/>
                  </a:lnTo>
                  <a:lnTo>
                    <a:pt x="0" y="83654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999939"/>
              <a:ext cx="7007487" cy="364534"/>
            </a:xfrm>
            <a:custGeom>
              <a:avLst/>
              <a:pathLst>
                <a:path w="7007487" h="364534">
                  <a:moveTo>
                    <a:pt x="0" y="285763"/>
                  </a:moveTo>
                  <a:lnTo>
                    <a:pt x="88702" y="289515"/>
                  </a:lnTo>
                  <a:lnTo>
                    <a:pt x="177404" y="293240"/>
                  </a:lnTo>
                  <a:lnTo>
                    <a:pt x="266107" y="296935"/>
                  </a:lnTo>
                  <a:lnTo>
                    <a:pt x="354809" y="300599"/>
                  </a:lnTo>
                  <a:lnTo>
                    <a:pt x="443511" y="304229"/>
                  </a:lnTo>
                  <a:lnTo>
                    <a:pt x="532214" y="307821"/>
                  </a:lnTo>
                  <a:lnTo>
                    <a:pt x="620916" y="311373"/>
                  </a:lnTo>
                  <a:lnTo>
                    <a:pt x="709618" y="314881"/>
                  </a:lnTo>
                  <a:lnTo>
                    <a:pt x="798321" y="318342"/>
                  </a:lnTo>
                  <a:lnTo>
                    <a:pt x="887023" y="321750"/>
                  </a:lnTo>
                  <a:lnTo>
                    <a:pt x="975726" y="325102"/>
                  </a:lnTo>
                  <a:lnTo>
                    <a:pt x="1064428" y="328391"/>
                  </a:lnTo>
                  <a:lnTo>
                    <a:pt x="1153130" y="331611"/>
                  </a:lnTo>
                  <a:lnTo>
                    <a:pt x="1241833" y="334757"/>
                  </a:lnTo>
                  <a:lnTo>
                    <a:pt x="1330535" y="337819"/>
                  </a:lnTo>
                  <a:lnTo>
                    <a:pt x="1419237" y="340789"/>
                  </a:lnTo>
                  <a:lnTo>
                    <a:pt x="1507940" y="343658"/>
                  </a:lnTo>
                  <a:lnTo>
                    <a:pt x="1596642" y="346415"/>
                  </a:lnTo>
                  <a:lnTo>
                    <a:pt x="1685344" y="349047"/>
                  </a:lnTo>
                  <a:lnTo>
                    <a:pt x="1774047" y="351541"/>
                  </a:lnTo>
                  <a:lnTo>
                    <a:pt x="1862749" y="353881"/>
                  </a:lnTo>
                  <a:lnTo>
                    <a:pt x="1951452" y="356049"/>
                  </a:lnTo>
                  <a:lnTo>
                    <a:pt x="2040154" y="358027"/>
                  </a:lnTo>
                  <a:lnTo>
                    <a:pt x="2128856" y="359792"/>
                  </a:lnTo>
                  <a:lnTo>
                    <a:pt x="2217559" y="361322"/>
                  </a:lnTo>
                  <a:lnTo>
                    <a:pt x="2306261" y="362590"/>
                  </a:lnTo>
                  <a:lnTo>
                    <a:pt x="2394963" y="363568"/>
                  </a:lnTo>
                  <a:lnTo>
                    <a:pt x="2483666" y="364226"/>
                  </a:lnTo>
                  <a:lnTo>
                    <a:pt x="2572368" y="364534"/>
                  </a:lnTo>
                  <a:lnTo>
                    <a:pt x="2661071" y="364460"/>
                  </a:lnTo>
                  <a:lnTo>
                    <a:pt x="2749773" y="363972"/>
                  </a:lnTo>
                  <a:lnTo>
                    <a:pt x="2838475" y="363043"/>
                  </a:lnTo>
                  <a:lnTo>
                    <a:pt x="2927178" y="361644"/>
                  </a:lnTo>
                  <a:lnTo>
                    <a:pt x="3015880" y="359756"/>
                  </a:lnTo>
                  <a:lnTo>
                    <a:pt x="3104582" y="357363"/>
                  </a:lnTo>
                  <a:lnTo>
                    <a:pt x="3193285" y="354457"/>
                  </a:lnTo>
                  <a:lnTo>
                    <a:pt x="3281987" y="351036"/>
                  </a:lnTo>
                  <a:lnTo>
                    <a:pt x="3370689" y="347109"/>
                  </a:lnTo>
                  <a:lnTo>
                    <a:pt x="3459392" y="342689"/>
                  </a:lnTo>
                  <a:lnTo>
                    <a:pt x="3548094" y="337798"/>
                  </a:lnTo>
                  <a:lnTo>
                    <a:pt x="3636797" y="332461"/>
                  </a:lnTo>
                  <a:lnTo>
                    <a:pt x="3725499" y="326707"/>
                  </a:lnTo>
                  <a:lnTo>
                    <a:pt x="3814201" y="320566"/>
                  </a:lnTo>
                  <a:lnTo>
                    <a:pt x="3902904" y="314071"/>
                  </a:lnTo>
                  <a:lnTo>
                    <a:pt x="3991606" y="307251"/>
                  </a:lnTo>
                  <a:lnTo>
                    <a:pt x="4080308" y="300138"/>
                  </a:lnTo>
                  <a:lnTo>
                    <a:pt x="4169011" y="292760"/>
                  </a:lnTo>
                  <a:lnTo>
                    <a:pt x="4257713" y="285142"/>
                  </a:lnTo>
                  <a:lnTo>
                    <a:pt x="4346416" y="277309"/>
                  </a:lnTo>
                  <a:lnTo>
                    <a:pt x="4435118" y="269282"/>
                  </a:lnTo>
                  <a:lnTo>
                    <a:pt x="4523820" y="261082"/>
                  </a:lnTo>
                  <a:lnTo>
                    <a:pt x="4612523" y="252726"/>
                  </a:lnTo>
                  <a:lnTo>
                    <a:pt x="4701225" y="244229"/>
                  </a:lnTo>
                  <a:lnTo>
                    <a:pt x="4789927" y="235605"/>
                  </a:lnTo>
                  <a:lnTo>
                    <a:pt x="4878630" y="226868"/>
                  </a:lnTo>
                  <a:lnTo>
                    <a:pt x="4967332" y="218028"/>
                  </a:lnTo>
                  <a:lnTo>
                    <a:pt x="5056034" y="209095"/>
                  </a:lnTo>
                  <a:lnTo>
                    <a:pt x="5144737" y="200078"/>
                  </a:lnTo>
                  <a:lnTo>
                    <a:pt x="5233439" y="190985"/>
                  </a:lnTo>
                  <a:lnTo>
                    <a:pt x="5322142" y="181822"/>
                  </a:lnTo>
                  <a:lnTo>
                    <a:pt x="5410844" y="172596"/>
                  </a:lnTo>
                  <a:lnTo>
                    <a:pt x="5499546" y="163312"/>
                  </a:lnTo>
                  <a:lnTo>
                    <a:pt x="5588249" y="153976"/>
                  </a:lnTo>
                  <a:lnTo>
                    <a:pt x="5676951" y="144591"/>
                  </a:lnTo>
                  <a:lnTo>
                    <a:pt x="5765653" y="135162"/>
                  </a:lnTo>
                  <a:lnTo>
                    <a:pt x="5854356" y="125692"/>
                  </a:lnTo>
                  <a:lnTo>
                    <a:pt x="5943058" y="116185"/>
                  </a:lnTo>
                  <a:lnTo>
                    <a:pt x="6031760" y="106643"/>
                  </a:lnTo>
                  <a:lnTo>
                    <a:pt x="6120463" y="97069"/>
                  </a:lnTo>
                  <a:lnTo>
                    <a:pt x="6209165" y="87465"/>
                  </a:lnTo>
                  <a:lnTo>
                    <a:pt x="6297868" y="77834"/>
                  </a:lnTo>
                  <a:lnTo>
                    <a:pt x="6386570" y="68178"/>
                  </a:lnTo>
                  <a:lnTo>
                    <a:pt x="6475272" y="58497"/>
                  </a:lnTo>
                  <a:lnTo>
                    <a:pt x="6563975" y="48795"/>
                  </a:lnTo>
                  <a:lnTo>
                    <a:pt x="6652677" y="39072"/>
                  </a:lnTo>
                  <a:lnTo>
                    <a:pt x="6741379" y="29330"/>
                  </a:lnTo>
                  <a:lnTo>
                    <a:pt x="6830082" y="19570"/>
                  </a:lnTo>
                  <a:lnTo>
                    <a:pt x="6918784" y="9792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259349" y="3548473"/>
              <a:ext cx="7007487" cy="288014"/>
            </a:xfrm>
            <a:custGeom>
              <a:avLst/>
              <a:pathLst>
                <a:path w="7007487" h="288014">
                  <a:moveTo>
                    <a:pt x="7007487" y="109049"/>
                  </a:moveTo>
                  <a:lnTo>
                    <a:pt x="6918784" y="105139"/>
                  </a:lnTo>
                  <a:lnTo>
                    <a:pt x="6830082" y="101245"/>
                  </a:lnTo>
                  <a:lnTo>
                    <a:pt x="6741379" y="97367"/>
                  </a:lnTo>
                  <a:lnTo>
                    <a:pt x="6652677" y="93507"/>
                  </a:lnTo>
                  <a:lnTo>
                    <a:pt x="6563975" y="89667"/>
                  </a:lnTo>
                  <a:lnTo>
                    <a:pt x="6475272" y="85847"/>
                  </a:lnTo>
                  <a:lnTo>
                    <a:pt x="6386570" y="82050"/>
                  </a:lnTo>
                  <a:lnTo>
                    <a:pt x="6297868" y="78276"/>
                  </a:lnTo>
                  <a:lnTo>
                    <a:pt x="6209165" y="74527"/>
                  </a:lnTo>
                  <a:lnTo>
                    <a:pt x="6120463" y="70806"/>
                  </a:lnTo>
                  <a:lnTo>
                    <a:pt x="6031760" y="67115"/>
                  </a:lnTo>
                  <a:lnTo>
                    <a:pt x="5943058" y="63456"/>
                  </a:lnTo>
                  <a:lnTo>
                    <a:pt x="5854356" y="59831"/>
                  </a:lnTo>
                  <a:lnTo>
                    <a:pt x="5765653" y="56244"/>
                  </a:lnTo>
                  <a:lnTo>
                    <a:pt x="5676951" y="52697"/>
                  </a:lnTo>
                  <a:lnTo>
                    <a:pt x="5588249" y="49195"/>
                  </a:lnTo>
                  <a:lnTo>
                    <a:pt x="5499546" y="45741"/>
                  </a:lnTo>
                  <a:lnTo>
                    <a:pt x="5410844" y="42340"/>
                  </a:lnTo>
                  <a:lnTo>
                    <a:pt x="5322142" y="38997"/>
                  </a:lnTo>
                  <a:lnTo>
                    <a:pt x="5233439" y="35717"/>
                  </a:lnTo>
                  <a:lnTo>
                    <a:pt x="5144737" y="32506"/>
                  </a:lnTo>
                  <a:lnTo>
                    <a:pt x="5056034" y="29372"/>
                  </a:lnTo>
                  <a:lnTo>
                    <a:pt x="4967332" y="26321"/>
                  </a:lnTo>
                  <a:lnTo>
                    <a:pt x="4878630" y="23364"/>
                  </a:lnTo>
                  <a:lnTo>
                    <a:pt x="4789927" y="20509"/>
                  </a:lnTo>
                  <a:lnTo>
                    <a:pt x="4701225" y="17769"/>
                  </a:lnTo>
                  <a:lnTo>
                    <a:pt x="4612523" y="15155"/>
                  </a:lnTo>
                  <a:lnTo>
                    <a:pt x="4523820" y="12681"/>
                  </a:lnTo>
                  <a:lnTo>
                    <a:pt x="4435118" y="10363"/>
                  </a:lnTo>
                  <a:lnTo>
                    <a:pt x="4346416" y="8219"/>
                  </a:lnTo>
                  <a:lnTo>
                    <a:pt x="4257713" y="6269"/>
                  </a:lnTo>
                  <a:lnTo>
                    <a:pt x="4169011" y="4533"/>
                  </a:lnTo>
                  <a:lnTo>
                    <a:pt x="4080308" y="3037"/>
                  </a:lnTo>
                  <a:lnTo>
                    <a:pt x="3991606" y="1807"/>
                  </a:lnTo>
                  <a:lnTo>
                    <a:pt x="3902904" y="870"/>
                  </a:lnTo>
                  <a:lnTo>
                    <a:pt x="3814201" y="258"/>
                  </a:lnTo>
                  <a:lnTo>
                    <a:pt x="3725499" y="0"/>
                  </a:lnTo>
                  <a:lnTo>
                    <a:pt x="3636797" y="128"/>
                  </a:lnTo>
                  <a:lnTo>
                    <a:pt x="3548094" y="673"/>
                  </a:lnTo>
                  <a:lnTo>
                    <a:pt x="3459392" y="1665"/>
                  </a:lnTo>
                  <a:lnTo>
                    <a:pt x="3370689" y="3128"/>
                  </a:lnTo>
                  <a:lnTo>
                    <a:pt x="3281987" y="5083"/>
                  </a:lnTo>
                  <a:lnTo>
                    <a:pt x="3193285" y="7546"/>
                  </a:lnTo>
                  <a:lnTo>
                    <a:pt x="3104582" y="10522"/>
                  </a:lnTo>
                  <a:lnTo>
                    <a:pt x="3015880" y="14011"/>
                  </a:lnTo>
                  <a:lnTo>
                    <a:pt x="2927178" y="18006"/>
                  </a:lnTo>
                  <a:lnTo>
                    <a:pt x="2838475" y="22490"/>
                  </a:lnTo>
                  <a:lnTo>
                    <a:pt x="2749773" y="27443"/>
                  </a:lnTo>
                  <a:lnTo>
                    <a:pt x="2661071" y="32838"/>
                  </a:lnTo>
                  <a:lnTo>
                    <a:pt x="2572368" y="38647"/>
                  </a:lnTo>
                  <a:lnTo>
                    <a:pt x="2483666" y="44837"/>
                  </a:lnTo>
                  <a:lnTo>
                    <a:pt x="2394963" y="51378"/>
                  </a:lnTo>
                  <a:lnTo>
                    <a:pt x="2306261" y="58239"/>
                  </a:lnTo>
                  <a:lnTo>
                    <a:pt x="2217559" y="65389"/>
                  </a:lnTo>
                  <a:lnTo>
                    <a:pt x="2128856" y="72801"/>
                  </a:lnTo>
                  <a:lnTo>
                    <a:pt x="2040154" y="80450"/>
                  </a:lnTo>
                  <a:lnTo>
                    <a:pt x="1951452" y="88310"/>
                  </a:lnTo>
                  <a:lnTo>
                    <a:pt x="1862749" y="96361"/>
                  </a:lnTo>
                  <a:lnTo>
                    <a:pt x="1774047" y="104584"/>
                  </a:lnTo>
                  <a:lnTo>
                    <a:pt x="1685344" y="112960"/>
                  </a:lnTo>
                  <a:lnTo>
                    <a:pt x="1596642" y="121475"/>
                  </a:lnTo>
                  <a:lnTo>
                    <a:pt x="1507940" y="130114"/>
                  </a:lnTo>
                  <a:lnTo>
                    <a:pt x="1419237" y="138866"/>
                  </a:lnTo>
                  <a:lnTo>
                    <a:pt x="1330535" y="147719"/>
                  </a:lnTo>
                  <a:lnTo>
                    <a:pt x="1241833" y="156663"/>
                  </a:lnTo>
                  <a:lnTo>
                    <a:pt x="1153130" y="165691"/>
                  </a:lnTo>
                  <a:lnTo>
                    <a:pt x="1064428" y="174794"/>
                  </a:lnTo>
                  <a:lnTo>
                    <a:pt x="975726" y="183966"/>
                  </a:lnTo>
                  <a:lnTo>
                    <a:pt x="887023" y="193200"/>
                  </a:lnTo>
                  <a:lnTo>
                    <a:pt x="798321" y="202491"/>
                  </a:lnTo>
                  <a:lnTo>
                    <a:pt x="709618" y="211834"/>
                  </a:lnTo>
                  <a:lnTo>
                    <a:pt x="620916" y="221225"/>
                  </a:lnTo>
                  <a:lnTo>
                    <a:pt x="532214" y="230660"/>
                  </a:lnTo>
                  <a:lnTo>
                    <a:pt x="443511" y="240135"/>
                  </a:lnTo>
                  <a:lnTo>
                    <a:pt x="354809" y="249647"/>
                  </a:lnTo>
                  <a:lnTo>
                    <a:pt x="266107" y="259194"/>
                  </a:lnTo>
                  <a:lnTo>
                    <a:pt x="177404" y="268772"/>
                  </a:lnTo>
                  <a:lnTo>
                    <a:pt x="88702" y="278379"/>
                  </a:lnTo>
                  <a:lnTo>
                    <a:pt x="0" y="2880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259349" y="3328731"/>
              <a:ext cx="7007487" cy="232363"/>
            </a:xfrm>
            <a:custGeom>
              <a:avLst/>
              <a:pathLst>
                <a:path w="7007487" h="232363">
                  <a:moveTo>
                    <a:pt x="0" y="232363"/>
                  </a:moveTo>
                  <a:lnTo>
                    <a:pt x="88702" y="229422"/>
                  </a:lnTo>
                  <a:lnTo>
                    <a:pt x="177404" y="226481"/>
                  </a:lnTo>
                  <a:lnTo>
                    <a:pt x="266107" y="223540"/>
                  </a:lnTo>
                  <a:lnTo>
                    <a:pt x="354809" y="220598"/>
                  </a:lnTo>
                  <a:lnTo>
                    <a:pt x="443511" y="217657"/>
                  </a:lnTo>
                  <a:lnTo>
                    <a:pt x="532214" y="214716"/>
                  </a:lnTo>
                  <a:lnTo>
                    <a:pt x="620916" y="211774"/>
                  </a:lnTo>
                  <a:lnTo>
                    <a:pt x="709618" y="208833"/>
                  </a:lnTo>
                  <a:lnTo>
                    <a:pt x="798321" y="205892"/>
                  </a:lnTo>
                  <a:lnTo>
                    <a:pt x="887023" y="202950"/>
                  </a:lnTo>
                  <a:lnTo>
                    <a:pt x="975726" y="200009"/>
                  </a:lnTo>
                  <a:lnTo>
                    <a:pt x="1064428" y="197068"/>
                  </a:lnTo>
                  <a:lnTo>
                    <a:pt x="1153130" y="194126"/>
                  </a:lnTo>
                  <a:lnTo>
                    <a:pt x="1241833" y="191185"/>
                  </a:lnTo>
                  <a:lnTo>
                    <a:pt x="1330535" y="188244"/>
                  </a:lnTo>
                  <a:lnTo>
                    <a:pt x="1419237" y="185302"/>
                  </a:lnTo>
                  <a:lnTo>
                    <a:pt x="1507940" y="182361"/>
                  </a:lnTo>
                  <a:lnTo>
                    <a:pt x="1596642" y="179420"/>
                  </a:lnTo>
                  <a:lnTo>
                    <a:pt x="1685344" y="176478"/>
                  </a:lnTo>
                  <a:lnTo>
                    <a:pt x="1774047" y="173537"/>
                  </a:lnTo>
                  <a:lnTo>
                    <a:pt x="1862749" y="170596"/>
                  </a:lnTo>
                  <a:lnTo>
                    <a:pt x="1951452" y="167655"/>
                  </a:lnTo>
                  <a:lnTo>
                    <a:pt x="2040154" y="164713"/>
                  </a:lnTo>
                  <a:lnTo>
                    <a:pt x="2128856" y="161772"/>
                  </a:lnTo>
                  <a:lnTo>
                    <a:pt x="2217559" y="158831"/>
                  </a:lnTo>
                  <a:lnTo>
                    <a:pt x="2306261" y="155889"/>
                  </a:lnTo>
                  <a:lnTo>
                    <a:pt x="2394963" y="152948"/>
                  </a:lnTo>
                  <a:lnTo>
                    <a:pt x="2483666" y="150007"/>
                  </a:lnTo>
                  <a:lnTo>
                    <a:pt x="2572368" y="147065"/>
                  </a:lnTo>
                  <a:lnTo>
                    <a:pt x="2661071" y="144124"/>
                  </a:lnTo>
                  <a:lnTo>
                    <a:pt x="2749773" y="141183"/>
                  </a:lnTo>
                  <a:lnTo>
                    <a:pt x="2838475" y="138241"/>
                  </a:lnTo>
                  <a:lnTo>
                    <a:pt x="2927178" y="135300"/>
                  </a:lnTo>
                  <a:lnTo>
                    <a:pt x="3015880" y="132359"/>
                  </a:lnTo>
                  <a:lnTo>
                    <a:pt x="3104582" y="129417"/>
                  </a:lnTo>
                  <a:lnTo>
                    <a:pt x="3193285" y="126476"/>
                  </a:lnTo>
                  <a:lnTo>
                    <a:pt x="3281987" y="123535"/>
                  </a:lnTo>
                  <a:lnTo>
                    <a:pt x="3370689" y="120593"/>
                  </a:lnTo>
                  <a:lnTo>
                    <a:pt x="3459392" y="117652"/>
                  </a:lnTo>
                  <a:lnTo>
                    <a:pt x="3548094" y="114711"/>
                  </a:lnTo>
                  <a:lnTo>
                    <a:pt x="3636797" y="111770"/>
                  </a:lnTo>
                  <a:lnTo>
                    <a:pt x="3725499" y="108828"/>
                  </a:lnTo>
                  <a:lnTo>
                    <a:pt x="3814201" y="105887"/>
                  </a:lnTo>
                  <a:lnTo>
                    <a:pt x="3902904" y="102946"/>
                  </a:lnTo>
                  <a:lnTo>
                    <a:pt x="3991606" y="100004"/>
                  </a:lnTo>
                  <a:lnTo>
                    <a:pt x="4080308" y="97063"/>
                  </a:lnTo>
                  <a:lnTo>
                    <a:pt x="4169011" y="94122"/>
                  </a:lnTo>
                  <a:lnTo>
                    <a:pt x="4257713" y="91180"/>
                  </a:lnTo>
                  <a:lnTo>
                    <a:pt x="4346416" y="88239"/>
                  </a:lnTo>
                  <a:lnTo>
                    <a:pt x="4435118" y="85298"/>
                  </a:lnTo>
                  <a:lnTo>
                    <a:pt x="4523820" y="82356"/>
                  </a:lnTo>
                  <a:lnTo>
                    <a:pt x="4612523" y="79415"/>
                  </a:lnTo>
                  <a:lnTo>
                    <a:pt x="4701225" y="76474"/>
                  </a:lnTo>
                  <a:lnTo>
                    <a:pt x="4789927" y="73532"/>
                  </a:lnTo>
                  <a:lnTo>
                    <a:pt x="4878630" y="70591"/>
                  </a:lnTo>
                  <a:lnTo>
                    <a:pt x="4967332" y="67650"/>
                  </a:lnTo>
                  <a:lnTo>
                    <a:pt x="5056034" y="64708"/>
                  </a:lnTo>
                  <a:lnTo>
                    <a:pt x="5144737" y="61767"/>
                  </a:lnTo>
                  <a:lnTo>
                    <a:pt x="5233439" y="58826"/>
                  </a:lnTo>
                  <a:lnTo>
                    <a:pt x="5322142" y="55885"/>
                  </a:lnTo>
                  <a:lnTo>
                    <a:pt x="5410844" y="52943"/>
                  </a:lnTo>
                  <a:lnTo>
                    <a:pt x="5499546" y="50002"/>
                  </a:lnTo>
                  <a:lnTo>
                    <a:pt x="5588249" y="47061"/>
                  </a:lnTo>
                  <a:lnTo>
                    <a:pt x="5676951" y="44119"/>
                  </a:lnTo>
                  <a:lnTo>
                    <a:pt x="5765653" y="41178"/>
                  </a:lnTo>
                  <a:lnTo>
                    <a:pt x="5854356" y="38237"/>
                  </a:lnTo>
                  <a:lnTo>
                    <a:pt x="5943058" y="35295"/>
                  </a:lnTo>
                  <a:lnTo>
                    <a:pt x="6031760" y="32354"/>
                  </a:lnTo>
                  <a:lnTo>
                    <a:pt x="6120463" y="29413"/>
                  </a:lnTo>
                  <a:lnTo>
                    <a:pt x="6209165" y="26471"/>
                  </a:lnTo>
                  <a:lnTo>
                    <a:pt x="6297868" y="23530"/>
                  </a:lnTo>
                  <a:lnTo>
                    <a:pt x="6386570" y="20589"/>
                  </a:lnTo>
                  <a:lnTo>
                    <a:pt x="6475272" y="17647"/>
                  </a:lnTo>
                  <a:lnTo>
                    <a:pt x="6563975" y="14706"/>
                  </a:lnTo>
                  <a:lnTo>
                    <a:pt x="6652677" y="11765"/>
                  </a:lnTo>
                  <a:lnTo>
                    <a:pt x="6741379" y="8823"/>
                  </a:lnTo>
                  <a:lnTo>
                    <a:pt x="6830082" y="5882"/>
                  </a:lnTo>
                  <a:lnTo>
                    <a:pt x="6918784" y="2941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37547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283827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192184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8100541" y="578711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631067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2PA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08975" y="1634018"/>
              <a:ext cx="2050315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2PA vs avg_opponent_time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0.06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76485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15429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5437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0701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45957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8490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30478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96834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55402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38267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124875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93719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19573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19573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12412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36709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53217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82814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58518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9995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90603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67865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499950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53844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8038895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226432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12412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81257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05553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21131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2161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62563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55402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46056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90603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56960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36709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90603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93719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39824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7890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402438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56960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06181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79699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30478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47613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84372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67237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22689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81257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65679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44498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113342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79699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1131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242010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820201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972538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226432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07739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07111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30478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64121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484372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03066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01508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18015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46056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35151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06181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73468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789046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28920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199322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097764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07739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96834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52287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515528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53844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75026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3719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07739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61633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07739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687488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71910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42940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92161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687488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074096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683442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22689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332036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96834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32036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95277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01508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808669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39824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769422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757890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839824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687488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281257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535151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449171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56960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062563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18643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972538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64749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09297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92161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636709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19573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92161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82814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21131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98392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820201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07739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921759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499950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941382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128920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08669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722689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17969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042940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33593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128920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82814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15528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27362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718643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667865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12412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60076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98392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234523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656332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250101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347613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68794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804623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03066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42940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449171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214900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636709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07739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785000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50729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53844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46056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941382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10855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10855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04623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41382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621131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382814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250101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945428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259349" y="2622969"/>
              <a:ext cx="7007487" cy="1588316"/>
            </a:xfrm>
            <a:custGeom>
              <a:avLst/>
              <a:pathLst>
                <a:path w="7007487" h="1588316">
                  <a:moveTo>
                    <a:pt x="0" y="0"/>
                  </a:moveTo>
                  <a:lnTo>
                    <a:pt x="88702" y="19257"/>
                  </a:lnTo>
                  <a:lnTo>
                    <a:pt x="177404" y="38497"/>
                  </a:lnTo>
                  <a:lnTo>
                    <a:pt x="266107" y="57718"/>
                  </a:lnTo>
                  <a:lnTo>
                    <a:pt x="354809" y="76918"/>
                  </a:lnTo>
                  <a:lnTo>
                    <a:pt x="443511" y="96097"/>
                  </a:lnTo>
                  <a:lnTo>
                    <a:pt x="532214" y="115251"/>
                  </a:lnTo>
                  <a:lnTo>
                    <a:pt x="620916" y="134381"/>
                  </a:lnTo>
                  <a:lnTo>
                    <a:pt x="709618" y="153483"/>
                  </a:lnTo>
                  <a:lnTo>
                    <a:pt x="798321" y="172556"/>
                  </a:lnTo>
                  <a:lnTo>
                    <a:pt x="887023" y="191598"/>
                  </a:lnTo>
                  <a:lnTo>
                    <a:pt x="975726" y="210605"/>
                  </a:lnTo>
                  <a:lnTo>
                    <a:pt x="1064428" y="229576"/>
                  </a:lnTo>
                  <a:lnTo>
                    <a:pt x="1153130" y="248507"/>
                  </a:lnTo>
                  <a:lnTo>
                    <a:pt x="1241833" y="267395"/>
                  </a:lnTo>
                  <a:lnTo>
                    <a:pt x="1330535" y="286237"/>
                  </a:lnTo>
                  <a:lnTo>
                    <a:pt x="1419237" y="305027"/>
                  </a:lnTo>
                  <a:lnTo>
                    <a:pt x="1507940" y="323762"/>
                  </a:lnTo>
                  <a:lnTo>
                    <a:pt x="1596642" y="342436"/>
                  </a:lnTo>
                  <a:lnTo>
                    <a:pt x="1685344" y="361044"/>
                  </a:lnTo>
                  <a:lnTo>
                    <a:pt x="1774047" y="379579"/>
                  </a:lnTo>
                  <a:lnTo>
                    <a:pt x="1862749" y="398035"/>
                  </a:lnTo>
                  <a:lnTo>
                    <a:pt x="1951452" y="416404"/>
                  </a:lnTo>
                  <a:lnTo>
                    <a:pt x="2040154" y="434677"/>
                  </a:lnTo>
                  <a:lnTo>
                    <a:pt x="2128856" y="452845"/>
                  </a:lnTo>
                  <a:lnTo>
                    <a:pt x="2217559" y="470897"/>
                  </a:lnTo>
                  <a:lnTo>
                    <a:pt x="2306261" y="488820"/>
                  </a:lnTo>
                  <a:lnTo>
                    <a:pt x="2394963" y="506602"/>
                  </a:lnTo>
                  <a:lnTo>
                    <a:pt x="2483666" y="524228"/>
                  </a:lnTo>
                  <a:lnTo>
                    <a:pt x="2572368" y="541683"/>
                  </a:lnTo>
                  <a:lnTo>
                    <a:pt x="2661071" y="558948"/>
                  </a:lnTo>
                  <a:lnTo>
                    <a:pt x="2749773" y="576005"/>
                  </a:lnTo>
                  <a:lnTo>
                    <a:pt x="2838475" y="592834"/>
                  </a:lnTo>
                  <a:lnTo>
                    <a:pt x="2927178" y="609412"/>
                  </a:lnTo>
                  <a:lnTo>
                    <a:pt x="3015880" y="625718"/>
                  </a:lnTo>
                  <a:lnTo>
                    <a:pt x="3104582" y="641729"/>
                  </a:lnTo>
                  <a:lnTo>
                    <a:pt x="3193285" y="657422"/>
                  </a:lnTo>
                  <a:lnTo>
                    <a:pt x="3281987" y="672775"/>
                  </a:lnTo>
                  <a:lnTo>
                    <a:pt x="3370689" y="687767"/>
                  </a:lnTo>
                  <a:lnTo>
                    <a:pt x="3459392" y="702382"/>
                  </a:lnTo>
                  <a:lnTo>
                    <a:pt x="3548094" y="716603"/>
                  </a:lnTo>
                  <a:lnTo>
                    <a:pt x="3636797" y="730422"/>
                  </a:lnTo>
                  <a:lnTo>
                    <a:pt x="3725499" y="743832"/>
                  </a:lnTo>
                  <a:lnTo>
                    <a:pt x="3814201" y="756834"/>
                  </a:lnTo>
                  <a:lnTo>
                    <a:pt x="3902904" y="769432"/>
                  </a:lnTo>
                  <a:lnTo>
                    <a:pt x="3991606" y="781636"/>
                  </a:lnTo>
                  <a:lnTo>
                    <a:pt x="4080308" y="793461"/>
                  </a:lnTo>
                  <a:lnTo>
                    <a:pt x="4169011" y="804923"/>
                  </a:lnTo>
                  <a:lnTo>
                    <a:pt x="4257713" y="816044"/>
                  </a:lnTo>
                  <a:lnTo>
                    <a:pt x="4346416" y="826844"/>
                  </a:lnTo>
                  <a:lnTo>
                    <a:pt x="4435118" y="837347"/>
                  </a:lnTo>
                  <a:lnTo>
                    <a:pt x="4523820" y="847575"/>
                  </a:lnTo>
                  <a:lnTo>
                    <a:pt x="4612523" y="857551"/>
                  </a:lnTo>
                  <a:lnTo>
                    <a:pt x="4701225" y="867297"/>
                  </a:lnTo>
                  <a:lnTo>
                    <a:pt x="4789927" y="876833"/>
                  </a:lnTo>
                  <a:lnTo>
                    <a:pt x="4878630" y="886178"/>
                  </a:lnTo>
                  <a:lnTo>
                    <a:pt x="4967332" y="895349"/>
                  </a:lnTo>
                  <a:lnTo>
                    <a:pt x="5056034" y="904364"/>
                  </a:lnTo>
                  <a:lnTo>
                    <a:pt x="5144737" y="913235"/>
                  </a:lnTo>
                  <a:lnTo>
                    <a:pt x="5233439" y="921978"/>
                  </a:lnTo>
                  <a:lnTo>
                    <a:pt x="5322142" y="930603"/>
                  </a:lnTo>
                  <a:lnTo>
                    <a:pt x="5410844" y="939122"/>
                  </a:lnTo>
                  <a:lnTo>
                    <a:pt x="5499546" y="947544"/>
                  </a:lnTo>
                  <a:lnTo>
                    <a:pt x="5588249" y="955878"/>
                  </a:lnTo>
                  <a:lnTo>
                    <a:pt x="5676951" y="964132"/>
                  </a:lnTo>
                  <a:lnTo>
                    <a:pt x="5765653" y="972313"/>
                  </a:lnTo>
                  <a:lnTo>
                    <a:pt x="5854356" y="980427"/>
                  </a:lnTo>
                  <a:lnTo>
                    <a:pt x="5943058" y="988480"/>
                  </a:lnTo>
                  <a:lnTo>
                    <a:pt x="6031760" y="996478"/>
                  </a:lnTo>
                  <a:lnTo>
                    <a:pt x="6120463" y="1004423"/>
                  </a:lnTo>
                  <a:lnTo>
                    <a:pt x="6209165" y="1012322"/>
                  </a:lnTo>
                  <a:lnTo>
                    <a:pt x="6297868" y="1020177"/>
                  </a:lnTo>
                  <a:lnTo>
                    <a:pt x="6386570" y="1027993"/>
                  </a:lnTo>
                  <a:lnTo>
                    <a:pt x="6475272" y="1035771"/>
                  </a:lnTo>
                  <a:lnTo>
                    <a:pt x="6563975" y="1043515"/>
                  </a:lnTo>
                  <a:lnTo>
                    <a:pt x="6652677" y="1051227"/>
                  </a:lnTo>
                  <a:lnTo>
                    <a:pt x="6741379" y="1058910"/>
                  </a:lnTo>
                  <a:lnTo>
                    <a:pt x="6830082" y="1066565"/>
                  </a:lnTo>
                  <a:lnTo>
                    <a:pt x="6918784" y="1074195"/>
                  </a:lnTo>
                  <a:lnTo>
                    <a:pt x="7007487" y="1081802"/>
                  </a:lnTo>
                  <a:lnTo>
                    <a:pt x="7007487" y="1588316"/>
                  </a:lnTo>
                  <a:lnTo>
                    <a:pt x="6918784" y="1569140"/>
                  </a:lnTo>
                  <a:lnTo>
                    <a:pt x="6830082" y="1549988"/>
                  </a:lnTo>
                  <a:lnTo>
                    <a:pt x="6741379" y="1530860"/>
                  </a:lnTo>
                  <a:lnTo>
                    <a:pt x="6652677" y="1511761"/>
                  </a:lnTo>
                  <a:lnTo>
                    <a:pt x="6563975" y="1492691"/>
                  </a:lnTo>
                  <a:lnTo>
                    <a:pt x="6475272" y="1473652"/>
                  </a:lnTo>
                  <a:lnTo>
                    <a:pt x="6386570" y="1454648"/>
                  </a:lnTo>
                  <a:lnTo>
                    <a:pt x="6297868" y="1435680"/>
                  </a:lnTo>
                  <a:lnTo>
                    <a:pt x="6209165" y="1416753"/>
                  </a:lnTo>
                  <a:lnTo>
                    <a:pt x="6120463" y="1397869"/>
                  </a:lnTo>
                  <a:lnTo>
                    <a:pt x="6031760" y="1379033"/>
                  </a:lnTo>
                  <a:lnTo>
                    <a:pt x="5943058" y="1360248"/>
                  </a:lnTo>
                  <a:lnTo>
                    <a:pt x="5854356" y="1341518"/>
                  </a:lnTo>
                  <a:lnTo>
                    <a:pt x="5765653" y="1322850"/>
                  </a:lnTo>
                  <a:lnTo>
                    <a:pt x="5676951" y="1304248"/>
                  </a:lnTo>
                  <a:lnTo>
                    <a:pt x="5588249" y="1285720"/>
                  </a:lnTo>
                  <a:lnTo>
                    <a:pt x="5499546" y="1267272"/>
                  </a:lnTo>
                  <a:lnTo>
                    <a:pt x="5410844" y="1248911"/>
                  </a:lnTo>
                  <a:lnTo>
                    <a:pt x="5322142" y="1230648"/>
                  </a:lnTo>
                  <a:lnTo>
                    <a:pt x="5233439" y="1212490"/>
                  </a:lnTo>
                  <a:lnTo>
                    <a:pt x="5144737" y="1194450"/>
                  </a:lnTo>
                  <a:lnTo>
                    <a:pt x="5056034" y="1176539"/>
                  </a:lnTo>
                  <a:lnTo>
                    <a:pt x="4967332" y="1158771"/>
                  </a:lnTo>
                  <a:lnTo>
                    <a:pt x="4878630" y="1141160"/>
                  </a:lnTo>
                  <a:lnTo>
                    <a:pt x="4789927" y="1123722"/>
                  </a:lnTo>
                  <a:lnTo>
                    <a:pt x="4701225" y="1106476"/>
                  </a:lnTo>
                  <a:lnTo>
                    <a:pt x="4612523" y="1089439"/>
                  </a:lnTo>
                  <a:lnTo>
                    <a:pt x="4523820" y="1072633"/>
                  </a:lnTo>
                  <a:lnTo>
                    <a:pt x="4435118" y="1056079"/>
                  </a:lnTo>
                  <a:lnTo>
                    <a:pt x="4346416" y="1039799"/>
                  </a:lnTo>
                  <a:lnTo>
                    <a:pt x="4257713" y="1023817"/>
                  </a:lnTo>
                  <a:lnTo>
                    <a:pt x="4169011" y="1008155"/>
                  </a:lnTo>
                  <a:lnTo>
                    <a:pt x="4080308" y="992835"/>
                  </a:lnTo>
                  <a:lnTo>
                    <a:pt x="3991606" y="977877"/>
                  </a:lnTo>
                  <a:lnTo>
                    <a:pt x="3902904" y="963299"/>
                  </a:lnTo>
                  <a:lnTo>
                    <a:pt x="3814201" y="949114"/>
                  </a:lnTo>
                  <a:lnTo>
                    <a:pt x="3725499" y="935334"/>
                  </a:lnTo>
                  <a:lnTo>
                    <a:pt x="3636797" y="921961"/>
                  </a:lnTo>
                  <a:lnTo>
                    <a:pt x="3548094" y="908997"/>
                  </a:lnTo>
                  <a:lnTo>
                    <a:pt x="3459392" y="896436"/>
                  </a:lnTo>
                  <a:lnTo>
                    <a:pt x="3370689" y="884268"/>
                  </a:lnTo>
                  <a:lnTo>
                    <a:pt x="3281987" y="872478"/>
                  </a:lnTo>
                  <a:lnTo>
                    <a:pt x="3193285" y="861048"/>
                  </a:lnTo>
                  <a:lnTo>
                    <a:pt x="3104582" y="849959"/>
                  </a:lnTo>
                  <a:lnTo>
                    <a:pt x="3015880" y="839187"/>
                  </a:lnTo>
                  <a:lnTo>
                    <a:pt x="2927178" y="828711"/>
                  </a:lnTo>
                  <a:lnTo>
                    <a:pt x="2838475" y="818507"/>
                  </a:lnTo>
                  <a:lnTo>
                    <a:pt x="2749773" y="808553"/>
                  </a:lnTo>
                  <a:lnTo>
                    <a:pt x="2661071" y="798828"/>
                  </a:lnTo>
                  <a:lnTo>
                    <a:pt x="2572368" y="789310"/>
                  </a:lnTo>
                  <a:lnTo>
                    <a:pt x="2483666" y="779982"/>
                  </a:lnTo>
                  <a:lnTo>
                    <a:pt x="2394963" y="770826"/>
                  </a:lnTo>
                  <a:lnTo>
                    <a:pt x="2306261" y="761826"/>
                  </a:lnTo>
                  <a:lnTo>
                    <a:pt x="2217559" y="752967"/>
                  </a:lnTo>
                  <a:lnTo>
                    <a:pt x="2128856" y="744236"/>
                  </a:lnTo>
                  <a:lnTo>
                    <a:pt x="2040154" y="735621"/>
                  </a:lnTo>
                  <a:lnTo>
                    <a:pt x="1951452" y="727111"/>
                  </a:lnTo>
                  <a:lnTo>
                    <a:pt x="1862749" y="718698"/>
                  </a:lnTo>
                  <a:lnTo>
                    <a:pt x="1774047" y="710372"/>
                  </a:lnTo>
                  <a:lnTo>
                    <a:pt x="1685344" y="702125"/>
                  </a:lnTo>
                  <a:lnTo>
                    <a:pt x="1596642" y="693950"/>
                  </a:lnTo>
                  <a:lnTo>
                    <a:pt x="1507940" y="685842"/>
                  </a:lnTo>
                  <a:lnTo>
                    <a:pt x="1419237" y="677794"/>
                  </a:lnTo>
                  <a:lnTo>
                    <a:pt x="1330535" y="669802"/>
                  </a:lnTo>
                  <a:lnTo>
                    <a:pt x="1241833" y="661860"/>
                  </a:lnTo>
                  <a:lnTo>
                    <a:pt x="1153130" y="653966"/>
                  </a:lnTo>
                  <a:lnTo>
                    <a:pt x="1064428" y="646115"/>
                  </a:lnTo>
                  <a:lnTo>
                    <a:pt x="975726" y="638303"/>
                  </a:lnTo>
                  <a:lnTo>
                    <a:pt x="887023" y="630528"/>
                  </a:lnTo>
                  <a:lnTo>
                    <a:pt x="798321" y="622787"/>
                  </a:lnTo>
                  <a:lnTo>
                    <a:pt x="709618" y="615078"/>
                  </a:lnTo>
                  <a:lnTo>
                    <a:pt x="620916" y="607397"/>
                  </a:lnTo>
                  <a:lnTo>
                    <a:pt x="532214" y="599744"/>
                  </a:lnTo>
                  <a:lnTo>
                    <a:pt x="443511" y="592117"/>
                  </a:lnTo>
                  <a:lnTo>
                    <a:pt x="354809" y="584512"/>
                  </a:lnTo>
                  <a:lnTo>
                    <a:pt x="266107" y="576930"/>
                  </a:lnTo>
                  <a:lnTo>
                    <a:pt x="177404" y="569368"/>
                  </a:lnTo>
                  <a:lnTo>
                    <a:pt x="88702" y="561826"/>
                  </a:lnTo>
                  <a:lnTo>
                    <a:pt x="0" y="55430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59349" y="2622969"/>
              <a:ext cx="7007487" cy="1081802"/>
            </a:xfrm>
            <a:custGeom>
              <a:avLst/>
              <a:pathLst>
                <a:path w="7007487" h="1081802">
                  <a:moveTo>
                    <a:pt x="0" y="0"/>
                  </a:moveTo>
                  <a:lnTo>
                    <a:pt x="88702" y="19257"/>
                  </a:lnTo>
                  <a:lnTo>
                    <a:pt x="177404" y="38497"/>
                  </a:lnTo>
                  <a:lnTo>
                    <a:pt x="266107" y="57718"/>
                  </a:lnTo>
                  <a:lnTo>
                    <a:pt x="354809" y="76918"/>
                  </a:lnTo>
                  <a:lnTo>
                    <a:pt x="443511" y="96097"/>
                  </a:lnTo>
                  <a:lnTo>
                    <a:pt x="532214" y="115251"/>
                  </a:lnTo>
                  <a:lnTo>
                    <a:pt x="620916" y="134381"/>
                  </a:lnTo>
                  <a:lnTo>
                    <a:pt x="709618" y="153483"/>
                  </a:lnTo>
                  <a:lnTo>
                    <a:pt x="798321" y="172556"/>
                  </a:lnTo>
                  <a:lnTo>
                    <a:pt x="887023" y="191598"/>
                  </a:lnTo>
                  <a:lnTo>
                    <a:pt x="975726" y="210605"/>
                  </a:lnTo>
                  <a:lnTo>
                    <a:pt x="1064428" y="229576"/>
                  </a:lnTo>
                  <a:lnTo>
                    <a:pt x="1153130" y="248507"/>
                  </a:lnTo>
                  <a:lnTo>
                    <a:pt x="1241833" y="267395"/>
                  </a:lnTo>
                  <a:lnTo>
                    <a:pt x="1330535" y="286237"/>
                  </a:lnTo>
                  <a:lnTo>
                    <a:pt x="1419237" y="305027"/>
                  </a:lnTo>
                  <a:lnTo>
                    <a:pt x="1507940" y="323762"/>
                  </a:lnTo>
                  <a:lnTo>
                    <a:pt x="1596642" y="342436"/>
                  </a:lnTo>
                  <a:lnTo>
                    <a:pt x="1685344" y="361044"/>
                  </a:lnTo>
                  <a:lnTo>
                    <a:pt x="1774047" y="379579"/>
                  </a:lnTo>
                  <a:lnTo>
                    <a:pt x="1862749" y="398035"/>
                  </a:lnTo>
                  <a:lnTo>
                    <a:pt x="1951452" y="416404"/>
                  </a:lnTo>
                  <a:lnTo>
                    <a:pt x="2040154" y="434677"/>
                  </a:lnTo>
                  <a:lnTo>
                    <a:pt x="2128856" y="452845"/>
                  </a:lnTo>
                  <a:lnTo>
                    <a:pt x="2217559" y="470897"/>
                  </a:lnTo>
                  <a:lnTo>
                    <a:pt x="2306261" y="488820"/>
                  </a:lnTo>
                  <a:lnTo>
                    <a:pt x="2394963" y="506602"/>
                  </a:lnTo>
                  <a:lnTo>
                    <a:pt x="2483666" y="524228"/>
                  </a:lnTo>
                  <a:lnTo>
                    <a:pt x="2572368" y="541683"/>
                  </a:lnTo>
                  <a:lnTo>
                    <a:pt x="2661071" y="558948"/>
                  </a:lnTo>
                  <a:lnTo>
                    <a:pt x="2749773" y="576005"/>
                  </a:lnTo>
                  <a:lnTo>
                    <a:pt x="2838475" y="592834"/>
                  </a:lnTo>
                  <a:lnTo>
                    <a:pt x="2927178" y="609412"/>
                  </a:lnTo>
                  <a:lnTo>
                    <a:pt x="3015880" y="625718"/>
                  </a:lnTo>
                  <a:lnTo>
                    <a:pt x="3104582" y="641729"/>
                  </a:lnTo>
                  <a:lnTo>
                    <a:pt x="3193285" y="657422"/>
                  </a:lnTo>
                  <a:lnTo>
                    <a:pt x="3281987" y="672775"/>
                  </a:lnTo>
                  <a:lnTo>
                    <a:pt x="3370689" y="687767"/>
                  </a:lnTo>
                  <a:lnTo>
                    <a:pt x="3459392" y="702382"/>
                  </a:lnTo>
                  <a:lnTo>
                    <a:pt x="3548094" y="716603"/>
                  </a:lnTo>
                  <a:lnTo>
                    <a:pt x="3636797" y="730422"/>
                  </a:lnTo>
                  <a:lnTo>
                    <a:pt x="3725499" y="743832"/>
                  </a:lnTo>
                  <a:lnTo>
                    <a:pt x="3814201" y="756834"/>
                  </a:lnTo>
                  <a:lnTo>
                    <a:pt x="3902904" y="769432"/>
                  </a:lnTo>
                  <a:lnTo>
                    <a:pt x="3991606" y="781636"/>
                  </a:lnTo>
                  <a:lnTo>
                    <a:pt x="4080308" y="793461"/>
                  </a:lnTo>
                  <a:lnTo>
                    <a:pt x="4169011" y="804923"/>
                  </a:lnTo>
                  <a:lnTo>
                    <a:pt x="4257713" y="816044"/>
                  </a:lnTo>
                  <a:lnTo>
                    <a:pt x="4346416" y="826844"/>
                  </a:lnTo>
                  <a:lnTo>
                    <a:pt x="4435118" y="837347"/>
                  </a:lnTo>
                  <a:lnTo>
                    <a:pt x="4523820" y="847575"/>
                  </a:lnTo>
                  <a:lnTo>
                    <a:pt x="4612523" y="857551"/>
                  </a:lnTo>
                  <a:lnTo>
                    <a:pt x="4701225" y="867297"/>
                  </a:lnTo>
                  <a:lnTo>
                    <a:pt x="4789927" y="876833"/>
                  </a:lnTo>
                  <a:lnTo>
                    <a:pt x="4878630" y="886178"/>
                  </a:lnTo>
                  <a:lnTo>
                    <a:pt x="4967332" y="895349"/>
                  </a:lnTo>
                  <a:lnTo>
                    <a:pt x="5056034" y="904364"/>
                  </a:lnTo>
                  <a:lnTo>
                    <a:pt x="5144737" y="913235"/>
                  </a:lnTo>
                  <a:lnTo>
                    <a:pt x="5233439" y="921978"/>
                  </a:lnTo>
                  <a:lnTo>
                    <a:pt x="5322142" y="930603"/>
                  </a:lnTo>
                  <a:lnTo>
                    <a:pt x="5410844" y="939122"/>
                  </a:lnTo>
                  <a:lnTo>
                    <a:pt x="5499546" y="947544"/>
                  </a:lnTo>
                  <a:lnTo>
                    <a:pt x="5588249" y="955878"/>
                  </a:lnTo>
                  <a:lnTo>
                    <a:pt x="5676951" y="964132"/>
                  </a:lnTo>
                  <a:lnTo>
                    <a:pt x="5765653" y="972313"/>
                  </a:lnTo>
                  <a:lnTo>
                    <a:pt x="5854356" y="980427"/>
                  </a:lnTo>
                  <a:lnTo>
                    <a:pt x="5943058" y="988480"/>
                  </a:lnTo>
                  <a:lnTo>
                    <a:pt x="6031760" y="996478"/>
                  </a:lnTo>
                  <a:lnTo>
                    <a:pt x="6120463" y="1004423"/>
                  </a:lnTo>
                  <a:lnTo>
                    <a:pt x="6209165" y="1012322"/>
                  </a:lnTo>
                  <a:lnTo>
                    <a:pt x="6297868" y="1020177"/>
                  </a:lnTo>
                  <a:lnTo>
                    <a:pt x="6386570" y="1027993"/>
                  </a:lnTo>
                  <a:lnTo>
                    <a:pt x="6475272" y="1035771"/>
                  </a:lnTo>
                  <a:lnTo>
                    <a:pt x="6563975" y="1043515"/>
                  </a:lnTo>
                  <a:lnTo>
                    <a:pt x="6652677" y="1051227"/>
                  </a:lnTo>
                  <a:lnTo>
                    <a:pt x="6741379" y="1058910"/>
                  </a:lnTo>
                  <a:lnTo>
                    <a:pt x="6830082" y="1066565"/>
                  </a:lnTo>
                  <a:lnTo>
                    <a:pt x="6918784" y="1074195"/>
                  </a:lnTo>
                  <a:lnTo>
                    <a:pt x="7007487" y="10818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177271"/>
              <a:ext cx="7007487" cy="1034014"/>
            </a:xfrm>
            <a:custGeom>
              <a:avLst/>
              <a:pathLst>
                <a:path w="7007487" h="1034014">
                  <a:moveTo>
                    <a:pt x="7007487" y="1034014"/>
                  </a:moveTo>
                  <a:lnTo>
                    <a:pt x="6918784" y="1014838"/>
                  </a:lnTo>
                  <a:lnTo>
                    <a:pt x="6830082" y="995686"/>
                  </a:lnTo>
                  <a:lnTo>
                    <a:pt x="6741379" y="976559"/>
                  </a:lnTo>
                  <a:lnTo>
                    <a:pt x="6652677" y="957459"/>
                  </a:lnTo>
                  <a:lnTo>
                    <a:pt x="6563975" y="938389"/>
                  </a:lnTo>
                  <a:lnTo>
                    <a:pt x="6475272" y="919350"/>
                  </a:lnTo>
                  <a:lnTo>
                    <a:pt x="6386570" y="900346"/>
                  </a:lnTo>
                  <a:lnTo>
                    <a:pt x="6297868" y="881379"/>
                  </a:lnTo>
                  <a:lnTo>
                    <a:pt x="6209165" y="862451"/>
                  </a:lnTo>
                  <a:lnTo>
                    <a:pt x="6120463" y="843568"/>
                  </a:lnTo>
                  <a:lnTo>
                    <a:pt x="6031760" y="824731"/>
                  </a:lnTo>
                  <a:lnTo>
                    <a:pt x="5943058" y="805946"/>
                  </a:lnTo>
                  <a:lnTo>
                    <a:pt x="5854356" y="787216"/>
                  </a:lnTo>
                  <a:lnTo>
                    <a:pt x="5765653" y="768548"/>
                  </a:lnTo>
                  <a:lnTo>
                    <a:pt x="5676951" y="749947"/>
                  </a:lnTo>
                  <a:lnTo>
                    <a:pt x="5588249" y="731418"/>
                  </a:lnTo>
                  <a:lnTo>
                    <a:pt x="5499546" y="712970"/>
                  </a:lnTo>
                  <a:lnTo>
                    <a:pt x="5410844" y="694609"/>
                  </a:lnTo>
                  <a:lnTo>
                    <a:pt x="5322142" y="676346"/>
                  </a:lnTo>
                  <a:lnTo>
                    <a:pt x="5233439" y="658188"/>
                  </a:lnTo>
                  <a:lnTo>
                    <a:pt x="5144737" y="640148"/>
                  </a:lnTo>
                  <a:lnTo>
                    <a:pt x="5056034" y="622237"/>
                  </a:lnTo>
                  <a:lnTo>
                    <a:pt x="4967332" y="604469"/>
                  </a:lnTo>
                  <a:lnTo>
                    <a:pt x="4878630" y="586858"/>
                  </a:lnTo>
                  <a:lnTo>
                    <a:pt x="4789927" y="569421"/>
                  </a:lnTo>
                  <a:lnTo>
                    <a:pt x="4701225" y="552174"/>
                  </a:lnTo>
                  <a:lnTo>
                    <a:pt x="4612523" y="535137"/>
                  </a:lnTo>
                  <a:lnTo>
                    <a:pt x="4523820" y="518331"/>
                  </a:lnTo>
                  <a:lnTo>
                    <a:pt x="4435118" y="501777"/>
                  </a:lnTo>
                  <a:lnTo>
                    <a:pt x="4346416" y="485497"/>
                  </a:lnTo>
                  <a:lnTo>
                    <a:pt x="4257713" y="469515"/>
                  </a:lnTo>
                  <a:lnTo>
                    <a:pt x="4169011" y="453853"/>
                  </a:lnTo>
                  <a:lnTo>
                    <a:pt x="4080308" y="438533"/>
                  </a:lnTo>
                  <a:lnTo>
                    <a:pt x="3991606" y="423575"/>
                  </a:lnTo>
                  <a:lnTo>
                    <a:pt x="3902904" y="408997"/>
                  </a:lnTo>
                  <a:lnTo>
                    <a:pt x="3814201" y="394812"/>
                  </a:lnTo>
                  <a:lnTo>
                    <a:pt x="3725499" y="381032"/>
                  </a:lnTo>
                  <a:lnTo>
                    <a:pt x="3636797" y="367659"/>
                  </a:lnTo>
                  <a:lnTo>
                    <a:pt x="3548094" y="354696"/>
                  </a:lnTo>
                  <a:lnTo>
                    <a:pt x="3459392" y="342135"/>
                  </a:lnTo>
                  <a:lnTo>
                    <a:pt x="3370689" y="329966"/>
                  </a:lnTo>
                  <a:lnTo>
                    <a:pt x="3281987" y="318176"/>
                  </a:lnTo>
                  <a:lnTo>
                    <a:pt x="3193285" y="306746"/>
                  </a:lnTo>
                  <a:lnTo>
                    <a:pt x="3104582" y="295657"/>
                  </a:lnTo>
                  <a:lnTo>
                    <a:pt x="3015880" y="284885"/>
                  </a:lnTo>
                  <a:lnTo>
                    <a:pt x="2927178" y="274409"/>
                  </a:lnTo>
                  <a:lnTo>
                    <a:pt x="2838475" y="264205"/>
                  </a:lnTo>
                  <a:lnTo>
                    <a:pt x="2749773" y="254251"/>
                  </a:lnTo>
                  <a:lnTo>
                    <a:pt x="2661071" y="244526"/>
                  </a:lnTo>
                  <a:lnTo>
                    <a:pt x="2572368" y="235008"/>
                  </a:lnTo>
                  <a:lnTo>
                    <a:pt x="2483666" y="225680"/>
                  </a:lnTo>
                  <a:lnTo>
                    <a:pt x="2394963" y="216524"/>
                  </a:lnTo>
                  <a:lnTo>
                    <a:pt x="2306261" y="207524"/>
                  </a:lnTo>
                  <a:lnTo>
                    <a:pt x="2217559" y="198665"/>
                  </a:lnTo>
                  <a:lnTo>
                    <a:pt x="2128856" y="189934"/>
                  </a:lnTo>
                  <a:lnTo>
                    <a:pt x="2040154" y="181319"/>
                  </a:lnTo>
                  <a:lnTo>
                    <a:pt x="1951452" y="172809"/>
                  </a:lnTo>
                  <a:lnTo>
                    <a:pt x="1862749" y="164396"/>
                  </a:lnTo>
                  <a:lnTo>
                    <a:pt x="1774047" y="156070"/>
                  </a:lnTo>
                  <a:lnTo>
                    <a:pt x="1685344" y="147823"/>
                  </a:lnTo>
                  <a:lnTo>
                    <a:pt x="1596642" y="139648"/>
                  </a:lnTo>
                  <a:lnTo>
                    <a:pt x="1507940" y="131540"/>
                  </a:lnTo>
                  <a:lnTo>
                    <a:pt x="1419237" y="123492"/>
                  </a:lnTo>
                  <a:lnTo>
                    <a:pt x="1330535" y="115500"/>
                  </a:lnTo>
                  <a:lnTo>
                    <a:pt x="1241833" y="107558"/>
                  </a:lnTo>
                  <a:lnTo>
                    <a:pt x="1153130" y="99664"/>
                  </a:lnTo>
                  <a:lnTo>
                    <a:pt x="1064428" y="91813"/>
                  </a:lnTo>
                  <a:lnTo>
                    <a:pt x="975726" y="84001"/>
                  </a:lnTo>
                  <a:lnTo>
                    <a:pt x="887023" y="76226"/>
                  </a:lnTo>
                  <a:lnTo>
                    <a:pt x="798321" y="68485"/>
                  </a:lnTo>
                  <a:lnTo>
                    <a:pt x="709618" y="60776"/>
                  </a:lnTo>
                  <a:lnTo>
                    <a:pt x="620916" y="53096"/>
                  </a:lnTo>
                  <a:lnTo>
                    <a:pt x="532214" y="45443"/>
                  </a:lnTo>
                  <a:lnTo>
                    <a:pt x="443511" y="37815"/>
                  </a:lnTo>
                  <a:lnTo>
                    <a:pt x="354809" y="30211"/>
                  </a:lnTo>
                  <a:lnTo>
                    <a:pt x="266107" y="22628"/>
                  </a:lnTo>
                  <a:lnTo>
                    <a:pt x="177404" y="15067"/>
                  </a:lnTo>
                  <a:lnTo>
                    <a:pt x="88702" y="752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2900120"/>
              <a:ext cx="7007487" cy="1057908"/>
            </a:xfrm>
            <a:custGeom>
              <a:avLst/>
              <a:pathLst>
                <a:path w="7007487" h="1057908">
                  <a:moveTo>
                    <a:pt x="0" y="0"/>
                  </a:moveTo>
                  <a:lnTo>
                    <a:pt x="88702" y="13391"/>
                  </a:lnTo>
                  <a:lnTo>
                    <a:pt x="177404" y="26782"/>
                  </a:lnTo>
                  <a:lnTo>
                    <a:pt x="266107" y="40173"/>
                  </a:lnTo>
                  <a:lnTo>
                    <a:pt x="354809" y="53564"/>
                  </a:lnTo>
                  <a:lnTo>
                    <a:pt x="443511" y="66956"/>
                  </a:lnTo>
                  <a:lnTo>
                    <a:pt x="532214" y="80347"/>
                  </a:lnTo>
                  <a:lnTo>
                    <a:pt x="620916" y="93738"/>
                  </a:lnTo>
                  <a:lnTo>
                    <a:pt x="709618" y="107129"/>
                  </a:lnTo>
                  <a:lnTo>
                    <a:pt x="798321" y="120521"/>
                  </a:lnTo>
                  <a:lnTo>
                    <a:pt x="887023" y="133912"/>
                  </a:lnTo>
                  <a:lnTo>
                    <a:pt x="975726" y="147303"/>
                  </a:lnTo>
                  <a:lnTo>
                    <a:pt x="1064428" y="160694"/>
                  </a:lnTo>
                  <a:lnTo>
                    <a:pt x="1153130" y="174086"/>
                  </a:lnTo>
                  <a:lnTo>
                    <a:pt x="1241833" y="187477"/>
                  </a:lnTo>
                  <a:lnTo>
                    <a:pt x="1330535" y="200868"/>
                  </a:lnTo>
                  <a:lnTo>
                    <a:pt x="1419237" y="214259"/>
                  </a:lnTo>
                  <a:lnTo>
                    <a:pt x="1507940" y="227651"/>
                  </a:lnTo>
                  <a:lnTo>
                    <a:pt x="1596642" y="241042"/>
                  </a:lnTo>
                  <a:lnTo>
                    <a:pt x="1685344" y="254433"/>
                  </a:lnTo>
                  <a:lnTo>
                    <a:pt x="1774047" y="267824"/>
                  </a:lnTo>
                  <a:lnTo>
                    <a:pt x="1862749" y="281216"/>
                  </a:lnTo>
                  <a:lnTo>
                    <a:pt x="1951452" y="294607"/>
                  </a:lnTo>
                  <a:lnTo>
                    <a:pt x="2040154" y="307998"/>
                  </a:lnTo>
                  <a:lnTo>
                    <a:pt x="2128856" y="321389"/>
                  </a:lnTo>
                  <a:lnTo>
                    <a:pt x="2217559" y="334781"/>
                  </a:lnTo>
                  <a:lnTo>
                    <a:pt x="2306261" y="348172"/>
                  </a:lnTo>
                  <a:lnTo>
                    <a:pt x="2394963" y="361563"/>
                  </a:lnTo>
                  <a:lnTo>
                    <a:pt x="2483666" y="374954"/>
                  </a:lnTo>
                  <a:lnTo>
                    <a:pt x="2572368" y="388346"/>
                  </a:lnTo>
                  <a:lnTo>
                    <a:pt x="2661071" y="401737"/>
                  </a:lnTo>
                  <a:lnTo>
                    <a:pt x="2749773" y="415128"/>
                  </a:lnTo>
                  <a:lnTo>
                    <a:pt x="2838475" y="428519"/>
                  </a:lnTo>
                  <a:lnTo>
                    <a:pt x="2927178" y="441911"/>
                  </a:lnTo>
                  <a:lnTo>
                    <a:pt x="3015880" y="455302"/>
                  </a:lnTo>
                  <a:lnTo>
                    <a:pt x="3104582" y="468693"/>
                  </a:lnTo>
                  <a:lnTo>
                    <a:pt x="3193285" y="482084"/>
                  </a:lnTo>
                  <a:lnTo>
                    <a:pt x="3281987" y="495476"/>
                  </a:lnTo>
                  <a:lnTo>
                    <a:pt x="3370689" y="508867"/>
                  </a:lnTo>
                  <a:lnTo>
                    <a:pt x="3459392" y="522258"/>
                  </a:lnTo>
                  <a:lnTo>
                    <a:pt x="3548094" y="535649"/>
                  </a:lnTo>
                  <a:lnTo>
                    <a:pt x="3636797" y="549041"/>
                  </a:lnTo>
                  <a:lnTo>
                    <a:pt x="3725499" y="562432"/>
                  </a:lnTo>
                  <a:lnTo>
                    <a:pt x="3814201" y="575823"/>
                  </a:lnTo>
                  <a:lnTo>
                    <a:pt x="3902904" y="589214"/>
                  </a:lnTo>
                  <a:lnTo>
                    <a:pt x="3991606" y="602606"/>
                  </a:lnTo>
                  <a:lnTo>
                    <a:pt x="4080308" y="615997"/>
                  </a:lnTo>
                  <a:lnTo>
                    <a:pt x="4169011" y="629388"/>
                  </a:lnTo>
                  <a:lnTo>
                    <a:pt x="4257713" y="642779"/>
                  </a:lnTo>
                  <a:lnTo>
                    <a:pt x="4346416" y="656171"/>
                  </a:lnTo>
                  <a:lnTo>
                    <a:pt x="4435118" y="669562"/>
                  </a:lnTo>
                  <a:lnTo>
                    <a:pt x="4523820" y="682953"/>
                  </a:lnTo>
                  <a:lnTo>
                    <a:pt x="4612523" y="696344"/>
                  </a:lnTo>
                  <a:lnTo>
                    <a:pt x="4701225" y="709736"/>
                  </a:lnTo>
                  <a:lnTo>
                    <a:pt x="4789927" y="723127"/>
                  </a:lnTo>
                  <a:lnTo>
                    <a:pt x="4878630" y="736518"/>
                  </a:lnTo>
                  <a:lnTo>
                    <a:pt x="4967332" y="749909"/>
                  </a:lnTo>
                  <a:lnTo>
                    <a:pt x="5056034" y="763301"/>
                  </a:lnTo>
                  <a:lnTo>
                    <a:pt x="5144737" y="776692"/>
                  </a:lnTo>
                  <a:lnTo>
                    <a:pt x="5233439" y="790083"/>
                  </a:lnTo>
                  <a:lnTo>
                    <a:pt x="5322142" y="803474"/>
                  </a:lnTo>
                  <a:lnTo>
                    <a:pt x="5410844" y="816866"/>
                  </a:lnTo>
                  <a:lnTo>
                    <a:pt x="5499546" y="830257"/>
                  </a:lnTo>
                  <a:lnTo>
                    <a:pt x="5588249" y="843648"/>
                  </a:lnTo>
                  <a:lnTo>
                    <a:pt x="5676951" y="857039"/>
                  </a:lnTo>
                  <a:lnTo>
                    <a:pt x="5765653" y="870430"/>
                  </a:lnTo>
                  <a:lnTo>
                    <a:pt x="5854356" y="883822"/>
                  </a:lnTo>
                  <a:lnTo>
                    <a:pt x="5943058" y="897213"/>
                  </a:lnTo>
                  <a:lnTo>
                    <a:pt x="6031760" y="910604"/>
                  </a:lnTo>
                  <a:lnTo>
                    <a:pt x="6120463" y="923995"/>
                  </a:lnTo>
                  <a:lnTo>
                    <a:pt x="6209165" y="937387"/>
                  </a:lnTo>
                  <a:lnTo>
                    <a:pt x="6297868" y="950778"/>
                  </a:lnTo>
                  <a:lnTo>
                    <a:pt x="6386570" y="964169"/>
                  </a:lnTo>
                  <a:lnTo>
                    <a:pt x="6475272" y="977560"/>
                  </a:lnTo>
                  <a:lnTo>
                    <a:pt x="6563975" y="990952"/>
                  </a:lnTo>
                  <a:lnTo>
                    <a:pt x="6652677" y="1004343"/>
                  </a:lnTo>
                  <a:lnTo>
                    <a:pt x="6741379" y="1017734"/>
                  </a:lnTo>
                  <a:lnTo>
                    <a:pt x="6830082" y="1031125"/>
                  </a:lnTo>
                  <a:lnTo>
                    <a:pt x="6918784" y="1044517"/>
                  </a:lnTo>
                  <a:lnTo>
                    <a:pt x="7007487" y="105790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044857" y="5787495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58380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122746" y="5788586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615548" y="5921785"/>
              <a:ext cx="295088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2P%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908975" y="1632462"/>
              <a:ext cx="208756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2P% vs 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846665"/>
              <a:ext cx="129519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-0.32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08975" y="53987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08975" y="47066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8975" y="40144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8975" y="33223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8975" y="26302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51604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16048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88049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08975" y="50526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08975" y="43605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08975" y="3668406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8975" y="2976273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8975" y="2284140"/>
              <a:ext cx="7708235" cy="0"/>
            </a:xfrm>
            <a:custGeom>
              <a:avLst/>
              <a:pathLst>
                <a:path w="7708235" h="0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19382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83826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48270" y="2075709"/>
              <a:ext cx="0" cy="3650520"/>
            </a:xfrm>
            <a:custGeom>
              <a:avLst/>
              <a:pathLst>
                <a:path w="0" h="3650520">
                  <a:moveTo>
                    <a:pt x="0" y="36505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91889" y="26309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15532" y="26118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37933" y="30486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58667" y="328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26111" y="2709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78567" y="3313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26778" y="321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38100" y="32424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40267" y="362214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92889" y="33568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25778" y="3326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98467" y="303004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84144" y="35098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39100" y="29537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19200" y="42450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72989" y="37396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3323" y="316629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33523" y="380962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12456" y="42905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52756" y="42200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85978" y="35285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59500" y="35694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51589" y="335398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79901" y="26983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766578" y="28557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72322" y="30305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26278" y="3078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70155" y="28680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72656" y="28891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97967" y="30980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53089" y="41129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806545" y="35477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11789" y="360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458500" y="29098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92723" y="31723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232856" y="40217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418533" y="491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39100" y="43407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259500" y="39667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72489" y="362458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39434" y="32928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13123" y="384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99634" y="26436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33523" y="36441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79567" y="2906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52256" y="321472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11456" y="28825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99300" y="317422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13456" y="221681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52256" y="26600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58000" y="4050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18700" y="44273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79400" y="418076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419367" y="392769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66745" y="327719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620034" y="3741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26778" y="291708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12956" y="32574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486812" y="300508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79067" y="30590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99467" y="273098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19367" y="35404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26278" y="35652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11956" y="34036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51422" y="27165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78400" y="35335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086312" y="35474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312789" y="302961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406878" y="32912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06378" y="363366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8242010" y="268687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43677" y="364557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297800" y="278314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379400" y="331163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311122" y="261416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30855" y="286212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65911" y="304291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50422" y="29801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98633" y="52570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232022" y="494244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286145" y="348673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53089" y="39339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12456" y="31871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671656" y="235413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2923" y="366511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04878" y="44395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525945" y="39771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99134" y="39082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58667" y="32872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220367" y="294176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739934" y="28962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73489" y="301440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79067" y="351996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978900" y="29471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217867" y="283719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698300" y="3414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312789" y="272429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32523" y="29910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58834" y="3183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39767" y="252932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77066" y="26269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91722" y="396267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39600" y="306955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404378" y="29930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618367" y="55354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165411" y="451314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46845" y="301982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099634" y="442039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92556" y="342601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06212" y="347015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580067" y="463435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099634" y="32497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32022" y="310064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59167" y="338518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31856" y="491392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64911" y="44988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66412" y="429046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26278" y="340909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846512" y="360077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499300" y="463738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765745" y="326060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58500" y="320648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645845" y="253584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72489" y="261832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645845" y="28193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17366" y="392796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112956" y="25980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510955" y="35693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85311" y="358973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32022" y="338881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06045" y="36040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71155" y="350590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245345" y="40892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31856" y="520515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913123" y="3774716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766578" y="405943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85145" y="296510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046345" y="410610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18867" y="271793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366912" y="327900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92222" y="328027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98967" y="318368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673323" y="339419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91389" y="314096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18867" y="29914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05878" y="301757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511789" y="5488112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993056" y="390008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99800" y="3694430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606712" y="473532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234523" y="4024291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619200" y="284075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152923" y="3424394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072989" y="297775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632523" y="3001305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580067" y="262887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873156" y="3201243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005545" y="3769509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753256" y="3024338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991389" y="2568157"/>
              <a:ext cx="49651" cy="49651"/>
            </a:xfrm>
            <a:prstGeom prst="ellipse">
              <a:avLst/>
            </a:prstGeom>
            <a:solidFill>
              <a:srgbClr val="0000FF">
                <a:alpha val="60000"/>
              </a:srgbClr>
            </a:solidFill>
            <a:ln w="9000" cap="rnd">
              <a:solidFill>
                <a:srgbClr val="0000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259349" y="2812211"/>
              <a:ext cx="7007487" cy="1025874"/>
            </a:xfrm>
            <a:custGeom>
              <a:avLst/>
              <a:pathLst>
                <a:path w="7007487" h="1025874">
                  <a:moveTo>
                    <a:pt x="0" y="500042"/>
                  </a:moveTo>
                  <a:lnTo>
                    <a:pt x="88702" y="503699"/>
                  </a:lnTo>
                  <a:lnTo>
                    <a:pt x="177404" y="507313"/>
                  </a:lnTo>
                  <a:lnTo>
                    <a:pt x="266107" y="510878"/>
                  </a:lnTo>
                  <a:lnTo>
                    <a:pt x="354809" y="514391"/>
                  </a:lnTo>
                  <a:lnTo>
                    <a:pt x="443511" y="517846"/>
                  </a:lnTo>
                  <a:lnTo>
                    <a:pt x="532214" y="521237"/>
                  </a:lnTo>
                  <a:lnTo>
                    <a:pt x="620916" y="524557"/>
                  </a:lnTo>
                  <a:lnTo>
                    <a:pt x="709618" y="527798"/>
                  </a:lnTo>
                  <a:lnTo>
                    <a:pt x="798321" y="530952"/>
                  </a:lnTo>
                  <a:lnTo>
                    <a:pt x="887023" y="534007"/>
                  </a:lnTo>
                  <a:lnTo>
                    <a:pt x="975726" y="536953"/>
                  </a:lnTo>
                  <a:lnTo>
                    <a:pt x="1064428" y="539775"/>
                  </a:lnTo>
                  <a:lnTo>
                    <a:pt x="1153130" y="542459"/>
                  </a:lnTo>
                  <a:lnTo>
                    <a:pt x="1241833" y="544986"/>
                  </a:lnTo>
                  <a:lnTo>
                    <a:pt x="1330535" y="547337"/>
                  </a:lnTo>
                  <a:lnTo>
                    <a:pt x="1419237" y="549488"/>
                  </a:lnTo>
                  <a:lnTo>
                    <a:pt x="1507940" y="551413"/>
                  </a:lnTo>
                  <a:lnTo>
                    <a:pt x="1596642" y="553081"/>
                  </a:lnTo>
                  <a:lnTo>
                    <a:pt x="1685344" y="554457"/>
                  </a:lnTo>
                  <a:lnTo>
                    <a:pt x="1774047" y="555504"/>
                  </a:lnTo>
                  <a:lnTo>
                    <a:pt x="1862749" y="556178"/>
                  </a:lnTo>
                  <a:lnTo>
                    <a:pt x="1951452" y="556433"/>
                  </a:lnTo>
                  <a:lnTo>
                    <a:pt x="2040154" y="556221"/>
                  </a:lnTo>
                  <a:lnTo>
                    <a:pt x="2128856" y="555489"/>
                  </a:lnTo>
                  <a:lnTo>
                    <a:pt x="2217559" y="554187"/>
                  </a:lnTo>
                  <a:lnTo>
                    <a:pt x="2306261" y="552270"/>
                  </a:lnTo>
                  <a:lnTo>
                    <a:pt x="2394963" y="549697"/>
                  </a:lnTo>
                  <a:lnTo>
                    <a:pt x="2483666" y="546436"/>
                  </a:lnTo>
                  <a:lnTo>
                    <a:pt x="2572368" y="542472"/>
                  </a:lnTo>
                  <a:lnTo>
                    <a:pt x="2661071" y="537799"/>
                  </a:lnTo>
                  <a:lnTo>
                    <a:pt x="2749773" y="532430"/>
                  </a:lnTo>
                  <a:lnTo>
                    <a:pt x="2838475" y="526389"/>
                  </a:lnTo>
                  <a:lnTo>
                    <a:pt x="2927178" y="519712"/>
                  </a:lnTo>
                  <a:lnTo>
                    <a:pt x="3015880" y="512443"/>
                  </a:lnTo>
                  <a:lnTo>
                    <a:pt x="3104582" y="504632"/>
                  </a:lnTo>
                  <a:lnTo>
                    <a:pt x="3193285" y="496328"/>
                  </a:lnTo>
                  <a:lnTo>
                    <a:pt x="3281987" y="487583"/>
                  </a:lnTo>
                  <a:lnTo>
                    <a:pt x="3370689" y="478444"/>
                  </a:lnTo>
                  <a:lnTo>
                    <a:pt x="3459392" y="468956"/>
                  </a:lnTo>
                  <a:lnTo>
                    <a:pt x="3548094" y="459159"/>
                  </a:lnTo>
                  <a:lnTo>
                    <a:pt x="3636797" y="449089"/>
                  </a:lnTo>
                  <a:lnTo>
                    <a:pt x="3725499" y="438779"/>
                  </a:lnTo>
                  <a:lnTo>
                    <a:pt x="3814201" y="428258"/>
                  </a:lnTo>
                  <a:lnTo>
                    <a:pt x="3902904" y="417549"/>
                  </a:lnTo>
                  <a:lnTo>
                    <a:pt x="3991606" y="406675"/>
                  </a:lnTo>
                  <a:lnTo>
                    <a:pt x="4080308" y="395654"/>
                  </a:lnTo>
                  <a:lnTo>
                    <a:pt x="4169011" y="384503"/>
                  </a:lnTo>
                  <a:lnTo>
                    <a:pt x="4257713" y="373237"/>
                  </a:lnTo>
                  <a:lnTo>
                    <a:pt x="4346416" y="361867"/>
                  </a:lnTo>
                  <a:lnTo>
                    <a:pt x="4435118" y="350404"/>
                  </a:lnTo>
                  <a:lnTo>
                    <a:pt x="4523820" y="338859"/>
                  </a:lnTo>
                  <a:lnTo>
                    <a:pt x="4612523" y="327239"/>
                  </a:lnTo>
                  <a:lnTo>
                    <a:pt x="4701225" y="315552"/>
                  </a:lnTo>
                  <a:lnTo>
                    <a:pt x="4789927" y="303804"/>
                  </a:lnTo>
                  <a:lnTo>
                    <a:pt x="4878630" y="292001"/>
                  </a:lnTo>
                  <a:lnTo>
                    <a:pt x="4967332" y="280148"/>
                  </a:lnTo>
                  <a:lnTo>
                    <a:pt x="5056034" y="268250"/>
                  </a:lnTo>
                  <a:lnTo>
                    <a:pt x="5144737" y="256310"/>
                  </a:lnTo>
                  <a:lnTo>
                    <a:pt x="5233439" y="244332"/>
                  </a:lnTo>
                  <a:lnTo>
                    <a:pt x="5322142" y="232319"/>
                  </a:lnTo>
                  <a:lnTo>
                    <a:pt x="5410844" y="220274"/>
                  </a:lnTo>
                  <a:lnTo>
                    <a:pt x="5499546" y="208199"/>
                  </a:lnTo>
                  <a:lnTo>
                    <a:pt x="5588249" y="196097"/>
                  </a:lnTo>
                  <a:lnTo>
                    <a:pt x="5676951" y="183970"/>
                  </a:lnTo>
                  <a:lnTo>
                    <a:pt x="5765653" y="171820"/>
                  </a:lnTo>
                  <a:lnTo>
                    <a:pt x="5854356" y="159649"/>
                  </a:lnTo>
                  <a:lnTo>
                    <a:pt x="5943058" y="147457"/>
                  </a:lnTo>
                  <a:lnTo>
                    <a:pt x="6031760" y="135246"/>
                  </a:lnTo>
                  <a:lnTo>
                    <a:pt x="6120463" y="123019"/>
                  </a:lnTo>
                  <a:lnTo>
                    <a:pt x="6209165" y="110775"/>
                  </a:lnTo>
                  <a:lnTo>
                    <a:pt x="6297868" y="98516"/>
                  </a:lnTo>
                  <a:lnTo>
                    <a:pt x="6386570" y="86242"/>
                  </a:lnTo>
                  <a:lnTo>
                    <a:pt x="6475272" y="73956"/>
                  </a:lnTo>
                  <a:lnTo>
                    <a:pt x="6563975" y="61657"/>
                  </a:lnTo>
                  <a:lnTo>
                    <a:pt x="6652677" y="49346"/>
                  </a:lnTo>
                  <a:lnTo>
                    <a:pt x="6741379" y="37024"/>
                  </a:lnTo>
                  <a:lnTo>
                    <a:pt x="6830082" y="24692"/>
                  </a:lnTo>
                  <a:lnTo>
                    <a:pt x="6918784" y="12351"/>
                  </a:lnTo>
                  <a:lnTo>
                    <a:pt x="7007487" y="0"/>
                  </a:lnTo>
                  <a:lnTo>
                    <a:pt x="7007487" y="873281"/>
                  </a:lnTo>
                  <a:lnTo>
                    <a:pt x="6918784" y="869191"/>
                  </a:lnTo>
                  <a:lnTo>
                    <a:pt x="6830082" y="865110"/>
                  </a:lnTo>
                  <a:lnTo>
                    <a:pt x="6741379" y="861039"/>
                  </a:lnTo>
                  <a:lnTo>
                    <a:pt x="6652677" y="856979"/>
                  </a:lnTo>
                  <a:lnTo>
                    <a:pt x="6563975" y="852929"/>
                  </a:lnTo>
                  <a:lnTo>
                    <a:pt x="6475272" y="848892"/>
                  </a:lnTo>
                  <a:lnTo>
                    <a:pt x="6386570" y="844866"/>
                  </a:lnTo>
                  <a:lnTo>
                    <a:pt x="6297868" y="840854"/>
                  </a:lnTo>
                  <a:lnTo>
                    <a:pt x="6209165" y="836856"/>
                  </a:lnTo>
                  <a:lnTo>
                    <a:pt x="6120463" y="832874"/>
                  </a:lnTo>
                  <a:lnTo>
                    <a:pt x="6031760" y="828907"/>
                  </a:lnTo>
                  <a:lnTo>
                    <a:pt x="5943058" y="824958"/>
                  </a:lnTo>
                  <a:lnTo>
                    <a:pt x="5854356" y="821027"/>
                  </a:lnTo>
                  <a:lnTo>
                    <a:pt x="5765653" y="817117"/>
                  </a:lnTo>
                  <a:lnTo>
                    <a:pt x="5676951" y="813228"/>
                  </a:lnTo>
                  <a:lnTo>
                    <a:pt x="5588249" y="809362"/>
                  </a:lnTo>
                  <a:lnTo>
                    <a:pt x="5499546" y="805522"/>
                  </a:lnTo>
                  <a:lnTo>
                    <a:pt x="5410844" y="801708"/>
                  </a:lnTo>
                  <a:lnTo>
                    <a:pt x="5322142" y="797925"/>
                  </a:lnTo>
                  <a:lnTo>
                    <a:pt x="5233439" y="794173"/>
                  </a:lnTo>
                  <a:lnTo>
                    <a:pt x="5144737" y="790456"/>
                  </a:lnTo>
                  <a:lnTo>
                    <a:pt x="5056034" y="786777"/>
                  </a:lnTo>
                  <a:lnTo>
                    <a:pt x="4967332" y="783140"/>
                  </a:lnTo>
                  <a:lnTo>
                    <a:pt x="4878630" y="779548"/>
                  </a:lnTo>
                  <a:lnTo>
                    <a:pt x="4789927" y="776006"/>
                  </a:lnTo>
                  <a:lnTo>
                    <a:pt x="4701225" y="772520"/>
                  </a:lnTo>
                  <a:lnTo>
                    <a:pt x="4612523" y="769094"/>
                  </a:lnTo>
                  <a:lnTo>
                    <a:pt x="4523820" y="765735"/>
                  </a:lnTo>
                  <a:lnTo>
                    <a:pt x="4435118" y="762451"/>
                  </a:lnTo>
                  <a:lnTo>
                    <a:pt x="4346416" y="759250"/>
                  </a:lnTo>
                  <a:lnTo>
                    <a:pt x="4257713" y="756141"/>
                  </a:lnTo>
                  <a:lnTo>
                    <a:pt x="4169011" y="753136"/>
                  </a:lnTo>
                  <a:lnTo>
                    <a:pt x="4080308" y="750246"/>
                  </a:lnTo>
                  <a:lnTo>
                    <a:pt x="3991606" y="747487"/>
                  </a:lnTo>
                  <a:lnTo>
                    <a:pt x="3902904" y="744874"/>
                  </a:lnTo>
                  <a:lnTo>
                    <a:pt x="3814201" y="742426"/>
                  </a:lnTo>
                  <a:lnTo>
                    <a:pt x="3725499" y="740166"/>
                  </a:lnTo>
                  <a:lnTo>
                    <a:pt x="3636797" y="738117"/>
                  </a:lnTo>
                  <a:lnTo>
                    <a:pt x="3548094" y="736309"/>
                  </a:lnTo>
                  <a:lnTo>
                    <a:pt x="3459392" y="734773"/>
                  </a:lnTo>
                  <a:lnTo>
                    <a:pt x="3370689" y="733546"/>
                  </a:lnTo>
                  <a:lnTo>
                    <a:pt x="3281987" y="732668"/>
                  </a:lnTo>
                  <a:lnTo>
                    <a:pt x="3193285" y="732184"/>
                  </a:lnTo>
                  <a:lnTo>
                    <a:pt x="3104582" y="732142"/>
                  </a:lnTo>
                  <a:lnTo>
                    <a:pt x="3015880" y="732591"/>
                  </a:lnTo>
                  <a:lnTo>
                    <a:pt x="2927178" y="733584"/>
                  </a:lnTo>
                  <a:lnTo>
                    <a:pt x="2838475" y="735168"/>
                  </a:lnTo>
                  <a:lnTo>
                    <a:pt x="2749773" y="737388"/>
                  </a:lnTo>
                  <a:lnTo>
                    <a:pt x="2661071" y="740280"/>
                  </a:lnTo>
                  <a:lnTo>
                    <a:pt x="2572368" y="743869"/>
                  </a:lnTo>
                  <a:lnTo>
                    <a:pt x="2483666" y="748166"/>
                  </a:lnTo>
                  <a:lnTo>
                    <a:pt x="2394963" y="753167"/>
                  </a:lnTo>
                  <a:lnTo>
                    <a:pt x="2306261" y="758855"/>
                  </a:lnTo>
                  <a:lnTo>
                    <a:pt x="2217559" y="765198"/>
                  </a:lnTo>
                  <a:lnTo>
                    <a:pt x="2128856" y="772158"/>
                  </a:lnTo>
                  <a:lnTo>
                    <a:pt x="2040154" y="779688"/>
                  </a:lnTo>
                  <a:lnTo>
                    <a:pt x="1951452" y="787736"/>
                  </a:lnTo>
                  <a:lnTo>
                    <a:pt x="1862749" y="796252"/>
                  </a:lnTo>
                  <a:lnTo>
                    <a:pt x="1774047" y="805188"/>
                  </a:lnTo>
                  <a:lnTo>
                    <a:pt x="1685344" y="814496"/>
                  </a:lnTo>
                  <a:lnTo>
                    <a:pt x="1596642" y="824134"/>
                  </a:lnTo>
                  <a:lnTo>
                    <a:pt x="1507940" y="834062"/>
                  </a:lnTo>
                  <a:lnTo>
                    <a:pt x="1419237" y="844248"/>
                  </a:lnTo>
                  <a:lnTo>
                    <a:pt x="1330535" y="854661"/>
                  </a:lnTo>
                  <a:lnTo>
                    <a:pt x="1241833" y="865273"/>
                  </a:lnTo>
                  <a:lnTo>
                    <a:pt x="1153130" y="876062"/>
                  </a:lnTo>
                  <a:lnTo>
                    <a:pt x="1064428" y="887007"/>
                  </a:lnTo>
                  <a:lnTo>
                    <a:pt x="975726" y="898090"/>
                  </a:lnTo>
                  <a:lnTo>
                    <a:pt x="887023" y="909297"/>
                  </a:lnTo>
                  <a:lnTo>
                    <a:pt x="798321" y="920613"/>
                  </a:lnTo>
                  <a:lnTo>
                    <a:pt x="709618" y="932028"/>
                  </a:lnTo>
                  <a:lnTo>
                    <a:pt x="620916" y="943530"/>
                  </a:lnTo>
                  <a:lnTo>
                    <a:pt x="532214" y="955111"/>
                  </a:lnTo>
                  <a:lnTo>
                    <a:pt x="443511" y="966764"/>
                  </a:lnTo>
                  <a:lnTo>
                    <a:pt x="354809" y="978480"/>
                  </a:lnTo>
                  <a:lnTo>
                    <a:pt x="266107" y="990254"/>
                  </a:lnTo>
                  <a:lnTo>
                    <a:pt x="177404" y="1002081"/>
                  </a:lnTo>
                  <a:lnTo>
                    <a:pt x="88702" y="1013956"/>
                  </a:lnTo>
                  <a:lnTo>
                    <a:pt x="0" y="102587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59349" y="2812211"/>
              <a:ext cx="7007487" cy="556433"/>
            </a:xfrm>
            <a:custGeom>
              <a:avLst/>
              <a:pathLst>
                <a:path w="7007487" h="556433">
                  <a:moveTo>
                    <a:pt x="0" y="500042"/>
                  </a:moveTo>
                  <a:lnTo>
                    <a:pt x="88702" y="503699"/>
                  </a:lnTo>
                  <a:lnTo>
                    <a:pt x="177404" y="507313"/>
                  </a:lnTo>
                  <a:lnTo>
                    <a:pt x="266107" y="510878"/>
                  </a:lnTo>
                  <a:lnTo>
                    <a:pt x="354809" y="514391"/>
                  </a:lnTo>
                  <a:lnTo>
                    <a:pt x="443511" y="517846"/>
                  </a:lnTo>
                  <a:lnTo>
                    <a:pt x="532214" y="521237"/>
                  </a:lnTo>
                  <a:lnTo>
                    <a:pt x="620916" y="524557"/>
                  </a:lnTo>
                  <a:lnTo>
                    <a:pt x="709618" y="527798"/>
                  </a:lnTo>
                  <a:lnTo>
                    <a:pt x="798321" y="530952"/>
                  </a:lnTo>
                  <a:lnTo>
                    <a:pt x="887023" y="534007"/>
                  </a:lnTo>
                  <a:lnTo>
                    <a:pt x="975726" y="536953"/>
                  </a:lnTo>
                  <a:lnTo>
                    <a:pt x="1064428" y="539775"/>
                  </a:lnTo>
                  <a:lnTo>
                    <a:pt x="1153130" y="542459"/>
                  </a:lnTo>
                  <a:lnTo>
                    <a:pt x="1241833" y="544986"/>
                  </a:lnTo>
                  <a:lnTo>
                    <a:pt x="1330535" y="547337"/>
                  </a:lnTo>
                  <a:lnTo>
                    <a:pt x="1419237" y="549488"/>
                  </a:lnTo>
                  <a:lnTo>
                    <a:pt x="1507940" y="551413"/>
                  </a:lnTo>
                  <a:lnTo>
                    <a:pt x="1596642" y="553081"/>
                  </a:lnTo>
                  <a:lnTo>
                    <a:pt x="1685344" y="554457"/>
                  </a:lnTo>
                  <a:lnTo>
                    <a:pt x="1774047" y="555504"/>
                  </a:lnTo>
                  <a:lnTo>
                    <a:pt x="1862749" y="556178"/>
                  </a:lnTo>
                  <a:lnTo>
                    <a:pt x="1951452" y="556433"/>
                  </a:lnTo>
                  <a:lnTo>
                    <a:pt x="2040154" y="556221"/>
                  </a:lnTo>
                  <a:lnTo>
                    <a:pt x="2128856" y="555489"/>
                  </a:lnTo>
                  <a:lnTo>
                    <a:pt x="2217559" y="554187"/>
                  </a:lnTo>
                  <a:lnTo>
                    <a:pt x="2306261" y="552270"/>
                  </a:lnTo>
                  <a:lnTo>
                    <a:pt x="2394963" y="549697"/>
                  </a:lnTo>
                  <a:lnTo>
                    <a:pt x="2483666" y="546436"/>
                  </a:lnTo>
                  <a:lnTo>
                    <a:pt x="2572368" y="542472"/>
                  </a:lnTo>
                  <a:lnTo>
                    <a:pt x="2661071" y="537799"/>
                  </a:lnTo>
                  <a:lnTo>
                    <a:pt x="2749773" y="532430"/>
                  </a:lnTo>
                  <a:lnTo>
                    <a:pt x="2838475" y="526389"/>
                  </a:lnTo>
                  <a:lnTo>
                    <a:pt x="2927178" y="519712"/>
                  </a:lnTo>
                  <a:lnTo>
                    <a:pt x="3015880" y="512443"/>
                  </a:lnTo>
                  <a:lnTo>
                    <a:pt x="3104582" y="504632"/>
                  </a:lnTo>
                  <a:lnTo>
                    <a:pt x="3193285" y="496328"/>
                  </a:lnTo>
                  <a:lnTo>
                    <a:pt x="3281987" y="487583"/>
                  </a:lnTo>
                  <a:lnTo>
                    <a:pt x="3370689" y="478444"/>
                  </a:lnTo>
                  <a:lnTo>
                    <a:pt x="3459392" y="468956"/>
                  </a:lnTo>
                  <a:lnTo>
                    <a:pt x="3548094" y="459159"/>
                  </a:lnTo>
                  <a:lnTo>
                    <a:pt x="3636797" y="449089"/>
                  </a:lnTo>
                  <a:lnTo>
                    <a:pt x="3725499" y="438779"/>
                  </a:lnTo>
                  <a:lnTo>
                    <a:pt x="3814201" y="428258"/>
                  </a:lnTo>
                  <a:lnTo>
                    <a:pt x="3902904" y="417549"/>
                  </a:lnTo>
                  <a:lnTo>
                    <a:pt x="3991606" y="406675"/>
                  </a:lnTo>
                  <a:lnTo>
                    <a:pt x="4080308" y="395654"/>
                  </a:lnTo>
                  <a:lnTo>
                    <a:pt x="4169011" y="384503"/>
                  </a:lnTo>
                  <a:lnTo>
                    <a:pt x="4257713" y="373237"/>
                  </a:lnTo>
                  <a:lnTo>
                    <a:pt x="4346416" y="361867"/>
                  </a:lnTo>
                  <a:lnTo>
                    <a:pt x="4435118" y="350404"/>
                  </a:lnTo>
                  <a:lnTo>
                    <a:pt x="4523820" y="338859"/>
                  </a:lnTo>
                  <a:lnTo>
                    <a:pt x="4612523" y="327239"/>
                  </a:lnTo>
                  <a:lnTo>
                    <a:pt x="4701225" y="315552"/>
                  </a:lnTo>
                  <a:lnTo>
                    <a:pt x="4789927" y="303804"/>
                  </a:lnTo>
                  <a:lnTo>
                    <a:pt x="4878630" y="292001"/>
                  </a:lnTo>
                  <a:lnTo>
                    <a:pt x="4967332" y="280148"/>
                  </a:lnTo>
                  <a:lnTo>
                    <a:pt x="5056034" y="268250"/>
                  </a:lnTo>
                  <a:lnTo>
                    <a:pt x="5144737" y="256310"/>
                  </a:lnTo>
                  <a:lnTo>
                    <a:pt x="5233439" y="244332"/>
                  </a:lnTo>
                  <a:lnTo>
                    <a:pt x="5322142" y="232319"/>
                  </a:lnTo>
                  <a:lnTo>
                    <a:pt x="5410844" y="220274"/>
                  </a:lnTo>
                  <a:lnTo>
                    <a:pt x="5499546" y="208199"/>
                  </a:lnTo>
                  <a:lnTo>
                    <a:pt x="5588249" y="196097"/>
                  </a:lnTo>
                  <a:lnTo>
                    <a:pt x="5676951" y="183970"/>
                  </a:lnTo>
                  <a:lnTo>
                    <a:pt x="5765653" y="171820"/>
                  </a:lnTo>
                  <a:lnTo>
                    <a:pt x="5854356" y="159649"/>
                  </a:lnTo>
                  <a:lnTo>
                    <a:pt x="5943058" y="147457"/>
                  </a:lnTo>
                  <a:lnTo>
                    <a:pt x="6031760" y="135246"/>
                  </a:lnTo>
                  <a:lnTo>
                    <a:pt x="6120463" y="123019"/>
                  </a:lnTo>
                  <a:lnTo>
                    <a:pt x="6209165" y="110775"/>
                  </a:lnTo>
                  <a:lnTo>
                    <a:pt x="6297868" y="98516"/>
                  </a:lnTo>
                  <a:lnTo>
                    <a:pt x="6386570" y="86242"/>
                  </a:lnTo>
                  <a:lnTo>
                    <a:pt x="6475272" y="73956"/>
                  </a:lnTo>
                  <a:lnTo>
                    <a:pt x="6563975" y="61657"/>
                  </a:lnTo>
                  <a:lnTo>
                    <a:pt x="6652677" y="49346"/>
                  </a:lnTo>
                  <a:lnTo>
                    <a:pt x="6741379" y="37024"/>
                  </a:lnTo>
                  <a:lnTo>
                    <a:pt x="6830082" y="24692"/>
                  </a:lnTo>
                  <a:lnTo>
                    <a:pt x="6918784" y="12351"/>
                  </a:lnTo>
                  <a:lnTo>
                    <a:pt x="70074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259349" y="3544353"/>
              <a:ext cx="7007487" cy="293732"/>
            </a:xfrm>
            <a:custGeom>
              <a:avLst/>
              <a:pathLst>
                <a:path w="7007487" h="293732">
                  <a:moveTo>
                    <a:pt x="7007487" y="141138"/>
                  </a:moveTo>
                  <a:lnTo>
                    <a:pt x="6918784" y="137049"/>
                  </a:lnTo>
                  <a:lnTo>
                    <a:pt x="6830082" y="132968"/>
                  </a:lnTo>
                  <a:lnTo>
                    <a:pt x="6741379" y="128897"/>
                  </a:lnTo>
                  <a:lnTo>
                    <a:pt x="6652677" y="124837"/>
                  </a:lnTo>
                  <a:lnTo>
                    <a:pt x="6563975" y="120787"/>
                  </a:lnTo>
                  <a:lnTo>
                    <a:pt x="6475272" y="116749"/>
                  </a:lnTo>
                  <a:lnTo>
                    <a:pt x="6386570" y="112724"/>
                  </a:lnTo>
                  <a:lnTo>
                    <a:pt x="6297868" y="108712"/>
                  </a:lnTo>
                  <a:lnTo>
                    <a:pt x="6209165" y="104714"/>
                  </a:lnTo>
                  <a:lnTo>
                    <a:pt x="6120463" y="100731"/>
                  </a:lnTo>
                  <a:lnTo>
                    <a:pt x="6031760" y="96765"/>
                  </a:lnTo>
                  <a:lnTo>
                    <a:pt x="5943058" y="92816"/>
                  </a:lnTo>
                  <a:lnTo>
                    <a:pt x="5854356" y="88885"/>
                  </a:lnTo>
                  <a:lnTo>
                    <a:pt x="5765653" y="84975"/>
                  </a:lnTo>
                  <a:lnTo>
                    <a:pt x="5676951" y="81086"/>
                  </a:lnTo>
                  <a:lnTo>
                    <a:pt x="5588249" y="77220"/>
                  </a:lnTo>
                  <a:lnTo>
                    <a:pt x="5499546" y="73380"/>
                  </a:lnTo>
                  <a:lnTo>
                    <a:pt x="5410844" y="69566"/>
                  </a:lnTo>
                  <a:lnTo>
                    <a:pt x="5322142" y="65782"/>
                  </a:lnTo>
                  <a:lnTo>
                    <a:pt x="5233439" y="62031"/>
                  </a:lnTo>
                  <a:lnTo>
                    <a:pt x="5144737" y="58314"/>
                  </a:lnTo>
                  <a:lnTo>
                    <a:pt x="5056034" y="54635"/>
                  </a:lnTo>
                  <a:lnTo>
                    <a:pt x="4967332" y="50997"/>
                  </a:lnTo>
                  <a:lnTo>
                    <a:pt x="4878630" y="47406"/>
                  </a:lnTo>
                  <a:lnTo>
                    <a:pt x="4789927" y="43864"/>
                  </a:lnTo>
                  <a:lnTo>
                    <a:pt x="4701225" y="40377"/>
                  </a:lnTo>
                  <a:lnTo>
                    <a:pt x="4612523" y="36952"/>
                  </a:lnTo>
                  <a:lnTo>
                    <a:pt x="4523820" y="33593"/>
                  </a:lnTo>
                  <a:lnTo>
                    <a:pt x="4435118" y="30309"/>
                  </a:lnTo>
                  <a:lnTo>
                    <a:pt x="4346416" y="27108"/>
                  </a:lnTo>
                  <a:lnTo>
                    <a:pt x="4257713" y="23999"/>
                  </a:lnTo>
                  <a:lnTo>
                    <a:pt x="4169011" y="20994"/>
                  </a:lnTo>
                  <a:lnTo>
                    <a:pt x="4080308" y="18104"/>
                  </a:lnTo>
                  <a:lnTo>
                    <a:pt x="3991606" y="15344"/>
                  </a:lnTo>
                  <a:lnTo>
                    <a:pt x="3902904" y="12731"/>
                  </a:lnTo>
                  <a:lnTo>
                    <a:pt x="3814201" y="10284"/>
                  </a:lnTo>
                  <a:lnTo>
                    <a:pt x="3725499" y="8023"/>
                  </a:lnTo>
                  <a:lnTo>
                    <a:pt x="3636797" y="5975"/>
                  </a:lnTo>
                  <a:lnTo>
                    <a:pt x="3548094" y="4167"/>
                  </a:lnTo>
                  <a:lnTo>
                    <a:pt x="3459392" y="2631"/>
                  </a:lnTo>
                  <a:lnTo>
                    <a:pt x="3370689" y="1404"/>
                  </a:lnTo>
                  <a:lnTo>
                    <a:pt x="3281987" y="526"/>
                  </a:lnTo>
                  <a:lnTo>
                    <a:pt x="3193285" y="42"/>
                  </a:lnTo>
                  <a:lnTo>
                    <a:pt x="3104582" y="0"/>
                  </a:lnTo>
                  <a:lnTo>
                    <a:pt x="3015880" y="449"/>
                  </a:lnTo>
                  <a:lnTo>
                    <a:pt x="2927178" y="1442"/>
                  </a:lnTo>
                  <a:lnTo>
                    <a:pt x="2838475" y="3026"/>
                  </a:lnTo>
                  <a:lnTo>
                    <a:pt x="2749773" y="5246"/>
                  </a:lnTo>
                  <a:lnTo>
                    <a:pt x="2661071" y="8138"/>
                  </a:lnTo>
                  <a:lnTo>
                    <a:pt x="2572368" y="11727"/>
                  </a:lnTo>
                  <a:lnTo>
                    <a:pt x="2483666" y="16024"/>
                  </a:lnTo>
                  <a:lnTo>
                    <a:pt x="2394963" y="21025"/>
                  </a:lnTo>
                  <a:lnTo>
                    <a:pt x="2306261" y="26712"/>
                  </a:lnTo>
                  <a:lnTo>
                    <a:pt x="2217559" y="33056"/>
                  </a:lnTo>
                  <a:lnTo>
                    <a:pt x="2128856" y="40016"/>
                  </a:lnTo>
                  <a:lnTo>
                    <a:pt x="2040154" y="47545"/>
                  </a:lnTo>
                  <a:lnTo>
                    <a:pt x="1951452" y="55594"/>
                  </a:lnTo>
                  <a:lnTo>
                    <a:pt x="1862749" y="64110"/>
                  </a:lnTo>
                  <a:lnTo>
                    <a:pt x="1774047" y="73046"/>
                  </a:lnTo>
                  <a:lnTo>
                    <a:pt x="1685344" y="82354"/>
                  </a:lnTo>
                  <a:lnTo>
                    <a:pt x="1596642" y="91991"/>
                  </a:lnTo>
                  <a:lnTo>
                    <a:pt x="1507940" y="101920"/>
                  </a:lnTo>
                  <a:lnTo>
                    <a:pt x="1419237" y="112106"/>
                  </a:lnTo>
                  <a:lnTo>
                    <a:pt x="1330535" y="122518"/>
                  </a:lnTo>
                  <a:lnTo>
                    <a:pt x="1241833" y="133131"/>
                  </a:lnTo>
                  <a:lnTo>
                    <a:pt x="1153130" y="143919"/>
                  </a:lnTo>
                  <a:lnTo>
                    <a:pt x="1064428" y="154864"/>
                  </a:lnTo>
                  <a:lnTo>
                    <a:pt x="975726" y="165948"/>
                  </a:lnTo>
                  <a:lnTo>
                    <a:pt x="887023" y="177155"/>
                  </a:lnTo>
                  <a:lnTo>
                    <a:pt x="798321" y="188471"/>
                  </a:lnTo>
                  <a:lnTo>
                    <a:pt x="709618" y="199886"/>
                  </a:lnTo>
                  <a:lnTo>
                    <a:pt x="620916" y="211388"/>
                  </a:lnTo>
                  <a:lnTo>
                    <a:pt x="532214" y="222969"/>
                  </a:lnTo>
                  <a:lnTo>
                    <a:pt x="443511" y="234621"/>
                  </a:lnTo>
                  <a:lnTo>
                    <a:pt x="354809" y="246338"/>
                  </a:lnTo>
                  <a:lnTo>
                    <a:pt x="266107" y="258112"/>
                  </a:lnTo>
                  <a:lnTo>
                    <a:pt x="177404" y="269939"/>
                  </a:lnTo>
                  <a:lnTo>
                    <a:pt x="88702" y="281814"/>
                  </a:lnTo>
                  <a:lnTo>
                    <a:pt x="0" y="2937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59349" y="3248851"/>
              <a:ext cx="7007487" cy="326318"/>
            </a:xfrm>
            <a:custGeom>
              <a:avLst/>
              <a:pathLst>
                <a:path w="7007487" h="326318">
                  <a:moveTo>
                    <a:pt x="0" y="326318"/>
                  </a:moveTo>
                  <a:lnTo>
                    <a:pt x="88702" y="322187"/>
                  </a:lnTo>
                  <a:lnTo>
                    <a:pt x="177404" y="318056"/>
                  </a:lnTo>
                  <a:lnTo>
                    <a:pt x="266107" y="313926"/>
                  </a:lnTo>
                  <a:lnTo>
                    <a:pt x="354809" y="309795"/>
                  </a:lnTo>
                  <a:lnTo>
                    <a:pt x="443511" y="305664"/>
                  </a:lnTo>
                  <a:lnTo>
                    <a:pt x="532214" y="301534"/>
                  </a:lnTo>
                  <a:lnTo>
                    <a:pt x="620916" y="297403"/>
                  </a:lnTo>
                  <a:lnTo>
                    <a:pt x="709618" y="293273"/>
                  </a:lnTo>
                  <a:lnTo>
                    <a:pt x="798321" y="289142"/>
                  </a:lnTo>
                  <a:lnTo>
                    <a:pt x="887023" y="285011"/>
                  </a:lnTo>
                  <a:lnTo>
                    <a:pt x="975726" y="280881"/>
                  </a:lnTo>
                  <a:lnTo>
                    <a:pt x="1064428" y="276750"/>
                  </a:lnTo>
                  <a:lnTo>
                    <a:pt x="1153130" y="272620"/>
                  </a:lnTo>
                  <a:lnTo>
                    <a:pt x="1241833" y="268489"/>
                  </a:lnTo>
                  <a:lnTo>
                    <a:pt x="1330535" y="264358"/>
                  </a:lnTo>
                  <a:lnTo>
                    <a:pt x="1419237" y="260228"/>
                  </a:lnTo>
                  <a:lnTo>
                    <a:pt x="1507940" y="256097"/>
                  </a:lnTo>
                  <a:lnTo>
                    <a:pt x="1596642" y="251967"/>
                  </a:lnTo>
                  <a:lnTo>
                    <a:pt x="1685344" y="247836"/>
                  </a:lnTo>
                  <a:lnTo>
                    <a:pt x="1774047" y="243705"/>
                  </a:lnTo>
                  <a:lnTo>
                    <a:pt x="1862749" y="239575"/>
                  </a:lnTo>
                  <a:lnTo>
                    <a:pt x="1951452" y="235444"/>
                  </a:lnTo>
                  <a:lnTo>
                    <a:pt x="2040154" y="231314"/>
                  </a:lnTo>
                  <a:lnTo>
                    <a:pt x="2128856" y="227183"/>
                  </a:lnTo>
                  <a:lnTo>
                    <a:pt x="2217559" y="223052"/>
                  </a:lnTo>
                  <a:lnTo>
                    <a:pt x="2306261" y="218922"/>
                  </a:lnTo>
                  <a:lnTo>
                    <a:pt x="2394963" y="214791"/>
                  </a:lnTo>
                  <a:lnTo>
                    <a:pt x="2483666" y="210661"/>
                  </a:lnTo>
                  <a:lnTo>
                    <a:pt x="2572368" y="206530"/>
                  </a:lnTo>
                  <a:lnTo>
                    <a:pt x="2661071" y="202399"/>
                  </a:lnTo>
                  <a:lnTo>
                    <a:pt x="2749773" y="198269"/>
                  </a:lnTo>
                  <a:lnTo>
                    <a:pt x="2838475" y="194138"/>
                  </a:lnTo>
                  <a:lnTo>
                    <a:pt x="2927178" y="190007"/>
                  </a:lnTo>
                  <a:lnTo>
                    <a:pt x="3015880" y="185877"/>
                  </a:lnTo>
                  <a:lnTo>
                    <a:pt x="3104582" y="181746"/>
                  </a:lnTo>
                  <a:lnTo>
                    <a:pt x="3193285" y="177616"/>
                  </a:lnTo>
                  <a:lnTo>
                    <a:pt x="3281987" y="173485"/>
                  </a:lnTo>
                  <a:lnTo>
                    <a:pt x="3370689" y="169354"/>
                  </a:lnTo>
                  <a:lnTo>
                    <a:pt x="3459392" y="165224"/>
                  </a:lnTo>
                  <a:lnTo>
                    <a:pt x="3548094" y="161093"/>
                  </a:lnTo>
                  <a:lnTo>
                    <a:pt x="3636797" y="156963"/>
                  </a:lnTo>
                  <a:lnTo>
                    <a:pt x="3725499" y="152832"/>
                  </a:lnTo>
                  <a:lnTo>
                    <a:pt x="3814201" y="148701"/>
                  </a:lnTo>
                  <a:lnTo>
                    <a:pt x="3902904" y="144571"/>
                  </a:lnTo>
                  <a:lnTo>
                    <a:pt x="3991606" y="140440"/>
                  </a:lnTo>
                  <a:lnTo>
                    <a:pt x="4080308" y="136310"/>
                  </a:lnTo>
                  <a:lnTo>
                    <a:pt x="4169011" y="132179"/>
                  </a:lnTo>
                  <a:lnTo>
                    <a:pt x="4257713" y="128048"/>
                  </a:lnTo>
                  <a:lnTo>
                    <a:pt x="4346416" y="123918"/>
                  </a:lnTo>
                  <a:lnTo>
                    <a:pt x="4435118" y="119787"/>
                  </a:lnTo>
                  <a:lnTo>
                    <a:pt x="4523820" y="115657"/>
                  </a:lnTo>
                  <a:lnTo>
                    <a:pt x="4612523" y="111526"/>
                  </a:lnTo>
                  <a:lnTo>
                    <a:pt x="4701225" y="107395"/>
                  </a:lnTo>
                  <a:lnTo>
                    <a:pt x="4789927" y="103265"/>
                  </a:lnTo>
                  <a:lnTo>
                    <a:pt x="4878630" y="99134"/>
                  </a:lnTo>
                  <a:lnTo>
                    <a:pt x="4967332" y="95003"/>
                  </a:lnTo>
                  <a:lnTo>
                    <a:pt x="5056034" y="90873"/>
                  </a:lnTo>
                  <a:lnTo>
                    <a:pt x="5144737" y="86742"/>
                  </a:lnTo>
                  <a:lnTo>
                    <a:pt x="5233439" y="82612"/>
                  </a:lnTo>
                  <a:lnTo>
                    <a:pt x="5322142" y="78481"/>
                  </a:lnTo>
                  <a:lnTo>
                    <a:pt x="5410844" y="74350"/>
                  </a:lnTo>
                  <a:lnTo>
                    <a:pt x="5499546" y="70220"/>
                  </a:lnTo>
                  <a:lnTo>
                    <a:pt x="5588249" y="66089"/>
                  </a:lnTo>
                  <a:lnTo>
                    <a:pt x="5676951" y="61959"/>
                  </a:lnTo>
                  <a:lnTo>
                    <a:pt x="5765653" y="57828"/>
                  </a:lnTo>
                  <a:lnTo>
                    <a:pt x="5854356" y="53697"/>
                  </a:lnTo>
                  <a:lnTo>
                    <a:pt x="5943058" y="49567"/>
                  </a:lnTo>
                  <a:lnTo>
                    <a:pt x="6031760" y="45436"/>
                  </a:lnTo>
                  <a:lnTo>
                    <a:pt x="6120463" y="41306"/>
                  </a:lnTo>
                  <a:lnTo>
                    <a:pt x="6209165" y="37175"/>
                  </a:lnTo>
                  <a:lnTo>
                    <a:pt x="6297868" y="33044"/>
                  </a:lnTo>
                  <a:lnTo>
                    <a:pt x="6386570" y="28914"/>
                  </a:lnTo>
                  <a:lnTo>
                    <a:pt x="6475272" y="24783"/>
                  </a:lnTo>
                  <a:lnTo>
                    <a:pt x="6563975" y="20653"/>
                  </a:lnTo>
                  <a:lnTo>
                    <a:pt x="6652677" y="16522"/>
                  </a:lnTo>
                  <a:lnTo>
                    <a:pt x="6741379" y="12391"/>
                  </a:lnTo>
                  <a:lnTo>
                    <a:pt x="6830082" y="8261"/>
                  </a:lnTo>
                  <a:lnTo>
                    <a:pt x="6918784" y="4130"/>
                  </a:lnTo>
                  <a:lnTo>
                    <a:pt x="7007487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90983" y="501234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90983" y="431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90983" y="36267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0983" y="29345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0983" y="22424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9.5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126149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3790593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455037" y="5787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619470" y="5924991"/>
              <a:ext cx="28724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3PM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-51519" y="3836269"/>
              <a:ext cx="122721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avg_opponent_time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908975" y="1634018"/>
              <a:ext cx="2078146" cy="155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3PM vs avg_opponent_time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908975" y="1846747"/>
              <a:ext cx="123937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Correlation: 0.08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2024-12-22T00:24:06Z</dcterms:modified>
  <cp:category/>
</cp:coreProperties>
</file>