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8426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006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1701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924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088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2519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583998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08910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033823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42360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34173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100723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76161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00723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134173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42360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100723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42360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859085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34173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34173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34173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34173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34173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00723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100723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08910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34173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7273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34173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4173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34173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134173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42360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476161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59085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134173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134173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67273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275460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34173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34173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17448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34173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34173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34173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134173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7273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67273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59085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34173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34173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550548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34173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476161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134173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550548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758735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00723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59085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34173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59085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34173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34173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00723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000373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134173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34173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76161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134173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00723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134173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550548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08910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34173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34173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033823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792185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67273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08910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25635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34173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476161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550548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83998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134173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134173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134173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59085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342360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134173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00723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550548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34173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825635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25635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550548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08910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859085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83998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00723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08910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23452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859085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34173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34173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08910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34173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476161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34173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08910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42360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825635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275460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550548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34173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34173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08910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859085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859085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34173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342360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134173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00723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342360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83998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342360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67273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34173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342360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342360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67273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234523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08910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134173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859085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85908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242010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517098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275460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859085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13417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34173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134173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550548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134173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08910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67273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234523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08910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34173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859085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617448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100723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859085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859085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134173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134173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08910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50548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134173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34173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34173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67273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134173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2985284"/>
              <a:ext cx="7007487" cy="716476"/>
            </a:xfrm>
            <a:custGeom>
              <a:avLst/>
              <a:pathLst>
                <a:path w="7007487" h="716476">
                  <a:moveTo>
                    <a:pt x="0" y="89446"/>
                  </a:moveTo>
                  <a:lnTo>
                    <a:pt x="88702" y="94664"/>
                  </a:lnTo>
                  <a:lnTo>
                    <a:pt x="177404" y="99861"/>
                  </a:lnTo>
                  <a:lnTo>
                    <a:pt x="266107" y="105035"/>
                  </a:lnTo>
                  <a:lnTo>
                    <a:pt x="354809" y="110186"/>
                  </a:lnTo>
                  <a:lnTo>
                    <a:pt x="443511" y="115312"/>
                  </a:lnTo>
                  <a:lnTo>
                    <a:pt x="532214" y="120410"/>
                  </a:lnTo>
                  <a:lnTo>
                    <a:pt x="620916" y="125479"/>
                  </a:lnTo>
                  <a:lnTo>
                    <a:pt x="709618" y="130517"/>
                  </a:lnTo>
                  <a:lnTo>
                    <a:pt x="798321" y="135521"/>
                  </a:lnTo>
                  <a:lnTo>
                    <a:pt x="887023" y="140488"/>
                  </a:lnTo>
                  <a:lnTo>
                    <a:pt x="975726" y="145416"/>
                  </a:lnTo>
                  <a:lnTo>
                    <a:pt x="1064428" y="150302"/>
                  </a:lnTo>
                  <a:lnTo>
                    <a:pt x="1153130" y="155141"/>
                  </a:lnTo>
                  <a:lnTo>
                    <a:pt x="1241833" y="159931"/>
                  </a:lnTo>
                  <a:lnTo>
                    <a:pt x="1330535" y="164666"/>
                  </a:lnTo>
                  <a:lnTo>
                    <a:pt x="1419237" y="169342"/>
                  </a:lnTo>
                  <a:lnTo>
                    <a:pt x="1507940" y="173954"/>
                  </a:lnTo>
                  <a:lnTo>
                    <a:pt x="1596642" y="178496"/>
                  </a:lnTo>
                  <a:lnTo>
                    <a:pt x="1685344" y="182961"/>
                  </a:lnTo>
                  <a:lnTo>
                    <a:pt x="1774047" y="187342"/>
                  </a:lnTo>
                  <a:lnTo>
                    <a:pt x="1862749" y="191630"/>
                  </a:lnTo>
                  <a:lnTo>
                    <a:pt x="1951452" y="195818"/>
                  </a:lnTo>
                  <a:lnTo>
                    <a:pt x="2040154" y="199894"/>
                  </a:lnTo>
                  <a:lnTo>
                    <a:pt x="2128856" y="203848"/>
                  </a:lnTo>
                  <a:lnTo>
                    <a:pt x="2217559" y="207667"/>
                  </a:lnTo>
                  <a:lnTo>
                    <a:pt x="2306261" y="211338"/>
                  </a:lnTo>
                  <a:lnTo>
                    <a:pt x="2394963" y="214844"/>
                  </a:lnTo>
                  <a:lnTo>
                    <a:pt x="2483666" y="218170"/>
                  </a:lnTo>
                  <a:lnTo>
                    <a:pt x="2572368" y="221296"/>
                  </a:lnTo>
                  <a:lnTo>
                    <a:pt x="2661071" y="224203"/>
                  </a:lnTo>
                  <a:lnTo>
                    <a:pt x="2749773" y="226869"/>
                  </a:lnTo>
                  <a:lnTo>
                    <a:pt x="2838475" y="229270"/>
                  </a:lnTo>
                  <a:lnTo>
                    <a:pt x="2927178" y="231383"/>
                  </a:lnTo>
                  <a:lnTo>
                    <a:pt x="3015880" y="233180"/>
                  </a:lnTo>
                  <a:lnTo>
                    <a:pt x="3104582" y="234638"/>
                  </a:lnTo>
                  <a:lnTo>
                    <a:pt x="3193285" y="235729"/>
                  </a:lnTo>
                  <a:lnTo>
                    <a:pt x="3281987" y="236429"/>
                  </a:lnTo>
                  <a:lnTo>
                    <a:pt x="3370689" y="236716"/>
                  </a:lnTo>
                  <a:lnTo>
                    <a:pt x="3459392" y="236570"/>
                  </a:lnTo>
                  <a:lnTo>
                    <a:pt x="3548094" y="235977"/>
                  </a:lnTo>
                  <a:lnTo>
                    <a:pt x="3636797" y="234924"/>
                  </a:lnTo>
                  <a:lnTo>
                    <a:pt x="3725499" y="233409"/>
                  </a:lnTo>
                  <a:lnTo>
                    <a:pt x="3814201" y="231431"/>
                  </a:lnTo>
                  <a:lnTo>
                    <a:pt x="3902904" y="228997"/>
                  </a:lnTo>
                  <a:lnTo>
                    <a:pt x="3991606" y="226119"/>
                  </a:lnTo>
                  <a:lnTo>
                    <a:pt x="4080308" y="222815"/>
                  </a:lnTo>
                  <a:lnTo>
                    <a:pt x="4169011" y="219104"/>
                  </a:lnTo>
                  <a:lnTo>
                    <a:pt x="4257713" y="215011"/>
                  </a:lnTo>
                  <a:lnTo>
                    <a:pt x="4346416" y="210559"/>
                  </a:lnTo>
                  <a:lnTo>
                    <a:pt x="4435118" y="205776"/>
                  </a:lnTo>
                  <a:lnTo>
                    <a:pt x="4523820" y="200686"/>
                  </a:lnTo>
                  <a:lnTo>
                    <a:pt x="4612523" y="195315"/>
                  </a:lnTo>
                  <a:lnTo>
                    <a:pt x="4701225" y="189687"/>
                  </a:lnTo>
                  <a:lnTo>
                    <a:pt x="4789927" y="183825"/>
                  </a:lnTo>
                  <a:lnTo>
                    <a:pt x="4878630" y="177751"/>
                  </a:lnTo>
                  <a:lnTo>
                    <a:pt x="4967332" y="171483"/>
                  </a:lnTo>
                  <a:lnTo>
                    <a:pt x="5056034" y="165040"/>
                  </a:lnTo>
                  <a:lnTo>
                    <a:pt x="5144737" y="158439"/>
                  </a:lnTo>
                  <a:lnTo>
                    <a:pt x="5233439" y="151693"/>
                  </a:lnTo>
                  <a:lnTo>
                    <a:pt x="5322142" y="144817"/>
                  </a:lnTo>
                  <a:lnTo>
                    <a:pt x="5410844" y="137821"/>
                  </a:lnTo>
                  <a:lnTo>
                    <a:pt x="5499546" y="130719"/>
                  </a:lnTo>
                  <a:lnTo>
                    <a:pt x="5588249" y="123517"/>
                  </a:lnTo>
                  <a:lnTo>
                    <a:pt x="5676951" y="116227"/>
                  </a:lnTo>
                  <a:lnTo>
                    <a:pt x="5765653" y="108855"/>
                  </a:lnTo>
                  <a:lnTo>
                    <a:pt x="5854356" y="101408"/>
                  </a:lnTo>
                  <a:lnTo>
                    <a:pt x="5943058" y="93893"/>
                  </a:lnTo>
                  <a:lnTo>
                    <a:pt x="6031760" y="86316"/>
                  </a:lnTo>
                  <a:lnTo>
                    <a:pt x="6120463" y="78681"/>
                  </a:lnTo>
                  <a:lnTo>
                    <a:pt x="6209165" y="70993"/>
                  </a:lnTo>
                  <a:lnTo>
                    <a:pt x="6297868" y="63256"/>
                  </a:lnTo>
                  <a:lnTo>
                    <a:pt x="6386570" y="55475"/>
                  </a:lnTo>
                  <a:lnTo>
                    <a:pt x="6475272" y="47652"/>
                  </a:lnTo>
                  <a:lnTo>
                    <a:pt x="6563975" y="39791"/>
                  </a:lnTo>
                  <a:lnTo>
                    <a:pt x="6652677" y="31894"/>
                  </a:lnTo>
                  <a:lnTo>
                    <a:pt x="6741379" y="23965"/>
                  </a:lnTo>
                  <a:lnTo>
                    <a:pt x="6830082" y="16004"/>
                  </a:lnTo>
                  <a:lnTo>
                    <a:pt x="6918784" y="8015"/>
                  </a:lnTo>
                  <a:lnTo>
                    <a:pt x="7007487" y="0"/>
                  </a:lnTo>
                  <a:lnTo>
                    <a:pt x="7007487" y="578267"/>
                  </a:lnTo>
                  <a:lnTo>
                    <a:pt x="6918784" y="573134"/>
                  </a:lnTo>
                  <a:lnTo>
                    <a:pt x="6830082" y="568026"/>
                  </a:lnTo>
                  <a:lnTo>
                    <a:pt x="6741379" y="562948"/>
                  </a:lnTo>
                  <a:lnTo>
                    <a:pt x="6652677" y="557899"/>
                  </a:lnTo>
                  <a:lnTo>
                    <a:pt x="6563975" y="552884"/>
                  </a:lnTo>
                  <a:lnTo>
                    <a:pt x="6475272" y="547905"/>
                  </a:lnTo>
                  <a:lnTo>
                    <a:pt x="6386570" y="542964"/>
                  </a:lnTo>
                  <a:lnTo>
                    <a:pt x="6297868" y="538064"/>
                  </a:lnTo>
                  <a:lnTo>
                    <a:pt x="6209165" y="533210"/>
                  </a:lnTo>
                  <a:lnTo>
                    <a:pt x="6120463" y="528403"/>
                  </a:lnTo>
                  <a:lnTo>
                    <a:pt x="6031760" y="523650"/>
                  </a:lnTo>
                  <a:lnTo>
                    <a:pt x="5943058" y="518954"/>
                  </a:lnTo>
                  <a:lnTo>
                    <a:pt x="5854356" y="514321"/>
                  </a:lnTo>
                  <a:lnTo>
                    <a:pt x="5765653" y="509756"/>
                  </a:lnTo>
                  <a:lnTo>
                    <a:pt x="5676951" y="505266"/>
                  </a:lnTo>
                  <a:lnTo>
                    <a:pt x="5588249" y="500857"/>
                  </a:lnTo>
                  <a:lnTo>
                    <a:pt x="5499546" y="496537"/>
                  </a:lnTo>
                  <a:lnTo>
                    <a:pt x="5410844" y="492316"/>
                  </a:lnTo>
                  <a:lnTo>
                    <a:pt x="5322142" y="488203"/>
                  </a:lnTo>
                  <a:lnTo>
                    <a:pt x="5233439" y="484208"/>
                  </a:lnTo>
                  <a:lnTo>
                    <a:pt x="5144737" y="480344"/>
                  </a:lnTo>
                  <a:lnTo>
                    <a:pt x="5056034" y="476624"/>
                  </a:lnTo>
                  <a:lnTo>
                    <a:pt x="4967332" y="473063"/>
                  </a:lnTo>
                  <a:lnTo>
                    <a:pt x="4878630" y="469677"/>
                  </a:lnTo>
                  <a:lnTo>
                    <a:pt x="4789927" y="466484"/>
                  </a:lnTo>
                  <a:lnTo>
                    <a:pt x="4701225" y="463504"/>
                  </a:lnTo>
                  <a:lnTo>
                    <a:pt x="4612523" y="460758"/>
                  </a:lnTo>
                  <a:lnTo>
                    <a:pt x="4523820" y="458269"/>
                  </a:lnTo>
                  <a:lnTo>
                    <a:pt x="4435118" y="456061"/>
                  </a:lnTo>
                  <a:lnTo>
                    <a:pt x="4346416" y="454159"/>
                  </a:lnTo>
                  <a:lnTo>
                    <a:pt x="4257713" y="452589"/>
                  </a:lnTo>
                  <a:lnTo>
                    <a:pt x="4169011" y="451377"/>
                  </a:lnTo>
                  <a:lnTo>
                    <a:pt x="4080308" y="450548"/>
                  </a:lnTo>
                  <a:lnTo>
                    <a:pt x="3991606" y="450126"/>
                  </a:lnTo>
                  <a:lnTo>
                    <a:pt x="3902904" y="450130"/>
                  </a:lnTo>
                  <a:lnTo>
                    <a:pt x="3814201" y="450578"/>
                  </a:lnTo>
                  <a:lnTo>
                    <a:pt x="3725499" y="451481"/>
                  </a:lnTo>
                  <a:lnTo>
                    <a:pt x="3636797" y="452847"/>
                  </a:lnTo>
                  <a:lnTo>
                    <a:pt x="3548094" y="454677"/>
                  </a:lnTo>
                  <a:lnTo>
                    <a:pt x="3459392" y="456965"/>
                  </a:lnTo>
                  <a:lnTo>
                    <a:pt x="3370689" y="459701"/>
                  </a:lnTo>
                  <a:lnTo>
                    <a:pt x="3281987" y="462870"/>
                  </a:lnTo>
                  <a:lnTo>
                    <a:pt x="3193285" y="466452"/>
                  </a:lnTo>
                  <a:lnTo>
                    <a:pt x="3104582" y="470424"/>
                  </a:lnTo>
                  <a:lnTo>
                    <a:pt x="3015880" y="474763"/>
                  </a:lnTo>
                  <a:lnTo>
                    <a:pt x="2927178" y="479443"/>
                  </a:lnTo>
                  <a:lnTo>
                    <a:pt x="2838475" y="484437"/>
                  </a:lnTo>
                  <a:lnTo>
                    <a:pt x="2749773" y="489720"/>
                  </a:lnTo>
                  <a:lnTo>
                    <a:pt x="2661071" y="495267"/>
                  </a:lnTo>
                  <a:lnTo>
                    <a:pt x="2572368" y="501056"/>
                  </a:lnTo>
                  <a:lnTo>
                    <a:pt x="2483666" y="507064"/>
                  </a:lnTo>
                  <a:lnTo>
                    <a:pt x="2394963" y="513272"/>
                  </a:lnTo>
                  <a:lnTo>
                    <a:pt x="2306261" y="519660"/>
                  </a:lnTo>
                  <a:lnTo>
                    <a:pt x="2217559" y="526212"/>
                  </a:lnTo>
                  <a:lnTo>
                    <a:pt x="2128856" y="532913"/>
                  </a:lnTo>
                  <a:lnTo>
                    <a:pt x="2040154" y="539748"/>
                  </a:lnTo>
                  <a:lnTo>
                    <a:pt x="1951452" y="546706"/>
                  </a:lnTo>
                  <a:lnTo>
                    <a:pt x="1862749" y="553776"/>
                  </a:lnTo>
                  <a:lnTo>
                    <a:pt x="1774047" y="560946"/>
                  </a:lnTo>
                  <a:lnTo>
                    <a:pt x="1685344" y="568209"/>
                  </a:lnTo>
                  <a:lnTo>
                    <a:pt x="1596642" y="575555"/>
                  </a:lnTo>
                  <a:lnTo>
                    <a:pt x="1507940" y="582979"/>
                  </a:lnTo>
                  <a:lnTo>
                    <a:pt x="1419237" y="590472"/>
                  </a:lnTo>
                  <a:lnTo>
                    <a:pt x="1330535" y="598030"/>
                  </a:lnTo>
                  <a:lnTo>
                    <a:pt x="1241833" y="605647"/>
                  </a:lnTo>
                  <a:lnTo>
                    <a:pt x="1153130" y="613319"/>
                  </a:lnTo>
                  <a:lnTo>
                    <a:pt x="1064428" y="621040"/>
                  </a:lnTo>
                  <a:lnTo>
                    <a:pt x="975726" y="628807"/>
                  </a:lnTo>
                  <a:lnTo>
                    <a:pt x="887023" y="636617"/>
                  </a:lnTo>
                  <a:lnTo>
                    <a:pt x="798321" y="644466"/>
                  </a:lnTo>
                  <a:lnTo>
                    <a:pt x="709618" y="652352"/>
                  </a:lnTo>
                  <a:lnTo>
                    <a:pt x="620916" y="660271"/>
                  </a:lnTo>
                  <a:lnTo>
                    <a:pt x="532214" y="668222"/>
                  </a:lnTo>
                  <a:lnTo>
                    <a:pt x="443511" y="676202"/>
                  </a:lnTo>
                  <a:lnTo>
                    <a:pt x="354809" y="684209"/>
                  </a:lnTo>
                  <a:lnTo>
                    <a:pt x="266107" y="692242"/>
                  </a:lnTo>
                  <a:lnTo>
                    <a:pt x="177404" y="700298"/>
                  </a:lnTo>
                  <a:lnTo>
                    <a:pt x="88702" y="708376"/>
                  </a:lnTo>
                  <a:lnTo>
                    <a:pt x="0" y="71647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2985284"/>
              <a:ext cx="7007487" cy="236716"/>
            </a:xfrm>
            <a:custGeom>
              <a:avLst/>
              <a:pathLst>
                <a:path w="7007487" h="236716">
                  <a:moveTo>
                    <a:pt x="0" y="89446"/>
                  </a:moveTo>
                  <a:lnTo>
                    <a:pt x="88702" y="94664"/>
                  </a:lnTo>
                  <a:lnTo>
                    <a:pt x="177404" y="99861"/>
                  </a:lnTo>
                  <a:lnTo>
                    <a:pt x="266107" y="105035"/>
                  </a:lnTo>
                  <a:lnTo>
                    <a:pt x="354809" y="110186"/>
                  </a:lnTo>
                  <a:lnTo>
                    <a:pt x="443511" y="115312"/>
                  </a:lnTo>
                  <a:lnTo>
                    <a:pt x="532214" y="120410"/>
                  </a:lnTo>
                  <a:lnTo>
                    <a:pt x="620916" y="125479"/>
                  </a:lnTo>
                  <a:lnTo>
                    <a:pt x="709618" y="130517"/>
                  </a:lnTo>
                  <a:lnTo>
                    <a:pt x="798321" y="135521"/>
                  </a:lnTo>
                  <a:lnTo>
                    <a:pt x="887023" y="140488"/>
                  </a:lnTo>
                  <a:lnTo>
                    <a:pt x="975726" y="145416"/>
                  </a:lnTo>
                  <a:lnTo>
                    <a:pt x="1064428" y="150302"/>
                  </a:lnTo>
                  <a:lnTo>
                    <a:pt x="1153130" y="155141"/>
                  </a:lnTo>
                  <a:lnTo>
                    <a:pt x="1241833" y="159931"/>
                  </a:lnTo>
                  <a:lnTo>
                    <a:pt x="1330535" y="164666"/>
                  </a:lnTo>
                  <a:lnTo>
                    <a:pt x="1419237" y="169342"/>
                  </a:lnTo>
                  <a:lnTo>
                    <a:pt x="1507940" y="173954"/>
                  </a:lnTo>
                  <a:lnTo>
                    <a:pt x="1596642" y="178496"/>
                  </a:lnTo>
                  <a:lnTo>
                    <a:pt x="1685344" y="182961"/>
                  </a:lnTo>
                  <a:lnTo>
                    <a:pt x="1774047" y="187342"/>
                  </a:lnTo>
                  <a:lnTo>
                    <a:pt x="1862749" y="191630"/>
                  </a:lnTo>
                  <a:lnTo>
                    <a:pt x="1951452" y="195818"/>
                  </a:lnTo>
                  <a:lnTo>
                    <a:pt x="2040154" y="199894"/>
                  </a:lnTo>
                  <a:lnTo>
                    <a:pt x="2128856" y="203848"/>
                  </a:lnTo>
                  <a:lnTo>
                    <a:pt x="2217559" y="207667"/>
                  </a:lnTo>
                  <a:lnTo>
                    <a:pt x="2306261" y="211338"/>
                  </a:lnTo>
                  <a:lnTo>
                    <a:pt x="2394963" y="214844"/>
                  </a:lnTo>
                  <a:lnTo>
                    <a:pt x="2483666" y="218170"/>
                  </a:lnTo>
                  <a:lnTo>
                    <a:pt x="2572368" y="221296"/>
                  </a:lnTo>
                  <a:lnTo>
                    <a:pt x="2661071" y="224203"/>
                  </a:lnTo>
                  <a:lnTo>
                    <a:pt x="2749773" y="226869"/>
                  </a:lnTo>
                  <a:lnTo>
                    <a:pt x="2838475" y="229270"/>
                  </a:lnTo>
                  <a:lnTo>
                    <a:pt x="2927178" y="231383"/>
                  </a:lnTo>
                  <a:lnTo>
                    <a:pt x="3015880" y="233180"/>
                  </a:lnTo>
                  <a:lnTo>
                    <a:pt x="3104582" y="234638"/>
                  </a:lnTo>
                  <a:lnTo>
                    <a:pt x="3193285" y="235729"/>
                  </a:lnTo>
                  <a:lnTo>
                    <a:pt x="3281987" y="236429"/>
                  </a:lnTo>
                  <a:lnTo>
                    <a:pt x="3370689" y="236716"/>
                  </a:lnTo>
                  <a:lnTo>
                    <a:pt x="3459392" y="236570"/>
                  </a:lnTo>
                  <a:lnTo>
                    <a:pt x="3548094" y="235977"/>
                  </a:lnTo>
                  <a:lnTo>
                    <a:pt x="3636797" y="234924"/>
                  </a:lnTo>
                  <a:lnTo>
                    <a:pt x="3725499" y="233409"/>
                  </a:lnTo>
                  <a:lnTo>
                    <a:pt x="3814201" y="231431"/>
                  </a:lnTo>
                  <a:lnTo>
                    <a:pt x="3902904" y="228997"/>
                  </a:lnTo>
                  <a:lnTo>
                    <a:pt x="3991606" y="226119"/>
                  </a:lnTo>
                  <a:lnTo>
                    <a:pt x="4080308" y="222815"/>
                  </a:lnTo>
                  <a:lnTo>
                    <a:pt x="4169011" y="219104"/>
                  </a:lnTo>
                  <a:lnTo>
                    <a:pt x="4257713" y="215011"/>
                  </a:lnTo>
                  <a:lnTo>
                    <a:pt x="4346416" y="210559"/>
                  </a:lnTo>
                  <a:lnTo>
                    <a:pt x="4435118" y="205776"/>
                  </a:lnTo>
                  <a:lnTo>
                    <a:pt x="4523820" y="200686"/>
                  </a:lnTo>
                  <a:lnTo>
                    <a:pt x="4612523" y="195315"/>
                  </a:lnTo>
                  <a:lnTo>
                    <a:pt x="4701225" y="189687"/>
                  </a:lnTo>
                  <a:lnTo>
                    <a:pt x="4789927" y="183825"/>
                  </a:lnTo>
                  <a:lnTo>
                    <a:pt x="4878630" y="177751"/>
                  </a:lnTo>
                  <a:lnTo>
                    <a:pt x="4967332" y="171483"/>
                  </a:lnTo>
                  <a:lnTo>
                    <a:pt x="5056034" y="165040"/>
                  </a:lnTo>
                  <a:lnTo>
                    <a:pt x="5144737" y="158439"/>
                  </a:lnTo>
                  <a:lnTo>
                    <a:pt x="5233439" y="151693"/>
                  </a:lnTo>
                  <a:lnTo>
                    <a:pt x="5322142" y="144817"/>
                  </a:lnTo>
                  <a:lnTo>
                    <a:pt x="5410844" y="137821"/>
                  </a:lnTo>
                  <a:lnTo>
                    <a:pt x="5499546" y="130719"/>
                  </a:lnTo>
                  <a:lnTo>
                    <a:pt x="5588249" y="123517"/>
                  </a:lnTo>
                  <a:lnTo>
                    <a:pt x="5676951" y="116227"/>
                  </a:lnTo>
                  <a:lnTo>
                    <a:pt x="5765653" y="108855"/>
                  </a:lnTo>
                  <a:lnTo>
                    <a:pt x="5854356" y="101408"/>
                  </a:lnTo>
                  <a:lnTo>
                    <a:pt x="5943058" y="93893"/>
                  </a:lnTo>
                  <a:lnTo>
                    <a:pt x="6031760" y="86316"/>
                  </a:lnTo>
                  <a:lnTo>
                    <a:pt x="6120463" y="78681"/>
                  </a:lnTo>
                  <a:lnTo>
                    <a:pt x="6209165" y="70993"/>
                  </a:lnTo>
                  <a:lnTo>
                    <a:pt x="6297868" y="63256"/>
                  </a:lnTo>
                  <a:lnTo>
                    <a:pt x="6386570" y="55475"/>
                  </a:lnTo>
                  <a:lnTo>
                    <a:pt x="6475272" y="47652"/>
                  </a:lnTo>
                  <a:lnTo>
                    <a:pt x="6563975" y="39791"/>
                  </a:lnTo>
                  <a:lnTo>
                    <a:pt x="6652677" y="31894"/>
                  </a:lnTo>
                  <a:lnTo>
                    <a:pt x="6741379" y="23965"/>
                  </a:lnTo>
                  <a:lnTo>
                    <a:pt x="6830082" y="16004"/>
                  </a:lnTo>
                  <a:lnTo>
                    <a:pt x="6918784" y="8015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435410"/>
              <a:ext cx="7007487" cy="266350"/>
            </a:xfrm>
            <a:custGeom>
              <a:avLst/>
              <a:pathLst>
                <a:path w="7007487" h="266350">
                  <a:moveTo>
                    <a:pt x="7007487" y="128141"/>
                  </a:moveTo>
                  <a:lnTo>
                    <a:pt x="6918784" y="123007"/>
                  </a:lnTo>
                  <a:lnTo>
                    <a:pt x="6830082" y="117900"/>
                  </a:lnTo>
                  <a:lnTo>
                    <a:pt x="6741379" y="112821"/>
                  </a:lnTo>
                  <a:lnTo>
                    <a:pt x="6652677" y="107773"/>
                  </a:lnTo>
                  <a:lnTo>
                    <a:pt x="6563975" y="102758"/>
                  </a:lnTo>
                  <a:lnTo>
                    <a:pt x="6475272" y="97779"/>
                  </a:lnTo>
                  <a:lnTo>
                    <a:pt x="6386570" y="92838"/>
                  </a:lnTo>
                  <a:lnTo>
                    <a:pt x="6297868" y="87938"/>
                  </a:lnTo>
                  <a:lnTo>
                    <a:pt x="6209165" y="83083"/>
                  </a:lnTo>
                  <a:lnTo>
                    <a:pt x="6120463" y="78277"/>
                  </a:lnTo>
                  <a:lnTo>
                    <a:pt x="6031760" y="73524"/>
                  </a:lnTo>
                  <a:lnTo>
                    <a:pt x="5943058" y="68828"/>
                  </a:lnTo>
                  <a:lnTo>
                    <a:pt x="5854356" y="64195"/>
                  </a:lnTo>
                  <a:lnTo>
                    <a:pt x="5765653" y="59630"/>
                  </a:lnTo>
                  <a:lnTo>
                    <a:pt x="5676951" y="55139"/>
                  </a:lnTo>
                  <a:lnTo>
                    <a:pt x="5588249" y="50731"/>
                  </a:lnTo>
                  <a:lnTo>
                    <a:pt x="5499546" y="46411"/>
                  </a:lnTo>
                  <a:lnTo>
                    <a:pt x="5410844" y="42190"/>
                  </a:lnTo>
                  <a:lnTo>
                    <a:pt x="5322142" y="38077"/>
                  </a:lnTo>
                  <a:lnTo>
                    <a:pt x="5233439" y="34082"/>
                  </a:lnTo>
                  <a:lnTo>
                    <a:pt x="5144737" y="30218"/>
                  </a:lnTo>
                  <a:lnTo>
                    <a:pt x="5056034" y="26498"/>
                  </a:lnTo>
                  <a:lnTo>
                    <a:pt x="4967332" y="22937"/>
                  </a:lnTo>
                  <a:lnTo>
                    <a:pt x="4878630" y="19551"/>
                  </a:lnTo>
                  <a:lnTo>
                    <a:pt x="4789927" y="16358"/>
                  </a:lnTo>
                  <a:lnTo>
                    <a:pt x="4701225" y="13378"/>
                  </a:lnTo>
                  <a:lnTo>
                    <a:pt x="4612523" y="10632"/>
                  </a:lnTo>
                  <a:lnTo>
                    <a:pt x="4523820" y="8143"/>
                  </a:lnTo>
                  <a:lnTo>
                    <a:pt x="4435118" y="5935"/>
                  </a:lnTo>
                  <a:lnTo>
                    <a:pt x="4346416" y="4033"/>
                  </a:lnTo>
                  <a:lnTo>
                    <a:pt x="4257713" y="2463"/>
                  </a:lnTo>
                  <a:lnTo>
                    <a:pt x="4169011" y="1251"/>
                  </a:lnTo>
                  <a:lnTo>
                    <a:pt x="4080308" y="422"/>
                  </a:lnTo>
                  <a:lnTo>
                    <a:pt x="3991606" y="0"/>
                  </a:lnTo>
                  <a:lnTo>
                    <a:pt x="3902904" y="4"/>
                  </a:lnTo>
                  <a:lnTo>
                    <a:pt x="3814201" y="452"/>
                  </a:lnTo>
                  <a:lnTo>
                    <a:pt x="3725499" y="1355"/>
                  </a:lnTo>
                  <a:lnTo>
                    <a:pt x="3636797" y="2721"/>
                  </a:lnTo>
                  <a:lnTo>
                    <a:pt x="3548094" y="4551"/>
                  </a:lnTo>
                  <a:lnTo>
                    <a:pt x="3459392" y="6839"/>
                  </a:lnTo>
                  <a:lnTo>
                    <a:pt x="3370689" y="9575"/>
                  </a:lnTo>
                  <a:lnTo>
                    <a:pt x="3281987" y="12744"/>
                  </a:lnTo>
                  <a:lnTo>
                    <a:pt x="3193285" y="16326"/>
                  </a:lnTo>
                  <a:lnTo>
                    <a:pt x="3104582" y="20298"/>
                  </a:lnTo>
                  <a:lnTo>
                    <a:pt x="3015880" y="24637"/>
                  </a:lnTo>
                  <a:lnTo>
                    <a:pt x="2927178" y="29317"/>
                  </a:lnTo>
                  <a:lnTo>
                    <a:pt x="2838475" y="34311"/>
                  </a:lnTo>
                  <a:lnTo>
                    <a:pt x="2749773" y="39594"/>
                  </a:lnTo>
                  <a:lnTo>
                    <a:pt x="2661071" y="45141"/>
                  </a:lnTo>
                  <a:lnTo>
                    <a:pt x="2572368" y="50930"/>
                  </a:lnTo>
                  <a:lnTo>
                    <a:pt x="2483666" y="56938"/>
                  </a:lnTo>
                  <a:lnTo>
                    <a:pt x="2394963" y="63145"/>
                  </a:lnTo>
                  <a:lnTo>
                    <a:pt x="2306261" y="69534"/>
                  </a:lnTo>
                  <a:lnTo>
                    <a:pt x="2217559" y="76086"/>
                  </a:lnTo>
                  <a:lnTo>
                    <a:pt x="2128856" y="82787"/>
                  </a:lnTo>
                  <a:lnTo>
                    <a:pt x="2040154" y="89622"/>
                  </a:lnTo>
                  <a:lnTo>
                    <a:pt x="1951452" y="96580"/>
                  </a:lnTo>
                  <a:lnTo>
                    <a:pt x="1862749" y="103650"/>
                  </a:lnTo>
                  <a:lnTo>
                    <a:pt x="1774047" y="110820"/>
                  </a:lnTo>
                  <a:lnTo>
                    <a:pt x="1685344" y="118083"/>
                  </a:lnTo>
                  <a:lnTo>
                    <a:pt x="1596642" y="125429"/>
                  </a:lnTo>
                  <a:lnTo>
                    <a:pt x="1507940" y="132853"/>
                  </a:lnTo>
                  <a:lnTo>
                    <a:pt x="1419237" y="140346"/>
                  </a:lnTo>
                  <a:lnTo>
                    <a:pt x="1330535" y="147904"/>
                  </a:lnTo>
                  <a:lnTo>
                    <a:pt x="1241833" y="155521"/>
                  </a:lnTo>
                  <a:lnTo>
                    <a:pt x="1153130" y="163192"/>
                  </a:lnTo>
                  <a:lnTo>
                    <a:pt x="1064428" y="170914"/>
                  </a:lnTo>
                  <a:lnTo>
                    <a:pt x="975726" y="178681"/>
                  </a:lnTo>
                  <a:lnTo>
                    <a:pt x="887023" y="186491"/>
                  </a:lnTo>
                  <a:lnTo>
                    <a:pt x="798321" y="194340"/>
                  </a:lnTo>
                  <a:lnTo>
                    <a:pt x="709618" y="202225"/>
                  </a:lnTo>
                  <a:lnTo>
                    <a:pt x="620916" y="210145"/>
                  </a:lnTo>
                  <a:lnTo>
                    <a:pt x="532214" y="218095"/>
                  </a:lnTo>
                  <a:lnTo>
                    <a:pt x="443511" y="226075"/>
                  </a:lnTo>
                  <a:lnTo>
                    <a:pt x="354809" y="234083"/>
                  </a:lnTo>
                  <a:lnTo>
                    <a:pt x="266107" y="242115"/>
                  </a:lnTo>
                  <a:lnTo>
                    <a:pt x="177404" y="250172"/>
                  </a:lnTo>
                  <a:lnTo>
                    <a:pt x="88702" y="258250"/>
                  </a:lnTo>
                  <a:lnTo>
                    <a:pt x="0" y="2663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274418"/>
              <a:ext cx="7007487" cy="113827"/>
            </a:xfrm>
            <a:custGeom>
              <a:avLst/>
              <a:pathLst>
                <a:path w="7007487" h="113827">
                  <a:moveTo>
                    <a:pt x="0" y="113827"/>
                  </a:moveTo>
                  <a:lnTo>
                    <a:pt x="88702" y="112386"/>
                  </a:lnTo>
                  <a:lnTo>
                    <a:pt x="177404" y="110945"/>
                  </a:lnTo>
                  <a:lnTo>
                    <a:pt x="266107" y="109504"/>
                  </a:lnTo>
                  <a:lnTo>
                    <a:pt x="354809" y="108064"/>
                  </a:lnTo>
                  <a:lnTo>
                    <a:pt x="443511" y="106623"/>
                  </a:lnTo>
                  <a:lnTo>
                    <a:pt x="532214" y="105182"/>
                  </a:lnTo>
                  <a:lnTo>
                    <a:pt x="620916" y="103741"/>
                  </a:lnTo>
                  <a:lnTo>
                    <a:pt x="709618" y="102300"/>
                  </a:lnTo>
                  <a:lnTo>
                    <a:pt x="798321" y="100859"/>
                  </a:lnTo>
                  <a:lnTo>
                    <a:pt x="887023" y="99418"/>
                  </a:lnTo>
                  <a:lnTo>
                    <a:pt x="975726" y="97978"/>
                  </a:lnTo>
                  <a:lnTo>
                    <a:pt x="1064428" y="96537"/>
                  </a:lnTo>
                  <a:lnTo>
                    <a:pt x="1153130" y="95096"/>
                  </a:lnTo>
                  <a:lnTo>
                    <a:pt x="1241833" y="93655"/>
                  </a:lnTo>
                  <a:lnTo>
                    <a:pt x="1330535" y="92214"/>
                  </a:lnTo>
                  <a:lnTo>
                    <a:pt x="1419237" y="90773"/>
                  </a:lnTo>
                  <a:lnTo>
                    <a:pt x="1507940" y="89332"/>
                  </a:lnTo>
                  <a:lnTo>
                    <a:pt x="1596642" y="87892"/>
                  </a:lnTo>
                  <a:lnTo>
                    <a:pt x="1685344" y="86451"/>
                  </a:lnTo>
                  <a:lnTo>
                    <a:pt x="1774047" y="85010"/>
                  </a:lnTo>
                  <a:lnTo>
                    <a:pt x="1862749" y="83569"/>
                  </a:lnTo>
                  <a:lnTo>
                    <a:pt x="1951452" y="82128"/>
                  </a:lnTo>
                  <a:lnTo>
                    <a:pt x="2040154" y="80687"/>
                  </a:lnTo>
                  <a:lnTo>
                    <a:pt x="2128856" y="79246"/>
                  </a:lnTo>
                  <a:lnTo>
                    <a:pt x="2217559" y="77806"/>
                  </a:lnTo>
                  <a:lnTo>
                    <a:pt x="2306261" y="76365"/>
                  </a:lnTo>
                  <a:lnTo>
                    <a:pt x="2394963" y="74924"/>
                  </a:lnTo>
                  <a:lnTo>
                    <a:pt x="2483666" y="73483"/>
                  </a:lnTo>
                  <a:lnTo>
                    <a:pt x="2572368" y="72042"/>
                  </a:lnTo>
                  <a:lnTo>
                    <a:pt x="2661071" y="70601"/>
                  </a:lnTo>
                  <a:lnTo>
                    <a:pt x="2749773" y="69161"/>
                  </a:lnTo>
                  <a:lnTo>
                    <a:pt x="2838475" y="67720"/>
                  </a:lnTo>
                  <a:lnTo>
                    <a:pt x="2927178" y="66279"/>
                  </a:lnTo>
                  <a:lnTo>
                    <a:pt x="3015880" y="64838"/>
                  </a:lnTo>
                  <a:lnTo>
                    <a:pt x="3104582" y="63397"/>
                  </a:lnTo>
                  <a:lnTo>
                    <a:pt x="3193285" y="61956"/>
                  </a:lnTo>
                  <a:lnTo>
                    <a:pt x="3281987" y="60515"/>
                  </a:lnTo>
                  <a:lnTo>
                    <a:pt x="3370689" y="59075"/>
                  </a:lnTo>
                  <a:lnTo>
                    <a:pt x="3459392" y="57634"/>
                  </a:lnTo>
                  <a:lnTo>
                    <a:pt x="3548094" y="56193"/>
                  </a:lnTo>
                  <a:lnTo>
                    <a:pt x="3636797" y="54752"/>
                  </a:lnTo>
                  <a:lnTo>
                    <a:pt x="3725499" y="53311"/>
                  </a:lnTo>
                  <a:lnTo>
                    <a:pt x="3814201" y="51870"/>
                  </a:lnTo>
                  <a:lnTo>
                    <a:pt x="3902904" y="50429"/>
                  </a:lnTo>
                  <a:lnTo>
                    <a:pt x="3991606" y="48989"/>
                  </a:lnTo>
                  <a:lnTo>
                    <a:pt x="4080308" y="47548"/>
                  </a:lnTo>
                  <a:lnTo>
                    <a:pt x="4169011" y="46107"/>
                  </a:lnTo>
                  <a:lnTo>
                    <a:pt x="4257713" y="44666"/>
                  </a:lnTo>
                  <a:lnTo>
                    <a:pt x="4346416" y="43225"/>
                  </a:lnTo>
                  <a:lnTo>
                    <a:pt x="4435118" y="41784"/>
                  </a:lnTo>
                  <a:lnTo>
                    <a:pt x="4523820" y="40343"/>
                  </a:lnTo>
                  <a:lnTo>
                    <a:pt x="4612523" y="38903"/>
                  </a:lnTo>
                  <a:lnTo>
                    <a:pt x="4701225" y="37462"/>
                  </a:lnTo>
                  <a:lnTo>
                    <a:pt x="4789927" y="36021"/>
                  </a:lnTo>
                  <a:lnTo>
                    <a:pt x="4878630" y="34580"/>
                  </a:lnTo>
                  <a:lnTo>
                    <a:pt x="4967332" y="33139"/>
                  </a:lnTo>
                  <a:lnTo>
                    <a:pt x="5056034" y="31698"/>
                  </a:lnTo>
                  <a:lnTo>
                    <a:pt x="5144737" y="30257"/>
                  </a:lnTo>
                  <a:lnTo>
                    <a:pt x="5233439" y="28817"/>
                  </a:lnTo>
                  <a:lnTo>
                    <a:pt x="5322142" y="27376"/>
                  </a:lnTo>
                  <a:lnTo>
                    <a:pt x="5410844" y="25935"/>
                  </a:lnTo>
                  <a:lnTo>
                    <a:pt x="5499546" y="24494"/>
                  </a:lnTo>
                  <a:lnTo>
                    <a:pt x="5588249" y="23053"/>
                  </a:lnTo>
                  <a:lnTo>
                    <a:pt x="5676951" y="21612"/>
                  </a:lnTo>
                  <a:lnTo>
                    <a:pt x="5765653" y="20171"/>
                  </a:lnTo>
                  <a:lnTo>
                    <a:pt x="5854356" y="18731"/>
                  </a:lnTo>
                  <a:lnTo>
                    <a:pt x="5943058" y="17290"/>
                  </a:lnTo>
                  <a:lnTo>
                    <a:pt x="6031760" y="15849"/>
                  </a:lnTo>
                  <a:lnTo>
                    <a:pt x="6120463" y="14408"/>
                  </a:lnTo>
                  <a:lnTo>
                    <a:pt x="6209165" y="12967"/>
                  </a:lnTo>
                  <a:lnTo>
                    <a:pt x="6297868" y="11526"/>
                  </a:lnTo>
                  <a:lnTo>
                    <a:pt x="6386570" y="10085"/>
                  </a:lnTo>
                  <a:lnTo>
                    <a:pt x="6475272" y="8645"/>
                  </a:lnTo>
                  <a:lnTo>
                    <a:pt x="6563975" y="7204"/>
                  </a:lnTo>
                  <a:lnTo>
                    <a:pt x="6652677" y="5763"/>
                  </a:lnTo>
                  <a:lnTo>
                    <a:pt x="6741379" y="4322"/>
                  </a:lnTo>
                  <a:lnTo>
                    <a:pt x="6830082" y="2881"/>
                  </a:lnTo>
                  <a:lnTo>
                    <a:pt x="6918784" y="1440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313029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55466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796304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708761" y="5923763"/>
              <a:ext cx="10866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632462"/>
              <a:ext cx="107140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 vs avg_time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846665"/>
              <a:ext cx="123937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0.03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1256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6575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81895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7215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525352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2581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6034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9487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2940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596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8915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4235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9555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84875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20195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4307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7760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121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009810" y="25656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242010" y="36911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05341" y="23165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424363" y="25817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01483" y="33337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11490" y="39298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42850" y="3657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353927" y="22981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98160" y="44396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77457" y="37507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29405" y="2972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10956" y="32839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22606" y="38448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79099" y="2725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98121" y="4465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51215" y="43147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19397" y="33077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85325" y="4146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70199" y="37021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19932" y="3307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52858" y="33983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49535" y="36831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88037" y="26863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03736" y="30952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00375" y="28088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05914" y="29588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48962" y="32281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65578" y="27430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37770" y="25394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39947" y="26681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33339" y="48449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84179" y="5262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121536" y="30224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91361" y="276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92506" y="42152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34982" y="41216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91399" y="46316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156219" y="40952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88076" y="4071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205379" y="5034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65157" y="35478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82499" y="30953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01483" y="23366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517144" y="2910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42277" y="27117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94187" y="23886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75700" y="28504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77992" y="29123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204309" y="27354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89145" y="24289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55608" y="34889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45027" y="40526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06525" y="42172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01483" y="39853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459046" y="33500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597587" y="385325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96479" y="33103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98121" y="3022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32231" y="35924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61796" y="30799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91437" y="3894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29940" y="24690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40024" y="29097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93614" y="3406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70123" y="27521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416494" y="30114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97014" y="3375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43920" y="32354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71345" y="33632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776349" y="35126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862140" y="31374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40444" y="27714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27075" y="293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86930" y="2693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21498" y="26243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05264" y="33795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60650" y="248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34294" y="23922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67373" y="39949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19321" y="4082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13209" y="41696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423293" y="47576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58435" y="27261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416494" y="35709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50642" y="40259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04806" y="4310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124936" y="33870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75776" y="447385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652285" y="32851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92583" y="2738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347319" y="28193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552896" y="2567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580780" y="26930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978526" y="2367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85746" y="27885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12598" y="24399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62369" y="2828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77992" y="27987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97510" y="31086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057900" y="28904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67258" y="30863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72338" y="345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19359" y="3084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05876" y="305345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469053" y="3443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433301" y="32335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96479" y="3240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05379" y="32783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43385" y="29918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97014" y="31743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396479" y="28490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00910" y="32434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79672" y="26645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379672" y="2564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768481" y="4196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598656" y="41287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95906" y="45239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262407" y="38591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90329" y="40079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79137" y="3277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15998" y="4377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95295" y="39403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080245" y="4063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714852" y="3328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661223" y="3311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207518" y="39767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120467" y="32894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836586" y="31470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197510" y="27479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20429" y="2511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923828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648885" y="44283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629940" y="465595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61223" y="38751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517144" y="358855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56792" y="4078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72377" y="32653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089183" y="29600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10383" y="2797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65768" y="28534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500337" y="29983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585249" y="2856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63515" y="25912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653355" y="26331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143882" y="35075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518213" y="36587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598656" y="44087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76922" y="44927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02056" y="38695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253469" y="41068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234523" y="29413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366265" y="32571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593118" y="2483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928297" y="2775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326044" y="25075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740597" y="25307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794225" y="36450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938305" y="3862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718251" y="3299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13133" y="3308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241641"/>
              <a:ext cx="7007487" cy="1687148"/>
            </a:xfrm>
            <a:custGeom>
              <a:avLst/>
              <a:pathLst>
                <a:path w="7007487" h="1687148">
                  <a:moveTo>
                    <a:pt x="0" y="1183188"/>
                  </a:moveTo>
                  <a:lnTo>
                    <a:pt x="88702" y="1179772"/>
                  </a:lnTo>
                  <a:lnTo>
                    <a:pt x="177404" y="1176292"/>
                  </a:lnTo>
                  <a:lnTo>
                    <a:pt x="266107" y="1172742"/>
                  </a:lnTo>
                  <a:lnTo>
                    <a:pt x="354809" y="1169114"/>
                  </a:lnTo>
                  <a:lnTo>
                    <a:pt x="443511" y="1165399"/>
                  </a:lnTo>
                  <a:lnTo>
                    <a:pt x="532214" y="1161586"/>
                  </a:lnTo>
                  <a:lnTo>
                    <a:pt x="620916" y="1157663"/>
                  </a:lnTo>
                  <a:lnTo>
                    <a:pt x="709618" y="1153617"/>
                  </a:lnTo>
                  <a:lnTo>
                    <a:pt x="798321" y="1149432"/>
                  </a:lnTo>
                  <a:lnTo>
                    <a:pt x="887023" y="1145090"/>
                  </a:lnTo>
                  <a:lnTo>
                    <a:pt x="975726" y="1140569"/>
                  </a:lnTo>
                  <a:lnTo>
                    <a:pt x="1064428" y="1135845"/>
                  </a:lnTo>
                  <a:lnTo>
                    <a:pt x="1153130" y="1130889"/>
                  </a:lnTo>
                  <a:lnTo>
                    <a:pt x="1241833" y="1125670"/>
                  </a:lnTo>
                  <a:lnTo>
                    <a:pt x="1330535" y="1120150"/>
                  </a:lnTo>
                  <a:lnTo>
                    <a:pt x="1419237" y="1114287"/>
                  </a:lnTo>
                  <a:lnTo>
                    <a:pt x="1507940" y="1108033"/>
                  </a:lnTo>
                  <a:lnTo>
                    <a:pt x="1596642" y="1101335"/>
                  </a:lnTo>
                  <a:lnTo>
                    <a:pt x="1685344" y="1094137"/>
                  </a:lnTo>
                  <a:lnTo>
                    <a:pt x="1774047" y="1086378"/>
                  </a:lnTo>
                  <a:lnTo>
                    <a:pt x="1862749" y="1077997"/>
                  </a:lnTo>
                  <a:lnTo>
                    <a:pt x="1951452" y="1068937"/>
                  </a:lnTo>
                  <a:lnTo>
                    <a:pt x="2040154" y="1059145"/>
                  </a:lnTo>
                  <a:lnTo>
                    <a:pt x="2128856" y="1048581"/>
                  </a:lnTo>
                  <a:lnTo>
                    <a:pt x="2217559" y="1037217"/>
                  </a:lnTo>
                  <a:lnTo>
                    <a:pt x="2306261" y="1025046"/>
                  </a:lnTo>
                  <a:lnTo>
                    <a:pt x="2394963" y="1012077"/>
                  </a:lnTo>
                  <a:lnTo>
                    <a:pt x="2483666" y="998337"/>
                  </a:lnTo>
                  <a:lnTo>
                    <a:pt x="2572368" y="983867"/>
                  </a:lnTo>
                  <a:lnTo>
                    <a:pt x="2661071" y="968720"/>
                  </a:lnTo>
                  <a:lnTo>
                    <a:pt x="2749773" y="952955"/>
                  </a:lnTo>
                  <a:lnTo>
                    <a:pt x="2838475" y="936631"/>
                  </a:lnTo>
                  <a:lnTo>
                    <a:pt x="2927178" y="919810"/>
                  </a:lnTo>
                  <a:lnTo>
                    <a:pt x="3015880" y="902548"/>
                  </a:lnTo>
                  <a:lnTo>
                    <a:pt x="3104582" y="884897"/>
                  </a:lnTo>
                  <a:lnTo>
                    <a:pt x="3193285" y="866905"/>
                  </a:lnTo>
                  <a:lnTo>
                    <a:pt x="3281987" y="848614"/>
                  </a:lnTo>
                  <a:lnTo>
                    <a:pt x="3370689" y="830061"/>
                  </a:lnTo>
                  <a:lnTo>
                    <a:pt x="3459392" y="811277"/>
                  </a:lnTo>
                  <a:lnTo>
                    <a:pt x="3548094" y="792292"/>
                  </a:lnTo>
                  <a:lnTo>
                    <a:pt x="3636797" y="773130"/>
                  </a:lnTo>
                  <a:lnTo>
                    <a:pt x="3725499" y="753811"/>
                  </a:lnTo>
                  <a:lnTo>
                    <a:pt x="3814201" y="734354"/>
                  </a:lnTo>
                  <a:lnTo>
                    <a:pt x="3902904" y="714774"/>
                  </a:lnTo>
                  <a:lnTo>
                    <a:pt x="3991606" y="695085"/>
                  </a:lnTo>
                  <a:lnTo>
                    <a:pt x="4080308" y="675299"/>
                  </a:lnTo>
                  <a:lnTo>
                    <a:pt x="4169011" y="655426"/>
                  </a:lnTo>
                  <a:lnTo>
                    <a:pt x="4257713" y="635475"/>
                  </a:lnTo>
                  <a:lnTo>
                    <a:pt x="4346416" y="615454"/>
                  </a:lnTo>
                  <a:lnTo>
                    <a:pt x="4435118" y="595370"/>
                  </a:lnTo>
                  <a:lnTo>
                    <a:pt x="4523820" y="575229"/>
                  </a:lnTo>
                  <a:lnTo>
                    <a:pt x="4612523" y="555036"/>
                  </a:lnTo>
                  <a:lnTo>
                    <a:pt x="4701225" y="534796"/>
                  </a:lnTo>
                  <a:lnTo>
                    <a:pt x="4789927" y="514514"/>
                  </a:lnTo>
                  <a:lnTo>
                    <a:pt x="4878630" y="494192"/>
                  </a:lnTo>
                  <a:lnTo>
                    <a:pt x="4967332" y="473834"/>
                  </a:lnTo>
                  <a:lnTo>
                    <a:pt x="5056034" y="453444"/>
                  </a:lnTo>
                  <a:lnTo>
                    <a:pt x="5144737" y="433023"/>
                  </a:lnTo>
                  <a:lnTo>
                    <a:pt x="5233439" y="412575"/>
                  </a:lnTo>
                  <a:lnTo>
                    <a:pt x="5322142" y="392100"/>
                  </a:lnTo>
                  <a:lnTo>
                    <a:pt x="5410844" y="371603"/>
                  </a:lnTo>
                  <a:lnTo>
                    <a:pt x="5499546" y="351083"/>
                  </a:lnTo>
                  <a:lnTo>
                    <a:pt x="5588249" y="330543"/>
                  </a:lnTo>
                  <a:lnTo>
                    <a:pt x="5676951" y="309984"/>
                  </a:lnTo>
                  <a:lnTo>
                    <a:pt x="5765653" y="289407"/>
                  </a:lnTo>
                  <a:lnTo>
                    <a:pt x="5854356" y="268814"/>
                  </a:lnTo>
                  <a:lnTo>
                    <a:pt x="5943058" y="248205"/>
                  </a:lnTo>
                  <a:lnTo>
                    <a:pt x="6031760" y="227582"/>
                  </a:lnTo>
                  <a:lnTo>
                    <a:pt x="6120463" y="206946"/>
                  </a:lnTo>
                  <a:lnTo>
                    <a:pt x="6209165" y="186297"/>
                  </a:lnTo>
                  <a:lnTo>
                    <a:pt x="6297868" y="165636"/>
                  </a:lnTo>
                  <a:lnTo>
                    <a:pt x="6386570" y="144964"/>
                  </a:lnTo>
                  <a:lnTo>
                    <a:pt x="6475272" y="124282"/>
                  </a:lnTo>
                  <a:lnTo>
                    <a:pt x="6563975" y="103590"/>
                  </a:lnTo>
                  <a:lnTo>
                    <a:pt x="6652677" y="82888"/>
                  </a:lnTo>
                  <a:lnTo>
                    <a:pt x="6741379" y="62178"/>
                  </a:lnTo>
                  <a:lnTo>
                    <a:pt x="6830082" y="41460"/>
                  </a:lnTo>
                  <a:lnTo>
                    <a:pt x="6918784" y="20733"/>
                  </a:lnTo>
                  <a:lnTo>
                    <a:pt x="7007487" y="0"/>
                  </a:lnTo>
                  <a:lnTo>
                    <a:pt x="7007487" y="1014054"/>
                  </a:lnTo>
                  <a:lnTo>
                    <a:pt x="6918784" y="1016818"/>
                  </a:lnTo>
                  <a:lnTo>
                    <a:pt x="6830082" y="1019589"/>
                  </a:lnTo>
                  <a:lnTo>
                    <a:pt x="6741379" y="1022367"/>
                  </a:lnTo>
                  <a:lnTo>
                    <a:pt x="6652677" y="1025154"/>
                  </a:lnTo>
                  <a:lnTo>
                    <a:pt x="6563975" y="1027950"/>
                  </a:lnTo>
                  <a:lnTo>
                    <a:pt x="6475272" y="1030755"/>
                  </a:lnTo>
                  <a:lnTo>
                    <a:pt x="6386570" y="1033570"/>
                  </a:lnTo>
                  <a:lnTo>
                    <a:pt x="6297868" y="1036396"/>
                  </a:lnTo>
                  <a:lnTo>
                    <a:pt x="6209165" y="1039232"/>
                  </a:lnTo>
                  <a:lnTo>
                    <a:pt x="6120463" y="1042080"/>
                  </a:lnTo>
                  <a:lnTo>
                    <a:pt x="6031760" y="1044941"/>
                  </a:lnTo>
                  <a:lnTo>
                    <a:pt x="5943058" y="1047816"/>
                  </a:lnTo>
                  <a:lnTo>
                    <a:pt x="5854356" y="1050704"/>
                  </a:lnTo>
                  <a:lnTo>
                    <a:pt x="5765653" y="1053608"/>
                  </a:lnTo>
                  <a:lnTo>
                    <a:pt x="5676951" y="1056529"/>
                  </a:lnTo>
                  <a:lnTo>
                    <a:pt x="5588249" y="1059467"/>
                  </a:lnTo>
                  <a:lnTo>
                    <a:pt x="5499546" y="1062424"/>
                  </a:lnTo>
                  <a:lnTo>
                    <a:pt x="5410844" y="1065401"/>
                  </a:lnTo>
                  <a:lnTo>
                    <a:pt x="5322142" y="1068401"/>
                  </a:lnTo>
                  <a:lnTo>
                    <a:pt x="5233439" y="1071424"/>
                  </a:lnTo>
                  <a:lnTo>
                    <a:pt x="5144737" y="1074473"/>
                  </a:lnTo>
                  <a:lnTo>
                    <a:pt x="5056034" y="1077549"/>
                  </a:lnTo>
                  <a:lnTo>
                    <a:pt x="4967332" y="1080656"/>
                  </a:lnTo>
                  <a:lnTo>
                    <a:pt x="4878630" y="1083796"/>
                  </a:lnTo>
                  <a:lnTo>
                    <a:pt x="4789927" y="1086971"/>
                  </a:lnTo>
                  <a:lnTo>
                    <a:pt x="4701225" y="1090186"/>
                  </a:lnTo>
                  <a:lnTo>
                    <a:pt x="4612523" y="1093443"/>
                  </a:lnTo>
                  <a:lnTo>
                    <a:pt x="4523820" y="1096748"/>
                  </a:lnTo>
                  <a:lnTo>
                    <a:pt x="4435118" y="1100104"/>
                  </a:lnTo>
                  <a:lnTo>
                    <a:pt x="4346416" y="1103517"/>
                  </a:lnTo>
                  <a:lnTo>
                    <a:pt x="4257713" y="1106993"/>
                  </a:lnTo>
                  <a:lnTo>
                    <a:pt x="4169011" y="1110540"/>
                  </a:lnTo>
                  <a:lnTo>
                    <a:pt x="4080308" y="1114164"/>
                  </a:lnTo>
                  <a:lnTo>
                    <a:pt x="3991606" y="1117875"/>
                  </a:lnTo>
                  <a:lnTo>
                    <a:pt x="3902904" y="1121684"/>
                  </a:lnTo>
                  <a:lnTo>
                    <a:pt x="3814201" y="1125601"/>
                  </a:lnTo>
                  <a:lnTo>
                    <a:pt x="3725499" y="1129641"/>
                  </a:lnTo>
                  <a:lnTo>
                    <a:pt x="3636797" y="1133819"/>
                  </a:lnTo>
                  <a:lnTo>
                    <a:pt x="3548094" y="1138154"/>
                  </a:lnTo>
                  <a:lnTo>
                    <a:pt x="3459392" y="1142666"/>
                  </a:lnTo>
                  <a:lnTo>
                    <a:pt x="3370689" y="1147380"/>
                  </a:lnTo>
                  <a:lnTo>
                    <a:pt x="3281987" y="1152324"/>
                  </a:lnTo>
                  <a:lnTo>
                    <a:pt x="3193285" y="1157530"/>
                  </a:lnTo>
                  <a:lnTo>
                    <a:pt x="3104582" y="1163035"/>
                  </a:lnTo>
                  <a:lnTo>
                    <a:pt x="3015880" y="1168882"/>
                  </a:lnTo>
                  <a:lnTo>
                    <a:pt x="2927178" y="1175117"/>
                  </a:lnTo>
                  <a:lnTo>
                    <a:pt x="2838475" y="1181793"/>
                  </a:lnTo>
                  <a:lnTo>
                    <a:pt x="2749773" y="1188967"/>
                  </a:lnTo>
                  <a:lnTo>
                    <a:pt x="2661071" y="1196698"/>
                  </a:lnTo>
                  <a:lnTo>
                    <a:pt x="2572368" y="1205049"/>
                  </a:lnTo>
                  <a:lnTo>
                    <a:pt x="2483666" y="1214076"/>
                  </a:lnTo>
                  <a:lnTo>
                    <a:pt x="2394963" y="1223833"/>
                  </a:lnTo>
                  <a:lnTo>
                    <a:pt x="2306261" y="1234361"/>
                  </a:lnTo>
                  <a:lnTo>
                    <a:pt x="2217559" y="1245687"/>
                  </a:lnTo>
                  <a:lnTo>
                    <a:pt x="2128856" y="1257821"/>
                  </a:lnTo>
                  <a:lnTo>
                    <a:pt x="2040154" y="1270754"/>
                  </a:lnTo>
                  <a:lnTo>
                    <a:pt x="1951452" y="1284460"/>
                  </a:lnTo>
                  <a:lnTo>
                    <a:pt x="1862749" y="1298897"/>
                  </a:lnTo>
                  <a:lnTo>
                    <a:pt x="1774047" y="1314013"/>
                  </a:lnTo>
                  <a:lnTo>
                    <a:pt x="1685344" y="1329752"/>
                  </a:lnTo>
                  <a:lnTo>
                    <a:pt x="1596642" y="1346050"/>
                  </a:lnTo>
                  <a:lnTo>
                    <a:pt x="1507940" y="1362850"/>
                  </a:lnTo>
                  <a:lnTo>
                    <a:pt x="1419237" y="1380093"/>
                  </a:lnTo>
                  <a:lnTo>
                    <a:pt x="1330535" y="1397727"/>
                  </a:lnTo>
                  <a:lnTo>
                    <a:pt x="1241833" y="1415704"/>
                  </a:lnTo>
                  <a:lnTo>
                    <a:pt x="1153130" y="1433982"/>
                  </a:lnTo>
                  <a:lnTo>
                    <a:pt x="1064428" y="1452524"/>
                  </a:lnTo>
                  <a:lnTo>
                    <a:pt x="975726" y="1471298"/>
                  </a:lnTo>
                  <a:lnTo>
                    <a:pt x="887023" y="1490274"/>
                  </a:lnTo>
                  <a:lnTo>
                    <a:pt x="798321" y="1509429"/>
                  </a:lnTo>
                  <a:lnTo>
                    <a:pt x="709618" y="1528741"/>
                  </a:lnTo>
                  <a:lnTo>
                    <a:pt x="620916" y="1548192"/>
                  </a:lnTo>
                  <a:lnTo>
                    <a:pt x="532214" y="1567767"/>
                  </a:lnTo>
                  <a:lnTo>
                    <a:pt x="443511" y="1587451"/>
                  </a:lnTo>
                  <a:lnTo>
                    <a:pt x="354809" y="1607233"/>
                  </a:lnTo>
                  <a:lnTo>
                    <a:pt x="266107" y="1627102"/>
                  </a:lnTo>
                  <a:lnTo>
                    <a:pt x="177404" y="1647049"/>
                  </a:lnTo>
                  <a:lnTo>
                    <a:pt x="88702" y="1667067"/>
                  </a:lnTo>
                  <a:lnTo>
                    <a:pt x="0" y="168714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241641"/>
              <a:ext cx="7007487" cy="1183188"/>
            </a:xfrm>
            <a:custGeom>
              <a:avLst/>
              <a:pathLst>
                <a:path w="7007487" h="1183188">
                  <a:moveTo>
                    <a:pt x="0" y="1183188"/>
                  </a:moveTo>
                  <a:lnTo>
                    <a:pt x="88702" y="1179772"/>
                  </a:lnTo>
                  <a:lnTo>
                    <a:pt x="177404" y="1176292"/>
                  </a:lnTo>
                  <a:lnTo>
                    <a:pt x="266107" y="1172742"/>
                  </a:lnTo>
                  <a:lnTo>
                    <a:pt x="354809" y="1169114"/>
                  </a:lnTo>
                  <a:lnTo>
                    <a:pt x="443511" y="1165399"/>
                  </a:lnTo>
                  <a:lnTo>
                    <a:pt x="532214" y="1161586"/>
                  </a:lnTo>
                  <a:lnTo>
                    <a:pt x="620916" y="1157663"/>
                  </a:lnTo>
                  <a:lnTo>
                    <a:pt x="709618" y="1153617"/>
                  </a:lnTo>
                  <a:lnTo>
                    <a:pt x="798321" y="1149432"/>
                  </a:lnTo>
                  <a:lnTo>
                    <a:pt x="887023" y="1145090"/>
                  </a:lnTo>
                  <a:lnTo>
                    <a:pt x="975726" y="1140569"/>
                  </a:lnTo>
                  <a:lnTo>
                    <a:pt x="1064428" y="1135845"/>
                  </a:lnTo>
                  <a:lnTo>
                    <a:pt x="1153130" y="1130889"/>
                  </a:lnTo>
                  <a:lnTo>
                    <a:pt x="1241833" y="1125670"/>
                  </a:lnTo>
                  <a:lnTo>
                    <a:pt x="1330535" y="1120150"/>
                  </a:lnTo>
                  <a:lnTo>
                    <a:pt x="1419237" y="1114287"/>
                  </a:lnTo>
                  <a:lnTo>
                    <a:pt x="1507940" y="1108033"/>
                  </a:lnTo>
                  <a:lnTo>
                    <a:pt x="1596642" y="1101335"/>
                  </a:lnTo>
                  <a:lnTo>
                    <a:pt x="1685344" y="1094137"/>
                  </a:lnTo>
                  <a:lnTo>
                    <a:pt x="1774047" y="1086378"/>
                  </a:lnTo>
                  <a:lnTo>
                    <a:pt x="1862749" y="1077997"/>
                  </a:lnTo>
                  <a:lnTo>
                    <a:pt x="1951452" y="1068937"/>
                  </a:lnTo>
                  <a:lnTo>
                    <a:pt x="2040154" y="1059145"/>
                  </a:lnTo>
                  <a:lnTo>
                    <a:pt x="2128856" y="1048581"/>
                  </a:lnTo>
                  <a:lnTo>
                    <a:pt x="2217559" y="1037217"/>
                  </a:lnTo>
                  <a:lnTo>
                    <a:pt x="2306261" y="1025046"/>
                  </a:lnTo>
                  <a:lnTo>
                    <a:pt x="2394963" y="1012077"/>
                  </a:lnTo>
                  <a:lnTo>
                    <a:pt x="2483666" y="998337"/>
                  </a:lnTo>
                  <a:lnTo>
                    <a:pt x="2572368" y="983867"/>
                  </a:lnTo>
                  <a:lnTo>
                    <a:pt x="2661071" y="968720"/>
                  </a:lnTo>
                  <a:lnTo>
                    <a:pt x="2749773" y="952955"/>
                  </a:lnTo>
                  <a:lnTo>
                    <a:pt x="2838475" y="936631"/>
                  </a:lnTo>
                  <a:lnTo>
                    <a:pt x="2927178" y="919810"/>
                  </a:lnTo>
                  <a:lnTo>
                    <a:pt x="3015880" y="902548"/>
                  </a:lnTo>
                  <a:lnTo>
                    <a:pt x="3104582" y="884897"/>
                  </a:lnTo>
                  <a:lnTo>
                    <a:pt x="3193285" y="866905"/>
                  </a:lnTo>
                  <a:lnTo>
                    <a:pt x="3281987" y="848614"/>
                  </a:lnTo>
                  <a:lnTo>
                    <a:pt x="3370689" y="830061"/>
                  </a:lnTo>
                  <a:lnTo>
                    <a:pt x="3459392" y="811277"/>
                  </a:lnTo>
                  <a:lnTo>
                    <a:pt x="3548094" y="792292"/>
                  </a:lnTo>
                  <a:lnTo>
                    <a:pt x="3636797" y="773130"/>
                  </a:lnTo>
                  <a:lnTo>
                    <a:pt x="3725499" y="753811"/>
                  </a:lnTo>
                  <a:lnTo>
                    <a:pt x="3814201" y="734354"/>
                  </a:lnTo>
                  <a:lnTo>
                    <a:pt x="3902904" y="714774"/>
                  </a:lnTo>
                  <a:lnTo>
                    <a:pt x="3991606" y="695085"/>
                  </a:lnTo>
                  <a:lnTo>
                    <a:pt x="4080308" y="675299"/>
                  </a:lnTo>
                  <a:lnTo>
                    <a:pt x="4169011" y="655426"/>
                  </a:lnTo>
                  <a:lnTo>
                    <a:pt x="4257713" y="635475"/>
                  </a:lnTo>
                  <a:lnTo>
                    <a:pt x="4346416" y="615454"/>
                  </a:lnTo>
                  <a:lnTo>
                    <a:pt x="4435118" y="595370"/>
                  </a:lnTo>
                  <a:lnTo>
                    <a:pt x="4523820" y="575229"/>
                  </a:lnTo>
                  <a:lnTo>
                    <a:pt x="4612523" y="555036"/>
                  </a:lnTo>
                  <a:lnTo>
                    <a:pt x="4701225" y="534796"/>
                  </a:lnTo>
                  <a:lnTo>
                    <a:pt x="4789927" y="514514"/>
                  </a:lnTo>
                  <a:lnTo>
                    <a:pt x="4878630" y="494192"/>
                  </a:lnTo>
                  <a:lnTo>
                    <a:pt x="4967332" y="473834"/>
                  </a:lnTo>
                  <a:lnTo>
                    <a:pt x="5056034" y="453444"/>
                  </a:lnTo>
                  <a:lnTo>
                    <a:pt x="5144737" y="433023"/>
                  </a:lnTo>
                  <a:lnTo>
                    <a:pt x="5233439" y="412575"/>
                  </a:lnTo>
                  <a:lnTo>
                    <a:pt x="5322142" y="392100"/>
                  </a:lnTo>
                  <a:lnTo>
                    <a:pt x="5410844" y="371603"/>
                  </a:lnTo>
                  <a:lnTo>
                    <a:pt x="5499546" y="351083"/>
                  </a:lnTo>
                  <a:lnTo>
                    <a:pt x="5588249" y="330543"/>
                  </a:lnTo>
                  <a:lnTo>
                    <a:pt x="5676951" y="309984"/>
                  </a:lnTo>
                  <a:lnTo>
                    <a:pt x="5765653" y="289407"/>
                  </a:lnTo>
                  <a:lnTo>
                    <a:pt x="5854356" y="268814"/>
                  </a:lnTo>
                  <a:lnTo>
                    <a:pt x="5943058" y="248205"/>
                  </a:lnTo>
                  <a:lnTo>
                    <a:pt x="6031760" y="227582"/>
                  </a:lnTo>
                  <a:lnTo>
                    <a:pt x="6120463" y="206946"/>
                  </a:lnTo>
                  <a:lnTo>
                    <a:pt x="6209165" y="186297"/>
                  </a:lnTo>
                  <a:lnTo>
                    <a:pt x="6297868" y="165636"/>
                  </a:lnTo>
                  <a:lnTo>
                    <a:pt x="6386570" y="144964"/>
                  </a:lnTo>
                  <a:lnTo>
                    <a:pt x="6475272" y="124282"/>
                  </a:lnTo>
                  <a:lnTo>
                    <a:pt x="6563975" y="103590"/>
                  </a:lnTo>
                  <a:lnTo>
                    <a:pt x="6652677" y="82888"/>
                  </a:lnTo>
                  <a:lnTo>
                    <a:pt x="6741379" y="62178"/>
                  </a:lnTo>
                  <a:lnTo>
                    <a:pt x="6830082" y="41460"/>
                  </a:lnTo>
                  <a:lnTo>
                    <a:pt x="6918784" y="20733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255696"/>
              <a:ext cx="7007487" cy="673093"/>
            </a:xfrm>
            <a:custGeom>
              <a:avLst/>
              <a:pathLst>
                <a:path w="7007487" h="673093">
                  <a:moveTo>
                    <a:pt x="7007487" y="0"/>
                  </a:moveTo>
                  <a:lnTo>
                    <a:pt x="6918784" y="2763"/>
                  </a:lnTo>
                  <a:lnTo>
                    <a:pt x="6830082" y="5534"/>
                  </a:lnTo>
                  <a:lnTo>
                    <a:pt x="6741379" y="8313"/>
                  </a:lnTo>
                  <a:lnTo>
                    <a:pt x="6652677" y="11100"/>
                  </a:lnTo>
                  <a:lnTo>
                    <a:pt x="6563975" y="13895"/>
                  </a:lnTo>
                  <a:lnTo>
                    <a:pt x="6475272" y="16701"/>
                  </a:lnTo>
                  <a:lnTo>
                    <a:pt x="6386570" y="19515"/>
                  </a:lnTo>
                  <a:lnTo>
                    <a:pt x="6297868" y="22341"/>
                  </a:lnTo>
                  <a:lnTo>
                    <a:pt x="6209165" y="25177"/>
                  </a:lnTo>
                  <a:lnTo>
                    <a:pt x="6120463" y="28026"/>
                  </a:lnTo>
                  <a:lnTo>
                    <a:pt x="6031760" y="30887"/>
                  </a:lnTo>
                  <a:lnTo>
                    <a:pt x="5943058" y="33761"/>
                  </a:lnTo>
                  <a:lnTo>
                    <a:pt x="5854356" y="36650"/>
                  </a:lnTo>
                  <a:lnTo>
                    <a:pt x="5765653" y="39554"/>
                  </a:lnTo>
                  <a:lnTo>
                    <a:pt x="5676951" y="42474"/>
                  </a:lnTo>
                  <a:lnTo>
                    <a:pt x="5588249" y="45412"/>
                  </a:lnTo>
                  <a:lnTo>
                    <a:pt x="5499546" y="48369"/>
                  </a:lnTo>
                  <a:lnTo>
                    <a:pt x="5410844" y="51347"/>
                  </a:lnTo>
                  <a:lnTo>
                    <a:pt x="5322142" y="54346"/>
                  </a:lnTo>
                  <a:lnTo>
                    <a:pt x="5233439" y="57369"/>
                  </a:lnTo>
                  <a:lnTo>
                    <a:pt x="5144737" y="60418"/>
                  </a:lnTo>
                  <a:lnTo>
                    <a:pt x="5056034" y="63495"/>
                  </a:lnTo>
                  <a:lnTo>
                    <a:pt x="4967332" y="66601"/>
                  </a:lnTo>
                  <a:lnTo>
                    <a:pt x="4878630" y="69741"/>
                  </a:lnTo>
                  <a:lnTo>
                    <a:pt x="4789927" y="72917"/>
                  </a:lnTo>
                  <a:lnTo>
                    <a:pt x="4701225" y="76131"/>
                  </a:lnTo>
                  <a:lnTo>
                    <a:pt x="4612523" y="79388"/>
                  </a:lnTo>
                  <a:lnTo>
                    <a:pt x="4523820" y="82693"/>
                  </a:lnTo>
                  <a:lnTo>
                    <a:pt x="4435118" y="86049"/>
                  </a:lnTo>
                  <a:lnTo>
                    <a:pt x="4346416" y="89462"/>
                  </a:lnTo>
                  <a:lnTo>
                    <a:pt x="4257713" y="92939"/>
                  </a:lnTo>
                  <a:lnTo>
                    <a:pt x="4169011" y="96485"/>
                  </a:lnTo>
                  <a:lnTo>
                    <a:pt x="4080308" y="100109"/>
                  </a:lnTo>
                  <a:lnTo>
                    <a:pt x="3991606" y="103821"/>
                  </a:lnTo>
                  <a:lnTo>
                    <a:pt x="3902904" y="107629"/>
                  </a:lnTo>
                  <a:lnTo>
                    <a:pt x="3814201" y="111546"/>
                  </a:lnTo>
                  <a:lnTo>
                    <a:pt x="3725499" y="115586"/>
                  </a:lnTo>
                  <a:lnTo>
                    <a:pt x="3636797" y="119764"/>
                  </a:lnTo>
                  <a:lnTo>
                    <a:pt x="3548094" y="124099"/>
                  </a:lnTo>
                  <a:lnTo>
                    <a:pt x="3459392" y="128611"/>
                  </a:lnTo>
                  <a:lnTo>
                    <a:pt x="3370689" y="133325"/>
                  </a:lnTo>
                  <a:lnTo>
                    <a:pt x="3281987" y="138269"/>
                  </a:lnTo>
                  <a:lnTo>
                    <a:pt x="3193285" y="143475"/>
                  </a:lnTo>
                  <a:lnTo>
                    <a:pt x="3104582" y="148981"/>
                  </a:lnTo>
                  <a:lnTo>
                    <a:pt x="3015880" y="154827"/>
                  </a:lnTo>
                  <a:lnTo>
                    <a:pt x="2927178" y="161062"/>
                  </a:lnTo>
                  <a:lnTo>
                    <a:pt x="2838475" y="167738"/>
                  </a:lnTo>
                  <a:lnTo>
                    <a:pt x="2749773" y="174912"/>
                  </a:lnTo>
                  <a:lnTo>
                    <a:pt x="2661071" y="182644"/>
                  </a:lnTo>
                  <a:lnTo>
                    <a:pt x="2572368" y="190994"/>
                  </a:lnTo>
                  <a:lnTo>
                    <a:pt x="2483666" y="200022"/>
                  </a:lnTo>
                  <a:lnTo>
                    <a:pt x="2394963" y="209779"/>
                  </a:lnTo>
                  <a:lnTo>
                    <a:pt x="2306261" y="220307"/>
                  </a:lnTo>
                  <a:lnTo>
                    <a:pt x="2217559" y="231633"/>
                  </a:lnTo>
                  <a:lnTo>
                    <a:pt x="2128856" y="243767"/>
                  </a:lnTo>
                  <a:lnTo>
                    <a:pt x="2040154" y="256699"/>
                  </a:lnTo>
                  <a:lnTo>
                    <a:pt x="1951452" y="270405"/>
                  </a:lnTo>
                  <a:lnTo>
                    <a:pt x="1862749" y="284842"/>
                  </a:lnTo>
                  <a:lnTo>
                    <a:pt x="1774047" y="299959"/>
                  </a:lnTo>
                  <a:lnTo>
                    <a:pt x="1685344" y="315697"/>
                  </a:lnTo>
                  <a:lnTo>
                    <a:pt x="1596642" y="331996"/>
                  </a:lnTo>
                  <a:lnTo>
                    <a:pt x="1507940" y="348795"/>
                  </a:lnTo>
                  <a:lnTo>
                    <a:pt x="1419237" y="366038"/>
                  </a:lnTo>
                  <a:lnTo>
                    <a:pt x="1330535" y="383672"/>
                  </a:lnTo>
                  <a:lnTo>
                    <a:pt x="1241833" y="401649"/>
                  </a:lnTo>
                  <a:lnTo>
                    <a:pt x="1153130" y="419928"/>
                  </a:lnTo>
                  <a:lnTo>
                    <a:pt x="1064428" y="438470"/>
                  </a:lnTo>
                  <a:lnTo>
                    <a:pt x="975726" y="457243"/>
                  </a:lnTo>
                  <a:lnTo>
                    <a:pt x="887023" y="476219"/>
                  </a:lnTo>
                  <a:lnTo>
                    <a:pt x="798321" y="495374"/>
                  </a:lnTo>
                  <a:lnTo>
                    <a:pt x="709618" y="514686"/>
                  </a:lnTo>
                  <a:lnTo>
                    <a:pt x="620916" y="534137"/>
                  </a:lnTo>
                  <a:lnTo>
                    <a:pt x="532214" y="553712"/>
                  </a:lnTo>
                  <a:lnTo>
                    <a:pt x="443511" y="573396"/>
                  </a:lnTo>
                  <a:lnTo>
                    <a:pt x="354809" y="593178"/>
                  </a:lnTo>
                  <a:lnTo>
                    <a:pt x="266107" y="613047"/>
                  </a:lnTo>
                  <a:lnTo>
                    <a:pt x="177404" y="632994"/>
                  </a:lnTo>
                  <a:lnTo>
                    <a:pt x="88702" y="653012"/>
                  </a:lnTo>
                  <a:lnTo>
                    <a:pt x="0" y="6730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748669"/>
              <a:ext cx="7007487" cy="928141"/>
            </a:xfrm>
            <a:custGeom>
              <a:avLst/>
              <a:pathLst>
                <a:path w="7007487" h="928141">
                  <a:moveTo>
                    <a:pt x="0" y="928141"/>
                  </a:moveTo>
                  <a:lnTo>
                    <a:pt x="88702" y="916392"/>
                  </a:lnTo>
                  <a:lnTo>
                    <a:pt x="177404" y="904643"/>
                  </a:lnTo>
                  <a:lnTo>
                    <a:pt x="266107" y="892895"/>
                  </a:lnTo>
                  <a:lnTo>
                    <a:pt x="354809" y="881146"/>
                  </a:lnTo>
                  <a:lnTo>
                    <a:pt x="443511" y="869397"/>
                  </a:lnTo>
                  <a:lnTo>
                    <a:pt x="532214" y="857649"/>
                  </a:lnTo>
                  <a:lnTo>
                    <a:pt x="620916" y="845900"/>
                  </a:lnTo>
                  <a:lnTo>
                    <a:pt x="709618" y="834152"/>
                  </a:lnTo>
                  <a:lnTo>
                    <a:pt x="798321" y="822403"/>
                  </a:lnTo>
                  <a:lnTo>
                    <a:pt x="887023" y="810654"/>
                  </a:lnTo>
                  <a:lnTo>
                    <a:pt x="975726" y="798906"/>
                  </a:lnTo>
                  <a:lnTo>
                    <a:pt x="1064428" y="787157"/>
                  </a:lnTo>
                  <a:lnTo>
                    <a:pt x="1153130" y="775408"/>
                  </a:lnTo>
                  <a:lnTo>
                    <a:pt x="1241833" y="763660"/>
                  </a:lnTo>
                  <a:lnTo>
                    <a:pt x="1330535" y="751911"/>
                  </a:lnTo>
                  <a:lnTo>
                    <a:pt x="1419237" y="740163"/>
                  </a:lnTo>
                  <a:lnTo>
                    <a:pt x="1507940" y="728414"/>
                  </a:lnTo>
                  <a:lnTo>
                    <a:pt x="1596642" y="716665"/>
                  </a:lnTo>
                  <a:lnTo>
                    <a:pt x="1685344" y="704917"/>
                  </a:lnTo>
                  <a:lnTo>
                    <a:pt x="1774047" y="693168"/>
                  </a:lnTo>
                  <a:lnTo>
                    <a:pt x="1862749" y="681420"/>
                  </a:lnTo>
                  <a:lnTo>
                    <a:pt x="1951452" y="669671"/>
                  </a:lnTo>
                  <a:lnTo>
                    <a:pt x="2040154" y="657922"/>
                  </a:lnTo>
                  <a:lnTo>
                    <a:pt x="2128856" y="646174"/>
                  </a:lnTo>
                  <a:lnTo>
                    <a:pt x="2217559" y="634425"/>
                  </a:lnTo>
                  <a:lnTo>
                    <a:pt x="2306261" y="622676"/>
                  </a:lnTo>
                  <a:lnTo>
                    <a:pt x="2394963" y="610928"/>
                  </a:lnTo>
                  <a:lnTo>
                    <a:pt x="2483666" y="599179"/>
                  </a:lnTo>
                  <a:lnTo>
                    <a:pt x="2572368" y="587431"/>
                  </a:lnTo>
                  <a:lnTo>
                    <a:pt x="2661071" y="575682"/>
                  </a:lnTo>
                  <a:lnTo>
                    <a:pt x="2749773" y="563933"/>
                  </a:lnTo>
                  <a:lnTo>
                    <a:pt x="2838475" y="552185"/>
                  </a:lnTo>
                  <a:lnTo>
                    <a:pt x="2927178" y="540436"/>
                  </a:lnTo>
                  <a:lnTo>
                    <a:pt x="3015880" y="528687"/>
                  </a:lnTo>
                  <a:lnTo>
                    <a:pt x="3104582" y="516939"/>
                  </a:lnTo>
                  <a:lnTo>
                    <a:pt x="3193285" y="505190"/>
                  </a:lnTo>
                  <a:lnTo>
                    <a:pt x="3281987" y="493442"/>
                  </a:lnTo>
                  <a:lnTo>
                    <a:pt x="3370689" y="481693"/>
                  </a:lnTo>
                  <a:lnTo>
                    <a:pt x="3459392" y="469944"/>
                  </a:lnTo>
                  <a:lnTo>
                    <a:pt x="3548094" y="458196"/>
                  </a:lnTo>
                  <a:lnTo>
                    <a:pt x="3636797" y="446447"/>
                  </a:lnTo>
                  <a:lnTo>
                    <a:pt x="3725499" y="434698"/>
                  </a:lnTo>
                  <a:lnTo>
                    <a:pt x="3814201" y="422950"/>
                  </a:lnTo>
                  <a:lnTo>
                    <a:pt x="3902904" y="411201"/>
                  </a:lnTo>
                  <a:lnTo>
                    <a:pt x="3991606" y="399453"/>
                  </a:lnTo>
                  <a:lnTo>
                    <a:pt x="4080308" y="387704"/>
                  </a:lnTo>
                  <a:lnTo>
                    <a:pt x="4169011" y="375955"/>
                  </a:lnTo>
                  <a:lnTo>
                    <a:pt x="4257713" y="364207"/>
                  </a:lnTo>
                  <a:lnTo>
                    <a:pt x="4346416" y="352458"/>
                  </a:lnTo>
                  <a:lnTo>
                    <a:pt x="4435118" y="340710"/>
                  </a:lnTo>
                  <a:lnTo>
                    <a:pt x="4523820" y="328961"/>
                  </a:lnTo>
                  <a:lnTo>
                    <a:pt x="4612523" y="317212"/>
                  </a:lnTo>
                  <a:lnTo>
                    <a:pt x="4701225" y="305464"/>
                  </a:lnTo>
                  <a:lnTo>
                    <a:pt x="4789927" y="293715"/>
                  </a:lnTo>
                  <a:lnTo>
                    <a:pt x="4878630" y="281966"/>
                  </a:lnTo>
                  <a:lnTo>
                    <a:pt x="4967332" y="270218"/>
                  </a:lnTo>
                  <a:lnTo>
                    <a:pt x="5056034" y="258469"/>
                  </a:lnTo>
                  <a:lnTo>
                    <a:pt x="5144737" y="246721"/>
                  </a:lnTo>
                  <a:lnTo>
                    <a:pt x="5233439" y="234972"/>
                  </a:lnTo>
                  <a:lnTo>
                    <a:pt x="5322142" y="223223"/>
                  </a:lnTo>
                  <a:lnTo>
                    <a:pt x="5410844" y="211475"/>
                  </a:lnTo>
                  <a:lnTo>
                    <a:pt x="5499546" y="199726"/>
                  </a:lnTo>
                  <a:lnTo>
                    <a:pt x="5588249" y="187977"/>
                  </a:lnTo>
                  <a:lnTo>
                    <a:pt x="5676951" y="176229"/>
                  </a:lnTo>
                  <a:lnTo>
                    <a:pt x="5765653" y="164480"/>
                  </a:lnTo>
                  <a:lnTo>
                    <a:pt x="5854356" y="152732"/>
                  </a:lnTo>
                  <a:lnTo>
                    <a:pt x="5943058" y="140983"/>
                  </a:lnTo>
                  <a:lnTo>
                    <a:pt x="6031760" y="129234"/>
                  </a:lnTo>
                  <a:lnTo>
                    <a:pt x="6120463" y="117486"/>
                  </a:lnTo>
                  <a:lnTo>
                    <a:pt x="6209165" y="105737"/>
                  </a:lnTo>
                  <a:lnTo>
                    <a:pt x="6297868" y="93988"/>
                  </a:lnTo>
                  <a:lnTo>
                    <a:pt x="6386570" y="82240"/>
                  </a:lnTo>
                  <a:lnTo>
                    <a:pt x="6475272" y="70491"/>
                  </a:lnTo>
                  <a:lnTo>
                    <a:pt x="6563975" y="58743"/>
                  </a:lnTo>
                  <a:lnTo>
                    <a:pt x="6652677" y="46994"/>
                  </a:lnTo>
                  <a:lnTo>
                    <a:pt x="6741379" y="35245"/>
                  </a:lnTo>
                  <a:lnTo>
                    <a:pt x="6830082" y="23497"/>
                  </a:lnTo>
                  <a:lnTo>
                    <a:pt x="6918784" y="11748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39426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74883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1006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45386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8070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16025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61876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85329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08782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31067" y="5924991"/>
              <a:ext cx="264052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3PA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4018"/>
              <a:ext cx="125787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3PA vs avg_time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14614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605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289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74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6587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263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947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6320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316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20009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37732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02759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174203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39871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71422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571422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70138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71850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69283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70352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05539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374417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71636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96971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71850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71422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39015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38374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73561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73133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36662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38588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07465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37304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69496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70138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02972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237732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836234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504684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37518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70352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04470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36876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501475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68855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640299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238801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304470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04898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70138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37090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36876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8641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172063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70994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03828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769496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037518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36448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39443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505753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73347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38588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69710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569283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36448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636021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36021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437946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505753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835165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69710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437946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571422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36876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36876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502545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6448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637090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04256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04042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3614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35593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37732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03186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234523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70138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772705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38374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37304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72063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03400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70566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03614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242010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437946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39015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38801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69710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504684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68641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503614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69496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37518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38588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703828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03400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02331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35379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637090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968641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70352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06395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574630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39443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36021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102117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73133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037518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70138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168855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73347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837304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439015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574630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837304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107465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37732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05753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72491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439015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72063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569283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636021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905112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569283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72063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169924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970780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83837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38588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38801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06181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04684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35379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371208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369069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70780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70780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771636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037518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03614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037518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302331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036448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506823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105326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970780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04470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68427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770566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305539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236662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970780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634951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902972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036448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636021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37732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712307"/>
              <a:ext cx="7007487" cy="1494420"/>
            </a:xfrm>
            <a:custGeom>
              <a:avLst/>
              <a:pathLst>
                <a:path w="7007487" h="1494420">
                  <a:moveTo>
                    <a:pt x="0" y="0"/>
                  </a:moveTo>
                  <a:lnTo>
                    <a:pt x="88702" y="17694"/>
                  </a:lnTo>
                  <a:lnTo>
                    <a:pt x="177404" y="35349"/>
                  </a:lnTo>
                  <a:lnTo>
                    <a:pt x="266107" y="52963"/>
                  </a:lnTo>
                  <a:lnTo>
                    <a:pt x="354809" y="70531"/>
                  </a:lnTo>
                  <a:lnTo>
                    <a:pt x="443511" y="88050"/>
                  </a:lnTo>
                  <a:lnTo>
                    <a:pt x="532214" y="105516"/>
                  </a:lnTo>
                  <a:lnTo>
                    <a:pt x="620916" y="122924"/>
                  </a:lnTo>
                  <a:lnTo>
                    <a:pt x="709618" y="140268"/>
                  </a:lnTo>
                  <a:lnTo>
                    <a:pt x="798321" y="157544"/>
                  </a:lnTo>
                  <a:lnTo>
                    <a:pt x="887023" y="174745"/>
                  </a:lnTo>
                  <a:lnTo>
                    <a:pt x="975726" y="191863"/>
                  </a:lnTo>
                  <a:lnTo>
                    <a:pt x="1064428" y="208892"/>
                  </a:lnTo>
                  <a:lnTo>
                    <a:pt x="1153130" y="225822"/>
                  </a:lnTo>
                  <a:lnTo>
                    <a:pt x="1241833" y="242643"/>
                  </a:lnTo>
                  <a:lnTo>
                    <a:pt x="1330535" y="259346"/>
                  </a:lnTo>
                  <a:lnTo>
                    <a:pt x="1419237" y="275918"/>
                  </a:lnTo>
                  <a:lnTo>
                    <a:pt x="1507940" y="292346"/>
                  </a:lnTo>
                  <a:lnTo>
                    <a:pt x="1596642" y="308617"/>
                  </a:lnTo>
                  <a:lnTo>
                    <a:pt x="1685344" y="324713"/>
                  </a:lnTo>
                  <a:lnTo>
                    <a:pt x="1774047" y="340619"/>
                  </a:lnTo>
                  <a:lnTo>
                    <a:pt x="1862749" y="356315"/>
                  </a:lnTo>
                  <a:lnTo>
                    <a:pt x="1951452" y="371781"/>
                  </a:lnTo>
                  <a:lnTo>
                    <a:pt x="2040154" y="386996"/>
                  </a:lnTo>
                  <a:lnTo>
                    <a:pt x="2128856" y="401939"/>
                  </a:lnTo>
                  <a:lnTo>
                    <a:pt x="2217559" y="416585"/>
                  </a:lnTo>
                  <a:lnTo>
                    <a:pt x="2306261" y="430913"/>
                  </a:lnTo>
                  <a:lnTo>
                    <a:pt x="2394963" y="444899"/>
                  </a:lnTo>
                  <a:lnTo>
                    <a:pt x="2483666" y="458522"/>
                  </a:lnTo>
                  <a:lnTo>
                    <a:pt x="2572368" y="471763"/>
                  </a:lnTo>
                  <a:lnTo>
                    <a:pt x="2661071" y="484605"/>
                  </a:lnTo>
                  <a:lnTo>
                    <a:pt x="2749773" y="497036"/>
                  </a:lnTo>
                  <a:lnTo>
                    <a:pt x="2838475" y="509047"/>
                  </a:lnTo>
                  <a:lnTo>
                    <a:pt x="2927178" y="520635"/>
                  </a:lnTo>
                  <a:lnTo>
                    <a:pt x="3015880" y="531800"/>
                  </a:lnTo>
                  <a:lnTo>
                    <a:pt x="3104582" y="542551"/>
                  </a:lnTo>
                  <a:lnTo>
                    <a:pt x="3193285" y="552897"/>
                  </a:lnTo>
                  <a:lnTo>
                    <a:pt x="3281987" y="562855"/>
                  </a:lnTo>
                  <a:lnTo>
                    <a:pt x="3370689" y="572441"/>
                  </a:lnTo>
                  <a:lnTo>
                    <a:pt x="3459392" y="581678"/>
                  </a:lnTo>
                  <a:lnTo>
                    <a:pt x="3548094" y="590587"/>
                  </a:lnTo>
                  <a:lnTo>
                    <a:pt x="3636797" y="599191"/>
                  </a:lnTo>
                  <a:lnTo>
                    <a:pt x="3725499" y="607514"/>
                  </a:lnTo>
                  <a:lnTo>
                    <a:pt x="3814201" y="615577"/>
                  </a:lnTo>
                  <a:lnTo>
                    <a:pt x="3902904" y="623403"/>
                  </a:lnTo>
                  <a:lnTo>
                    <a:pt x="3991606" y="631011"/>
                  </a:lnTo>
                  <a:lnTo>
                    <a:pt x="4080308" y="638422"/>
                  </a:lnTo>
                  <a:lnTo>
                    <a:pt x="4169011" y="645652"/>
                  </a:lnTo>
                  <a:lnTo>
                    <a:pt x="4257713" y="652718"/>
                  </a:lnTo>
                  <a:lnTo>
                    <a:pt x="4346416" y="659635"/>
                  </a:lnTo>
                  <a:lnTo>
                    <a:pt x="4435118" y="666417"/>
                  </a:lnTo>
                  <a:lnTo>
                    <a:pt x="4523820" y="673075"/>
                  </a:lnTo>
                  <a:lnTo>
                    <a:pt x="4612523" y="679621"/>
                  </a:lnTo>
                  <a:lnTo>
                    <a:pt x="4701225" y="686065"/>
                  </a:lnTo>
                  <a:lnTo>
                    <a:pt x="4789927" y="692416"/>
                  </a:lnTo>
                  <a:lnTo>
                    <a:pt x="4878630" y="698682"/>
                  </a:lnTo>
                  <a:lnTo>
                    <a:pt x="4967332" y="704870"/>
                  </a:lnTo>
                  <a:lnTo>
                    <a:pt x="5056034" y="710987"/>
                  </a:lnTo>
                  <a:lnTo>
                    <a:pt x="5144737" y="717038"/>
                  </a:lnTo>
                  <a:lnTo>
                    <a:pt x="5233439" y="723030"/>
                  </a:lnTo>
                  <a:lnTo>
                    <a:pt x="5322142" y="728966"/>
                  </a:lnTo>
                  <a:lnTo>
                    <a:pt x="5410844" y="734852"/>
                  </a:lnTo>
                  <a:lnTo>
                    <a:pt x="5499546" y="740691"/>
                  </a:lnTo>
                  <a:lnTo>
                    <a:pt x="5588249" y="746487"/>
                  </a:lnTo>
                  <a:lnTo>
                    <a:pt x="5676951" y="752242"/>
                  </a:lnTo>
                  <a:lnTo>
                    <a:pt x="5765653" y="757961"/>
                  </a:lnTo>
                  <a:lnTo>
                    <a:pt x="5854356" y="763646"/>
                  </a:lnTo>
                  <a:lnTo>
                    <a:pt x="5943058" y="769298"/>
                  </a:lnTo>
                  <a:lnTo>
                    <a:pt x="6031760" y="774921"/>
                  </a:lnTo>
                  <a:lnTo>
                    <a:pt x="6120463" y="780516"/>
                  </a:lnTo>
                  <a:lnTo>
                    <a:pt x="6209165" y="786086"/>
                  </a:lnTo>
                  <a:lnTo>
                    <a:pt x="6297868" y="791631"/>
                  </a:lnTo>
                  <a:lnTo>
                    <a:pt x="6386570" y="797154"/>
                  </a:lnTo>
                  <a:lnTo>
                    <a:pt x="6475272" y="802655"/>
                  </a:lnTo>
                  <a:lnTo>
                    <a:pt x="6563975" y="808137"/>
                  </a:lnTo>
                  <a:lnTo>
                    <a:pt x="6652677" y="813600"/>
                  </a:lnTo>
                  <a:lnTo>
                    <a:pt x="6741379" y="819046"/>
                  </a:lnTo>
                  <a:lnTo>
                    <a:pt x="6830082" y="824476"/>
                  </a:lnTo>
                  <a:lnTo>
                    <a:pt x="6918784" y="829890"/>
                  </a:lnTo>
                  <a:lnTo>
                    <a:pt x="7007487" y="835289"/>
                  </a:lnTo>
                  <a:lnTo>
                    <a:pt x="7007487" y="1494420"/>
                  </a:lnTo>
                  <a:lnTo>
                    <a:pt x="6918784" y="1476384"/>
                  </a:lnTo>
                  <a:lnTo>
                    <a:pt x="6830082" y="1458363"/>
                  </a:lnTo>
                  <a:lnTo>
                    <a:pt x="6741379" y="1440357"/>
                  </a:lnTo>
                  <a:lnTo>
                    <a:pt x="6652677" y="1422367"/>
                  </a:lnTo>
                  <a:lnTo>
                    <a:pt x="6563975" y="1404395"/>
                  </a:lnTo>
                  <a:lnTo>
                    <a:pt x="6475272" y="1386441"/>
                  </a:lnTo>
                  <a:lnTo>
                    <a:pt x="6386570" y="1368507"/>
                  </a:lnTo>
                  <a:lnTo>
                    <a:pt x="6297868" y="1350595"/>
                  </a:lnTo>
                  <a:lnTo>
                    <a:pt x="6209165" y="1332704"/>
                  </a:lnTo>
                  <a:lnTo>
                    <a:pt x="6120463" y="1314838"/>
                  </a:lnTo>
                  <a:lnTo>
                    <a:pt x="6031760" y="1296998"/>
                  </a:lnTo>
                  <a:lnTo>
                    <a:pt x="5943058" y="1279185"/>
                  </a:lnTo>
                  <a:lnTo>
                    <a:pt x="5854356" y="1261402"/>
                  </a:lnTo>
                  <a:lnTo>
                    <a:pt x="5765653" y="1243651"/>
                  </a:lnTo>
                  <a:lnTo>
                    <a:pt x="5676951" y="1225934"/>
                  </a:lnTo>
                  <a:lnTo>
                    <a:pt x="5588249" y="1208254"/>
                  </a:lnTo>
                  <a:lnTo>
                    <a:pt x="5499546" y="1190615"/>
                  </a:lnTo>
                  <a:lnTo>
                    <a:pt x="5410844" y="1173018"/>
                  </a:lnTo>
                  <a:lnTo>
                    <a:pt x="5322142" y="1155468"/>
                  </a:lnTo>
                  <a:lnTo>
                    <a:pt x="5233439" y="1137969"/>
                  </a:lnTo>
                  <a:lnTo>
                    <a:pt x="5144737" y="1120525"/>
                  </a:lnTo>
                  <a:lnTo>
                    <a:pt x="5056034" y="1103141"/>
                  </a:lnTo>
                  <a:lnTo>
                    <a:pt x="4967332" y="1085822"/>
                  </a:lnTo>
                  <a:lnTo>
                    <a:pt x="4878630" y="1068575"/>
                  </a:lnTo>
                  <a:lnTo>
                    <a:pt x="4789927" y="1051405"/>
                  </a:lnTo>
                  <a:lnTo>
                    <a:pt x="4701225" y="1034320"/>
                  </a:lnTo>
                  <a:lnTo>
                    <a:pt x="4612523" y="1017329"/>
                  </a:lnTo>
                  <a:lnTo>
                    <a:pt x="4523820" y="1000439"/>
                  </a:lnTo>
                  <a:lnTo>
                    <a:pt x="4435118" y="983662"/>
                  </a:lnTo>
                  <a:lnTo>
                    <a:pt x="4346416" y="967008"/>
                  </a:lnTo>
                  <a:lnTo>
                    <a:pt x="4257713" y="950490"/>
                  </a:lnTo>
                  <a:lnTo>
                    <a:pt x="4169011" y="934120"/>
                  </a:lnTo>
                  <a:lnTo>
                    <a:pt x="4080308" y="917915"/>
                  </a:lnTo>
                  <a:lnTo>
                    <a:pt x="3991606" y="901890"/>
                  </a:lnTo>
                  <a:lnTo>
                    <a:pt x="3902904" y="886063"/>
                  </a:lnTo>
                  <a:lnTo>
                    <a:pt x="3814201" y="870453"/>
                  </a:lnTo>
                  <a:lnTo>
                    <a:pt x="3725499" y="855081"/>
                  </a:lnTo>
                  <a:lnTo>
                    <a:pt x="3636797" y="839968"/>
                  </a:lnTo>
                  <a:lnTo>
                    <a:pt x="3548094" y="825136"/>
                  </a:lnTo>
                  <a:lnTo>
                    <a:pt x="3459392" y="810610"/>
                  </a:lnTo>
                  <a:lnTo>
                    <a:pt x="3370689" y="796411"/>
                  </a:lnTo>
                  <a:lnTo>
                    <a:pt x="3281987" y="782562"/>
                  </a:lnTo>
                  <a:lnTo>
                    <a:pt x="3193285" y="769084"/>
                  </a:lnTo>
                  <a:lnTo>
                    <a:pt x="3104582" y="755995"/>
                  </a:lnTo>
                  <a:lnTo>
                    <a:pt x="3015880" y="743310"/>
                  </a:lnTo>
                  <a:lnTo>
                    <a:pt x="2927178" y="731040"/>
                  </a:lnTo>
                  <a:lnTo>
                    <a:pt x="2838475" y="719192"/>
                  </a:lnTo>
                  <a:lnTo>
                    <a:pt x="2749773" y="707767"/>
                  </a:lnTo>
                  <a:lnTo>
                    <a:pt x="2661071" y="696763"/>
                  </a:lnTo>
                  <a:lnTo>
                    <a:pt x="2572368" y="686169"/>
                  </a:lnTo>
                  <a:lnTo>
                    <a:pt x="2483666" y="675975"/>
                  </a:lnTo>
                  <a:lnTo>
                    <a:pt x="2394963" y="666162"/>
                  </a:lnTo>
                  <a:lnTo>
                    <a:pt x="2306261" y="656713"/>
                  </a:lnTo>
                  <a:lnTo>
                    <a:pt x="2217559" y="647605"/>
                  </a:lnTo>
                  <a:lnTo>
                    <a:pt x="2128856" y="638816"/>
                  </a:lnTo>
                  <a:lnTo>
                    <a:pt x="2040154" y="630323"/>
                  </a:lnTo>
                  <a:lnTo>
                    <a:pt x="1951452" y="622103"/>
                  </a:lnTo>
                  <a:lnTo>
                    <a:pt x="1862749" y="614133"/>
                  </a:lnTo>
                  <a:lnTo>
                    <a:pt x="1774047" y="606394"/>
                  </a:lnTo>
                  <a:lnTo>
                    <a:pt x="1685344" y="598864"/>
                  </a:lnTo>
                  <a:lnTo>
                    <a:pt x="1596642" y="591525"/>
                  </a:lnTo>
                  <a:lnTo>
                    <a:pt x="1507940" y="584360"/>
                  </a:lnTo>
                  <a:lnTo>
                    <a:pt x="1419237" y="577352"/>
                  </a:lnTo>
                  <a:lnTo>
                    <a:pt x="1330535" y="570489"/>
                  </a:lnTo>
                  <a:lnTo>
                    <a:pt x="1241833" y="563756"/>
                  </a:lnTo>
                  <a:lnTo>
                    <a:pt x="1153130" y="557142"/>
                  </a:lnTo>
                  <a:lnTo>
                    <a:pt x="1064428" y="550636"/>
                  </a:lnTo>
                  <a:lnTo>
                    <a:pt x="975726" y="544229"/>
                  </a:lnTo>
                  <a:lnTo>
                    <a:pt x="887023" y="537912"/>
                  </a:lnTo>
                  <a:lnTo>
                    <a:pt x="798321" y="531677"/>
                  </a:lnTo>
                  <a:lnTo>
                    <a:pt x="709618" y="525518"/>
                  </a:lnTo>
                  <a:lnTo>
                    <a:pt x="620916" y="519427"/>
                  </a:lnTo>
                  <a:lnTo>
                    <a:pt x="532214" y="513399"/>
                  </a:lnTo>
                  <a:lnTo>
                    <a:pt x="443511" y="507429"/>
                  </a:lnTo>
                  <a:lnTo>
                    <a:pt x="354809" y="501513"/>
                  </a:lnTo>
                  <a:lnTo>
                    <a:pt x="266107" y="495645"/>
                  </a:lnTo>
                  <a:lnTo>
                    <a:pt x="177404" y="489823"/>
                  </a:lnTo>
                  <a:lnTo>
                    <a:pt x="88702" y="484043"/>
                  </a:lnTo>
                  <a:lnTo>
                    <a:pt x="0" y="47830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712307"/>
              <a:ext cx="7007487" cy="835289"/>
            </a:xfrm>
            <a:custGeom>
              <a:avLst/>
              <a:pathLst>
                <a:path w="7007487" h="835289">
                  <a:moveTo>
                    <a:pt x="0" y="0"/>
                  </a:moveTo>
                  <a:lnTo>
                    <a:pt x="88702" y="17694"/>
                  </a:lnTo>
                  <a:lnTo>
                    <a:pt x="177404" y="35349"/>
                  </a:lnTo>
                  <a:lnTo>
                    <a:pt x="266107" y="52963"/>
                  </a:lnTo>
                  <a:lnTo>
                    <a:pt x="354809" y="70531"/>
                  </a:lnTo>
                  <a:lnTo>
                    <a:pt x="443511" y="88050"/>
                  </a:lnTo>
                  <a:lnTo>
                    <a:pt x="532214" y="105516"/>
                  </a:lnTo>
                  <a:lnTo>
                    <a:pt x="620916" y="122924"/>
                  </a:lnTo>
                  <a:lnTo>
                    <a:pt x="709618" y="140268"/>
                  </a:lnTo>
                  <a:lnTo>
                    <a:pt x="798321" y="157544"/>
                  </a:lnTo>
                  <a:lnTo>
                    <a:pt x="887023" y="174745"/>
                  </a:lnTo>
                  <a:lnTo>
                    <a:pt x="975726" y="191863"/>
                  </a:lnTo>
                  <a:lnTo>
                    <a:pt x="1064428" y="208892"/>
                  </a:lnTo>
                  <a:lnTo>
                    <a:pt x="1153130" y="225822"/>
                  </a:lnTo>
                  <a:lnTo>
                    <a:pt x="1241833" y="242643"/>
                  </a:lnTo>
                  <a:lnTo>
                    <a:pt x="1330535" y="259346"/>
                  </a:lnTo>
                  <a:lnTo>
                    <a:pt x="1419237" y="275918"/>
                  </a:lnTo>
                  <a:lnTo>
                    <a:pt x="1507940" y="292346"/>
                  </a:lnTo>
                  <a:lnTo>
                    <a:pt x="1596642" y="308617"/>
                  </a:lnTo>
                  <a:lnTo>
                    <a:pt x="1685344" y="324713"/>
                  </a:lnTo>
                  <a:lnTo>
                    <a:pt x="1774047" y="340619"/>
                  </a:lnTo>
                  <a:lnTo>
                    <a:pt x="1862749" y="356315"/>
                  </a:lnTo>
                  <a:lnTo>
                    <a:pt x="1951452" y="371781"/>
                  </a:lnTo>
                  <a:lnTo>
                    <a:pt x="2040154" y="386996"/>
                  </a:lnTo>
                  <a:lnTo>
                    <a:pt x="2128856" y="401939"/>
                  </a:lnTo>
                  <a:lnTo>
                    <a:pt x="2217559" y="416585"/>
                  </a:lnTo>
                  <a:lnTo>
                    <a:pt x="2306261" y="430913"/>
                  </a:lnTo>
                  <a:lnTo>
                    <a:pt x="2394963" y="444899"/>
                  </a:lnTo>
                  <a:lnTo>
                    <a:pt x="2483666" y="458522"/>
                  </a:lnTo>
                  <a:lnTo>
                    <a:pt x="2572368" y="471763"/>
                  </a:lnTo>
                  <a:lnTo>
                    <a:pt x="2661071" y="484605"/>
                  </a:lnTo>
                  <a:lnTo>
                    <a:pt x="2749773" y="497036"/>
                  </a:lnTo>
                  <a:lnTo>
                    <a:pt x="2838475" y="509047"/>
                  </a:lnTo>
                  <a:lnTo>
                    <a:pt x="2927178" y="520635"/>
                  </a:lnTo>
                  <a:lnTo>
                    <a:pt x="3015880" y="531800"/>
                  </a:lnTo>
                  <a:lnTo>
                    <a:pt x="3104582" y="542551"/>
                  </a:lnTo>
                  <a:lnTo>
                    <a:pt x="3193285" y="552897"/>
                  </a:lnTo>
                  <a:lnTo>
                    <a:pt x="3281987" y="562855"/>
                  </a:lnTo>
                  <a:lnTo>
                    <a:pt x="3370689" y="572441"/>
                  </a:lnTo>
                  <a:lnTo>
                    <a:pt x="3459392" y="581678"/>
                  </a:lnTo>
                  <a:lnTo>
                    <a:pt x="3548094" y="590587"/>
                  </a:lnTo>
                  <a:lnTo>
                    <a:pt x="3636797" y="599191"/>
                  </a:lnTo>
                  <a:lnTo>
                    <a:pt x="3725499" y="607514"/>
                  </a:lnTo>
                  <a:lnTo>
                    <a:pt x="3814201" y="615577"/>
                  </a:lnTo>
                  <a:lnTo>
                    <a:pt x="3902904" y="623403"/>
                  </a:lnTo>
                  <a:lnTo>
                    <a:pt x="3991606" y="631011"/>
                  </a:lnTo>
                  <a:lnTo>
                    <a:pt x="4080308" y="638422"/>
                  </a:lnTo>
                  <a:lnTo>
                    <a:pt x="4169011" y="645652"/>
                  </a:lnTo>
                  <a:lnTo>
                    <a:pt x="4257713" y="652718"/>
                  </a:lnTo>
                  <a:lnTo>
                    <a:pt x="4346416" y="659635"/>
                  </a:lnTo>
                  <a:lnTo>
                    <a:pt x="4435118" y="666417"/>
                  </a:lnTo>
                  <a:lnTo>
                    <a:pt x="4523820" y="673075"/>
                  </a:lnTo>
                  <a:lnTo>
                    <a:pt x="4612523" y="679621"/>
                  </a:lnTo>
                  <a:lnTo>
                    <a:pt x="4701225" y="686065"/>
                  </a:lnTo>
                  <a:lnTo>
                    <a:pt x="4789927" y="692416"/>
                  </a:lnTo>
                  <a:lnTo>
                    <a:pt x="4878630" y="698682"/>
                  </a:lnTo>
                  <a:lnTo>
                    <a:pt x="4967332" y="704870"/>
                  </a:lnTo>
                  <a:lnTo>
                    <a:pt x="5056034" y="710987"/>
                  </a:lnTo>
                  <a:lnTo>
                    <a:pt x="5144737" y="717038"/>
                  </a:lnTo>
                  <a:lnTo>
                    <a:pt x="5233439" y="723030"/>
                  </a:lnTo>
                  <a:lnTo>
                    <a:pt x="5322142" y="728966"/>
                  </a:lnTo>
                  <a:lnTo>
                    <a:pt x="5410844" y="734852"/>
                  </a:lnTo>
                  <a:lnTo>
                    <a:pt x="5499546" y="740691"/>
                  </a:lnTo>
                  <a:lnTo>
                    <a:pt x="5588249" y="746487"/>
                  </a:lnTo>
                  <a:lnTo>
                    <a:pt x="5676951" y="752242"/>
                  </a:lnTo>
                  <a:lnTo>
                    <a:pt x="5765653" y="757961"/>
                  </a:lnTo>
                  <a:lnTo>
                    <a:pt x="5854356" y="763646"/>
                  </a:lnTo>
                  <a:lnTo>
                    <a:pt x="5943058" y="769298"/>
                  </a:lnTo>
                  <a:lnTo>
                    <a:pt x="6031760" y="774921"/>
                  </a:lnTo>
                  <a:lnTo>
                    <a:pt x="6120463" y="780516"/>
                  </a:lnTo>
                  <a:lnTo>
                    <a:pt x="6209165" y="786086"/>
                  </a:lnTo>
                  <a:lnTo>
                    <a:pt x="6297868" y="791631"/>
                  </a:lnTo>
                  <a:lnTo>
                    <a:pt x="6386570" y="797154"/>
                  </a:lnTo>
                  <a:lnTo>
                    <a:pt x="6475272" y="802655"/>
                  </a:lnTo>
                  <a:lnTo>
                    <a:pt x="6563975" y="808137"/>
                  </a:lnTo>
                  <a:lnTo>
                    <a:pt x="6652677" y="813600"/>
                  </a:lnTo>
                  <a:lnTo>
                    <a:pt x="6741379" y="819046"/>
                  </a:lnTo>
                  <a:lnTo>
                    <a:pt x="6830082" y="824476"/>
                  </a:lnTo>
                  <a:lnTo>
                    <a:pt x="6918784" y="829890"/>
                  </a:lnTo>
                  <a:lnTo>
                    <a:pt x="7007487" y="835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190609"/>
              <a:ext cx="7007487" cy="1016118"/>
            </a:xfrm>
            <a:custGeom>
              <a:avLst/>
              <a:pathLst>
                <a:path w="7007487" h="1016118">
                  <a:moveTo>
                    <a:pt x="7007487" y="1016118"/>
                  </a:moveTo>
                  <a:lnTo>
                    <a:pt x="6918784" y="998082"/>
                  </a:lnTo>
                  <a:lnTo>
                    <a:pt x="6830082" y="980060"/>
                  </a:lnTo>
                  <a:lnTo>
                    <a:pt x="6741379" y="962054"/>
                  </a:lnTo>
                  <a:lnTo>
                    <a:pt x="6652677" y="944065"/>
                  </a:lnTo>
                  <a:lnTo>
                    <a:pt x="6563975" y="926092"/>
                  </a:lnTo>
                  <a:lnTo>
                    <a:pt x="6475272" y="908139"/>
                  </a:lnTo>
                  <a:lnTo>
                    <a:pt x="6386570" y="890205"/>
                  </a:lnTo>
                  <a:lnTo>
                    <a:pt x="6297868" y="872292"/>
                  </a:lnTo>
                  <a:lnTo>
                    <a:pt x="6209165" y="854402"/>
                  </a:lnTo>
                  <a:lnTo>
                    <a:pt x="6120463" y="836536"/>
                  </a:lnTo>
                  <a:lnTo>
                    <a:pt x="6031760" y="818695"/>
                  </a:lnTo>
                  <a:lnTo>
                    <a:pt x="5943058" y="800883"/>
                  </a:lnTo>
                  <a:lnTo>
                    <a:pt x="5854356" y="783100"/>
                  </a:lnTo>
                  <a:lnTo>
                    <a:pt x="5765653" y="765348"/>
                  </a:lnTo>
                  <a:lnTo>
                    <a:pt x="5676951" y="747632"/>
                  </a:lnTo>
                  <a:lnTo>
                    <a:pt x="5588249" y="729952"/>
                  </a:lnTo>
                  <a:lnTo>
                    <a:pt x="5499546" y="712312"/>
                  </a:lnTo>
                  <a:lnTo>
                    <a:pt x="5410844" y="694716"/>
                  </a:lnTo>
                  <a:lnTo>
                    <a:pt x="5322142" y="677166"/>
                  </a:lnTo>
                  <a:lnTo>
                    <a:pt x="5233439" y="659667"/>
                  </a:lnTo>
                  <a:lnTo>
                    <a:pt x="5144737" y="642223"/>
                  </a:lnTo>
                  <a:lnTo>
                    <a:pt x="5056034" y="624839"/>
                  </a:lnTo>
                  <a:lnTo>
                    <a:pt x="4967332" y="607520"/>
                  </a:lnTo>
                  <a:lnTo>
                    <a:pt x="4878630" y="590272"/>
                  </a:lnTo>
                  <a:lnTo>
                    <a:pt x="4789927" y="573102"/>
                  </a:lnTo>
                  <a:lnTo>
                    <a:pt x="4701225" y="556018"/>
                  </a:lnTo>
                  <a:lnTo>
                    <a:pt x="4612523" y="539026"/>
                  </a:lnTo>
                  <a:lnTo>
                    <a:pt x="4523820" y="522137"/>
                  </a:lnTo>
                  <a:lnTo>
                    <a:pt x="4435118" y="505359"/>
                  </a:lnTo>
                  <a:lnTo>
                    <a:pt x="4346416" y="488706"/>
                  </a:lnTo>
                  <a:lnTo>
                    <a:pt x="4257713" y="472187"/>
                  </a:lnTo>
                  <a:lnTo>
                    <a:pt x="4169011" y="455818"/>
                  </a:lnTo>
                  <a:lnTo>
                    <a:pt x="4080308" y="439613"/>
                  </a:lnTo>
                  <a:lnTo>
                    <a:pt x="3991606" y="423587"/>
                  </a:lnTo>
                  <a:lnTo>
                    <a:pt x="3902904" y="407760"/>
                  </a:lnTo>
                  <a:lnTo>
                    <a:pt x="3814201" y="392150"/>
                  </a:lnTo>
                  <a:lnTo>
                    <a:pt x="3725499" y="376778"/>
                  </a:lnTo>
                  <a:lnTo>
                    <a:pt x="3636797" y="361665"/>
                  </a:lnTo>
                  <a:lnTo>
                    <a:pt x="3548094" y="346834"/>
                  </a:lnTo>
                  <a:lnTo>
                    <a:pt x="3459392" y="332307"/>
                  </a:lnTo>
                  <a:lnTo>
                    <a:pt x="3370689" y="318109"/>
                  </a:lnTo>
                  <a:lnTo>
                    <a:pt x="3281987" y="304260"/>
                  </a:lnTo>
                  <a:lnTo>
                    <a:pt x="3193285" y="290782"/>
                  </a:lnTo>
                  <a:lnTo>
                    <a:pt x="3104582" y="277692"/>
                  </a:lnTo>
                  <a:lnTo>
                    <a:pt x="3015880" y="265007"/>
                  </a:lnTo>
                  <a:lnTo>
                    <a:pt x="2927178" y="252737"/>
                  </a:lnTo>
                  <a:lnTo>
                    <a:pt x="2838475" y="240889"/>
                  </a:lnTo>
                  <a:lnTo>
                    <a:pt x="2749773" y="229465"/>
                  </a:lnTo>
                  <a:lnTo>
                    <a:pt x="2661071" y="218460"/>
                  </a:lnTo>
                  <a:lnTo>
                    <a:pt x="2572368" y="207867"/>
                  </a:lnTo>
                  <a:lnTo>
                    <a:pt x="2483666" y="197672"/>
                  </a:lnTo>
                  <a:lnTo>
                    <a:pt x="2394963" y="187860"/>
                  </a:lnTo>
                  <a:lnTo>
                    <a:pt x="2306261" y="178410"/>
                  </a:lnTo>
                  <a:lnTo>
                    <a:pt x="2217559" y="169302"/>
                  </a:lnTo>
                  <a:lnTo>
                    <a:pt x="2128856" y="160513"/>
                  </a:lnTo>
                  <a:lnTo>
                    <a:pt x="2040154" y="152020"/>
                  </a:lnTo>
                  <a:lnTo>
                    <a:pt x="1951452" y="143800"/>
                  </a:lnTo>
                  <a:lnTo>
                    <a:pt x="1862749" y="135831"/>
                  </a:lnTo>
                  <a:lnTo>
                    <a:pt x="1774047" y="128091"/>
                  </a:lnTo>
                  <a:lnTo>
                    <a:pt x="1685344" y="120561"/>
                  </a:lnTo>
                  <a:lnTo>
                    <a:pt x="1596642" y="113222"/>
                  </a:lnTo>
                  <a:lnTo>
                    <a:pt x="1507940" y="106057"/>
                  </a:lnTo>
                  <a:lnTo>
                    <a:pt x="1419237" y="99050"/>
                  </a:lnTo>
                  <a:lnTo>
                    <a:pt x="1330535" y="92186"/>
                  </a:lnTo>
                  <a:lnTo>
                    <a:pt x="1241833" y="85454"/>
                  </a:lnTo>
                  <a:lnTo>
                    <a:pt x="1153130" y="78840"/>
                  </a:lnTo>
                  <a:lnTo>
                    <a:pt x="1064428" y="72334"/>
                  </a:lnTo>
                  <a:lnTo>
                    <a:pt x="975726" y="65927"/>
                  </a:lnTo>
                  <a:lnTo>
                    <a:pt x="887023" y="59610"/>
                  </a:lnTo>
                  <a:lnTo>
                    <a:pt x="798321" y="53375"/>
                  </a:lnTo>
                  <a:lnTo>
                    <a:pt x="709618" y="47215"/>
                  </a:lnTo>
                  <a:lnTo>
                    <a:pt x="620916" y="41124"/>
                  </a:lnTo>
                  <a:lnTo>
                    <a:pt x="532214" y="35096"/>
                  </a:lnTo>
                  <a:lnTo>
                    <a:pt x="443511" y="29126"/>
                  </a:lnTo>
                  <a:lnTo>
                    <a:pt x="354809" y="23210"/>
                  </a:lnTo>
                  <a:lnTo>
                    <a:pt x="266107" y="17343"/>
                  </a:lnTo>
                  <a:lnTo>
                    <a:pt x="177404" y="11521"/>
                  </a:lnTo>
                  <a:lnTo>
                    <a:pt x="88702" y="5741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951458"/>
              <a:ext cx="7007487" cy="925704"/>
            </a:xfrm>
            <a:custGeom>
              <a:avLst/>
              <a:pathLst>
                <a:path w="7007487" h="925704">
                  <a:moveTo>
                    <a:pt x="0" y="0"/>
                  </a:moveTo>
                  <a:lnTo>
                    <a:pt x="88702" y="11717"/>
                  </a:lnTo>
                  <a:lnTo>
                    <a:pt x="177404" y="23435"/>
                  </a:lnTo>
                  <a:lnTo>
                    <a:pt x="266107" y="35153"/>
                  </a:lnTo>
                  <a:lnTo>
                    <a:pt x="354809" y="46871"/>
                  </a:lnTo>
                  <a:lnTo>
                    <a:pt x="443511" y="58588"/>
                  </a:lnTo>
                  <a:lnTo>
                    <a:pt x="532214" y="70306"/>
                  </a:lnTo>
                  <a:lnTo>
                    <a:pt x="620916" y="82024"/>
                  </a:lnTo>
                  <a:lnTo>
                    <a:pt x="709618" y="93742"/>
                  </a:lnTo>
                  <a:lnTo>
                    <a:pt x="798321" y="105459"/>
                  </a:lnTo>
                  <a:lnTo>
                    <a:pt x="887023" y="117177"/>
                  </a:lnTo>
                  <a:lnTo>
                    <a:pt x="975726" y="128895"/>
                  </a:lnTo>
                  <a:lnTo>
                    <a:pt x="1064428" y="140613"/>
                  </a:lnTo>
                  <a:lnTo>
                    <a:pt x="1153130" y="152331"/>
                  </a:lnTo>
                  <a:lnTo>
                    <a:pt x="1241833" y="164048"/>
                  </a:lnTo>
                  <a:lnTo>
                    <a:pt x="1330535" y="175766"/>
                  </a:lnTo>
                  <a:lnTo>
                    <a:pt x="1419237" y="187484"/>
                  </a:lnTo>
                  <a:lnTo>
                    <a:pt x="1507940" y="199202"/>
                  </a:lnTo>
                  <a:lnTo>
                    <a:pt x="1596642" y="210919"/>
                  </a:lnTo>
                  <a:lnTo>
                    <a:pt x="1685344" y="222637"/>
                  </a:lnTo>
                  <a:lnTo>
                    <a:pt x="1774047" y="234355"/>
                  </a:lnTo>
                  <a:lnTo>
                    <a:pt x="1862749" y="246073"/>
                  </a:lnTo>
                  <a:lnTo>
                    <a:pt x="1951452" y="257791"/>
                  </a:lnTo>
                  <a:lnTo>
                    <a:pt x="2040154" y="269508"/>
                  </a:lnTo>
                  <a:lnTo>
                    <a:pt x="2128856" y="281226"/>
                  </a:lnTo>
                  <a:lnTo>
                    <a:pt x="2217559" y="292944"/>
                  </a:lnTo>
                  <a:lnTo>
                    <a:pt x="2306261" y="304662"/>
                  </a:lnTo>
                  <a:lnTo>
                    <a:pt x="2394963" y="316379"/>
                  </a:lnTo>
                  <a:lnTo>
                    <a:pt x="2483666" y="328097"/>
                  </a:lnTo>
                  <a:lnTo>
                    <a:pt x="2572368" y="339815"/>
                  </a:lnTo>
                  <a:lnTo>
                    <a:pt x="2661071" y="351533"/>
                  </a:lnTo>
                  <a:lnTo>
                    <a:pt x="2749773" y="363250"/>
                  </a:lnTo>
                  <a:lnTo>
                    <a:pt x="2838475" y="374968"/>
                  </a:lnTo>
                  <a:lnTo>
                    <a:pt x="2927178" y="386686"/>
                  </a:lnTo>
                  <a:lnTo>
                    <a:pt x="3015880" y="398404"/>
                  </a:lnTo>
                  <a:lnTo>
                    <a:pt x="3104582" y="410122"/>
                  </a:lnTo>
                  <a:lnTo>
                    <a:pt x="3193285" y="421839"/>
                  </a:lnTo>
                  <a:lnTo>
                    <a:pt x="3281987" y="433557"/>
                  </a:lnTo>
                  <a:lnTo>
                    <a:pt x="3370689" y="445275"/>
                  </a:lnTo>
                  <a:lnTo>
                    <a:pt x="3459392" y="456993"/>
                  </a:lnTo>
                  <a:lnTo>
                    <a:pt x="3548094" y="468710"/>
                  </a:lnTo>
                  <a:lnTo>
                    <a:pt x="3636797" y="480428"/>
                  </a:lnTo>
                  <a:lnTo>
                    <a:pt x="3725499" y="492146"/>
                  </a:lnTo>
                  <a:lnTo>
                    <a:pt x="3814201" y="503864"/>
                  </a:lnTo>
                  <a:lnTo>
                    <a:pt x="3902904" y="515582"/>
                  </a:lnTo>
                  <a:lnTo>
                    <a:pt x="3991606" y="527299"/>
                  </a:lnTo>
                  <a:lnTo>
                    <a:pt x="4080308" y="539017"/>
                  </a:lnTo>
                  <a:lnTo>
                    <a:pt x="4169011" y="550735"/>
                  </a:lnTo>
                  <a:lnTo>
                    <a:pt x="4257713" y="562453"/>
                  </a:lnTo>
                  <a:lnTo>
                    <a:pt x="4346416" y="574170"/>
                  </a:lnTo>
                  <a:lnTo>
                    <a:pt x="4435118" y="585888"/>
                  </a:lnTo>
                  <a:lnTo>
                    <a:pt x="4523820" y="597606"/>
                  </a:lnTo>
                  <a:lnTo>
                    <a:pt x="4612523" y="609324"/>
                  </a:lnTo>
                  <a:lnTo>
                    <a:pt x="4701225" y="621042"/>
                  </a:lnTo>
                  <a:lnTo>
                    <a:pt x="4789927" y="632759"/>
                  </a:lnTo>
                  <a:lnTo>
                    <a:pt x="4878630" y="644477"/>
                  </a:lnTo>
                  <a:lnTo>
                    <a:pt x="4967332" y="656195"/>
                  </a:lnTo>
                  <a:lnTo>
                    <a:pt x="5056034" y="667913"/>
                  </a:lnTo>
                  <a:lnTo>
                    <a:pt x="5144737" y="679630"/>
                  </a:lnTo>
                  <a:lnTo>
                    <a:pt x="5233439" y="691348"/>
                  </a:lnTo>
                  <a:lnTo>
                    <a:pt x="5322142" y="703066"/>
                  </a:lnTo>
                  <a:lnTo>
                    <a:pt x="5410844" y="714784"/>
                  </a:lnTo>
                  <a:lnTo>
                    <a:pt x="5499546" y="726501"/>
                  </a:lnTo>
                  <a:lnTo>
                    <a:pt x="5588249" y="738219"/>
                  </a:lnTo>
                  <a:lnTo>
                    <a:pt x="5676951" y="749937"/>
                  </a:lnTo>
                  <a:lnTo>
                    <a:pt x="5765653" y="761655"/>
                  </a:lnTo>
                  <a:lnTo>
                    <a:pt x="5854356" y="773373"/>
                  </a:lnTo>
                  <a:lnTo>
                    <a:pt x="5943058" y="785090"/>
                  </a:lnTo>
                  <a:lnTo>
                    <a:pt x="6031760" y="796808"/>
                  </a:lnTo>
                  <a:lnTo>
                    <a:pt x="6120463" y="808526"/>
                  </a:lnTo>
                  <a:lnTo>
                    <a:pt x="6209165" y="820244"/>
                  </a:lnTo>
                  <a:lnTo>
                    <a:pt x="6297868" y="831961"/>
                  </a:lnTo>
                  <a:lnTo>
                    <a:pt x="6386570" y="843679"/>
                  </a:lnTo>
                  <a:lnTo>
                    <a:pt x="6475272" y="855397"/>
                  </a:lnTo>
                  <a:lnTo>
                    <a:pt x="6563975" y="867115"/>
                  </a:lnTo>
                  <a:lnTo>
                    <a:pt x="6652677" y="878833"/>
                  </a:lnTo>
                  <a:lnTo>
                    <a:pt x="6741379" y="890550"/>
                  </a:lnTo>
                  <a:lnTo>
                    <a:pt x="6830082" y="902268"/>
                  </a:lnTo>
                  <a:lnTo>
                    <a:pt x="6918784" y="913986"/>
                  </a:lnTo>
                  <a:lnTo>
                    <a:pt x="7007487" y="92570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417542" y="578711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30.0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085992" y="578711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754441" y="578711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35.0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422890" y="578711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37.5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8091340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615548" y="5921785"/>
              <a:ext cx="295088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3P%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632462"/>
              <a:ext cx="1295117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3P% vs 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-0.27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863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5038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21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6951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3125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481664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7271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897378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89686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61097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11981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22347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46124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379896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14038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69077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76769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55173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42136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41557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741228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60027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17863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96638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99764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57271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32837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314737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15066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94869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88246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96638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15478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72532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65293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81623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048180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956613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548962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75700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85449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85819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67349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02520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20290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40858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97337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13709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415437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18563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11940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329793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30289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756860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320661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29423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448263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94540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18234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18563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22388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75000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72203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244725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24201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66321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285120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105276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427284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41599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94170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12681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149949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07744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13668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761138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778908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02232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092853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749291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516136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65210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743368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05358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456901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467678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44684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73643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700834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74301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44026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45795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26913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07785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564593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32549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69488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320661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853775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92812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501574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661014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457971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539830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610912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613051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95239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632466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545753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860768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51348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97337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309883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63195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03219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66979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20332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92442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397666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55502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45424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68378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788616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41928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77469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33906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871545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42956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52746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777839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92483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03877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866691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50278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45054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351348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637814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163935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36745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45424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691701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212968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18892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10254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196267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636745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761138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93429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500505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89645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013709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610912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315807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836004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824157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26584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846782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62166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23499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255502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21360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314737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577510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09842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259349" y="2803743"/>
              <a:ext cx="7007487" cy="1065540"/>
            </a:xfrm>
            <a:custGeom>
              <a:avLst/>
              <a:pathLst>
                <a:path w="7007487" h="1065540">
                  <a:moveTo>
                    <a:pt x="0" y="435541"/>
                  </a:moveTo>
                  <a:lnTo>
                    <a:pt x="88702" y="436832"/>
                  </a:lnTo>
                  <a:lnTo>
                    <a:pt x="177404" y="438101"/>
                  </a:lnTo>
                  <a:lnTo>
                    <a:pt x="266107" y="439347"/>
                  </a:lnTo>
                  <a:lnTo>
                    <a:pt x="354809" y="440568"/>
                  </a:lnTo>
                  <a:lnTo>
                    <a:pt x="443511" y="441762"/>
                  </a:lnTo>
                  <a:lnTo>
                    <a:pt x="532214" y="442928"/>
                  </a:lnTo>
                  <a:lnTo>
                    <a:pt x="620916" y="444062"/>
                  </a:lnTo>
                  <a:lnTo>
                    <a:pt x="709618" y="445163"/>
                  </a:lnTo>
                  <a:lnTo>
                    <a:pt x="798321" y="446228"/>
                  </a:lnTo>
                  <a:lnTo>
                    <a:pt x="887023" y="447254"/>
                  </a:lnTo>
                  <a:lnTo>
                    <a:pt x="975726" y="448237"/>
                  </a:lnTo>
                  <a:lnTo>
                    <a:pt x="1064428" y="449175"/>
                  </a:lnTo>
                  <a:lnTo>
                    <a:pt x="1153130" y="450063"/>
                  </a:lnTo>
                  <a:lnTo>
                    <a:pt x="1241833" y="450897"/>
                  </a:lnTo>
                  <a:lnTo>
                    <a:pt x="1330535" y="451672"/>
                  </a:lnTo>
                  <a:lnTo>
                    <a:pt x="1419237" y="452382"/>
                  </a:lnTo>
                  <a:lnTo>
                    <a:pt x="1507940" y="453022"/>
                  </a:lnTo>
                  <a:lnTo>
                    <a:pt x="1596642" y="453584"/>
                  </a:lnTo>
                  <a:lnTo>
                    <a:pt x="1685344" y="454061"/>
                  </a:lnTo>
                  <a:lnTo>
                    <a:pt x="1774047" y="454445"/>
                  </a:lnTo>
                  <a:lnTo>
                    <a:pt x="1862749" y="454726"/>
                  </a:lnTo>
                  <a:lnTo>
                    <a:pt x="1951452" y="454894"/>
                  </a:lnTo>
                  <a:lnTo>
                    <a:pt x="2040154" y="454936"/>
                  </a:lnTo>
                  <a:lnTo>
                    <a:pt x="2128856" y="454840"/>
                  </a:lnTo>
                  <a:lnTo>
                    <a:pt x="2217559" y="454590"/>
                  </a:lnTo>
                  <a:lnTo>
                    <a:pt x="2306261" y="454171"/>
                  </a:lnTo>
                  <a:lnTo>
                    <a:pt x="2394963" y="453563"/>
                  </a:lnTo>
                  <a:lnTo>
                    <a:pt x="2483666" y="452748"/>
                  </a:lnTo>
                  <a:lnTo>
                    <a:pt x="2572368" y="451702"/>
                  </a:lnTo>
                  <a:lnTo>
                    <a:pt x="2661071" y="450401"/>
                  </a:lnTo>
                  <a:lnTo>
                    <a:pt x="2749773" y="448820"/>
                  </a:lnTo>
                  <a:lnTo>
                    <a:pt x="2838475" y="446932"/>
                  </a:lnTo>
                  <a:lnTo>
                    <a:pt x="2927178" y="444707"/>
                  </a:lnTo>
                  <a:lnTo>
                    <a:pt x="3015880" y="442116"/>
                  </a:lnTo>
                  <a:lnTo>
                    <a:pt x="3104582" y="439131"/>
                  </a:lnTo>
                  <a:lnTo>
                    <a:pt x="3193285" y="435723"/>
                  </a:lnTo>
                  <a:lnTo>
                    <a:pt x="3281987" y="431867"/>
                  </a:lnTo>
                  <a:lnTo>
                    <a:pt x="3370689" y="427542"/>
                  </a:lnTo>
                  <a:lnTo>
                    <a:pt x="3459392" y="422730"/>
                  </a:lnTo>
                  <a:lnTo>
                    <a:pt x="3548094" y="417421"/>
                  </a:lnTo>
                  <a:lnTo>
                    <a:pt x="3636797" y="411610"/>
                  </a:lnTo>
                  <a:lnTo>
                    <a:pt x="3725499" y="405300"/>
                  </a:lnTo>
                  <a:lnTo>
                    <a:pt x="3814201" y="398500"/>
                  </a:lnTo>
                  <a:lnTo>
                    <a:pt x="3902904" y="391227"/>
                  </a:lnTo>
                  <a:lnTo>
                    <a:pt x="3991606" y="383499"/>
                  </a:lnTo>
                  <a:lnTo>
                    <a:pt x="4080308" y="375342"/>
                  </a:lnTo>
                  <a:lnTo>
                    <a:pt x="4169011" y="366784"/>
                  </a:lnTo>
                  <a:lnTo>
                    <a:pt x="4257713" y="357853"/>
                  </a:lnTo>
                  <a:lnTo>
                    <a:pt x="4346416" y="348577"/>
                  </a:lnTo>
                  <a:lnTo>
                    <a:pt x="4435118" y="338987"/>
                  </a:lnTo>
                  <a:lnTo>
                    <a:pt x="4523820" y="329110"/>
                  </a:lnTo>
                  <a:lnTo>
                    <a:pt x="4612523" y="318973"/>
                  </a:lnTo>
                  <a:lnTo>
                    <a:pt x="4701225" y="308599"/>
                  </a:lnTo>
                  <a:lnTo>
                    <a:pt x="4789927" y="298011"/>
                  </a:lnTo>
                  <a:lnTo>
                    <a:pt x="4878630" y="287231"/>
                  </a:lnTo>
                  <a:lnTo>
                    <a:pt x="4967332" y="276276"/>
                  </a:lnTo>
                  <a:lnTo>
                    <a:pt x="5056034" y="265164"/>
                  </a:lnTo>
                  <a:lnTo>
                    <a:pt x="5144737" y="253910"/>
                  </a:lnTo>
                  <a:lnTo>
                    <a:pt x="5233439" y="242528"/>
                  </a:lnTo>
                  <a:lnTo>
                    <a:pt x="5322142" y="231029"/>
                  </a:lnTo>
                  <a:lnTo>
                    <a:pt x="5410844" y="219425"/>
                  </a:lnTo>
                  <a:lnTo>
                    <a:pt x="5499546" y="207725"/>
                  </a:lnTo>
                  <a:lnTo>
                    <a:pt x="5588249" y="195938"/>
                  </a:lnTo>
                  <a:lnTo>
                    <a:pt x="5676951" y="184072"/>
                  </a:lnTo>
                  <a:lnTo>
                    <a:pt x="5765653" y="172134"/>
                  </a:lnTo>
                  <a:lnTo>
                    <a:pt x="5854356" y="160130"/>
                  </a:lnTo>
                  <a:lnTo>
                    <a:pt x="5943058" y="148065"/>
                  </a:lnTo>
                  <a:lnTo>
                    <a:pt x="6031760" y="135945"/>
                  </a:lnTo>
                  <a:lnTo>
                    <a:pt x="6120463" y="123775"/>
                  </a:lnTo>
                  <a:lnTo>
                    <a:pt x="6209165" y="111557"/>
                  </a:lnTo>
                  <a:lnTo>
                    <a:pt x="6297868" y="99296"/>
                  </a:lnTo>
                  <a:lnTo>
                    <a:pt x="6386570" y="86996"/>
                  </a:lnTo>
                  <a:lnTo>
                    <a:pt x="6475272" y="74659"/>
                  </a:lnTo>
                  <a:lnTo>
                    <a:pt x="6563975" y="62287"/>
                  </a:lnTo>
                  <a:lnTo>
                    <a:pt x="6652677" y="49885"/>
                  </a:lnTo>
                  <a:lnTo>
                    <a:pt x="6741379" y="37452"/>
                  </a:lnTo>
                  <a:lnTo>
                    <a:pt x="6830082" y="24993"/>
                  </a:lnTo>
                  <a:lnTo>
                    <a:pt x="6918784" y="12508"/>
                  </a:lnTo>
                  <a:lnTo>
                    <a:pt x="7007487" y="0"/>
                  </a:lnTo>
                  <a:lnTo>
                    <a:pt x="7007487" y="612727"/>
                  </a:lnTo>
                  <a:lnTo>
                    <a:pt x="6918784" y="611463"/>
                  </a:lnTo>
                  <a:lnTo>
                    <a:pt x="6830082" y="610223"/>
                  </a:lnTo>
                  <a:lnTo>
                    <a:pt x="6741379" y="609009"/>
                  </a:lnTo>
                  <a:lnTo>
                    <a:pt x="6652677" y="607822"/>
                  </a:lnTo>
                  <a:lnTo>
                    <a:pt x="6563975" y="606664"/>
                  </a:lnTo>
                  <a:lnTo>
                    <a:pt x="6475272" y="605537"/>
                  </a:lnTo>
                  <a:lnTo>
                    <a:pt x="6386570" y="604445"/>
                  </a:lnTo>
                  <a:lnTo>
                    <a:pt x="6297868" y="603390"/>
                  </a:lnTo>
                  <a:lnTo>
                    <a:pt x="6209165" y="602374"/>
                  </a:lnTo>
                  <a:lnTo>
                    <a:pt x="6120463" y="601402"/>
                  </a:lnTo>
                  <a:lnTo>
                    <a:pt x="6031760" y="600476"/>
                  </a:lnTo>
                  <a:lnTo>
                    <a:pt x="5943058" y="599601"/>
                  </a:lnTo>
                  <a:lnTo>
                    <a:pt x="5854356" y="598781"/>
                  </a:lnTo>
                  <a:lnTo>
                    <a:pt x="5765653" y="598022"/>
                  </a:lnTo>
                  <a:lnTo>
                    <a:pt x="5676951" y="597329"/>
                  </a:lnTo>
                  <a:lnTo>
                    <a:pt x="5588249" y="596708"/>
                  </a:lnTo>
                  <a:lnTo>
                    <a:pt x="5499546" y="596166"/>
                  </a:lnTo>
                  <a:lnTo>
                    <a:pt x="5410844" y="595711"/>
                  </a:lnTo>
                  <a:lnTo>
                    <a:pt x="5322142" y="595352"/>
                  </a:lnTo>
                  <a:lnTo>
                    <a:pt x="5233439" y="595098"/>
                  </a:lnTo>
                  <a:lnTo>
                    <a:pt x="5144737" y="594961"/>
                  </a:lnTo>
                  <a:lnTo>
                    <a:pt x="5056034" y="594952"/>
                  </a:lnTo>
                  <a:lnTo>
                    <a:pt x="4967332" y="595085"/>
                  </a:lnTo>
                  <a:lnTo>
                    <a:pt x="4878630" y="595375"/>
                  </a:lnTo>
                  <a:lnTo>
                    <a:pt x="4789927" y="595840"/>
                  </a:lnTo>
                  <a:lnTo>
                    <a:pt x="4701225" y="596497"/>
                  </a:lnTo>
                  <a:lnTo>
                    <a:pt x="4612523" y="597368"/>
                  </a:lnTo>
                  <a:lnTo>
                    <a:pt x="4523820" y="598476"/>
                  </a:lnTo>
                  <a:lnTo>
                    <a:pt x="4435118" y="599844"/>
                  </a:lnTo>
                  <a:lnTo>
                    <a:pt x="4346416" y="601499"/>
                  </a:lnTo>
                  <a:lnTo>
                    <a:pt x="4257713" y="603468"/>
                  </a:lnTo>
                  <a:lnTo>
                    <a:pt x="4169011" y="605782"/>
                  </a:lnTo>
                  <a:lnTo>
                    <a:pt x="4080308" y="608469"/>
                  </a:lnTo>
                  <a:lnTo>
                    <a:pt x="3991606" y="611557"/>
                  </a:lnTo>
                  <a:lnTo>
                    <a:pt x="3902904" y="615074"/>
                  </a:lnTo>
                  <a:lnTo>
                    <a:pt x="3814201" y="619045"/>
                  </a:lnTo>
                  <a:lnTo>
                    <a:pt x="3725499" y="623491"/>
                  </a:lnTo>
                  <a:lnTo>
                    <a:pt x="3636797" y="628426"/>
                  </a:lnTo>
                  <a:lnTo>
                    <a:pt x="3548094" y="633860"/>
                  </a:lnTo>
                  <a:lnTo>
                    <a:pt x="3459392" y="639796"/>
                  </a:lnTo>
                  <a:lnTo>
                    <a:pt x="3370689" y="646229"/>
                  </a:lnTo>
                  <a:lnTo>
                    <a:pt x="3281987" y="653149"/>
                  </a:lnTo>
                  <a:lnTo>
                    <a:pt x="3193285" y="660538"/>
                  </a:lnTo>
                  <a:lnTo>
                    <a:pt x="3104582" y="668375"/>
                  </a:lnTo>
                  <a:lnTo>
                    <a:pt x="3015880" y="676635"/>
                  </a:lnTo>
                  <a:lnTo>
                    <a:pt x="2927178" y="685289"/>
                  </a:lnTo>
                  <a:lnTo>
                    <a:pt x="2838475" y="694309"/>
                  </a:lnTo>
                  <a:lnTo>
                    <a:pt x="2749773" y="703665"/>
                  </a:lnTo>
                  <a:lnTo>
                    <a:pt x="2661071" y="713330"/>
                  </a:lnTo>
                  <a:lnTo>
                    <a:pt x="2572368" y="723274"/>
                  </a:lnTo>
                  <a:lnTo>
                    <a:pt x="2483666" y="733473"/>
                  </a:lnTo>
                  <a:lnTo>
                    <a:pt x="2394963" y="743902"/>
                  </a:lnTo>
                  <a:lnTo>
                    <a:pt x="2306261" y="754540"/>
                  </a:lnTo>
                  <a:lnTo>
                    <a:pt x="2217559" y="765365"/>
                  </a:lnTo>
                  <a:lnTo>
                    <a:pt x="2128856" y="776361"/>
                  </a:lnTo>
                  <a:lnTo>
                    <a:pt x="2040154" y="787509"/>
                  </a:lnTo>
                  <a:lnTo>
                    <a:pt x="1951452" y="798797"/>
                  </a:lnTo>
                  <a:lnTo>
                    <a:pt x="1862749" y="810209"/>
                  </a:lnTo>
                  <a:lnTo>
                    <a:pt x="1774047" y="821735"/>
                  </a:lnTo>
                  <a:lnTo>
                    <a:pt x="1685344" y="833364"/>
                  </a:lnTo>
                  <a:lnTo>
                    <a:pt x="1596642" y="845087"/>
                  </a:lnTo>
                  <a:lnTo>
                    <a:pt x="1507940" y="856894"/>
                  </a:lnTo>
                  <a:lnTo>
                    <a:pt x="1419237" y="868779"/>
                  </a:lnTo>
                  <a:lnTo>
                    <a:pt x="1330535" y="880734"/>
                  </a:lnTo>
                  <a:lnTo>
                    <a:pt x="1241833" y="892754"/>
                  </a:lnTo>
                  <a:lnTo>
                    <a:pt x="1153130" y="904832"/>
                  </a:lnTo>
                  <a:lnTo>
                    <a:pt x="1064428" y="916965"/>
                  </a:lnTo>
                  <a:lnTo>
                    <a:pt x="975726" y="929148"/>
                  </a:lnTo>
                  <a:lnTo>
                    <a:pt x="887023" y="941377"/>
                  </a:lnTo>
                  <a:lnTo>
                    <a:pt x="798321" y="953648"/>
                  </a:lnTo>
                  <a:lnTo>
                    <a:pt x="709618" y="965958"/>
                  </a:lnTo>
                  <a:lnTo>
                    <a:pt x="620916" y="978304"/>
                  </a:lnTo>
                  <a:lnTo>
                    <a:pt x="532214" y="990683"/>
                  </a:lnTo>
                  <a:lnTo>
                    <a:pt x="443511" y="1003093"/>
                  </a:lnTo>
                  <a:lnTo>
                    <a:pt x="354809" y="1015533"/>
                  </a:lnTo>
                  <a:lnTo>
                    <a:pt x="266107" y="1027999"/>
                  </a:lnTo>
                  <a:lnTo>
                    <a:pt x="177404" y="1040489"/>
                  </a:lnTo>
                  <a:lnTo>
                    <a:pt x="88702" y="1053004"/>
                  </a:lnTo>
                  <a:lnTo>
                    <a:pt x="0" y="106554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59349" y="2803743"/>
              <a:ext cx="7007487" cy="454936"/>
            </a:xfrm>
            <a:custGeom>
              <a:avLst/>
              <a:pathLst>
                <a:path w="7007487" h="454936">
                  <a:moveTo>
                    <a:pt x="0" y="435541"/>
                  </a:moveTo>
                  <a:lnTo>
                    <a:pt x="88702" y="436832"/>
                  </a:lnTo>
                  <a:lnTo>
                    <a:pt x="177404" y="438101"/>
                  </a:lnTo>
                  <a:lnTo>
                    <a:pt x="266107" y="439347"/>
                  </a:lnTo>
                  <a:lnTo>
                    <a:pt x="354809" y="440568"/>
                  </a:lnTo>
                  <a:lnTo>
                    <a:pt x="443511" y="441762"/>
                  </a:lnTo>
                  <a:lnTo>
                    <a:pt x="532214" y="442928"/>
                  </a:lnTo>
                  <a:lnTo>
                    <a:pt x="620916" y="444062"/>
                  </a:lnTo>
                  <a:lnTo>
                    <a:pt x="709618" y="445163"/>
                  </a:lnTo>
                  <a:lnTo>
                    <a:pt x="798321" y="446228"/>
                  </a:lnTo>
                  <a:lnTo>
                    <a:pt x="887023" y="447254"/>
                  </a:lnTo>
                  <a:lnTo>
                    <a:pt x="975726" y="448237"/>
                  </a:lnTo>
                  <a:lnTo>
                    <a:pt x="1064428" y="449175"/>
                  </a:lnTo>
                  <a:lnTo>
                    <a:pt x="1153130" y="450063"/>
                  </a:lnTo>
                  <a:lnTo>
                    <a:pt x="1241833" y="450897"/>
                  </a:lnTo>
                  <a:lnTo>
                    <a:pt x="1330535" y="451672"/>
                  </a:lnTo>
                  <a:lnTo>
                    <a:pt x="1419237" y="452382"/>
                  </a:lnTo>
                  <a:lnTo>
                    <a:pt x="1507940" y="453022"/>
                  </a:lnTo>
                  <a:lnTo>
                    <a:pt x="1596642" y="453584"/>
                  </a:lnTo>
                  <a:lnTo>
                    <a:pt x="1685344" y="454061"/>
                  </a:lnTo>
                  <a:lnTo>
                    <a:pt x="1774047" y="454445"/>
                  </a:lnTo>
                  <a:lnTo>
                    <a:pt x="1862749" y="454726"/>
                  </a:lnTo>
                  <a:lnTo>
                    <a:pt x="1951452" y="454894"/>
                  </a:lnTo>
                  <a:lnTo>
                    <a:pt x="2040154" y="454936"/>
                  </a:lnTo>
                  <a:lnTo>
                    <a:pt x="2128856" y="454840"/>
                  </a:lnTo>
                  <a:lnTo>
                    <a:pt x="2217559" y="454590"/>
                  </a:lnTo>
                  <a:lnTo>
                    <a:pt x="2306261" y="454171"/>
                  </a:lnTo>
                  <a:lnTo>
                    <a:pt x="2394963" y="453563"/>
                  </a:lnTo>
                  <a:lnTo>
                    <a:pt x="2483666" y="452748"/>
                  </a:lnTo>
                  <a:lnTo>
                    <a:pt x="2572368" y="451702"/>
                  </a:lnTo>
                  <a:lnTo>
                    <a:pt x="2661071" y="450401"/>
                  </a:lnTo>
                  <a:lnTo>
                    <a:pt x="2749773" y="448820"/>
                  </a:lnTo>
                  <a:lnTo>
                    <a:pt x="2838475" y="446932"/>
                  </a:lnTo>
                  <a:lnTo>
                    <a:pt x="2927178" y="444707"/>
                  </a:lnTo>
                  <a:lnTo>
                    <a:pt x="3015880" y="442116"/>
                  </a:lnTo>
                  <a:lnTo>
                    <a:pt x="3104582" y="439131"/>
                  </a:lnTo>
                  <a:lnTo>
                    <a:pt x="3193285" y="435723"/>
                  </a:lnTo>
                  <a:lnTo>
                    <a:pt x="3281987" y="431867"/>
                  </a:lnTo>
                  <a:lnTo>
                    <a:pt x="3370689" y="427542"/>
                  </a:lnTo>
                  <a:lnTo>
                    <a:pt x="3459392" y="422730"/>
                  </a:lnTo>
                  <a:lnTo>
                    <a:pt x="3548094" y="417421"/>
                  </a:lnTo>
                  <a:lnTo>
                    <a:pt x="3636797" y="411610"/>
                  </a:lnTo>
                  <a:lnTo>
                    <a:pt x="3725499" y="405300"/>
                  </a:lnTo>
                  <a:lnTo>
                    <a:pt x="3814201" y="398500"/>
                  </a:lnTo>
                  <a:lnTo>
                    <a:pt x="3902904" y="391227"/>
                  </a:lnTo>
                  <a:lnTo>
                    <a:pt x="3991606" y="383499"/>
                  </a:lnTo>
                  <a:lnTo>
                    <a:pt x="4080308" y="375342"/>
                  </a:lnTo>
                  <a:lnTo>
                    <a:pt x="4169011" y="366784"/>
                  </a:lnTo>
                  <a:lnTo>
                    <a:pt x="4257713" y="357853"/>
                  </a:lnTo>
                  <a:lnTo>
                    <a:pt x="4346416" y="348577"/>
                  </a:lnTo>
                  <a:lnTo>
                    <a:pt x="4435118" y="338987"/>
                  </a:lnTo>
                  <a:lnTo>
                    <a:pt x="4523820" y="329110"/>
                  </a:lnTo>
                  <a:lnTo>
                    <a:pt x="4612523" y="318973"/>
                  </a:lnTo>
                  <a:lnTo>
                    <a:pt x="4701225" y="308599"/>
                  </a:lnTo>
                  <a:lnTo>
                    <a:pt x="4789927" y="298011"/>
                  </a:lnTo>
                  <a:lnTo>
                    <a:pt x="4878630" y="287231"/>
                  </a:lnTo>
                  <a:lnTo>
                    <a:pt x="4967332" y="276276"/>
                  </a:lnTo>
                  <a:lnTo>
                    <a:pt x="5056034" y="265164"/>
                  </a:lnTo>
                  <a:lnTo>
                    <a:pt x="5144737" y="253910"/>
                  </a:lnTo>
                  <a:lnTo>
                    <a:pt x="5233439" y="242528"/>
                  </a:lnTo>
                  <a:lnTo>
                    <a:pt x="5322142" y="231029"/>
                  </a:lnTo>
                  <a:lnTo>
                    <a:pt x="5410844" y="219425"/>
                  </a:lnTo>
                  <a:lnTo>
                    <a:pt x="5499546" y="207725"/>
                  </a:lnTo>
                  <a:lnTo>
                    <a:pt x="5588249" y="195938"/>
                  </a:lnTo>
                  <a:lnTo>
                    <a:pt x="5676951" y="184072"/>
                  </a:lnTo>
                  <a:lnTo>
                    <a:pt x="5765653" y="172134"/>
                  </a:lnTo>
                  <a:lnTo>
                    <a:pt x="5854356" y="160130"/>
                  </a:lnTo>
                  <a:lnTo>
                    <a:pt x="5943058" y="148065"/>
                  </a:lnTo>
                  <a:lnTo>
                    <a:pt x="6031760" y="135945"/>
                  </a:lnTo>
                  <a:lnTo>
                    <a:pt x="6120463" y="123775"/>
                  </a:lnTo>
                  <a:lnTo>
                    <a:pt x="6209165" y="111557"/>
                  </a:lnTo>
                  <a:lnTo>
                    <a:pt x="6297868" y="99296"/>
                  </a:lnTo>
                  <a:lnTo>
                    <a:pt x="6386570" y="86996"/>
                  </a:lnTo>
                  <a:lnTo>
                    <a:pt x="6475272" y="74659"/>
                  </a:lnTo>
                  <a:lnTo>
                    <a:pt x="6563975" y="62287"/>
                  </a:lnTo>
                  <a:lnTo>
                    <a:pt x="6652677" y="49885"/>
                  </a:lnTo>
                  <a:lnTo>
                    <a:pt x="6741379" y="37452"/>
                  </a:lnTo>
                  <a:lnTo>
                    <a:pt x="6830082" y="24993"/>
                  </a:lnTo>
                  <a:lnTo>
                    <a:pt x="6918784" y="12508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398695"/>
              <a:ext cx="7007487" cy="470588"/>
            </a:xfrm>
            <a:custGeom>
              <a:avLst/>
              <a:pathLst>
                <a:path w="7007487" h="470588">
                  <a:moveTo>
                    <a:pt x="7007487" y="17775"/>
                  </a:moveTo>
                  <a:lnTo>
                    <a:pt x="6918784" y="16511"/>
                  </a:lnTo>
                  <a:lnTo>
                    <a:pt x="6830082" y="15271"/>
                  </a:lnTo>
                  <a:lnTo>
                    <a:pt x="6741379" y="14057"/>
                  </a:lnTo>
                  <a:lnTo>
                    <a:pt x="6652677" y="12869"/>
                  </a:lnTo>
                  <a:lnTo>
                    <a:pt x="6563975" y="11712"/>
                  </a:lnTo>
                  <a:lnTo>
                    <a:pt x="6475272" y="10585"/>
                  </a:lnTo>
                  <a:lnTo>
                    <a:pt x="6386570" y="9493"/>
                  </a:lnTo>
                  <a:lnTo>
                    <a:pt x="6297868" y="8438"/>
                  </a:lnTo>
                  <a:lnTo>
                    <a:pt x="6209165" y="7422"/>
                  </a:lnTo>
                  <a:lnTo>
                    <a:pt x="6120463" y="6449"/>
                  </a:lnTo>
                  <a:lnTo>
                    <a:pt x="6031760" y="5524"/>
                  </a:lnTo>
                  <a:lnTo>
                    <a:pt x="5943058" y="4649"/>
                  </a:lnTo>
                  <a:lnTo>
                    <a:pt x="5854356" y="3829"/>
                  </a:lnTo>
                  <a:lnTo>
                    <a:pt x="5765653" y="3070"/>
                  </a:lnTo>
                  <a:lnTo>
                    <a:pt x="5676951" y="2377"/>
                  </a:lnTo>
                  <a:lnTo>
                    <a:pt x="5588249" y="1756"/>
                  </a:lnTo>
                  <a:lnTo>
                    <a:pt x="5499546" y="1214"/>
                  </a:lnTo>
                  <a:lnTo>
                    <a:pt x="5410844" y="759"/>
                  </a:lnTo>
                  <a:lnTo>
                    <a:pt x="5322142" y="400"/>
                  </a:lnTo>
                  <a:lnTo>
                    <a:pt x="5233439" y="146"/>
                  </a:lnTo>
                  <a:lnTo>
                    <a:pt x="5144737" y="9"/>
                  </a:lnTo>
                  <a:lnTo>
                    <a:pt x="5056034" y="0"/>
                  </a:lnTo>
                  <a:lnTo>
                    <a:pt x="4967332" y="133"/>
                  </a:lnTo>
                  <a:lnTo>
                    <a:pt x="4878630" y="423"/>
                  </a:lnTo>
                  <a:lnTo>
                    <a:pt x="4789927" y="888"/>
                  </a:lnTo>
                  <a:lnTo>
                    <a:pt x="4701225" y="1545"/>
                  </a:lnTo>
                  <a:lnTo>
                    <a:pt x="4612523" y="2416"/>
                  </a:lnTo>
                  <a:lnTo>
                    <a:pt x="4523820" y="3524"/>
                  </a:lnTo>
                  <a:lnTo>
                    <a:pt x="4435118" y="4891"/>
                  </a:lnTo>
                  <a:lnTo>
                    <a:pt x="4346416" y="6546"/>
                  </a:lnTo>
                  <a:lnTo>
                    <a:pt x="4257713" y="8516"/>
                  </a:lnTo>
                  <a:lnTo>
                    <a:pt x="4169011" y="10830"/>
                  </a:lnTo>
                  <a:lnTo>
                    <a:pt x="4080308" y="13516"/>
                  </a:lnTo>
                  <a:lnTo>
                    <a:pt x="3991606" y="16605"/>
                  </a:lnTo>
                  <a:lnTo>
                    <a:pt x="3902904" y="20122"/>
                  </a:lnTo>
                  <a:lnTo>
                    <a:pt x="3814201" y="24093"/>
                  </a:lnTo>
                  <a:lnTo>
                    <a:pt x="3725499" y="28539"/>
                  </a:lnTo>
                  <a:lnTo>
                    <a:pt x="3636797" y="33474"/>
                  </a:lnTo>
                  <a:lnTo>
                    <a:pt x="3548094" y="38908"/>
                  </a:lnTo>
                  <a:lnTo>
                    <a:pt x="3459392" y="44844"/>
                  </a:lnTo>
                  <a:lnTo>
                    <a:pt x="3370689" y="51277"/>
                  </a:lnTo>
                  <a:lnTo>
                    <a:pt x="3281987" y="58197"/>
                  </a:lnTo>
                  <a:lnTo>
                    <a:pt x="3193285" y="65586"/>
                  </a:lnTo>
                  <a:lnTo>
                    <a:pt x="3104582" y="73423"/>
                  </a:lnTo>
                  <a:lnTo>
                    <a:pt x="3015880" y="81683"/>
                  </a:lnTo>
                  <a:lnTo>
                    <a:pt x="2927178" y="90337"/>
                  </a:lnTo>
                  <a:lnTo>
                    <a:pt x="2838475" y="99357"/>
                  </a:lnTo>
                  <a:lnTo>
                    <a:pt x="2749773" y="108713"/>
                  </a:lnTo>
                  <a:lnTo>
                    <a:pt x="2661071" y="118378"/>
                  </a:lnTo>
                  <a:lnTo>
                    <a:pt x="2572368" y="128322"/>
                  </a:lnTo>
                  <a:lnTo>
                    <a:pt x="2483666" y="138521"/>
                  </a:lnTo>
                  <a:lnTo>
                    <a:pt x="2394963" y="148950"/>
                  </a:lnTo>
                  <a:lnTo>
                    <a:pt x="2306261" y="159588"/>
                  </a:lnTo>
                  <a:lnTo>
                    <a:pt x="2217559" y="170413"/>
                  </a:lnTo>
                  <a:lnTo>
                    <a:pt x="2128856" y="181409"/>
                  </a:lnTo>
                  <a:lnTo>
                    <a:pt x="2040154" y="192557"/>
                  </a:lnTo>
                  <a:lnTo>
                    <a:pt x="1951452" y="203845"/>
                  </a:lnTo>
                  <a:lnTo>
                    <a:pt x="1862749" y="215257"/>
                  </a:lnTo>
                  <a:lnTo>
                    <a:pt x="1774047" y="226783"/>
                  </a:lnTo>
                  <a:lnTo>
                    <a:pt x="1685344" y="238412"/>
                  </a:lnTo>
                  <a:lnTo>
                    <a:pt x="1596642" y="250135"/>
                  </a:lnTo>
                  <a:lnTo>
                    <a:pt x="1507940" y="261942"/>
                  </a:lnTo>
                  <a:lnTo>
                    <a:pt x="1419237" y="273826"/>
                  </a:lnTo>
                  <a:lnTo>
                    <a:pt x="1330535" y="285782"/>
                  </a:lnTo>
                  <a:lnTo>
                    <a:pt x="1241833" y="297801"/>
                  </a:lnTo>
                  <a:lnTo>
                    <a:pt x="1153130" y="309880"/>
                  </a:lnTo>
                  <a:lnTo>
                    <a:pt x="1064428" y="322013"/>
                  </a:lnTo>
                  <a:lnTo>
                    <a:pt x="975726" y="334196"/>
                  </a:lnTo>
                  <a:lnTo>
                    <a:pt x="887023" y="346425"/>
                  </a:lnTo>
                  <a:lnTo>
                    <a:pt x="798321" y="358696"/>
                  </a:lnTo>
                  <a:lnTo>
                    <a:pt x="709618" y="371006"/>
                  </a:lnTo>
                  <a:lnTo>
                    <a:pt x="620916" y="383351"/>
                  </a:lnTo>
                  <a:lnTo>
                    <a:pt x="532214" y="395731"/>
                  </a:lnTo>
                  <a:lnTo>
                    <a:pt x="443511" y="408141"/>
                  </a:lnTo>
                  <a:lnTo>
                    <a:pt x="354809" y="420580"/>
                  </a:lnTo>
                  <a:lnTo>
                    <a:pt x="266107" y="433046"/>
                  </a:lnTo>
                  <a:lnTo>
                    <a:pt x="177404" y="445537"/>
                  </a:lnTo>
                  <a:lnTo>
                    <a:pt x="88702" y="458052"/>
                  </a:lnTo>
                  <a:lnTo>
                    <a:pt x="0" y="4705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110107"/>
              <a:ext cx="7007487" cy="444177"/>
            </a:xfrm>
            <a:custGeom>
              <a:avLst/>
              <a:pathLst>
                <a:path w="7007487" h="444177">
                  <a:moveTo>
                    <a:pt x="0" y="444177"/>
                  </a:moveTo>
                  <a:lnTo>
                    <a:pt x="88702" y="438554"/>
                  </a:lnTo>
                  <a:lnTo>
                    <a:pt x="177404" y="432932"/>
                  </a:lnTo>
                  <a:lnTo>
                    <a:pt x="266107" y="427309"/>
                  </a:lnTo>
                  <a:lnTo>
                    <a:pt x="354809" y="421687"/>
                  </a:lnTo>
                  <a:lnTo>
                    <a:pt x="443511" y="416064"/>
                  </a:lnTo>
                  <a:lnTo>
                    <a:pt x="532214" y="410442"/>
                  </a:lnTo>
                  <a:lnTo>
                    <a:pt x="620916" y="404819"/>
                  </a:lnTo>
                  <a:lnTo>
                    <a:pt x="709618" y="399197"/>
                  </a:lnTo>
                  <a:lnTo>
                    <a:pt x="798321" y="393574"/>
                  </a:lnTo>
                  <a:lnTo>
                    <a:pt x="887023" y="387952"/>
                  </a:lnTo>
                  <a:lnTo>
                    <a:pt x="975726" y="382329"/>
                  </a:lnTo>
                  <a:lnTo>
                    <a:pt x="1064428" y="376707"/>
                  </a:lnTo>
                  <a:lnTo>
                    <a:pt x="1153130" y="371084"/>
                  </a:lnTo>
                  <a:lnTo>
                    <a:pt x="1241833" y="365462"/>
                  </a:lnTo>
                  <a:lnTo>
                    <a:pt x="1330535" y="359839"/>
                  </a:lnTo>
                  <a:lnTo>
                    <a:pt x="1419237" y="354217"/>
                  </a:lnTo>
                  <a:lnTo>
                    <a:pt x="1507940" y="348594"/>
                  </a:lnTo>
                  <a:lnTo>
                    <a:pt x="1596642" y="342972"/>
                  </a:lnTo>
                  <a:lnTo>
                    <a:pt x="1685344" y="337349"/>
                  </a:lnTo>
                  <a:lnTo>
                    <a:pt x="1774047" y="331727"/>
                  </a:lnTo>
                  <a:lnTo>
                    <a:pt x="1862749" y="326104"/>
                  </a:lnTo>
                  <a:lnTo>
                    <a:pt x="1951452" y="320482"/>
                  </a:lnTo>
                  <a:lnTo>
                    <a:pt x="2040154" y="314859"/>
                  </a:lnTo>
                  <a:lnTo>
                    <a:pt x="2128856" y="309237"/>
                  </a:lnTo>
                  <a:lnTo>
                    <a:pt x="2217559" y="303614"/>
                  </a:lnTo>
                  <a:lnTo>
                    <a:pt x="2306261" y="297992"/>
                  </a:lnTo>
                  <a:lnTo>
                    <a:pt x="2394963" y="292369"/>
                  </a:lnTo>
                  <a:lnTo>
                    <a:pt x="2483666" y="286747"/>
                  </a:lnTo>
                  <a:lnTo>
                    <a:pt x="2572368" y="281124"/>
                  </a:lnTo>
                  <a:lnTo>
                    <a:pt x="2661071" y="275502"/>
                  </a:lnTo>
                  <a:lnTo>
                    <a:pt x="2749773" y="269879"/>
                  </a:lnTo>
                  <a:lnTo>
                    <a:pt x="2838475" y="264257"/>
                  </a:lnTo>
                  <a:lnTo>
                    <a:pt x="2927178" y="258634"/>
                  </a:lnTo>
                  <a:lnTo>
                    <a:pt x="3015880" y="253012"/>
                  </a:lnTo>
                  <a:lnTo>
                    <a:pt x="3104582" y="247389"/>
                  </a:lnTo>
                  <a:lnTo>
                    <a:pt x="3193285" y="241767"/>
                  </a:lnTo>
                  <a:lnTo>
                    <a:pt x="3281987" y="236144"/>
                  </a:lnTo>
                  <a:lnTo>
                    <a:pt x="3370689" y="230522"/>
                  </a:lnTo>
                  <a:lnTo>
                    <a:pt x="3459392" y="224899"/>
                  </a:lnTo>
                  <a:lnTo>
                    <a:pt x="3548094" y="219277"/>
                  </a:lnTo>
                  <a:lnTo>
                    <a:pt x="3636797" y="213654"/>
                  </a:lnTo>
                  <a:lnTo>
                    <a:pt x="3725499" y="208032"/>
                  </a:lnTo>
                  <a:lnTo>
                    <a:pt x="3814201" y="202409"/>
                  </a:lnTo>
                  <a:lnTo>
                    <a:pt x="3902904" y="196787"/>
                  </a:lnTo>
                  <a:lnTo>
                    <a:pt x="3991606" y="191164"/>
                  </a:lnTo>
                  <a:lnTo>
                    <a:pt x="4080308" y="185542"/>
                  </a:lnTo>
                  <a:lnTo>
                    <a:pt x="4169011" y="179919"/>
                  </a:lnTo>
                  <a:lnTo>
                    <a:pt x="4257713" y="174297"/>
                  </a:lnTo>
                  <a:lnTo>
                    <a:pt x="4346416" y="168674"/>
                  </a:lnTo>
                  <a:lnTo>
                    <a:pt x="4435118" y="163052"/>
                  </a:lnTo>
                  <a:lnTo>
                    <a:pt x="4523820" y="157429"/>
                  </a:lnTo>
                  <a:lnTo>
                    <a:pt x="4612523" y="151807"/>
                  </a:lnTo>
                  <a:lnTo>
                    <a:pt x="4701225" y="146184"/>
                  </a:lnTo>
                  <a:lnTo>
                    <a:pt x="4789927" y="140562"/>
                  </a:lnTo>
                  <a:lnTo>
                    <a:pt x="4878630" y="134939"/>
                  </a:lnTo>
                  <a:lnTo>
                    <a:pt x="4967332" y="129317"/>
                  </a:lnTo>
                  <a:lnTo>
                    <a:pt x="5056034" y="123694"/>
                  </a:lnTo>
                  <a:lnTo>
                    <a:pt x="5144737" y="118072"/>
                  </a:lnTo>
                  <a:lnTo>
                    <a:pt x="5233439" y="112449"/>
                  </a:lnTo>
                  <a:lnTo>
                    <a:pt x="5322142" y="106827"/>
                  </a:lnTo>
                  <a:lnTo>
                    <a:pt x="5410844" y="101204"/>
                  </a:lnTo>
                  <a:lnTo>
                    <a:pt x="5499546" y="95582"/>
                  </a:lnTo>
                  <a:lnTo>
                    <a:pt x="5588249" y="89959"/>
                  </a:lnTo>
                  <a:lnTo>
                    <a:pt x="5676951" y="84337"/>
                  </a:lnTo>
                  <a:lnTo>
                    <a:pt x="5765653" y="78714"/>
                  </a:lnTo>
                  <a:lnTo>
                    <a:pt x="5854356" y="73092"/>
                  </a:lnTo>
                  <a:lnTo>
                    <a:pt x="5943058" y="67469"/>
                  </a:lnTo>
                  <a:lnTo>
                    <a:pt x="6031760" y="61847"/>
                  </a:lnTo>
                  <a:lnTo>
                    <a:pt x="6120463" y="56224"/>
                  </a:lnTo>
                  <a:lnTo>
                    <a:pt x="6209165" y="50602"/>
                  </a:lnTo>
                  <a:lnTo>
                    <a:pt x="6297868" y="44979"/>
                  </a:lnTo>
                  <a:lnTo>
                    <a:pt x="6386570" y="39357"/>
                  </a:lnTo>
                  <a:lnTo>
                    <a:pt x="6475272" y="33734"/>
                  </a:lnTo>
                  <a:lnTo>
                    <a:pt x="6563975" y="28112"/>
                  </a:lnTo>
                  <a:lnTo>
                    <a:pt x="6652677" y="22489"/>
                  </a:lnTo>
                  <a:lnTo>
                    <a:pt x="6741379" y="16867"/>
                  </a:lnTo>
                  <a:lnTo>
                    <a:pt x="6830082" y="11244"/>
                  </a:lnTo>
                  <a:lnTo>
                    <a:pt x="6918784" y="5622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44519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406943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607908" y="5923763"/>
              <a:ext cx="31036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FGM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908975" y="1632462"/>
              <a:ext cx="131345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FGM vs avg_time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0.12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2451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9229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6008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2786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59564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084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7618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4397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1175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12074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44458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541404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82262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30150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75191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15360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24208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42242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05401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17012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511991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67074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345819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85673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850840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242723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16447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698811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90213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85756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14439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639271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65464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44773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451886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80693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848998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63372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71655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54857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12953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294479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242010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74627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53894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91740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49313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203832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246259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39711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197890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494877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92304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41238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85715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945023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961007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295192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93831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77199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848998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31635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97807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66468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90254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97284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06886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75672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234939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356426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92827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23435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29668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97409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430673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60045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93873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12953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19020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874312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587931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25735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937387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57596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09020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51761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425295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39794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7618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17974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24041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50923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64103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352326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20547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68601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412430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105965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83748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57032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55023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12472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87325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59040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145985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60929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22158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89292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79689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747031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413559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945171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70610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39794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515526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508455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74145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985756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17974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34648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240317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96321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734731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921551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402388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867954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486677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17535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22597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62493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509020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161970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63099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64103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66676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729502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82304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126614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80693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50882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478328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785358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05526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900903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52203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16489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64982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72701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207932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35337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721718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428979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831320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922116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236781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960443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09941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56426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147828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631635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681133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339312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28747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843769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367032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86237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276801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86237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647123"/>
              <a:ext cx="7007487" cy="1362279"/>
            </a:xfrm>
            <a:custGeom>
              <a:avLst/>
              <a:pathLst>
                <a:path w="7007487" h="1362279">
                  <a:moveTo>
                    <a:pt x="0" y="809369"/>
                  </a:moveTo>
                  <a:lnTo>
                    <a:pt x="88702" y="805095"/>
                  </a:lnTo>
                  <a:lnTo>
                    <a:pt x="177404" y="800797"/>
                  </a:lnTo>
                  <a:lnTo>
                    <a:pt x="266107" y="796473"/>
                  </a:lnTo>
                  <a:lnTo>
                    <a:pt x="354809" y="792123"/>
                  </a:lnTo>
                  <a:lnTo>
                    <a:pt x="443511" y="787744"/>
                  </a:lnTo>
                  <a:lnTo>
                    <a:pt x="532214" y="783333"/>
                  </a:lnTo>
                  <a:lnTo>
                    <a:pt x="620916" y="778889"/>
                  </a:lnTo>
                  <a:lnTo>
                    <a:pt x="709618" y="774409"/>
                  </a:lnTo>
                  <a:lnTo>
                    <a:pt x="798321" y="769891"/>
                  </a:lnTo>
                  <a:lnTo>
                    <a:pt x="887023" y="765330"/>
                  </a:lnTo>
                  <a:lnTo>
                    <a:pt x="975726" y="760724"/>
                  </a:lnTo>
                  <a:lnTo>
                    <a:pt x="1064428" y="756070"/>
                  </a:lnTo>
                  <a:lnTo>
                    <a:pt x="1153130" y="751362"/>
                  </a:lnTo>
                  <a:lnTo>
                    <a:pt x="1241833" y="746597"/>
                  </a:lnTo>
                  <a:lnTo>
                    <a:pt x="1330535" y="741769"/>
                  </a:lnTo>
                  <a:lnTo>
                    <a:pt x="1419237" y="736874"/>
                  </a:lnTo>
                  <a:lnTo>
                    <a:pt x="1507940" y="731905"/>
                  </a:lnTo>
                  <a:lnTo>
                    <a:pt x="1596642" y="726855"/>
                  </a:lnTo>
                  <a:lnTo>
                    <a:pt x="1685344" y="721717"/>
                  </a:lnTo>
                  <a:lnTo>
                    <a:pt x="1774047" y="716483"/>
                  </a:lnTo>
                  <a:lnTo>
                    <a:pt x="1862749" y="711144"/>
                  </a:lnTo>
                  <a:lnTo>
                    <a:pt x="1951452" y="705689"/>
                  </a:lnTo>
                  <a:lnTo>
                    <a:pt x="2040154" y="700108"/>
                  </a:lnTo>
                  <a:lnTo>
                    <a:pt x="2128856" y="694389"/>
                  </a:lnTo>
                  <a:lnTo>
                    <a:pt x="2217559" y="688518"/>
                  </a:lnTo>
                  <a:lnTo>
                    <a:pt x="2306261" y="682481"/>
                  </a:lnTo>
                  <a:lnTo>
                    <a:pt x="2394963" y="676261"/>
                  </a:lnTo>
                  <a:lnTo>
                    <a:pt x="2483666" y="669843"/>
                  </a:lnTo>
                  <a:lnTo>
                    <a:pt x="2572368" y="663208"/>
                  </a:lnTo>
                  <a:lnTo>
                    <a:pt x="2661071" y="656336"/>
                  </a:lnTo>
                  <a:lnTo>
                    <a:pt x="2749773" y="649208"/>
                  </a:lnTo>
                  <a:lnTo>
                    <a:pt x="2838475" y="641803"/>
                  </a:lnTo>
                  <a:lnTo>
                    <a:pt x="2927178" y="634100"/>
                  </a:lnTo>
                  <a:lnTo>
                    <a:pt x="3015880" y="626079"/>
                  </a:lnTo>
                  <a:lnTo>
                    <a:pt x="3104582" y="617721"/>
                  </a:lnTo>
                  <a:lnTo>
                    <a:pt x="3193285" y="609008"/>
                  </a:lnTo>
                  <a:lnTo>
                    <a:pt x="3281987" y="599924"/>
                  </a:lnTo>
                  <a:lnTo>
                    <a:pt x="3370689" y="590458"/>
                  </a:lnTo>
                  <a:lnTo>
                    <a:pt x="3459392" y="580602"/>
                  </a:lnTo>
                  <a:lnTo>
                    <a:pt x="3548094" y="570350"/>
                  </a:lnTo>
                  <a:lnTo>
                    <a:pt x="3636797" y="559704"/>
                  </a:lnTo>
                  <a:lnTo>
                    <a:pt x="3725499" y="548667"/>
                  </a:lnTo>
                  <a:lnTo>
                    <a:pt x="3814201" y="537249"/>
                  </a:lnTo>
                  <a:lnTo>
                    <a:pt x="3902904" y="525461"/>
                  </a:lnTo>
                  <a:lnTo>
                    <a:pt x="3991606" y="513318"/>
                  </a:lnTo>
                  <a:lnTo>
                    <a:pt x="4080308" y="500840"/>
                  </a:lnTo>
                  <a:lnTo>
                    <a:pt x="4169011" y="488044"/>
                  </a:lnTo>
                  <a:lnTo>
                    <a:pt x="4257713" y="474952"/>
                  </a:lnTo>
                  <a:lnTo>
                    <a:pt x="4346416" y="461584"/>
                  </a:lnTo>
                  <a:lnTo>
                    <a:pt x="4435118" y="447960"/>
                  </a:lnTo>
                  <a:lnTo>
                    <a:pt x="4523820" y="434101"/>
                  </a:lnTo>
                  <a:lnTo>
                    <a:pt x="4612523" y="420026"/>
                  </a:lnTo>
                  <a:lnTo>
                    <a:pt x="4701225" y="405753"/>
                  </a:lnTo>
                  <a:lnTo>
                    <a:pt x="4789927" y="391299"/>
                  </a:lnTo>
                  <a:lnTo>
                    <a:pt x="4878630" y="376679"/>
                  </a:lnTo>
                  <a:lnTo>
                    <a:pt x="4967332" y="361908"/>
                  </a:lnTo>
                  <a:lnTo>
                    <a:pt x="5056034" y="347000"/>
                  </a:lnTo>
                  <a:lnTo>
                    <a:pt x="5144737" y="331966"/>
                  </a:lnTo>
                  <a:lnTo>
                    <a:pt x="5233439" y="316817"/>
                  </a:lnTo>
                  <a:lnTo>
                    <a:pt x="5322142" y="301563"/>
                  </a:lnTo>
                  <a:lnTo>
                    <a:pt x="5410844" y="286214"/>
                  </a:lnTo>
                  <a:lnTo>
                    <a:pt x="5499546" y="270777"/>
                  </a:lnTo>
                  <a:lnTo>
                    <a:pt x="5588249" y="255260"/>
                  </a:lnTo>
                  <a:lnTo>
                    <a:pt x="5676951" y="239669"/>
                  </a:lnTo>
                  <a:lnTo>
                    <a:pt x="5765653" y="224010"/>
                  </a:lnTo>
                  <a:lnTo>
                    <a:pt x="5854356" y="208290"/>
                  </a:lnTo>
                  <a:lnTo>
                    <a:pt x="5943058" y="192512"/>
                  </a:lnTo>
                  <a:lnTo>
                    <a:pt x="6031760" y="176681"/>
                  </a:lnTo>
                  <a:lnTo>
                    <a:pt x="6120463" y="160802"/>
                  </a:lnTo>
                  <a:lnTo>
                    <a:pt x="6209165" y="144878"/>
                  </a:lnTo>
                  <a:lnTo>
                    <a:pt x="6297868" y="128912"/>
                  </a:lnTo>
                  <a:lnTo>
                    <a:pt x="6386570" y="112908"/>
                  </a:lnTo>
                  <a:lnTo>
                    <a:pt x="6475272" y="96867"/>
                  </a:lnTo>
                  <a:lnTo>
                    <a:pt x="6563975" y="80794"/>
                  </a:lnTo>
                  <a:lnTo>
                    <a:pt x="6652677" y="64689"/>
                  </a:lnTo>
                  <a:lnTo>
                    <a:pt x="6741379" y="48555"/>
                  </a:lnTo>
                  <a:lnTo>
                    <a:pt x="6830082" y="32395"/>
                  </a:lnTo>
                  <a:lnTo>
                    <a:pt x="6918784" y="16209"/>
                  </a:lnTo>
                  <a:lnTo>
                    <a:pt x="7007487" y="0"/>
                  </a:lnTo>
                  <a:lnTo>
                    <a:pt x="7007487" y="553529"/>
                  </a:lnTo>
                  <a:lnTo>
                    <a:pt x="6918784" y="557802"/>
                  </a:lnTo>
                  <a:lnTo>
                    <a:pt x="6830082" y="562099"/>
                  </a:lnTo>
                  <a:lnTo>
                    <a:pt x="6741379" y="566420"/>
                  </a:lnTo>
                  <a:lnTo>
                    <a:pt x="6652677" y="570769"/>
                  </a:lnTo>
                  <a:lnTo>
                    <a:pt x="6563975" y="575147"/>
                  </a:lnTo>
                  <a:lnTo>
                    <a:pt x="6475272" y="579556"/>
                  </a:lnTo>
                  <a:lnTo>
                    <a:pt x="6386570" y="583998"/>
                  </a:lnTo>
                  <a:lnTo>
                    <a:pt x="6297868" y="588476"/>
                  </a:lnTo>
                  <a:lnTo>
                    <a:pt x="6209165" y="592993"/>
                  </a:lnTo>
                  <a:lnTo>
                    <a:pt x="6120463" y="597551"/>
                  </a:lnTo>
                  <a:lnTo>
                    <a:pt x="6031760" y="602155"/>
                  </a:lnTo>
                  <a:lnTo>
                    <a:pt x="5943058" y="606807"/>
                  </a:lnTo>
                  <a:lnTo>
                    <a:pt x="5854356" y="611511"/>
                  </a:lnTo>
                  <a:lnTo>
                    <a:pt x="5765653" y="616273"/>
                  </a:lnTo>
                  <a:lnTo>
                    <a:pt x="5676951" y="621097"/>
                  </a:lnTo>
                  <a:lnTo>
                    <a:pt x="5588249" y="625989"/>
                  </a:lnTo>
                  <a:lnTo>
                    <a:pt x="5499546" y="630954"/>
                  </a:lnTo>
                  <a:lnTo>
                    <a:pt x="5410844" y="636000"/>
                  </a:lnTo>
                  <a:lnTo>
                    <a:pt x="5322142" y="641133"/>
                  </a:lnTo>
                  <a:lnTo>
                    <a:pt x="5233439" y="646362"/>
                  </a:lnTo>
                  <a:lnTo>
                    <a:pt x="5144737" y="651695"/>
                  </a:lnTo>
                  <a:lnTo>
                    <a:pt x="5056034" y="657144"/>
                  </a:lnTo>
                  <a:lnTo>
                    <a:pt x="4967332" y="662718"/>
                  </a:lnTo>
                  <a:lnTo>
                    <a:pt x="4878630" y="668430"/>
                  </a:lnTo>
                  <a:lnTo>
                    <a:pt x="4789927" y="674293"/>
                  </a:lnTo>
                  <a:lnTo>
                    <a:pt x="4701225" y="680321"/>
                  </a:lnTo>
                  <a:lnTo>
                    <a:pt x="4612523" y="686530"/>
                  </a:lnTo>
                  <a:lnTo>
                    <a:pt x="4523820" y="692938"/>
                  </a:lnTo>
                  <a:lnTo>
                    <a:pt x="4435118" y="699561"/>
                  </a:lnTo>
                  <a:lnTo>
                    <a:pt x="4346416" y="706420"/>
                  </a:lnTo>
                  <a:lnTo>
                    <a:pt x="4257713" y="713535"/>
                  </a:lnTo>
                  <a:lnTo>
                    <a:pt x="4169011" y="720925"/>
                  </a:lnTo>
                  <a:lnTo>
                    <a:pt x="4080308" y="728612"/>
                  </a:lnTo>
                  <a:lnTo>
                    <a:pt x="3991606" y="736616"/>
                  </a:lnTo>
                  <a:lnTo>
                    <a:pt x="3902904" y="744956"/>
                  </a:lnTo>
                  <a:lnTo>
                    <a:pt x="3814201" y="753651"/>
                  </a:lnTo>
                  <a:lnTo>
                    <a:pt x="3725499" y="762714"/>
                  </a:lnTo>
                  <a:lnTo>
                    <a:pt x="3636797" y="772160"/>
                  </a:lnTo>
                  <a:lnTo>
                    <a:pt x="3548094" y="781996"/>
                  </a:lnTo>
                  <a:lnTo>
                    <a:pt x="3459392" y="792227"/>
                  </a:lnTo>
                  <a:lnTo>
                    <a:pt x="3370689" y="802853"/>
                  </a:lnTo>
                  <a:lnTo>
                    <a:pt x="3281987" y="813870"/>
                  </a:lnTo>
                  <a:lnTo>
                    <a:pt x="3193285" y="825269"/>
                  </a:lnTo>
                  <a:lnTo>
                    <a:pt x="3104582" y="837038"/>
                  </a:lnTo>
                  <a:lnTo>
                    <a:pt x="3015880" y="849163"/>
                  </a:lnTo>
                  <a:lnTo>
                    <a:pt x="2927178" y="861624"/>
                  </a:lnTo>
                  <a:lnTo>
                    <a:pt x="2838475" y="874404"/>
                  </a:lnTo>
                  <a:lnTo>
                    <a:pt x="2749773" y="887481"/>
                  </a:lnTo>
                  <a:lnTo>
                    <a:pt x="2661071" y="900836"/>
                  </a:lnTo>
                  <a:lnTo>
                    <a:pt x="2572368" y="914447"/>
                  </a:lnTo>
                  <a:lnTo>
                    <a:pt x="2483666" y="928294"/>
                  </a:lnTo>
                  <a:lnTo>
                    <a:pt x="2394963" y="942358"/>
                  </a:lnTo>
                  <a:lnTo>
                    <a:pt x="2306261" y="956621"/>
                  </a:lnTo>
                  <a:lnTo>
                    <a:pt x="2217559" y="971067"/>
                  </a:lnTo>
                  <a:lnTo>
                    <a:pt x="2128856" y="985678"/>
                  </a:lnTo>
                  <a:lnTo>
                    <a:pt x="2040154" y="1000441"/>
                  </a:lnTo>
                  <a:lnTo>
                    <a:pt x="1951452" y="1015343"/>
                  </a:lnTo>
                  <a:lnTo>
                    <a:pt x="1862749" y="1030371"/>
                  </a:lnTo>
                  <a:lnTo>
                    <a:pt x="1774047" y="1045514"/>
                  </a:lnTo>
                  <a:lnTo>
                    <a:pt x="1685344" y="1060762"/>
                  </a:lnTo>
                  <a:lnTo>
                    <a:pt x="1596642" y="1076107"/>
                  </a:lnTo>
                  <a:lnTo>
                    <a:pt x="1507940" y="1091540"/>
                  </a:lnTo>
                  <a:lnTo>
                    <a:pt x="1419237" y="1107053"/>
                  </a:lnTo>
                  <a:lnTo>
                    <a:pt x="1330535" y="1122640"/>
                  </a:lnTo>
                  <a:lnTo>
                    <a:pt x="1241833" y="1138295"/>
                  </a:lnTo>
                  <a:lnTo>
                    <a:pt x="1153130" y="1154013"/>
                  </a:lnTo>
                  <a:lnTo>
                    <a:pt x="1064428" y="1169788"/>
                  </a:lnTo>
                  <a:lnTo>
                    <a:pt x="975726" y="1185616"/>
                  </a:lnTo>
                  <a:lnTo>
                    <a:pt x="887023" y="1201492"/>
                  </a:lnTo>
                  <a:lnTo>
                    <a:pt x="798321" y="1217414"/>
                  </a:lnTo>
                  <a:lnTo>
                    <a:pt x="709618" y="1233378"/>
                  </a:lnTo>
                  <a:lnTo>
                    <a:pt x="620916" y="1249381"/>
                  </a:lnTo>
                  <a:lnTo>
                    <a:pt x="532214" y="1265419"/>
                  </a:lnTo>
                  <a:lnTo>
                    <a:pt x="443511" y="1281491"/>
                  </a:lnTo>
                  <a:lnTo>
                    <a:pt x="354809" y="1297594"/>
                  </a:lnTo>
                  <a:lnTo>
                    <a:pt x="266107" y="1313726"/>
                  </a:lnTo>
                  <a:lnTo>
                    <a:pt x="177404" y="1329886"/>
                  </a:lnTo>
                  <a:lnTo>
                    <a:pt x="88702" y="1346070"/>
                  </a:lnTo>
                  <a:lnTo>
                    <a:pt x="0" y="136227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647123"/>
              <a:ext cx="7007487" cy="809369"/>
            </a:xfrm>
            <a:custGeom>
              <a:avLst/>
              <a:pathLst>
                <a:path w="7007487" h="809369">
                  <a:moveTo>
                    <a:pt x="0" y="809369"/>
                  </a:moveTo>
                  <a:lnTo>
                    <a:pt x="88702" y="805095"/>
                  </a:lnTo>
                  <a:lnTo>
                    <a:pt x="177404" y="800797"/>
                  </a:lnTo>
                  <a:lnTo>
                    <a:pt x="266107" y="796473"/>
                  </a:lnTo>
                  <a:lnTo>
                    <a:pt x="354809" y="792123"/>
                  </a:lnTo>
                  <a:lnTo>
                    <a:pt x="443511" y="787744"/>
                  </a:lnTo>
                  <a:lnTo>
                    <a:pt x="532214" y="783333"/>
                  </a:lnTo>
                  <a:lnTo>
                    <a:pt x="620916" y="778889"/>
                  </a:lnTo>
                  <a:lnTo>
                    <a:pt x="709618" y="774409"/>
                  </a:lnTo>
                  <a:lnTo>
                    <a:pt x="798321" y="769891"/>
                  </a:lnTo>
                  <a:lnTo>
                    <a:pt x="887023" y="765330"/>
                  </a:lnTo>
                  <a:lnTo>
                    <a:pt x="975726" y="760724"/>
                  </a:lnTo>
                  <a:lnTo>
                    <a:pt x="1064428" y="756070"/>
                  </a:lnTo>
                  <a:lnTo>
                    <a:pt x="1153130" y="751362"/>
                  </a:lnTo>
                  <a:lnTo>
                    <a:pt x="1241833" y="746597"/>
                  </a:lnTo>
                  <a:lnTo>
                    <a:pt x="1330535" y="741769"/>
                  </a:lnTo>
                  <a:lnTo>
                    <a:pt x="1419237" y="736874"/>
                  </a:lnTo>
                  <a:lnTo>
                    <a:pt x="1507940" y="731905"/>
                  </a:lnTo>
                  <a:lnTo>
                    <a:pt x="1596642" y="726855"/>
                  </a:lnTo>
                  <a:lnTo>
                    <a:pt x="1685344" y="721717"/>
                  </a:lnTo>
                  <a:lnTo>
                    <a:pt x="1774047" y="716483"/>
                  </a:lnTo>
                  <a:lnTo>
                    <a:pt x="1862749" y="711144"/>
                  </a:lnTo>
                  <a:lnTo>
                    <a:pt x="1951452" y="705689"/>
                  </a:lnTo>
                  <a:lnTo>
                    <a:pt x="2040154" y="700108"/>
                  </a:lnTo>
                  <a:lnTo>
                    <a:pt x="2128856" y="694389"/>
                  </a:lnTo>
                  <a:lnTo>
                    <a:pt x="2217559" y="688518"/>
                  </a:lnTo>
                  <a:lnTo>
                    <a:pt x="2306261" y="682481"/>
                  </a:lnTo>
                  <a:lnTo>
                    <a:pt x="2394963" y="676261"/>
                  </a:lnTo>
                  <a:lnTo>
                    <a:pt x="2483666" y="669843"/>
                  </a:lnTo>
                  <a:lnTo>
                    <a:pt x="2572368" y="663208"/>
                  </a:lnTo>
                  <a:lnTo>
                    <a:pt x="2661071" y="656336"/>
                  </a:lnTo>
                  <a:lnTo>
                    <a:pt x="2749773" y="649208"/>
                  </a:lnTo>
                  <a:lnTo>
                    <a:pt x="2838475" y="641803"/>
                  </a:lnTo>
                  <a:lnTo>
                    <a:pt x="2927178" y="634100"/>
                  </a:lnTo>
                  <a:lnTo>
                    <a:pt x="3015880" y="626079"/>
                  </a:lnTo>
                  <a:lnTo>
                    <a:pt x="3104582" y="617721"/>
                  </a:lnTo>
                  <a:lnTo>
                    <a:pt x="3193285" y="609008"/>
                  </a:lnTo>
                  <a:lnTo>
                    <a:pt x="3281987" y="599924"/>
                  </a:lnTo>
                  <a:lnTo>
                    <a:pt x="3370689" y="590458"/>
                  </a:lnTo>
                  <a:lnTo>
                    <a:pt x="3459392" y="580602"/>
                  </a:lnTo>
                  <a:lnTo>
                    <a:pt x="3548094" y="570350"/>
                  </a:lnTo>
                  <a:lnTo>
                    <a:pt x="3636797" y="559704"/>
                  </a:lnTo>
                  <a:lnTo>
                    <a:pt x="3725499" y="548667"/>
                  </a:lnTo>
                  <a:lnTo>
                    <a:pt x="3814201" y="537249"/>
                  </a:lnTo>
                  <a:lnTo>
                    <a:pt x="3902904" y="525461"/>
                  </a:lnTo>
                  <a:lnTo>
                    <a:pt x="3991606" y="513318"/>
                  </a:lnTo>
                  <a:lnTo>
                    <a:pt x="4080308" y="500840"/>
                  </a:lnTo>
                  <a:lnTo>
                    <a:pt x="4169011" y="488044"/>
                  </a:lnTo>
                  <a:lnTo>
                    <a:pt x="4257713" y="474952"/>
                  </a:lnTo>
                  <a:lnTo>
                    <a:pt x="4346416" y="461584"/>
                  </a:lnTo>
                  <a:lnTo>
                    <a:pt x="4435118" y="447960"/>
                  </a:lnTo>
                  <a:lnTo>
                    <a:pt x="4523820" y="434101"/>
                  </a:lnTo>
                  <a:lnTo>
                    <a:pt x="4612523" y="420026"/>
                  </a:lnTo>
                  <a:lnTo>
                    <a:pt x="4701225" y="405753"/>
                  </a:lnTo>
                  <a:lnTo>
                    <a:pt x="4789927" y="391299"/>
                  </a:lnTo>
                  <a:lnTo>
                    <a:pt x="4878630" y="376679"/>
                  </a:lnTo>
                  <a:lnTo>
                    <a:pt x="4967332" y="361908"/>
                  </a:lnTo>
                  <a:lnTo>
                    <a:pt x="5056034" y="347000"/>
                  </a:lnTo>
                  <a:lnTo>
                    <a:pt x="5144737" y="331966"/>
                  </a:lnTo>
                  <a:lnTo>
                    <a:pt x="5233439" y="316817"/>
                  </a:lnTo>
                  <a:lnTo>
                    <a:pt x="5322142" y="301563"/>
                  </a:lnTo>
                  <a:lnTo>
                    <a:pt x="5410844" y="286214"/>
                  </a:lnTo>
                  <a:lnTo>
                    <a:pt x="5499546" y="270777"/>
                  </a:lnTo>
                  <a:lnTo>
                    <a:pt x="5588249" y="255260"/>
                  </a:lnTo>
                  <a:lnTo>
                    <a:pt x="5676951" y="239669"/>
                  </a:lnTo>
                  <a:lnTo>
                    <a:pt x="5765653" y="224010"/>
                  </a:lnTo>
                  <a:lnTo>
                    <a:pt x="5854356" y="208290"/>
                  </a:lnTo>
                  <a:lnTo>
                    <a:pt x="5943058" y="192512"/>
                  </a:lnTo>
                  <a:lnTo>
                    <a:pt x="6031760" y="176681"/>
                  </a:lnTo>
                  <a:lnTo>
                    <a:pt x="6120463" y="160802"/>
                  </a:lnTo>
                  <a:lnTo>
                    <a:pt x="6209165" y="144878"/>
                  </a:lnTo>
                  <a:lnTo>
                    <a:pt x="6297868" y="128912"/>
                  </a:lnTo>
                  <a:lnTo>
                    <a:pt x="6386570" y="112908"/>
                  </a:lnTo>
                  <a:lnTo>
                    <a:pt x="6475272" y="96867"/>
                  </a:lnTo>
                  <a:lnTo>
                    <a:pt x="6563975" y="80794"/>
                  </a:lnTo>
                  <a:lnTo>
                    <a:pt x="6652677" y="64689"/>
                  </a:lnTo>
                  <a:lnTo>
                    <a:pt x="6741379" y="48555"/>
                  </a:lnTo>
                  <a:lnTo>
                    <a:pt x="6830082" y="32395"/>
                  </a:lnTo>
                  <a:lnTo>
                    <a:pt x="6918784" y="16209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200652"/>
              <a:ext cx="7007487" cy="808749"/>
            </a:xfrm>
            <a:custGeom>
              <a:avLst/>
              <a:pathLst>
                <a:path w="7007487" h="808749">
                  <a:moveTo>
                    <a:pt x="7007487" y="0"/>
                  </a:moveTo>
                  <a:lnTo>
                    <a:pt x="6918784" y="4273"/>
                  </a:lnTo>
                  <a:lnTo>
                    <a:pt x="6830082" y="8569"/>
                  </a:lnTo>
                  <a:lnTo>
                    <a:pt x="6741379" y="12891"/>
                  </a:lnTo>
                  <a:lnTo>
                    <a:pt x="6652677" y="17240"/>
                  </a:lnTo>
                  <a:lnTo>
                    <a:pt x="6563975" y="21618"/>
                  </a:lnTo>
                  <a:lnTo>
                    <a:pt x="6475272" y="26027"/>
                  </a:lnTo>
                  <a:lnTo>
                    <a:pt x="6386570" y="30469"/>
                  </a:lnTo>
                  <a:lnTo>
                    <a:pt x="6297868" y="34947"/>
                  </a:lnTo>
                  <a:lnTo>
                    <a:pt x="6209165" y="39464"/>
                  </a:lnTo>
                  <a:lnTo>
                    <a:pt x="6120463" y="44022"/>
                  </a:lnTo>
                  <a:lnTo>
                    <a:pt x="6031760" y="48625"/>
                  </a:lnTo>
                  <a:lnTo>
                    <a:pt x="5943058" y="53277"/>
                  </a:lnTo>
                  <a:lnTo>
                    <a:pt x="5854356" y="57982"/>
                  </a:lnTo>
                  <a:lnTo>
                    <a:pt x="5765653" y="62744"/>
                  </a:lnTo>
                  <a:lnTo>
                    <a:pt x="5676951" y="67568"/>
                  </a:lnTo>
                  <a:lnTo>
                    <a:pt x="5588249" y="72460"/>
                  </a:lnTo>
                  <a:lnTo>
                    <a:pt x="5499546" y="77425"/>
                  </a:lnTo>
                  <a:lnTo>
                    <a:pt x="5410844" y="82470"/>
                  </a:lnTo>
                  <a:lnTo>
                    <a:pt x="5322142" y="87604"/>
                  </a:lnTo>
                  <a:lnTo>
                    <a:pt x="5233439" y="92832"/>
                  </a:lnTo>
                  <a:lnTo>
                    <a:pt x="5144737" y="98166"/>
                  </a:lnTo>
                  <a:lnTo>
                    <a:pt x="5056034" y="103614"/>
                  </a:lnTo>
                  <a:lnTo>
                    <a:pt x="4967332" y="109189"/>
                  </a:lnTo>
                  <a:lnTo>
                    <a:pt x="4878630" y="114900"/>
                  </a:lnTo>
                  <a:lnTo>
                    <a:pt x="4789927" y="120763"/>
                  </a:lnTo>
                  <a:lnTo>
                    <a:pt x="4701225" y="126791"/>
                  </a:lnTo>
                  <a:lnTo>
                    <a:pt x="4612523" y="133001"/>
                  </a:lnTo>
                  <a:lnTo>
                    <a:pt x="4523820" y="139408"/>
                  </a:lnTo>
                  <a:lnTo>
                    <a:pt x="4435118" y="146032"/>
                  </a:lnTo>
                  <a:lnTo>
                    <a:pt x="4346416" y="152891"/>
                  </a:lnTo>
                  <a:lnTo>
                    <a:pt x="4257713" y="160005"/>
                  </a:lnTo>
                  <a:lnTo>
                    <a:pt x="4169011" y="167396"/>
                  </a:lnTo>
                  <a:lnTo>
                    <a:pt x="4080308" y="175082"/>
                  </a:lnTo>
                  <a:lnTo>
                    <a:pt x="3991606" y="183086"/>
                  </a:lnTo>
                  <a:lnTo>
                    <a:pt x="3902904" y="191427"/>
                  </a:lnTo>
                  <a:lnTo>
                    <a:pt x="3814201" y="200121"/>
                  </a:lnTo>
                  <a:lnTo>
                    <a:pt x="3725499" y="209185"/>
                  </a:lnTo>
                  <a:lnTo>
                    <a:pt x="3636797" y="218631"/>
                  </a:lnTo>
                  <a:lnTo>
                    <a:pt x="3548094" y="228467"/>
                  </a:lnTo>
                  <a:lnTo>
                    <a:pt x="3459392" y="238698"/>
                  </a:lnTo>
                  <a:lnTo>
                    <a:pt x="3370689" y="249324"/>
                  </a:lnTo>
                  <a:lnTo>
                    <a:pt x="3281987" y="260341"/>
                  </a:lnTo>
                  <a:lnTo>
                    <a:pt x="3193285" y="271740"/>
                  </a:lnTo>
                  <a:lnTo>
                    <a:pt x="3104582" y="283509"/>
                  </a:lnTo>
                  <a:lnTo>
                    <a:pt x="3015880" y="295633"/>
                  </a:lnTo>
                  <a:lnTo>
                    <a:pt x="2927178" y="308095"/>
                  </a:lnTo>
                  <a:lnTo>
                    <a:pt x="2838475" y="320875"/>
                  </a:lnTo>
                  <a:lnTo>
                    <a:pt x="2749773" y="333952"/>
                  </a:lnTo>
                  <a:lnTo>
                    <a:pt x="2661071" y="347306"/>
                  </a:lnTo>
                  <a:lnTo>
                    <a:pt x="2572368" y="360917"/>
                  </a:lnTo>
                  <a:lnTo>
                    <a:pt x="2483666" y="374764"/>
                  </a:lnTo>
                  <a:lnTo>
                    <a:pt x="2394963" y="388829"/>
                  </a:lnTo>
                  <a:lnTo>
                    <a:pt x="2306261" y="403092"/>
                  </a:lnTo>
                  <a:lnTo>
                    <a:pt x="2217559" y="417537"/>
                  </a:lnTo>
                  <a:lnTo>
                    <a:pt x="2128856" y="432149"/>
                  </a:lnTo>
                  <a:lnTo>
                    <a:pt x="2040154" y="446912"/>
                  </a:lnTo>
                  <a:lnTo>
                    <a:pt x="1951452" y="461814"/>
                  </a:lnTo>
                  <a:lnTo>
                    <a:pt x="1862749" y="476841"/>
                  </a:lnTo>
                  <a:lnTo>
                    <a:pt x="1774047" y="491985"/>
                  </a:lnTo>
                  <a:lnTo>
                    <a:pt x="1685344" y="507233"/>
                  </a:lnTo>
                  <a:lnTo>
                    <a:pt x="1596642" y="522578"/>
                  </a:lnTo>
                  <a:lnTo>
                    <a:pt x="1507940" y="538010"/>
                  </a:lnTo>
                  <a:lnTo>
                    <a:pt x="1419237" y="553524"/>
                  </a:lnTo>
                  <a:lnTo>
                    <a:pt x="1330535" y="569111"/>
                  </a:lnTo>
                  <a:lnTo>
                    <a:pt x="1241833" y="584766"/>
                  </a:lnTo>
                  <a:lnTo>
                    <a:pt x="1153130" y="600483"/>
                  </a:lnTo>
                  <a:lnTo>
                    <a:pt x="1064428" y="616258"/>
                  </a:lnTo>
                  <a:lnTo>
                    <a:pt x="975726" y="632086"/>
                  </a:lnTo>
                  <a:lnTo>
                    <a:pt x="887023" y="647963"/>
                  </a:lnTo>
                  <a:lnTo>
                    <a:pt x="798321" y="663885"/>
                  </a:lnTo>
                  <a:lnTo>
                    <a:pt x="709618" y="679849"/>
                  </a:lnTo>
                  <a:lnTo>
                    <a:pt x="620916" y="695851"/>
                  </a:lnTo>
                  <a:lnTo>
                    <a:pt x="532214" y="711890"/>
                  </a:lnTo>
                  <a:lnTo>
                    <a:pt x="443511" y="727962"/>
                  </a:lnTo>
                  <a:lnTo>
                    <a:pt x="354809" y="744065"/>
                  </a:lnTo>
                  <a:lnTo>
                    <a:pt x="266107" y="760197"/>
                  </a:lnTo>
                  <a:lnTo>
                    <a:pt x="177404" y="776356"/>
                  </a:lnTo>
                  <a:lnTo>
                    <a:pt x="88702" y="792541"/>
                  </a:lnTo>
                  <a:lnTo>
                    <a:pt x="0" y="8087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923887"/>
              <a:ext cx="7007487" cy="809059"/>
            </a:xfrm>
            <a:custGeom>
              <a:avLst/>
              <a:pathLst>
                <a:path w="7007487" h="809059">
                  <a:moveTo>
                    <a:pt x="0" y="809059"/>
                  </a:moveTo>
                  <a:lnTo>
                    <a:pt x="88702" y="798818"/>
                  </a:lnTo>
                  <a:lnTo>
                    <a:pt x="177404" y="788577"/>
                  </a:lnTo>
                  <a:lnTo>
                    <a:pt x="266107" y="778335"/>
                  </a:lnTo>
                  <a:lnTo>
                    <a:pt x="354809" y="768094"/>
                  </a:lnTo>
                  <a:lnTo>
                    <a:pt x="443511" y="757853"/>
                  </a:lnTo>
                  <a:lnTo>
                    <a:pt x="532214" y="747612"/>
                  </a:lnTo>
                  <a:lnTo>
                    <a:pt x="620916" y="737370"/>
                  </a:lnTo>
                  <a:lnTo>
                    <a:pt x="709618" y="727129"/>
                  </a:lnTo>
                  <a:lnTo>
                    <a:pt x="798321" y="716888"/>
                  </a:lnTo>
                  <a:lnTo>
                    <a:pt x="887023" y="706646"/>
                  </a:lnTo>
                  <a:lnTo>
                    <a:pt x="975726" y="696405"/>
                  </a:lnTo>
                  <a:lnTo>
                    <a:pt x="1064428" y="686164"/>
                  </a:lnTo>
                  <a:lnTo>
                    <a:pt x="1153130" y="675923"/>
                  </a:lnTo>
                  <a:lnTo>
                    <a:pt x="1241833" y="665681"/>
                  </a:lnTo>
                  <a:lnTo>
                    <a:pt x="1330535" y="655440"/>
                  </a:lnTo>
                  <a:lnTo>
                    <a:pt x="1419237" y="645199"/>
                  </a:lnTo>
                  <a:lnTo>
                    <a:pt x="1507940" y="634958"/>
                  </a:lnTo>
                  <a:lnTo>
                    <a:pt x="1596642" y="624716"/>
                  </a:lnTo>
                  <a:lnTo>
                    <a:pt x="1685344" y="614475"/>
                  </a:lnTo>
                  <a:lnTo>
                    <a:pt x="1774047" y="604234"/>
                  </a:lnTo>
                  <a:lnTo>
                    <a:pt x="1862749" y="593993"/>
                  </a:lnTo>
                  <a:lnTo>
                    <a:pt x="1951452" y="583751"/>
                  </a:lnTo>
                  <a:lnTo>
                    <a:pt x="2040154" y="573510"/>
                  </a:lnTo>
                  <a:lnTo>
                    <a:pt x="2128856" y="563269"/>
                  </a:lnTo>
                  <a:lnTo>
                    <a:pt x="2217559" y="553028"/>
                  </a:lnTo>
                  <a:lnTo>
                    <a:pt x="2306261" y="542786"/>
                  </a:lnTo>
                  <a:lnTo>
                    <a:pt x="2394963" y="532545"/>
                  </a:lnTo>
                  <a:lnTo>
                    <a:pt x="2483666" y="522304"/>
                  </a:lnTo>
                  <a:lnTo>
                    <a:pt x="2572368" y="512063"/>
                  </a:lnTo>
                  <a:lnTo>
                    <a:pt x="2661071" y="501821"/>
                  </a:lnTo>
                  <a:lnTo>
                    <a:pt x="2749773" y="491580"/>
                  </a:lnTo>
                  <a:lnTo>
                    <a:pt x="2838475" y="481339"/>
                  </a:lnTo>
                  <a:lnTo>
                    <a:pt x="2927178" y="471097"/>
                  </a:lnTo>
                  <a:lnTo>
                    <a:pt x="3015880" y="460856"/>
                  </a:lnTo>
                  <a:lnTo>
                    <a:pt x="3104582" y="450615"/>
                  </a:lnTo>
                  <a:lnTo>
                    <a:pt x="3193285" y="440374"/>
                  </a:lnTo>
                  <a:lnTo>
                    <a:pt x="3281987" y="430132"/>
                  </a:lnTo>
                  <a:lnTo>
                    <a:pt x="3370689" y="419891"/>
                  </a:lnTo>
                  <a:lnTo>
                    <a:pt x="3459392" y="409650"/>
                  </a:lnTo>
                  <a:lnTo>
                    <a:pt x="3548094" y="399409"/>
                  </a:lnTo>
                  <a:lnTo>
                    <a:pt x="3636797" y="389167"/>
                  </a:lnTo>
                  <a:lnTo>
                    <a:pt x="3725499" y="378926"/>
                  </a:lnTo>
                  <a:lnTo>
                    <a:pt x="3814201" y="368685"/>
                  </a:lnTo>
                  <a:lnTo>
                    <a:pt x="3902904" y="358444"/>
                  </a:lnTo>
                  <a:lnTo>
                    <a:pt x="3991606" y="348202"/>
                  </a:lnTo>
                  <a:lnTo>
                    <a:pt x="4080308" y="337961"/>
                  </a:lnTo>
                  <a:lnTo>
                    <a:pt x="4169011" y="327720"/>
                  </a:lnTo>
                  <a:lnTo>
                    <a:pt x="4257713" y="317479"/>
                  </a:lnTo>
                  <a:lnTo>
                    <a:pt x="4346416" y="307237"/>
                  </a:lnTo>
                  <a:lnTo>
                    <a:pt x="4435118" y="296996"/>
                  </a:lnTo>
                  <a:lnTo>
                    <a:pt x="4523820" y="286755"/>
                  </a:lnTo>
                  <a:lnTo>
                    <a:pt x="4612523" y="276514"/>
                  </a:lnTo>
                  <a:lnTo>
                    <a:pt x="4701225" y="266272"/>
                  </a:lnTo>
                  <a:lnTo>
                    <a:pt x="4789927" y="256031"/>
                  </a:lnTo>
                  <a:lnTo>
                    <a:pt x="4878630" y="245790"/>
                  </a:lnTo>
                  <a:lnTo>
                    <a:pt x="4967332" y="235548"/>
                  </a:lnTo>
                  <a:lnTo>
                    <a:pt x="5056034" y="225307"/>
                  </a:lnTo>
                  <a:lnTo>
                    <a:pt x="5144737" y="215066"/>
                  </a:lnTo>
                  <a:lnTo>
                    <a:pt x="5233439" y="204825"/>
                  </a:lnTo>
                  <a:lnTo>
                    <a:pt x="5322142" y="194583"/>
                  </a:lnTo>
                  <a:lnTo>
                    <a:pt x="5410844" y="184342"/>
                  </a:lnTo>
                  <a:lnTo>
                    <a:pt x="5499546" y="174101"/>
                  </a:lnTo>
                  <a:lnTo>
                    <a:pt x="5588249" y="163860"/>
                  </a:lnTo>
                  <a:lnTo>
                    <a:pt x="5676951" y="153618"/>
                  </a:lnTo>
                  <a:lnTo>
                    <a:pt x="5765653" y="143377"/>
                  </a:lnTo>
                  <a:lnTo>
                    <a:pt x="5854356" y="133136"/>
                  </a:lnTo>
                  <a:lnTo>
                    <a:pt x="5943058" y="122895"/>
                  </a:lnTo>
                  <a:lnTo>
                    <a:pt x="6031760" y="112653"/>
                  </a:lnTo>
                  <a:lnTo>
                    <a:pt x="6120463" y="102412"/>
                  </a:lnTo>
                  <a:lnTo>
                    <a:pt x="6209165" y="92171"/>
                  </a:lnTo>
                  <a:lnTo>
                    <a:pt x="6297868" y="81930"/>
                  </a:lnTo>
                  <a:lnTo>
                    <a:pt x="6386570" y="71688"/>
                  </a:lnTo>
                  <a:lnTo>
                    <a:pt x="6475272" y="61447"/>
                  </a:lnTo>
                  <a:lnTo>
                    <a:pt x="6563975" y="51206"/>
                  </a:lnTo>
                  <a:lnTo>
                    <a:pt x="6652677" y="40965"/>
                  </a:lnTo>
                  <a:lnTo>
                    <a:pt x="6741379" y="30723"/>
                  </a:lnTo>
                  <a:lnTo>
                    <a:pt x="6830082" y="20482"/>
                  </a:lnTo>
                  <a:lnTo>
                    <a:pt x="6918784" y="10241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284096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051878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81966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58744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19504" y="5923763"/>
              <a:ext cx="2871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FGA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632462"/>
              <a:ext cx="128562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FGA vs avg_time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0.24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3355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692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8028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0365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2702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952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81860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197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6533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8870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20322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26674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535839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99950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23317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012473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6302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732845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70231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585930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23498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256211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829669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46865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51538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718643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70231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53035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242010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571729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804623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85930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71910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15649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68734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79759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60885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37518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89106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95277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68734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51538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95277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829669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087609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087609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48362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04623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20322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59387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68734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51538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54714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54714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29669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45367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90603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01629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342191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184433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632663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6121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449859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084251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43689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40694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42191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79759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890603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1397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70231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79759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54714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20322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56211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40694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134342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76583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696955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514151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732845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81257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464061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31166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4342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53217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514151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464061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53035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39015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403126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42191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768734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64061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03126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510794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632663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98453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585930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26493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317146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60885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829669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636021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098453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779578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27041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768734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550041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76583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10975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71910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90603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428171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327990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901447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74905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99950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865558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64061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93779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646865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951538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732845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34342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145186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60885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815467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26493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60885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07799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428171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20322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915649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646865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159387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818825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81257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90603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732845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840513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13970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657709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535839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87427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23452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53217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148543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378081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281257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09297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804623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03126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951538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53217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42191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09297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059206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804623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31166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48362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64061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962382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413970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317146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85930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93779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342191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661066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782935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259349" y="2648520"/>
              <a:ext cx="7007487" cy="1340486"/>
            </a:xfrm>
            <a:custGeom>
              <a:avLst/>
              <a:pathLst>
                <a:path w="7007487" h="1340486">
                  <a:moveTo>
                    <a:pt x="0" y="0"/>
                  </a:moveTo>
                  <a:lnTo>
                    <a:pt x="88702" y="15936"/>
                  </a:lnTo>
                  <a:lnTo>
                    <a:pt x="177404" y="31849"/>
                  </a:lnTo>
                  <a:lnTo>
                    <a:pt x="266107" y="47738"/>
                  </a:lnTo>
                  <a:lnTo>
                    <a:pt x="354809" y="63601"/>
                  </a:lnTo>
                  <a:lnTo>
                    <a:pt x="443511" y="79435"/>
                  </a:lnTo>
                  <a:lnTo>
                    <a:pt x="532214" y="95240"/>
                  </a:lnTo>
                  <a:lnTo>
                    <a:pt x="620916" y="111013"/>
                  </a:lnTo>
                  <a:lnTo>
                    <a:pt x="709618" y="126751"/>
                  </a:lnTo>
                  <a:lnTo>
                    <a:pt x="798321" y="142453"/>
                  </a:lnTo>
                  <a:lnTo>
                    <a:pt x="887023" y="158114"/>
                  </a:lnTo>
                  <a:lnTo>
                    <a:pt x="975726" y="173732"/>
                  </a:lnTo>
                  <a:lnTo>
                    <a:pt x="1064428" y="189303"/>
                  </a:lnTo>
                  <a:lnTo>
                    <a:pt x="1153130" y="204824"/>
                  </a:lnTo>
                  <a:lnTo>
                    <a:pt x="1241833" y="220290"/>
                  </a:lnTo>
                  <a:lnTo>
                    <a:pt x="1330535" y="235698"/>
                  </a:lnTo>
                  <a:lnTo>
                    <a:pt x="1419237" y="251040"/>
                  </a:lnTo>
                  <a:lnTo>
                    <a:pt x="1507940" y="266313"/>
                  </a:lnTo>
                  <a:lnTo>
                    <a:pt x="1596642" y="281509"/>
                  </a:lnTo>
                  <a:lnTo>
                    <a:pt x="1685344" y="296623"/>
                  </a:lnTo>
                  <a:lnTo>
                    <a:pt x="1774047" y="311645"/>
                  </a:lnTo>
                  <a:lnTo>
                    <a:pt x="1862749" y="326569"/>
                  </a:lnTo>
                  <a:lnTo>
                    <a:pt x="1951452" y="341384"/>
                  </a:lnTo>
                  <a:lnTo>
                    <a:pt x="2040154" y="356081"/>
                  </a:lnTo>
                  <a:lnTo>
                    <a:pt x="2128856" y="370647"/>
                  </a:lnTo>
                  <a:lnTo>
                    <a:pt x="2217559" y="385072"/>
                  </a:lnTo>
                  <a:lnTo>
                    <a:pt x="2306261" y="399341"/>
                  </a:lnTo>
                  <a:lnTo>
                    <a:pt x="2394963" y="413439"/>
                  </a:lnTo>
                  <a:lnTo>
                    <a:pt x="2483666" y="427352"/>
                  </a:lnTo>
                  <a:lnTo>
                    <a:pt x="2572368" y="441061"/>
                  </a:lnTo>
                  <a:lnTo>
                    <a:pt x="2661071" y="454549"/>
                  </a:lnTo>
                  <a:lnTo>
                    <a:pt x="2749773" y="467798"/>
                  </a:lnTo>
                  <a:lnTo>
                    <a:pt x="2838475" y="480786"/>
                  </a:lnTo>
                  <a:lnTo>
                    <a:pt x="2927178" y="493494"/>
                  </a:lnTo>
                  <a:lnTo>
                    <a:pt x="3015880" y="505903"/>
                  </a:lnTo>
                  <a:lnTo>
                    <a:pt x="3104582" y="517992"/>
                  </a:lnTo>
                  <a:lnTo>
                    <a:pt x="3193285" y="529745"/>
                  </a:lnTo>
                  <a:lnTo>
                    <a:pt x="3281987" y="541144"/>
                  </a:lnTo>
                  <a:lnTo>
                    <a:pt x="3370689" y="552176"/>
                  </a:lnTo>
                  <a:lnTo>
                    <a:pt x="3459392" y="562831"/>
                  </a:lnTo>
                  <a:lnTo>
                    <a:pt x="3548094" y="573102"/>
                  </a:lnTo>
                  <a:lnTo>
                    <a:pt x="3636797" y="582986"/>
                  </a:lnTo>
                  <a:lnTo>
                    <a:pt x="3725499" y="592485"/>
                  </a:lnTo>
                  <a:lnTo>
                    <a:pt x="3814201" y="601605"/>
                  </a:lnTo>
                  <a:lnTo>
                    <a:pt x="3902904" y="610355"/>
                  </a:lnTo>
                  <a:lnTo>
                    <a:pt x="3991606" y="618749"/>
                  </a:lnTo>
                  <a:lnTo>
                    <a:pt x="4080308" y="626800"/>
                  </a:lnTo>
                  <a:lnTo>
                    <a:pt x="4169011" y="634529"/>
                  </a:lnTo>
                  <a:lnTo>
                    <a:pt x="4257713" y="641952"/>
                  </a:lnTo>
                  <a:lnTo>
                    <a:pt x="4346416" y="649091"/>
                  </a:lnTo>
                  <a:lnTo>
                    <a:pt x="4435118" y="655965"/>
                  </a:lnTo>
                  <a:lnTo>
                    <a:pt x="4523820" y="662595"/>
                  </a:lnTo>
                  <a:lnTo>
                    <a:pt x="4612523" y="668998"/>
                  </a:lnTo>
                  <a:lnTo>
                    <a:pt x="4701225" y="675194"/>
                  </a:lnTo>
                  <a:lnTo>
                    <a:pt x="4789927" y="681200"/>
                  </a:lnTo>
                  <a:lnTo>
                    <a:pt x="4878630" y="687032"/>
                  </a:lnTo>
                  <a:lnTo>
                    <a:pt x="4967332" y="692705"/>
                  </a:lnTo>
                  <a:lnTo>
                    <a:pt x="5056034" y="698232"/>
                  </a:lnTo>
                  <a:lnTo>
                    <a:pt x="5144737" y="703627"/>
                  </a:lnTo>
                  <a:lnTo>
                    <a:pt x="5233439" y="708900"/>
                  </a:lnTo>
                  <a:lnTo>
                    <a:pt x="5322142" y="714063"/>
                  </a:lnTo>
                  <a:lnTo>
                    <a:pt x="5410844" y="719124"/>
                  </a:lnTo>
                  <a:lnTo>
                    <a:pt x="5499546" y="724093"/>
                  </a:lnTo>
                  <a:lnTo>
                    <a:pt x="5588249" y="728976"/>
                  </a:lnTo>
                  <a:lnTo>
                    <a:pt x="5676951" y="733782"/>
                  </a:lnTo>
                  <a:lnTo>
                    <a:pt x="5765653" y="738517"/>
                  </a:lnTo>
                  <a:lnTo>
                    <a:pt x="5854356" y="743185"/>
                  </a:lnTo>
                  <a:lnTo>
                    <a:pt x="5943058" y="747793"/>
                  </a:lnTo>
                  <a:lnTo>
                    <a:pt x="6031760" y="752346"/>
                  </a:lnTo>
                  <a:lnTo>
                    <a:pt x="6120463" y="756847"/>
                  </a:lnTo>
                  <a:lnTo>
                    <a:pt x="6209165" y="761300"/>
                  </a:lnTo>
                  <a:lnTo>
                    <a:pt x="6297868" y="765710"/>
                  </a:lnTo>
                  <a:lnTo>
                    <a:pt x="6386570" y="770079"/>
                  </a:lnTo>
                  <a:lnTo>
                    <a:pt x="6475272" y="774410"/>
                  </a:lnTo>
                  <a:lnTo>
                    <a:pt x="6563975" y="778706"/>
                  </a:lnTo>
                  <a:lnTo>
                    <a:pt x="6652677" y="782969"/>
                  </a:lnTo>
                  <a:lnTo>
                    <a:pt x="6741379" y="787202"/>
                  </a:lnTo>
                  <a:lnTo>
                    <a:pt x="6830082" y="791406"/>
                  </a:lnTo>
                  <a:lnTo>
                    <a:pt x="6918784" y="795584"/>
                  </a:lnTo>
                  <a:lnTo>
                    <a:pt x="7007487" y="799737"/>
                  </a:lnTo>
                  <a:lnTo>
                    <a:pt x="7007487" y="1340486"/>
                  </a:lnTo>
                  <a:lnTo>
                    <a:pt x="6918784" y="1324579"/>
                  </a:lnTo>
                  <a:lnTo>
                    <a:pt x="6830082" y="1308696"/>
                  </a:lnTo>
                  <a:lnTo>
                    <a:pt x="6741379" y="1292840"/>
                  </a:lnTo>
                  <a:lnTo>
                    <a:pt x="6652677" y="1277012"/>
                  </a:lnTo>
                  <a:lnTo>
                    <a:pt x="6563975" y="1261215"/>
                  </a:lnTo>
                  <a:lnTo>
                    <a:pt x="6475272" y="1245450"/>
                  </a:lnTo>
                  <a:lnTo>
                    <a:pt x="6386570" y="1229721"/>
                  </a:lnTo>
                  <a:lnTo>
                    <a:pt x="6297868" y="1214029"/>
                  </a:lnTo>
                  <a:lnTo>
                    <a:pt x="6209165" y="1198378"/>
                  </a:lnTo>
                  <a:lnTo>
                    <a:pt x="6120463" y="1182771"/>
                  </a:lnTo>
                  <a:lnTo>
                    <a:pt x="6031760" y="1167212"/>
                  </a:lnTo>
                  <a:lnTo>
                    <a:pt x="5943058" y="1151704"/>
                  </a:lnTo>
                  <a:lnTo>
                    <a:pt x="5854356" y="1136252"/>
                  </a:lnTo>
                  <a:lnTo>
                    <a:pt x="5765653" y="1120860"/>
                  </a:lnTo>
                  <a:lnTo>
                    <a:pt x="5676951" y="1105534"/>
                  </a:lnTo>
                  <a:lnTo>
                    <a:pt x="5588249" y="1090279"/>
                  </a:lnTo>
                  <a:lnTo>
                    <a:pt x="5499546" y="1075103"/>
                  </a:lnTo>
                  <a:lnTo>
                    <a:pt x="5410844" y="1060011"/>
                  </a:lnTo>
                  <a:lnTo>
                    <a:pt x="5322142" y="1045012"/>
                  </a:lnTo>
                  <a:lnTo>
                    <a:pt x="5233439" y="1030114"/>
                  </a:lnTo>
                  <a:lnTo>
                    <a:pt x="5144737" y="1015327"/>
                  </a:lnTo>
                  <a:lnTo>
                    <a:pt x="5056034" y="1000661"/>
                  </a:lnTo>
                  <a:lnTo>
                    <a:pt x="4967332" y="986128"/>
                  </a:lnTo>
                  <a:lnTo>
                    <a:pt x="4878630" y="971740"/>
                  </a:lnTo>
                  <a:lnTo>
                    <a:pt x="4789927" y="957512"/>
                  </a:lnTo>
                  <a:lnTo>
                    <a:pt x="4701225" y="943457"/>
                  </a:lnTo>
                  <a:lnTo>
                    <a:pt x="4612523" y="929593"/>
                  </a:lnTo>
                  <a:lnTo>
                    <a:pt x="4523820" y="915936"/>
                  </a:lnTo>
                  <a:lnTo>
                    <a:pt x="4435118" y="902505"/>
                  </a:lnTo>
                  <a:lnTo>
                    <a:pt x="4346416" y="889318"/>
                  </a:lnTo>
                  <a:lnTo>
                    <a:pt x="4257713" y="876397"/>
                  </a:lnTo>
                  <a:lnTo>
                    <a:pt x="4169011" y="863760"/>
                  </a:lnTo>
                  <a:lnTo>
                    <a:pt x="4080308" y="851428"/>
                  </a:lnTo>
                  <a:lnTo>
                    <a:pt x="3991606" y="839419"/>
                  </a:lnTo>
                  <a:lnTo>
                    <a:pt x="3902904" y="827752"/>
                  </a:lnTo>
                  <a:lnTo>
                    <a:pt x="3814201" y="816442"/>
                  </a:lnTo>
                  <a:lnTo>
                    <a:pt x="3725499" y="805501"/>
                  </a:lnTo>
                  <a:lnTo>
                    <a:pt x="3636797" y="794940"/>
                  </a:lnTo>
                  <a:lnTo>
                    <a:pt x="3548094" y="784764"/>
                  </a:lnTo>
                  <a:lnTo>
                    <a:pt x="3459392" y="774974"/>
                  </a:lnTo>
                  <a:lnTo>
                    <a:pt x="3370689" y="765569"/>
                  </a:lnTo>
                  <a:lnTo>
                    <a:pt x="3281987" y="756541"/>
                  </a:lnTo>
                  <a:lnTo>
                    <a:pt x="3193285" y="747879"/>
                  </a:lnTo>
                  <a:lnTo>
                    <a:pt x="3104582" y="739571"/>
                  </a:lnTo>
                  <a:lnTo>
                    <a:pt x="3015880" y="731600"/>
                  </a:lnTo>
                  <a:lnTo>
                    <a:pt x="2927178" y="723949"/>
                  </a:lnTo>
                  <a:lnTo>
                    <a:pt x="2838475" y="716597"/>
                  </a:lnTo>
                  <a:lnTo>
                    <a:pt x="2749773" y="709524"/>
                  </a:lnTo>
                  <a:lnTo>
                    <a:pt x="2661071" y="702712"/>
                  </a:lnTo>
                  <a:lnTo>
                    <a:pt x="2572368" y="696140"/>
                  </a:lnTo>
                  <a:lnTo>
                    <a:pt x="2483666" y="689789"/>
                  </a:lnTo>
                  <a:lnTo>
                    <a:pt x="2394963" y="683641"/>
                  </a:lnTo>
                  <a:lnTo>
                    <a:pt x="2306261" y="677679"/>
                  </a:lnTo>
                  <a:lnTo>
                    <a:pt x="2217559" y="671888"/>
                  </a:lnTo>
                  <a:lnTo>
                    <a:pt x="2128856" y="666252"/>
                  </a:lnTo>
                  <a:lnTo>
                    <a:pt x="2040154" y="660758"/>
                  </a:lnTo>
                  <a:lnTo>
                    <a:pt x="1951452" y="655394"/>
                  </a:lnTo>
                  <a:lnTo>
                    <a:pt x="1862749" y="650149"/>
                  </a:lnTo>
                  <a:lnTo>
                    <a:pt x="1774047" y="645012"/>
                  </a:lnTo>
                  <a:lnTo>
                    <a:pt x="1685344" y="639974"/>
                  </a:lnTo>
                  <a:lnTo>
                    <a:pt x="1596642" y="635027"/>
                  </a:lnTo>
                  <a:lnTo>
                    <a:pt x="1507940" y="630163"/>
                  </a:lnTo>
                  <a:lnTo>
                    <a:pt x="1419237" y="625375"/>
                  </a:lnTo>
                  <a:lnTo>
                    <a:pt x="1330535" y="620657"/>
                  </a:lnTo>
                  <a:lnTo>
                    <a:pt x="1241833" y="616004"/>
                  </a:lnTo>
                  <a:lnTo>
                    <a:pt x="1153130" y="611410"/>
                  </a:lnTo>
                  <a:lnTo>
                    <a:pt x="1064428" y="606871"/>
                  </a:lnTo>
                  <a:lnTo>
                    <a:pt x="975726" y="602382"/>
                  </a:lnTo>
                  <a:lnTo>
                    <a:pt x="887023" y="597939"/>
                  </a:lnTo>
                  <a:lnTo>
                    <a:pt x="798321" y="593540"/>
                  </a:lnTo>
                  <a:lnTo>
                    <a:pt x="709618" y="589181"/>
                  </a:lnTo>
                  <a:lnTo>
                    <a:pt x="620916" y="584858"/>
                  </a:lnTo>
                  <a:lnTo>
                    <a:pt x="532214" y="580571"/>
                  </a:lnTo>
                  <a:lnTo>
                    <a:pt x="443511" y="576315"/>
                  </a:lnTo>
                  <a:lnTo>
                    <a:pt x="354809" y="572090"/>
                  </a:lnTo>
                  <a:lnTo>
                    <a:pt x="266107" y="567892"/>
                  </a:lnTo>
                  <a:lnTo>
                    <a:pt x="177404" y="563720"/>
                  </a:lnTo>
                  <a:lnTo>
                    <a:pt x="88702" y="559573"/>
                  </a:lnTo>
                  <a:lnTo>
                    <a:pt x="0" y="55544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648520"/>
              <a:ext cx="7007487" cy="799737"/>
            </a:xfrm>
            <a:custGeom>
              <a:avLst/>
              <a:pathLst>
                <a:path w="7007487" h="799737">
                  <a:moveTo>
                    <a:pt x="0" y="0"/>
                  </a:moveTo>
                  <a:lnTo>
                    <a:pt x="88702" y="15936"/>
                  </a:lnTo>
                  <a:lnTo>
                    <a:pt x="177404" y="31849"/>
                  </a:lnTo>
                  <a:lnTo>
                    <a:pt x="266107" y="47738"/>
                  </a:lnTo>
                  <a:lnTo>
                    <a:pt x="354809" y="63601"/>
                  </a:lnTo>
                  <a:lnTo>
                    <a:pt x="443511" y="79435"/>
                  </a:lnTo>
                  <a:lnTo>
                    <a:pt x="532214" y="95240"/>
                  </a:lnTo>
                  <a:lnTo>
                    <a:pt x="620916" y="111013"/>
                  </a:lnTo>
                  <a:lnTo>
                    <a:pt x="709618" y="126751"/>
                  </a:lnTo>
                  <a:lnTo>
                    <a:pt x="798321" y="142453"/>
                  </a:lnTo>
                  <a:lnTo>
                    <a:pt x="887023" y="158114"/>
                  </a:lnTo>
                  <a:lnTo>
                    <a:pt x="975726" y="173732"/>
                  </a:lnTo>
                  <a:lnTo>
                    <a:pt x="1064428" y="189303"/>
                  </a:lnTo>
                  <a:lnTo>
                    <a:pt x="1153130" y="204824"/>
                  </a:lnTo>
                  <a:lnTo>
                    <a:pt x="1241833" y="220290"/>
                  </a:lnTo>
                  <a:lnTo>
                    <a:pt x="1330535" y="235698"/>
                  </a:lnTo>
                  <a:lnTo>
                    <a:pt x="1419237" y="251040"/>
                  </a:lnTo>
                  <a:lnTo>
                    <a:pt x="1507940" y="266313"/>
                  </a:lnTo>
                  <a:lnTo>
                    <a:pt x="1596642" y="281509"/>
                  </a:lnTo>
                  <a:lnTo>
                    <a:pt x="1685344" y="296623"/>
                  </a:lnTo>
                  <a:lnTo>
                    <a:pt x="1774047" y="311645"/>
                  </a:lnTo>
                  <a:lnTo>
                    <a:pt x="1862749" y="326569"/>
                  </a:lnTo>
                  <a:lnTo>
                    <a:pt x="1951452" y="341384"/>
                  </a:lnTo>
                  <a:lnTo>
                    <a:pt x="2040154" y="356081"/>
                  </a:lnTo>
                  <a:lnTo>
                    <a:pt x="2128856" y="370647"/>
                  </a:lnTo>
                  <a:lnTo>
                    <a:pt x="2217559" y="385072"/>
                  </a:lnTo>
                  <a:lnTo>
                    <a:pt x="2306261" y="399341"/>
                  </a:lnTo>
                  <a:lnTo>
                    <a:pt x="2394963" y="413439"/>
                  </a:lnTo>
                  <a:lnTo>
                    <a:pt x="2483666" y="427352"/>
                  </a:lnTo>
                  <a:lnTo>
                    <a:pt x="2572368" y="441061"/>
                  </a:lnTo>
                  <a:lnTo>
                    <a:pt x="2661071" y="454549"/>
                  </a:lnTo>
                  <a:lnTo>
                    <a:pt x="2749773" y="467798"/>
                  </a:lnTo>
                  <a:lnTo>
                    <a:pt x="2838475" y="480786"/>
                  </a:lnTo>
                  <a:lnTo>
                    <a:pt x="2927178" y="493494"/>
                  </a:lnTo>
                  <a:lnTo>
                    <a:pt x="3015880" y="505903"/>
                  </a:lnTo>
                  <a:lnTo>
                    <a:pt x="3104582" y="517992"/>
                  </a:lnTo>
                  <a:lnTo>
                    <a:pt x="3193285" y="529745"/>
                  </a:lnTo>
                  <a:lnTo>
                    <a:pt x="3281987" y="541144"/>
                  </a:lnTo>
                  <a:lnTo>
                    <a:pt x="3370689" y="552176"/>
                  </a:lnTo>
                  <a:lnTo>
                    <a:pt x="3459392" y="562831"/>
                  </a:lnTo>
                  <a:lnTo>
                    <a:pt x="3548094" y="573102"/>
                  </a:lnTo>
                  <a:lnTo>
                    <a:pt x="3636797" y="582986"/>
                  </a:lnTo>
                  <a:lnTo>
                    <a:pt x="3725499" y="592485"/>
                  </a:lnTo>
                  <a:lnTo>
                    <a:pt x="3814201" y="601605"/>
                  </a:lnTo>
                  <a:lnTo>
                    <a:pt x="3902904" y="610355"/>
                  </a:lnTo>
                  <a:lnTo>
                    <a:pt x="3991606" y="618749"/>
                  </a:lnTo>
                  <a:lnTo>
                    <a:pt x="4080308" y="626800"/>
                  </a:lnTo>
                  <a:lnTo>
                    <a:pt x="4169011" y="634529"/>
                  </a:lnTo>
                  <a:lnTo>
                    <a:pt x="4257713" y="641952"/>
                  </a:lnTo>
                  <a:lnTo>
                    <a:pt x="4346416" y="649091"/>
                  </a:lnTo>
                  <a:lnTo>
                    <a:pt x="4435118" y="655965"/>
                  </a:lnTo>
                  <a:lnTo>
                    <a:pt x="4523820" y="662595"/>
                  </a:lnTo>
                  <a:lnTo>
                    <a:pt x="4612523" y="668998"/>
                  </a:lnTo>
                  <a:lnTo>
                    <a:pt x="4701225" y="675194"/>
                  </a:lnTo>
                  <a:lnTo>
                    <a:pt x="4789927" y="681200"/>
                  </a:lnTo>
                  <a:lnTo>
                    <a:pt x="4878630" y="687032"/>
                  </a:lnTo>
                  <a:lnTo>
                    <a:pt x="4967332" y="692705"/>
                  </a:lnTo>
                  <a:lnTo>
                    <a:pt x="5056034" y="698232"/>
                  </a:lnTo>
                  <a:lnTo>
                    <a:pt x="5144737" y="703627"/>
                  </a:lnTo>
                  <a:lnTo>
                    <a:pt x="5233439" y="708900"/>
                  </a:lnTo>
                  <a:lnTo>
                    <a:pt x="5322142" y="714063"/>
                  </a:lnTo>
                  <a:lnTo>
                    <a:pt x="5410844" y="719124"/>
                  </a:lnTo>
                  <a:lnTo>
                    <a:pt x="5499546" y="724093"/>
                  </a:lnTo>
                  <a:lnTo>
                    <a:pt x="5588249" y="728976"/>
                  </a:lnTo>
                  <a:lnTo>
                    <a:pt x="5676951" y="733782"/>
                  </a:lnTo>
                  <a:lnTo>
                    <a:pt x="5765653" y="738517"/>
                  </a:lnTo>
                  <a:lnTo>
                    <a:pt x="5854356" y="743185"/>
                  </a:lnTo>
                  <a:lnTo>
                    <a:pt x="5943058" y="747793"/>
                  </a:lnTo>
                  <a:lnTo>
                    <a:pt x="6031760" y="752346"/>
                  </a:lnTo>
                  <a:lnTo>
                    <a:pt x="6120463" y="756847"/>
                  </a:lnTo>
                  <a:lnTo>
                    <a:pt x="6209165" y="761300"/>
                  </a:lnTo>
                  <a:lnTo>
                    <a:pt x="6297868" y="765710"/>
                  </a:lnTo>
                  <a:lnTo>
                    <a:pt x="6386570" y="770079"/>
                  </a:lnTo>
                  <a:lnTo>
                    <a:pt x="6475272" y="774410"/>
                  </a:lnTo>
                  <a:lnTo>
                    <a:pt x="6563975" y="778706"/>
                  </a:lnTo>
                  <a:lnTo>
                    <a:pt x="6652677" y="782969"/>
                  </a:lnTo>
                  <a:lnTo>
                    <a:pt x="6741379" y="787202"/>
                  </a:lnTo>
                  <a:lnTo>
                    <a:pt x="6830082" y="791406"/>
                  </a:lnTo>
                  <a:lnTo>
                    <a:pt x="6918784" y="795584"/>
                  </a:lnTo>
                  <a:lnTo>
                    <a:pt x="7007487" y="7997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3203969"/>
              <a:ext cx="7007487" cy="785037"/>
            </a:xfrm>
            <a:custGeom>
              <a:avLst/>
              <a:pathLst>
                <a:path w="7007487" h="785037">
                  <a:moveTo>
                    <a:pt x="7007487" y="785037"/>
                  </a:moveTo>
                  <a:lnTo>
                    <a:pt x="6918784" y="769129"/>
                  </a:lnTo>
                  <a:lnTo>
                    <a:pt x="6830082" y="753247"/>
                  </a:lnTo>
                  <a:lnTo>
                    <a:pt x="6741379" y="737390"/>
                  </a:lnTo>
                  <a:lnTo>
                    <a:pt x="6652677" y="721563"/>
                  </a:lnTo>
                  <a:lnTo>
                    <a:pt x="6563975" y="705765"/>
                  </a:lnTo>
                  <a:lnTo>
                    <a:pt x="6475272" y="690001"/>
                  </a:lnTo>
                  <a:lnTo>
                    <a:pt x="6386570" y="674271"/>
                  </a:lnTo>
                  <a:lnTo>
                    <a:pt x="6297868" y="658580"/>
                  </a:lnTo>
                  <a:lnTo>
                    <a:pt x="6209165" y="642929"/>
                  </a:lnTo>
                  <a:lnTo>
                    <a:pt x="6120463" y="627322"/>
                  </a:lnTo>
                  <a:lnTo>
                    <a:pt x="6031760" y="611763"/>
                  </a:lnTo>
                  <a:lnTo>
                    <a:pt x="5943058" y="596255"/>
                  </a:lnTo>
                  <a:lnTo>
                    <a:pt x="5854356" y="580802"/>
                  </a:lnTo>
                  <a:lnTo>
                    <a:pt x="5765653" y="565411"/>
                  </a:lnTo>
                  <a:lnTo>
                    <a:pt x="5676951" y="550084"/>
                  </a:lnTo>
                  <a:lnTo>
                    <a:pt x="5588249" y="534830"/>
                  </a:lnTo>
                  <a:lnTo>
                    <a:pt x="5499546" y="519653"/>
                  </a:lnTo>
                  <a:lnTo>
                    <a:pt x="5410844" y="504561"/>
                  </a:lnTo>
                  <a:lnTo>
                    <a:pt x="5322142" y="489562"/>
                  </a:lnTo>
                  <a:lnTo>
                    <a:pt x="5233439" y="474664"/>
                  </a:lnTo>
                  <a:lnTo>
                    <a:pt x="5144737" y="459877"/>
                  </a:lnTo>
                  <a:lnTo>
                    <a:pt x="5056034" y="445211"/>
                  </a:lnTo>
                  <a:lnTo>
                    <a:pt x="4967332" y="430678"/>
                  </a:lnTo>
                  <a:lnTo>
                    <a:pt x="4878630" y="416291"/>
                  </a:lnTo>
                  <a:lnTo>
                    <a:pt x="4789927" y="402062"/>
                  </a:lnTo>
                  <a:lnTo>
                    <a:pt x="4701225" y="388008"/>
                  </a:lnTo>
                  <a:lnTo>
                    <a:pt x="4612523" y="374143"/>
                  </a:lnTo>
                  <a:lnTo>
                    <a:pt x="4523820" y="360486"/>
                  </a:lnTo>
                  <a:lnTo>
                    <a:pt x="4435118" y="347055"/>
                  </a:lnTo>
                  <a:lnTo>
                    <a:pt x="4346416" y="333869"/>
                  </a:lnTo>
                  <a:lnTo>
                    <a:pt x="4257713" y="320947"/>
                  </a:lnTo>
                  <a:lnTo>
                    <a:pt x="4169011" y="308311"/>
                  </a:lnTo>
                  <a:lnTo>
                    <a:pt x="4080308" y="295978"/>
                  </a:lnTo>
                  <a:lnTo>
                    <a:pt x="3991606" y="283970"/>
                  </a:lnTo>
                  <a:lnTo>
                    <a:pt x="3902904" y="272303"/>
                  </a:lnTo>
                  <a:lnTo>
                    <a:pt x="3814201" y="260992"/>
                  </a:lnTo>
                  <a:lnTo>
                    <a:pt x="3725499" y="250052"/>
                  </a:lnTo>
                  <a:lnTo>
                    <a:pt x="3636797" y="239491"/>
                  </a:lnTo>
                  <a:lnTo>
                    <a:pt x="3548094" y="229314"/>
                  </a:lnTo>
                  <a:lnTo>
                    <a:pt x="3459392" y="219525"/>
                  </a:lnTo>
                  <a:lnTo>
                    <a:pt x="3370689" y="210119"/>
                  </a:lnTo>
                  <a:lnTo>
                    <a:pt x="3281987" y="201091"/>
                  </a:lnTo>
                  <a:lnTo>
                    <a:pt x="3193285" y="192430"/>
                  </a:lnTo>
                  <a:lnTo>
                    <a:pt x="3104582" y="184122"/>
                  </a:lnTo>
                  <a:lnTo>
                    <a:pt x="3015880" y="176151"/>
                  </a:lnTo>
                  <a:lnTo>
                    <a:pt x="2927178" y="168499"/>
                  </a:lnTo>
                  <a:lnTo>
                    <a:pt x="2838475" y="161147"/>
                  </a:lnTo>
                  <a:lnTo>
                    <a:pt x="2749773" y="154075"/>
                  </a:lnTo>
                  <a:lnTo>
                    <a:pt x="2661071" y="147263"/>
                  </a:lnTo>
                  <a:lnTo>
                    <a:pt x="2572368" y="140690"/>
                  </a:lnTo>
                  <a:lnTo>
                    <a:pt x="2483666" y="134339"/>
                  </a:lnTo>
                  <a:lnTo>
                    <a:pt x="2394963" y="128191"/>
                  </a:lnTo>
                  <a:lnTo>
                    <a:pt x="2306261" y="122230"/>
                  </a:lnTo>
                  <a:lnTo>
                    <a:pt x="2217559" y="116438"/>
                  </a:lnTo>
                  <a:lnTo>
                    <a:pt x="2128856" y="110802"/>
                  </a:lnTo>
                  <a:lnTo>
                    <a:pt x="2040154" y="105308"/>
                  </a:lnTo>
                  <a:lnTo>
                    <a:pt x="1951452" y="99945"/>
                  </a:lnTo>
                  <a:lnTo>
                    <a:pt x="1862749" y="94699"/>
                  </a:lnTo>
                  <a:lnTo>
                    <a:pt x="1774047" y="89562"/>
                  </a:lnTo>
                  <a:lnTo>
                    <a:pt x="1685344" y="84525"/>
                  </a:lnTo>
                  <a:lnTo>
                    <a:pt x="1596642" y="79577"/>
                  </a:lnTo>
                  <a:lnTo>
                    <a:pt x="1507940" y="74713"/>
                  </a:lnTo>
                  <a:lnTo>
                    <a:pt x="1419237" y="69926"/>
                  </a:lnTo>
                  <a:lnTo>
                    <a:pt x="1330535" y="65208"/>
                  </a:lnTo>
                  <a:lnTo>
                    <a:pt x="1241833" y="60555"/>
                  </a:lnTo>
                  <a:lnTo>
                    <a:pt x="1153130" y="55961"/>
                  </a:lnTo>
                  <a:lnTo>
                    <a:pt x="1064428" y="51421"/>
                  </a:lnTo>
                  <a:lnTo>
                    <a:pt x="975726" y="46932"/>
                  </a:lnTo>
                  <a:lnTo>
                    <a:pt x="887023" y="42490"/>
                  </a:lnTo>
                  <a:lnTo>
                    <a:pt x="798321" y="38090"/>
                  </a:lnTo>
                  <a:lnTo>
                    <a:pt x="709618" y="33731"/>
                  </a:lnTo>
                  <a:lnTo>
                    <a:pt x="620916" y="29409"/>
                  </a:lnTo>
                  <a:lnTo>
                    <a:pt x="532214" y="25121"/>
                  </a:lnTo>
                  <a:lnTo>
                    <a:pt x="443511" y="20866"/>
                  </a:lnTo>
                  <a:lnTo>
                    <a:pt x="354809" y="16640"/>
                  </a:lnTo>
                  <a:lnTo>
                    <a:pt x="266107" y="12443"/>
                  </a:lnTo>
                  <a:lnTo>
                    <a:pt x="177404" y="8271"/>
                  </a:lnTo>
                  <a:lnTo>
                    <a:pt x="88702" y="412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59349" y="2926245"/>
              <a:ext cx="7007487" cy="792387"/>
            </a:xfrm>
            <a:custGeom>
              <a:avLst/>
              <a:pathLst>
                <a:path w="7007487" h="792387">
                  <a:moveTo>
                    <a:pt x="0" y="0"/>
                  </a:moveTo>
                  <a:lnTo>
                    <a:pt x="88702" y="10030"/>
                  </a:lnTo>
                  <a:lnTo>
                    <a:pt x="177404" y="20060"/>
                  </a:lnTo>
                  <a:lnTo>
                    <a:pt x="266107" y="30090"/>
                  </a:lnTo>
                  <a:lnTo>
                    <a:pt x="354809" y="40120"/>
                  </a:lnTo>
                  <a:lnTo>
                    <a:pt x="443511" y="50151"/>
                  </a:lnTo>
                  <a:lnTo>
                    <a:pt x="532214" y="60181"/>
                  </a:lnTo>
                  <a:lnTo>
                    <a:pt x="620916" y="70211"/>
                  </a:lnTo>
                  <a:lnTo>
                    <a:pt x="709618" y="80241"/>
                  </a:lnTo>
                  <a:lnTo>
                    <a:pt x="798321" y="90271"/>
                  </a:lnTo>
                  <a:lnTo>
                    <a:pt x="887023" y="100302"/>
                  </a:lnTo>
                  <a:lnTo>
                    <a:pt x="975726" y="110332"/>
                  </a:lnTo>
                  <a:lnTo>
                    <a:pt x="1064428" y="120362"/>
                  </a:lnTo>
                  <a:lnTo>
                    <a:pt x="1153130" y="130392"/>
                  </a:lnTo>
                  <a:lnTo>
                    <a:pt x="1241833" y="140423"/>
                  </a:lnTo>
                  <a:lnTo>
                    <a:pt x="1330535" y="150453"/>
                  </a:lnTo>
                  <a:lnTo>
                    <a:pt x="1419237" y="160483"/>
                  </a:lnTo>
                  <a:lnTo>
                    <a:pt x="1507940" y="170513"/>
                  </a:lnTo>
                  <a:lnTo>
                    <a:pt x="1596642" y="180543"/>
                  </a:lnTo>
                  <a:lnTo>
                    <a:pt x="1685344" y="190574"/>
                  </a:lnTo>
                  <a:lnTo>
                    <a:pt x="1774047" y="200604"/>
                  </a:lnTo>
                  <a:lnTo>
                    <a:pt x="1862749" y="210634"/>
                  </a:lnTo>
                  <a:lnTo>
                    <a:pt x="1951452" y="220664"/>
                  </a:lnTo>
                  <a:lnTo>
                    <a:pt x="2040154" y="230694"/>
                  </a:lnTo>
                  <a:lnTo>
                    <a:pt x="2128856" y="240725"/>
                  </a:lnTo>
                  <a:lnTo>
                    <a:pt x="2217559" y="250755"/>
                  </a:lnTo>
                  <a:lnTo>
                    <a:pt x="2306261" y="260785"/>
                  </a:lnTo>
                  <a:lnTo>
                    <a:pt x="2394963" y="270815"/>
                  </a:lnTo>
                  <a:lnTo>
                    <a:pt x="2483666" y="280846"/>
                  </a:lnTo>
                  <a:lnTo>
                    <a:pt x="2572368" y="290876"/>
                  </a:lnTo>
                  <a:lnTo>
                    <a:pt x="2661071" y="300906"/>
                  </a:lnTo>
                  <a:lnTo>
                    <a:pt x="2749773" y="310936"/>
                  </a:lnTo>
                  <a:lnTo>
                    <a:pt x="2838475" y="320966"/>
                  </a:lnTo>
                  <a:lnTo>
                    <a:pt x="2927178" y="330997"/>
                  </a:lnTo>
                  <a:lnTo>
                    <a:pt x="3015880" y="341027"/>
                  </a:lnTo>
                  <a:lnTo>
                    <a:pt x="3104582" y="351057"/>
                  </a:lnTo>
                  <a:lnTo>
                    <a:pt x="3193285" y="361087"/>
                  </a:lnTo>
                  <a:lnTo>
                    <a:pt x="3281987" y="371118"/>
                  </a:lnTo>
                  <a:lnTo>
                    <a:pt x="3370689" y="381148"/>
                  </a:lnTo>
                  <a:lnTo>
                    <a:pt x="3459392" y="391178"/>
                  </a:lnTo>
                  <a:lnTo>
                    <a:pt x="3548094" y="401208"/>
                  </a:lnTo>
                  <a:lnTo>
                    <a:pt x="3636797" y="411238"/>
                  </a:lnTo>
                  <a:lnTo>
                    <a:pt x="3725499" y="421269"/>
                  </a:lnTo>
                  <a:lnTo>
                    <a:pt x="3814201" y="431299"/>
                  </a:lnTo>
                  <a:lnTo>
                    <a:pt x="3902904" y="441329"/>
                  </a:lnTo>
                  <a:lnTo>
                    <a:pt x="3991606" y="451359"/>
                  </a:lnTo>
                  <a:lnTo>
                    <a:pt x="4080308" y="461389"/>
                  </a:lnTo>
                  <a:lnTo>
                    <a:pt x="4169011" y="471420"/>
                  </a:lnTo>
                  <a:lnTo>
                    <a:pt x="4257713" y="481450"/>
                  </a:lnTo>
                  <a:lnTo>
                    <a:pt x="4346416" y="491480"/>
                  </a:lnTo>
                  <a:lnTo>
                    <a:pt x="4435118" y="501510"/>
                  </a:lnTo>
                  <a:lnTo>
                    <a:pt x="4523820" y="511541"/>
                  </a:lnTo>
                  <a:lnTo>
                    <a:pt x="4612523" y="521571"/>
                  </a:lnTo>
                  <a:lnTo>
                    <a:pt x="4701225" y="531601"/>
                  </a:lnTo>
                  <a:lnTo>
                    <a:pt x="4789927" y="541631"/>
                  </a:lnTo>
                  <a:lnTo>
                    <a:pt x="4878630" y="551661"/>
                  </a:lnTo>
                  <a:lnTo>
                    <a:pt x="4967332" y="561692"/>
                  </a:lnTo>
                  <a:lnTo>
                    <a:pt x="5056034" y="571722"/>
                  </a:lnTo>
                  <a:lnTo>
                    <a:pt x="5144737" y="581752"/>
                  </a:lnTo>
                  <a:lnTo>
                    <a:pt x="5233439" y="591782"/>
                  </a:lnTo>
                  <a:lnTo>
                    <a:pt x="5322142" y="601813"/>
                  </a:lnTo>
                  <a:lnTo>
                    <a:pt x="5410844" y="611843"/>
                  </a:lnTo>
                  <a:lnTo>
                    <a:pt x="5499546" y="621873"/>
                  </a:lnTo>
                  <a:lnTo>
                    <a:pt x="5588249" y="631903"/>
                  </a:lnTo>
                  <a:lnTo>
                    <a:pt x="5676951" y="641933"/>
                  </a:lnTo>
                  <a:lnTo>
                    <a:pt x="5765653" y="651964"/>
                  </a:lnTo>
                  <a:lnTo>
                    <a:pt x="5854356" y="661994"/>
                  </a:lnTo>
                  <a:lnTo>
                    <a:pt x="5943058" y="672024"/>
                  </a:lnTo>
                  <a:lnTo>
                    <a:pt x="6031760" y="682054"/>
                  </a:lnTo>
                  <a:lnTo>
                    <a:pt x="6120463" y="692084"/>
                  </a:lnTo>
                  <a:lnTo>
                    <a:pt x="6209165" y="702115"/>
                  </a:lnTo>
                  <a:lnTo>
                    <a:pt x="6297868" y="712145"/>
                  </a:lnTo>
                  <a:lnTo>
                    <a:pt x="6386570" y="722175"/>
                  </a:lnTo>
                  <a:lnTo>
                    <a:pt x="6475272" y="732205"/>
                  </a:lnTo>
                  <a:lnTo>
                    <a:pt x="6563975" y="742236"/>
                  </a:lnTo>
                  <a:lnTo>
                    <a:pt x="6652677" y="752266"/>
                  </a:lnTo>
                  <a:lnTo>
                    <a:pt x="6741379" y="762296"/>
                  </a:lnTo>
                  <a:lnTo>
                    <a:pt x="6830082" y="772326"/>
                  </a:lnTo>
                  <a:lnTo>
                    <a:pt x="6918784" y="782356"/>
                  </a:lnTo>
                  <a:lnTo>
                    <a:pt x="7007487" y="792387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186480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709847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45.0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233213" y="5787495"/>
              <a:ext cx="217517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47.5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756580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50.0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8279947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603986" y="5921785"/>
              <a:ext cx="318213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FG%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632462"/>
              <a:ext cx="132286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FG% vs avg_time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-0.24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0298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5496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0693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5890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2897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8094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3291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8489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199624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661318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276910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871308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94427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415081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81029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30134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25341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835735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497160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71578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53252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5845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123012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66515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881568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004686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77044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867188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68844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76371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753656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53522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33271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84032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45591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230403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301549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14812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79778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984167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07554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95100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19739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50923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010827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02492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692097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66380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81703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12886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56390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353522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53387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79104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61856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0715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75967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73772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242010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893175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54061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30942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58584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40259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27401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681164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33002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7458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12482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671578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17006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73503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63647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40529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56390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671578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83897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30269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73907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076505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317949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486900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661318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86765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80895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635331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805629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77044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5206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81703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45726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261183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722877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02627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400701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04686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22607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681837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61587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589499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333002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368575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48729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692097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23452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532733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83763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660644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77044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737930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927401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93888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867188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20682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64320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216024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287169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68440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86496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81703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984167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27939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74715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69518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61318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33406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861048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79239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553252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138065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906881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183897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276910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410288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768036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20413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189364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74176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93833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108632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513560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242010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99489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937661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88960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214677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43935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45726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51597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733810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42466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97160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45456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363782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81837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677044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77044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76910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99893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373368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097025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81972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620278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01953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30269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26014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547786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702357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2593198"/>
              <a:ext cx="7007487" cy="1573110"/>
            </a:xfrm>
            <a:custGeom>
              <a:avLst/>
              <a:pathLst>
                <a:path w="7007487" h="1573110">
                  <a:moveTo>
                    <a:pt x="0" y="0"/>
                  </a:moveTo>
                  <a:lnTo>
                    <a:pt x="88702" y="18897"/>
                  </a:lnTo>
                  <a:lnTo>
                    <a:pt x="177404" y="37768"/>
                  </a:lnTo>
                  <a:lnTo>
                    <a:pt x="266107" y="56610"/>
                  </a:lnTo>
                  <a:lnTo>
                    <a:pt x="354809" y="75421"/>
                  </a:lnTo>
                  <a:lnTo>
                    <a:pt x="443511" y="94198"/>
                  </a:lnTo>
                  <a:lnTo>
                    <a:pt x="532214" y="112940"/>
                  </a:lnTo>
                  <a:lnTo>
                    <a:pt x="620916" y="131642"/>
                  </a:lnTo>
                  <a:lnTo>
                    <a:pt x="709618" y="150302"/>
                  </a:lnTo>
                  <a:lnTo>
                    <a:pt x="798321" y="168916"/>
                  </a:lnTo>
                  <a:lnTo>
                    <a:pt x="887023" y="187480"/>
                  </a:lnTo>
                  <a:lnTo>
                    <a:pt x="975726" y="205990"/>
                  </a:lnTo>
                  <a:lnTo>
                    <a:pt x="1064428" y="224440"/>
                  </a:lnTo>
                  <a:lnTo>
                    <a:pt x="1153130" y="242826"/>
                  </a:lnTo>
                  <a:lnTo>
                    <a:pt x="1241833" y="261141"/>
                  </a:lnTo>
                  <a:lnTo>
                    <a:pt x="1330535" y="279379"/>
                  </a:lnTo>
                  <a:lnTo>
                    <a:pt x="1419237" y="297531"/>
                  </a:lnTo>
                  <a:lnTo>
                    <a:pt x="1507940" y="315591"/>
                  </a:lnTo>
                  <a:lnTo>
                    <a:pt x="1596642" y="333547"/>
                  </a:lnTo>
                  <a:lnTo>
                    <a:pt x="1685344" y="351390"/>
                  </a:lnTo>
                  <a:lnTo>
                    <a:pt x="1774047" y="369107"/>
                  </a:lnTo>
                  <a:lnTo>
                    <a:pt x="1862749" y="386687"/>
                  </a:lnTo>
                  <a:lnTo>
                    <a:pt x="1951452" y="404113"/>
                  </a:lnTo>
                  <a:lnTo>
                    <a:pt x="2040154" y="421371"/>
                  </a:lnTo>
                  <a:lnTo>
                    <a:pt x="2128856" y="438442"/>
                  </a:lnTo>
                  <a:lnTo>
                    <a:pt x="2217559" y="455306"/>
                  </a:lnTo>
                  <a:lnTo>
                    <a:pt x="2306261" y="471942"/>
                  </a:lnTo>
                  <a:lnTo>
                    <a:pt x="2394963" y="488327"/>
                  </a:lnTo>
                  <a:lnTo>
                    <a:pt x="2483666" y="504437"/>
                  </a:lnTo>
                  <a:lnTo>
                    <a:pt x="2572368" y="520244"/>
                  </a:lnTo>
                  <a:lnTo>
                    <a:pt x="2661071" y="535723"/>
                  </a:lnTo>
                  <a:lnTo>
                    <a:pt x="2749773" y="550845"/>
                  </a:lnTo>
                  <a:lnTo>
                    <a:pt x="2838475" y="565585"/>
                  </a:lnTo>
                  <a:lnTo>
                    <a:pt x="2927178" y="579918"/>
                  </a:lnTo>
                  <a:lnTo>
                    <a:pt x="3015880" y="593820"/>
                  </a:lnTo>
                  <a:lnTo>
                    <a:pt x="3104582" y="607274"/>
                  </a:lnTo>
                  <a:lnTo>
                    <a:pt x="3193285" y="620265"/>
                  </a:lnTo>
                  <a:lnTo>
                    <a:pt x="3281987" y="632786"/>
                  </a:lnTo>
                  <a:lnTo>
                    <a:pt x="3370689" y="644835"/>
                  </a:lnTo>
                  <a:lnTo>
                    <a:pt x="3459392" y="656415"/>
                  </a:lnTo>
                  <a:lnTo>
                    <a:pt x="3548094" y="667538"/>
                  </a:lnTo>
                  <a:lnTo>
                    <a:pt x="3636797" y="678219"/>
                  </a:lnTo>
                  <a:lnTo>
                    <a:pt x="3725499" y="688478"/>
                  </a:lnTo>
                  <a:lnTo>
                    <a:pt x="3814201" y="698339"/>
                  </a:lnTo>
                  <a:lnTo>
                    <a:pt x="3902904" y="707828"/>
                  </a:lnTo>
                  <a:lnTo>
                    <a:pt x="3991606" y="716970"/>
                  </a:lnTo>
                  <a:lnTo>
                    <a:pt x="4080308" y="725795"/>
                  </a:lnTo>
                  <a:lnTo>
                    <a:pt x="4169011" y="734327"/>
                  </a:lnTo>
                  <a:lnTo>
                    <a:pt x="4257713" y="742594"/>
                  </a:lnTo>
                  <a:lnTo>
                    <a:pt x="4346416" y="750618"/>
                  </a:lnTo>
                  <a:lnTo>
                    <a:pt x="4435118" y="758423"/>
                  </a:lnTo>
                  <a:lnTo>
                    <a:pt x="4523820" y="766030"/>
                  </a:lnTo>
                  <a:lnTo>
                    <a:pt x="4612523" y="773456"/>
                  </a:lnTo>
                  <a:lnTo>
                    <a:pt x="4701225" y="780720"/>
                  </a:lnTo>
                  <a:lnTo>
                    <a:pt x="4789927" y="787837"/>
                  </a:lnTo>
                  <a:lnTo>
                    <a:pt x="4878630" y="794820"/>
                  </a:lnTo>
                  <a:lnTo>
                    <a:pt x="4967332" y="801684"/>
                  </a:lnTo>
                  <a:lnTo>
                    <a:pt x="5056034" y="808438"/>
                  </a:lnTo>
                  <a:lnTo>
                    <a:pt x="5144737" y="815092"/>
                  </a:lnTo>
                  <a:lnTo>
                    <a:pt x="5233439" y="821657"/>
                  </a:lnTo>
                  <a:lnTo>
                    <a:pt x="5322142" y="828140"/>
                  </a:lnTo>
                  <a:lnTo>
                    <a:pt x="5410844" y="834548"/>
                  </a:lnTo>
                  <a:lnTo>
                    <a:pt x="5499546" y="840887"/>
                  </a:lnTo>
                  <a:lnTo>
                    <a:pt x="5588249" y="847164"/>
                  </a:lnTo>
                  <a:lnTo>
                    <a:pt x="5676951" y="853384"/>
                  </a:lnTo>
                  <a:lnTo>
                    <a:pt x="5765653" y="859551"/>
                  </a:lnTo>
                  <a:lnTo>
                    <a:pt x="5854356" y="865670"/>
                  </a:lnTo>
                  <a:lnTo>
                    <a:pt x="5943058" y="871745"/>
                  </a:lnTo>
                  <a:lnTo>
                    <a:pt x="6031760" y="877778"/>
                  </a:lnTo>
                  <a:lnTo>
                    <a:pt x="6120463" y="883773"/>
                  </a:lnTo>
                  <a:lnTo>
                    <a:pt x="6209165" y="889734"/>
                  </a:lnTo>
                  <a:lnTo>
                    <a:pt x="6297868" y="895661"/>
                  </a:lnTo>
                  <a:lnTo>
                    <a:pt x="6386570" y="901559"/>
                  </a:lnTo>
                  <a:lnTo>
                    <a:pt x="6475272" y="907429"/>
                  </a:lnTo>
                  <a:lnTo>
                    <a:pt x="6563975" y="913272"/>
                  </a:lnTo>
                  <a:lnTo>
                    <a:pt x="6652677" y="919091"/>
                  </a:lnTo>
                  <a:lnTo>
                    <a:pt x="6741379" y="924888"/>
                  </a:lnTo>
                  <a:lnTo>
                    <a:pt x="6830082" y="930663"/>
                  </a:lnTo>
                  <a:lnTo>
                    <a:pt x="6918784" y="936418"/>
                  </a:lnTo>
                  <a:lnTo>
                    <a:pt x="7007487" y="942154"/>
                  </a:lnTo>
                  <a:lnTo>
                    <a:pt x="7007487" y="1573110"/>
                  </a:lnTo>
                  <a:lnTo>
                    <a:pt x="6918784" y="1554096"/>
                  </a:lnTo>
                  <a:lnTo>
                    <a:pt x="6830082" y="1535100"/>
                  </a:lnTo>
                  <a:lnTo>
                    <a:pt x="6741379" y="1516124"/>
                  </a:lnTo>
                  <a:lnTo>
                    <a:pt x="6652677" y="1497170"/>
                  </a:lnTo>
                  <a:lnTo>
                    <a:pt x="6563975" y="1478238"/>
                  </a:lnTo>
                  <a:lnTo>
                    <a:pt x="6475272" y="1459330"/>
                  </a:lnTo>
                  <a:lnTo>
                    <a:pt x="6386570" y="1440449"/>
                  </a:lnTo>
                  <a:lnTo>
                    <a:pt x="6297868" y="1421596"/>
                  </a:lnTo>
                  <a:lnTo>
                    <a:pt x="6209165" y="1402772"/>
                  </a:lnTo>
                  <a:lnTo>
                    <a:pt x="6120463" y="1383982"/>
                  </a:lnTo>
                  <a:lnTo>
                    <a:pt x="6031760" y="1365226"/>
                  </a:lnTo>
                  <a:lnTo>
                    <a:pt x="5943058" y="1346509"/>
                  </a:lnTo>
                  <a:lnTo>
                    <a:pt x="5854356" y="1327832"/>
                  </a:lnTo>
                  <a:lnTo>
                    <a:pt x="5765653" y="1309200"/>
                  </a:lnTo>
                  <a:lnTo>
                    <a:pt x="5676951" y="1290616"/>
                  </a:lnTo>
                  <a:lnTo>
                    <a:pt x="5588249" y="1272085"/>
                  </a:lnTo>
                  <a:lnTo>
                    <a:pt x="5499546" y="1253611"/>
                  </a:lnTo>
                  <a:lnTo>
                    <a:pt x="5410844" y="1235200"/>
                  </a:lnTo>
                  <a:lnTo>
                    <a:pt x="5322142" y="1216857"/>
                  </a:lnTo>
                  <a:lnTo>
                    <a:pt x="5233439" y="1198588"/>
                  </a:lnTo>
                  <a:lnTo>
                    <a:pt x="5144737" y="1180402"/>
                  </a:lnTo>
                  <a:lnTo>
                    <a:pt x="5056034" y="1162306"/>
                  </a:lnTo>
                  <a:lnTo>
                    <a:pt x="4967332" y="1144309"/>
                  </a:lnTo>
                  <a:lnTo>
                    <a:pt x="4878630" y="1126421"/>
                  </a:lnTo>
                  <a:lnTo>
                    <a:pt x="4789927" y="1108654"/>
                  </a:lnTo>
                  <a:lnTo>
                    <a:pt x="4701225" y="1091020"/>
                  </a:lnTo>
                  <a:lnTo>
                    <a:pt x="4612523" y="1073533"/>
                  </a:lnTo>
                  <a:lnTo>
                    <a:pt x="4523820" y="1056208"/>
                  </a:lnTo>
                  <a:lnTo>
                    <a:pt x="4435118" y="1039063"/>
                  </a:lnTo>
                  <a:lnTo>
                    <a:pt x="4346416" y="1022117"/>
                  </a:lnTo>
                  <a:lnTo>
                    <a:pt x="4257713" y="1005391"/>
                  </a:lnTo>
                  <a:lnTo>
                    <a:pt x="4169011" y="988906"/>
                  </a:lnTo>
                  <a:lnTo>
                    <a:pt x="4080308" y="972688"/>
                  </a:lnTo>
                  <a:lnTo>
                    <a:pt x="3991606" y="956762"/>
                  </a:lnTo>
                  <a:lnTo>
                    <a:pt x="3902904" y="941153"/>
                  </a:lnTo>
                  <a:lnTo>
                    <a:pt x="3814201" y="925891"/>
                  </a:lnTo>
                  <a:lnTo>
                    <a:pt x="3725499" y="911001"/>
                  </a:lnTo>
                  <a:lnTo>
                    <a:pt x="3636797" y="896509"/>
                  </a:lnTo>
                  <a:lnTo>
                    <a:pt x="3548094" y="882439"/>
                  </a:lnTo>
                  <a:lnTo>
                    <a:pt x="3459392" y="868811"/>
                  </a:lnTo>
                  <a:lnTo>
                    <a:pt x="3370689" y="855640"/>
                  </a:lnTo>
                  <a:lnTo>
                    <a:pt x="3281987" y="842938"/>
                  </a:lnTo>
                  <a:lnTo>
                    <a:pt x="3193285" y="830708"/>
                  </a:lnTo>
                  <a:lnTo>
                    <a:pt x="3104582" y="818948"/>
                  </a:lnTo>
                  <a:lnTo>
                    <a:pt x="3015880" y="807651"/>
                  </a:lnTo>
                  <a:lnTo>
                    <a:pt x="2927178" y="796803"/>
                  </a:lnTo>
                  <a:lnTo>
                    <a:pt x="2838475" y="786384"/>
                  </a:lnTo>
                  <a:lnTo>
                    <a:pt x="2749773" y="776373"/>
                  </a:lnTo>
                  <a:lnTo>
                    <a:pt x="2661071" y="766745"/>
                  </a:lnTo>
                  <a:lnTo>
                    <a:pt x="2572368" y="757473"/>
                  </a:lnTo>
                  <a:lnTo>
                    <a:pt x="2483666" y="748529"/>
                  </a:lnTo>
                  <a:lnTo>
                    <a:pt x="2394963" y="739887"/>
                  </a:lnTo>
                  <a:lnTo>
                    <a:pt x="2306261" y="731521"/>
                  </a:lnTo>
                  <a:lnTo>
                    <a:pt x="2217559" y="723407"/>
                  </a:lnTo>
                  <a:lnTo>
                    <a:pt x="2128856" y="715520"/>
                  </a:lnTo>
                  <a:lnTo>
                    <a:pt x="2040154" y="707840"/>
                  </a:lnTo>
                  <a:lnTo>
                    <a:pt x="1951452" y="700346"/>
                  </a:lnTo>
                  <a:lnTo>
                    <a:pt x="1862749" y="693022"/>
                  </a:lnTo>
                  <a:lnTo>
                    <a:pt x="1774047" y="685850"/>
                  </a:lnTo>
                  <a:lnTo>
                    <a:pt x="1685344" y="678817"/>
                  </a:lnTo>
                  <a:lnTo>
                    <a:pt x="1596642" y="671909"/>
                  </a:lnTo>
                  <a:lnTo>
                    <a:pt x="1507940" y="665114"/>
                  </a:lnTo>
                  <a:lnTo>
                    <a:pt x="1419237" y="658423"/>
                  </a:lnTo>
                  <a:lnTo>
                    <a:pt x="1330535" y="651824"/>
                  </a:lnTo>
                  <a:lnTo>
                    <a:pt x="1241833" y="645311"/>
                  </a:lnTo>
                  <a:lnTo>
                    <a:pt x="1153130" y="638875"/>
                  </a:lnTo>
                  <a:lnTo>
                    <a:pt x="1064428" y="632510"/>
                  </a:lnTo>
                  <a:lnTo>
                    <a:pt x="975726" y="626210"/>
                  </a:lnTo>
                  <a:lnTo>
                    <a:pt x="887023" y="619968"/>
                  </a:lnTo>
                  <a:lnTo>
                    <a:pt x="798321" y="613782"/>
                  </a:lnTo>
                  <a:lnTo>
                    <a:pt x="709618" y="607645"/>
                  </a:lnTo>
                  <a:lnTo>
                    <a:pt x="620916" y="601553"/>
                  </a:lnTo>
                  <a:lnTo>
                    <a:pt x="532214" y="595505"/>
                  </a:lnTo>
                  <a:lnTo>
                    <a:pt x="443511" y="589495"/>
                  </a:lnTo>
                  <a:lnTo>
                    <a:pt x="354809" y="583522"/>
                  </a:lnTo>
                  <a:lnTo>
                    <a:pt x="266107" y="577582"/>
                  </a:lnTo>
                  <a:lnTo>
                    <a:pt x="177404" y="571673"/>
                  </a:lnTo>
                  <a:lnTo>
                    <a:pt x="88702" y="565792"/>
                  </a:lnTo>
                  <a:lnTo>
                    <a:pt x="0" y="55993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593198"/>
              <a:ext cx="7007487" cy="942154"/>
            </a:xfrm>
            <a:custGeom>
              <a:avLst/>
              <a:pathLst>
                <a:path w="7007487" h="942154">
                  <a:moveTo>
                    <a:pt x="0" y="0"/>
                  </a:moveTo>
                  <a:lnTo>
                    <a:pt x="88702" y="18897"/>
                  </a:lnTo>
                  <a:lnTo>
                    <a:pt x="177404" y="37768"/>
                  </a:lnTo>
                  <a:lnTo>
                    <a:pt x="266107" y="56610"/>
                  </a:lnTo>
                  <a:lnTo>
                    <a:pt x="354809" y="75421"/>
                  </a:lnTo>
                  <a:lnTo>
                    <a:pt x="443511" y="94198"/>
                  </a:lnTo>
                  <a:lnTo>
                    <a:pt x="532214" y="112940"/>
                  </a:lnTo>
                  <a:lnTo>
                    <a:pt x="620916" y="131642"/>
                  </a:lnTo>
                  <a:lnTo>
                    <a:pt x="709618" y="150302"/>
                  </a:lnTo>
                  <a:lnTo>
                    <a:pt x="798321" y="168916"/>
                  </a:lnTo>
                  <a:lnTo>
                    <a:pt x="887023" y="187480"/>
                  </a:lnTo>
                  <a:lnTo>
                    <a:pt x="975726" y="205990"/>
                  </a:lnTo>
                  <a:lnTo>
                    <a:pt x="1064428" y="224440"/>
                  </a:lnTo>
                  <a:lnTo>
                    <a:pt x="1153130" y="242826"/>
                  </a:lnTo>
                  <a:lnTo>
                    <a:pt x="1241833" y="261141"/>
                  </a:lnTo>
                  <a:lnTo>
                    <a:pt x="1330535" y="279379"/>
                  </a:lnTo>
                  <a:lnTo>
                    <a:pt x="1419237" y="297531"/>
                  </a:lnTo>
                  <a:lnTo>
                    <a:pt x="1507940" y="315591"/>
                  </a:lnTo>
                  <a:lnTo>
                    <a:pt x="1596642" y="333547"/>
                  </a:lnTo>
                  <a:lnTo>
                    <a:pt x="1685344" y="351390"/>
                  </a:lnTo>
                  <a:lnTo>
                    <a:pt x="1774047" y="369107"/>
                  </a:lnTo>
                  <a:lnTo>
                    <a:pt x="1862749" y="386687"/>
                  </a:lnTo>
                  <a:lnTo>
                    <a:pt x="1951452" y="404113"/>
                  </a:lnTo>
                  <a:lnTo>
                    <a:pt x="2040154" y="421371"/>
                  </a:lnTo>
                  <a:lnTo>
                    <a:pt x="2128856" y="438442"/>
                  </a:lnTo>
                  <a:lnTo>
                    <a:pt x="2217559" y="455306"/>
                  </a:lnTo>
                  <a:lnTo>
                    <a:pt x="2306261" y="471942"/>
                  </a:lnTo>
                  <a:lnTo>
                    <a:pt x="2394963" y="488327"/>
                  </a:lnTo>
                  <a:lnTo>
                    <a:pt x="2483666" y="504437"/>
                  </a:lnTo>
                  <a:lnTo>
                    <a:pt x="2572368" y="520244"/>
                  </a:lnTo>
                  <a:lnTo>
                    <a:pt x="2661071" y="535723"/>
                  </a:lnTo>
                  <a:lnTo>
                    <a:pt x="2749773" y="550845"/>
                  </a:lnTo>
                  <a:lnTo>
                    <a:pt x="2838475" y="565585"/>
                  </a:lnTo>
                  <a:lnTo>
                    <a:pt x="2927178" y="579918"/>
                  </a:lnTo>
                  <a:lnTo>
                    <a:pt x="3015880" y="593820"/>
                  </a:lnTo>
                  <a:lnTo>
                    <a:pt x="3104582" y="607274"/>
                  </a:lnTo>
                  <a:lnTo>
                    <a:pt x="3193285" y="620265"/>
                  </a:lnTo>
                  <a:lnTo>
                    <a:pt x="3281987" y="632786"/>
                  </a:lnTo>
                  <a:lnTo>
                    <a:pt x="3370689" y="644835"/>
                  </a:lnTo>
                  <a:lnTo>
                    <a:pt x="3459392" y="656415"/>
                  </a:lnTo>
                  <a:lnTo>
                    <a:pt x="3548094" y="667538"/>
                  </a:lnTo>
                  <a:lnTo>
                    <a:pt x="3636797" y="678219"/>
                  </a:lnTo>
                  <a:lnTo>
                    <a:pt x="3725499" y="688478"/>
                  </a:lnTo>
                  <a:lnTo>
                    <a:pt x="3814201" y="698339"/>
                  </a:lnTo>
                  <a:lnTo>
                    <a:pt x="3902904" y="707828"/>
                  </a:lnTo>
                  <a:lnTo>
                    <a:pt x="3991606" y="716970"/>
                  </a:lnTo>
                  <a:lnTo>
                    <a:pt x="4080308" y="725795"/>
                  </a:lnTo>
                  <a:lnTo>
                    <a:pt x="4169011" y="734327"/>
                  </a:lnTo>
                  <a:lnTo>
                    <a:pt x="4257713" y="742594"/>
                  </a:lnTo>
                  <a:lnTo>
                    <a:pt x="4346416" y="750618"/>
                  </a:lnTo>
                  <a:lnTo>
                    <a:pt x="4435118" y="758423"/>
                  </a:lnTo>
                  <a:lnTo>
                    <a:pt x="4523820" y="766030"/>
                  </a:lnTo>
                  <a:lnTo>
                    <a:pt x="4612523" y="773456"/>
                  </a:lnTo>
                  <a:lnTo>
                    <a:pt x="4701225" y="780720"/>
                  </a:lnTo>
                  <a:lnTo>
                    <a:pt x="4789927" y="787837"/>
                  </a:lnTo>
                  <a:lnTo>
                    <a:pt x="4878630" y="794820"/>
                  </a:lnTo>
                  <a:lnTo>
                    <a:pt x="4967332" y="801684"/>
                  </a:lnTo>
                  <a:lnTo>
                    <a:pt x="5056034" y="808438"/>
                  </a:lnTo>
                  <a:lnTo>
                    <a:pt x="5144737" y="815092"/>
                  </a:lnTo>
                  <a:lnTo>
                    <a:pt x="5233439" y="821657"/>
                  </a:lnTo>
                  <a:lnTo>
                    <a:pt x="5322142" y="828140"/>
                  </a:lnTo>
                  <a:lnTo>
                    <a:pt x="5410844" y="834548"/>
                  </a:lnTo>
                  <a:lnTo>
                    <a:pt x="5499546" y="840887"/>
                  </a:lnTo>
                  <a:lnTo>
                    <a:pt x="5588249" y="847164"/>
                  </a:lnTo>
                  <a:lnTo>
                    <a:pt x="5676951" y="853384"/>
                  </a:lnTo>
                  <a:lnTo>
                    <a:pt x="5765653" y="859551"/>
                  </a:lnTo>
                  <a:lnTo>
                    <a:pt x="5854356" y="865670"/>
                  </a:lnTo>
                  <a:lnTo>
                    <a:pt x="5943058" y="871745"/>
                  </a:lnTo>
                  <a:lnTo>
                    <a:pt x="6031760" y="877778"/>
                  </a:lnTo>
                  <a:lnTo>
                    <a:pt x="6120463" y="883773"/>
                  </a:lnTo>
                  <a:lnTo>
                    <a:pt x="6209165" y="889734"/>
                  </a:lnTo>
                  <a:lnTo>
                    <a:pt x="6297868" y="895661"/>
                  </a:lnTo>
                  <a:lnTo>
                    <a:pt x="6386570" y="901559"/>
                  </a:lnTo>
                  <a:lnTo>
                    <a:pt x="6475272" y="907429"/>
                  </a:lnTo>
                  <a:lnTo>
                    <a:pt x="6563975" y="913272"/>
                  </a:lnTo>
                  <a:lnTo>
                    <a:pt x="6652677" y="919091"/>
                  </a:lnTo>
                  <a:lnTo>
                    <a:pt x="6741379" y="924888"/>
                  </a:lnTo>
                  <a:lnTo>
                    <a:pt x="6830082" y="930663"/>
                  </a:lnTo>
                  <a:lnTo>
                    <a:pt x="6918784" y="936418"/>
                  </a:lnTo>
                  <a:lnTo>
                    <a:pt x="7007487" y="9421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153137"/>
              <a:ext cx="7007487" cy="1013171"/>
            </a:xfrm>
            <a:custGeom>
              <a:avLst/>
              <a:pathLst>
                <a:path w="7007487" h="1013171">
                  <a:moveTo>
                    <a:pt x="7007487" y="1013171"/>
                  </a:moveTo>
                  <a:lnTo>
                    <a:pt x="6918784" y="994156"/>
                  </a:lnTo>
                  <a:lnTo>
                    <a:pt x="6830082" y="975160"/>
                  </a:lnTo>
                  <a:lnTo>
                    <a:pt x="6741379" y="956185"/>
                  </a:lnTo>
                  <a:lnTo>
                    <a:pt x="6652677" y="937230"/>
                  </a:lnTo>
                  <a:lnTo>
                    <a:pt x="6563975" y="918298"/>
                  </a:lnTo>
                  <a:lnTo>
                    <a:pt x="6475272" y="899391"/>
                  </a:lnTo>
                  <a:lnTo>
                    <a:pt x="6386570" y="880509"/>
                  </a:lnTo>
                  <a:lnTo>
                    <a:pt x="6297868" y="861656"/>
                  </a:lnTo>
                  <a:lnTo>
                    <a:pt x="6209165" y="842833"/>
                  </a:lnTo>
                  <a:lnTo>
                    <a:pt x="6120463" y="824042"/>
                  </a:lnTo>
                  <a:lnTo>
                    <a:pt x="6031760" y="805287"/>
                  </a:lnTo>
                  <a:lnTo>
                    <a:pt x="5943058" y="786569"/>
                  </a:lnTo>
                  <a:lnTo>
                    <a:pt x="5854356" y="767892"/>
                  </a:lnTo>
                  <a:lnTo>
                    <a:pt x="5765653" y="749260"/>
                  </a:lnTo>
                  <a:lnTo>
                    <a:pt x="5676951" y="730677"/>
                  </a:lnTo>
                  <a:lnTo>
                    <a:pt x="5588249" y="712145"/>
                  </a:lnTo>
                  <a:lnTo>
                    <a:pt x="5499546" y="693672"/>
                  </a:lnTo>
                  <a:lnTo>
                    <a:pt x="5410844" y="675260"/>
                  </a:lnTo>
                  <a:lnTo>
                    <a:pt x="5322142" y="656917"/>
                  </a:lnTo>
                  <a:lnTo>
                    <a:pt x="5233439" y="638649"/>
                  </a:lnTo>
                  <a:lnTo>
                    <a:pt x="5144737" y="620462"/>
                  </a:lnTo>
                  <a:lnTo>
                    <a:pt x="5056034" y="602366"/>
                  </a:lnTo>
                  <a:lnTo>
                    <a:pt x="4967332" y="584369"/>
                  </a:lnTo>
                  <a:lnTo>
                    <a:pt x="4878630" y="566482"/>
                  </a:lnTo>
                  <a:lnTo>
                    <a:pt x="4789927" y="548714"/>
                  </a:lnTo>
                  <a:lnTo>
                    <a:pt x="4701225" y="531080"/>
                  </a:lnTo>
                  <a:lnTo>
                    <a:pt x="4612523" y="513593"/>
                  </a:lnTo>
                  <a:lnTo>
                    <a:pt x="4523820" y="496268"/>
                  </a:lnTo>
                  <a:lnTo>
                    <a:pt x="4435118" y="479124"/>
                  </a:lnTo>
                  <a:lnTo>
                    <a:pt x="4346416" y="462178"/>
                  </a:lnTo>
                  <a:lnTo>
                    <a:pt x="4257713" y="445451"/>
                  </a:lnTo>
                  <a:lnTo>
                    <a:pt x="4169011" y="428967"/>
                  </a:lnTo>
                  <a:lnTo>
                    <a:pt x="4080308" y="412748"/>
                  </a:lnTo>
                  <a:lnTo>
                    <a:pt x="3991606" y="396822"/>
                  </a:lnTo>
                  <a:lnTo>
                    <a:pt x="3902904" y="381214"/>
                  </a:lnTo>
                  <a:lnTo>
                    <a:pt x="3814201" y="365951"/>
                  </a:lnTo>
                  <a:lnTo>
                    <a:pt x="3725499" y="351061"/>
                  </a:lnTo>
                  <a:lnTo>
                    <a:pt x="3636797" y="336569"/>
                  </a:lnTo>
                  <a:lnTo>
                    <a:pt x="3548094" y="322499"/>
                  </a:lnTo>
                  <a:lnTo>
                    <a:pt x="3459392" y="308871"/>
                  </a:lnTo>
                  <a:lnTo>
                    <a:pt x="3370689" y="295701"/>
                  </a:lnTo>
                  <a:lnTo>
                    <a:pt x="3281987" y="282998"/>
                  </a:lnTo>
                  <a:lnTo>
                    <a:pt x="3193285" y="270768"/>
                  </a:lnTo>
                  <a:lnTo>
                    <a:pt x="3104582" y="259009"/>
                  </a:lnTo>
                  <a:lnTo>
                    <a:pt x="3015880" y="247712"/>
                  </a:lnTo>
                  <a:lnTo>
                    <a:pt x="2927178" y="236863"/>
                  </a:lnTo>
                  <a:lnTo>
                    <a:pt x="2838475" y="226445"/>
                  </a:lnTo>
                  <a:lnTo>
                    <a:pt x="2749773" y="216434"/>
                  </a:lnTo>
                  <a:lnTo>
                    <a:pt x="2661071" y="206805"/>
                  </a:lnTo>
                  <a:lnTo>
                    <a:pt x="2572368" y="197533"/>
                  </a:lnTo>
                  <a:lnTo>
                    <a:pt x="2483666" y="188589"/>
                  </a:lnTo>
                  <a:lnTo>
                    <a:pt x="2394963" y="179948"/>
                  </a:lnTo>
                  <a:lnTo>
                    <a:pt x="2306261" y="171582"/>
                  </a:lnTo>
                  <a:lnTo>
                    <a:pt x="2217559" y="163467"/>
                  </a:lnTo>
                  <a:lnTo>
                    <a:pt x="2128856" y="155580"/>
                  </a:lnTo>
                  <a:lnTo>
                    <a:pt x="2040154" y="147900"/>
                  </a:lnTo>
                  <a:lnTo>
                    <a:pt x="1951452" y="140407"/>
                  </a:lnTo>
                  <a:lnTo>
                    <a:pt x="1862749" y="133082"/>
                  </a:lnTo>
                  <a:lnTo>
                    <a:pt x="1774047" y="125911"/>
                  </a:lnTo>
                  <a:lnTo>
                    <a:pt x="1685344" y="118877"/>
                  </a:lnTo>
                  <a:lnTo>
                    <a:pt x="1596642" y="111969"/>
                  </a:lnTo>
                  <a:lnTo>
                    <a:pt x="1507940" y="105175"/>
                  </a:lnTo>
                  <a:lnTo>
                    <a:pt x="1419237" y="98483"/>
                  </a:lnTo>
                  <a:lnTo>
                    <a:pt x="1330535" y="91885"/>
                  </a:lnTo>
                  <a:lnTo>
                    <a:pt x="1241833" y="85371"/>
                  </a:lnTo>
                  <a:lnTo>
                    <a:pt x="1153130" y="78936"/>
                  </a:lnTo>
                  <a:lnTo>
                    <a:pt x="1064428" y="72570"/>
                  </a:lnTo>
                  <a:lnTo>
                    <a:pt x="975726" y="66270"/>
                  </a:lnTo>
                  <a:lnTo>
                    <a:pt x="887023" y="60029"/>
                  </a:lnTo>
                  <a:lnTo>
                    <a:pt x="798321" y="53842"/>
                  </a:lnTo>
                  <a:lnTo>
                    <a:pt x="709618" y="47705"/>
                  </a:lnTo>
                  <a:lnTo>
                    <a:pt x="620916" y="41614"/>
                  </a:lnTo>
                  <a:lnTo>
                    <a:pt x="532214" y="35565"/>
                  </a:lnTo>
                  <a:lnTo>
                    <a:pt x="443511" y="29555"/>
                  </a:lnTo>
                  <a:lnTo>
                    <a:pt x="354809" y="23582"/>
                  </a:lnTo>
                  <a:lnTo>
                    <a:pt x="266107" y="17642"/>
                  </a:lnTo>
                  <a:lnTo>
                    <a:pt x="177404" y="11733"/>
                  </a:lnTo>
                  <a:lnTo>
                    <a:pt x="88702" y="5853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873167"/>
              <a:ext cx="7007487" cy="977663"/>
            </a:xfrm>
            <a:custGeom>
              <a:avLst/>
              <a:pathLst>
                <a:path w="7007487" h="977663">
                  <a:moveTo>
                    <a:pt x="0" y="0"/>
                  </a:moveTo>
                  <a:lnTo>
                    <a:pt x="88702" y="12375"/>
                  </a:lnTo>
                  <a:lnTo>
                    <a:pt x="177404" y="24750"/>
                  </a:lnTo>
                  <a:lnTo>
                    <a:pt x="266107" y="37126"/>
                  </a:lnTo>
                  <a:lnTo>
                    <a:pt x="354809" y="49501"/>
                  </a:lnTo>
                  <a:lnTo>
                    <a:pt x="443511" y="61877"/>
                  </a:lnTo>
                  <a:lnTo>
                    <a:pt x="532214" y="74252"/>
                  </a:lnTo>
                  <a:lnTo>
                    <a:pt x="620916" y="86628"/>
                  </a:lnTo>
                  <a:lnTo>
                    <a:pt x="709618" y="99003"/>
                  </a:lnTo>
                  <a:lnTo>
                    <a:pt x="798321" y="111379"/>
                  </a:lnTo>
                  <a:lnTo>
                    <a:pt x="887023" y="123754"/>
                  </a:lnTo>
                  <a:lnTo>
                    <a:pt x="975726" y="136130"/>
                  </a:lnTo>
                  <a:lnTo>
                    <a:pt x="1064428" y="148505"/>
                  </a:lnTo>
                  <a:lnTo>
                    <a:pt x="1153130" y="160881"/>
                  </a:lnTo>
                  <a:lnTo>
                    <a:pt x="1241833" y="173256"/>
                  </a:lnTo>
                  <a:lnTo>
                    <a:pt x="1330535" y="185632"/>
                  </a:lnTo>
                  <a:lnTo>
                    <a:pt x="1419237" y="198007"/>
                  </a:lnTo>
                  <a:lnTo>
                    <a:pt x="1507940" y="210383"/>
                  </a:lnTo>
                  <a:lnTo>
                    <a:pt x="1596642" y="222758"/>
                  </a:lnTo>
                  <a:lnTo>
                    <a:pt x="1685344" y="235134"/>
                  </a:lnTo>
                  <a:lnTo>
                    <a:pt x="1774047" y="247509"/>
                  </a:lnTo>
                  <a:lnTo>
                    <a:pt x="1862749" y="259885"/>
                  </a:lnTo>
                  <a:lnTo>
                    <a:pt x="1951452" y="272260"/>
                  </a:lnTo>
                  <a:lnTo>
                    <a:pt x="2040154" y="284636"/>
                  </a:lnTo>
                  <a:lnTo>
                    <a:pt x="2128856" y="297011"/>
                  </a:lnTo>
                  <a:lnTo>
                    <a:pt x="2217559" y="309387"/>
                  </a:lnTo>
                  <a:lnTo>
                    <a:pt x="2306261" y="321762"/>
                  </a:lnTo>
                  <a:lnTo>
                    <a:pt x="2394963" y="334137"/>
                  </a:lnTo>
                  <a:lnTo>
                    <a:pt x="2483666" y="346513"/>
                  </a:lnTo>
                  <a:lnTo>
                    <a:pt x="2572368" y="358888"/>
                  </a:lnTo>
                  <a:lnTo>
                    <a:pt x="2661071" y="371264"/>
                  </a:lnTo>
                  <a:lnTo>
                    <a:pt x="2749773" y="383639"/>
                  </a:lnTo>
                  <a:lnTo>
                    <a:pt x="2838475" y="396015"/>
                  </a:lnTo>
                  <a:lnTo>
                    <a:pt x="2927178" y="408390"/>
                  </a:lnTo>
                  <a:lnTo>
                    <a:pt x="3015880" y="420766"/>
                  </a:lnTo>
                  <a:lnTo>
                    <a:pt x="3104582" y="433141"/>
                  </a:lnTo>
                  <a:lnTo>
                    <a:pt x="3193285" y="445517"/>
                  </a:lnTo>
                  <a:lnTo>
                    <a:pt x="3281987" y="457892"/>
                  </a:lnTo>
                  <a:lnTo>
                    <a:pt x="3370689" y="470268"/>
                  </a:lnTo>
                  <a:lnTo>
                    <a:pt x="3459392" y="482643"/>
                  </a:lnTo>
                  <a:lnTo>
                    <a:pt x="3548094" y="495019"/>
                  </a:lnTo>
                  <a:lnTo>
                    <a:pt x="3636797" y="507394"/>
                  </a:lnTo>
                  <a:lnTo>
                    <a:pt x="3725499" y="519770"/>
                  </a:lnTo>
                  <a:lnTo>
                    <a:pt x="3814201" y="532145"/>
                  </a:lnTo>
                  <a:lnTo>
                    <a:pt x="3902904" y="544521"/>
                  </a:lnTo>
                  <a:lnTo>
                    <a:pt x="3991606" y="556896"/>
                  </a:lnTo>
                  <a:lnTo>
                    <a:pt x="4080308" y="569272"/>
                  </a:lnTo>
                  <a:lnTo>
                    <a:pt x="4169011" y="581647"/>
                  </a:lnTo>
                  <a:lnTo>
                    <a:pt x="4257713" y="594023"/>
                  </a:lnTo>
                  <a:lnTo>
                    <a:pt x="4346416" y="606398"/>
                  </a:lnTo>
                  <a:lnTo>
                    <a:pt x="4435118" y="618774"/>
                  </a:lnTo>
                  <a:lnTo>
                    <a:pt x="4523820" y="631149"/>
                  </a:lnTo>
                  <a:lnTo>
                    <a:pt x="4612523" y="643525"/>
                  </a:lnTo>
                  <a:lnTo>
                    <a:pt x="4701225" y="655900"/>
                  </a:lnTo>
                  <a:lnTo>
                    <a:pt x="4789927" y="668275"/>
                  </a:lnTo>
                  <a:lnTo>
                    <a:pt x="4878630" y="680651"/>
                  </a:lnTo>
                  <a:lnTo>
                    <a:pt x="4967332" y="693026"/>
                  </a:lnTo>
                  <a:lnTo>
                    <a:pt x="5056034" y="705402"/>
                  </a:lnTo>
                  <a:lnTo>
                    <a:pt x="5144737" y="717777"/>
                  </a:lnTo>
                  <a:lnTo>
                    <a:pt x="5233439" y="730153"/>
                  </a:lnTo>
                  <a:lnTo>
                    <a:pt x="5322142" y="742528"/>
                  </a:lnTo>
                  <a:lnTo>
                    <a:pt x="5410844" y="754904"/>
                  </a:lnTo>
                  <a:lnTo>
                    <a:pt x="5499546" y="767279"/>
                  </a:lnTo>
                  <a:lnTo>
                    <a:pt x="5588249" y="779655"/>
                  </a:lnTo>
                  <a:lnTo>
                    <a:pt x="5676951" y="792030"/>
                  </a:lnTo>
                  <a:lnTo>
                    <a:pt x="5765653" y="804406"/>
                  </a:lnTo>
                  <a:lnTo>
                    <a:pt x="5854356" y="816781"/>
                  </a:lnTo>
                  <a:lnTo>
                    <a:pt x="5943058" y="829157"/>
                  </a:lnTo>
                  <a:lnTo>
                    <a:pt x="6031760" y="841532"/>
                  </a:lnTo>
                  <a:lnTo>
                    <a:pt x="6120463" y="853908"/>
                  </a:lnTo>
                  <a:lnTo>
                    <a:pt x="6209165" y="866283"/>
                  </a:lnTo>
                  <a:lnTo>
                    <a:pt x="6297868" y="878659"/>
                  </a:lnTo>
                  <a:lnTo>
                    <a:pt x="6386570" y="891034"/>
                  </a:lnTo>
                  <a:lnTo>
                    <a:pt x="6475272" y="903410"/>
                  </a:lnTo>
                  <a:lnTo>
                    <a:pt x="6563975" y="915785"/>
                  </a:lnTo>
                  <a:lnTo>
                    <a:pt x="6652677" y="928161"/>
                  </a:lnTo>
                  <a:lnTo>
                    <a:pt x="6741379" y="940536"/>
                  </a:lnTo>
                  <a:lnTo>
                    <a:pt x="6830082" y="952912"/>
                  </a:lnTo>
                  <a:lnTo>
                    <a:pt x="6918784" y="965287"/>
                  </a:lnTo>
                  <a:lnTo>
                    <a:pt x="7007487" y="977663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335740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38771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439686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846058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19573" y="5927174"/>
              <a:ext cx="28703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FTM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4509"/>
              <a:ext cx="1285458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FTM vs avg_time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-0.27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609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0501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4908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9316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829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2705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711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21520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794100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00636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19406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21177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41626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92420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19679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53202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08853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33410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38358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339946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37609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61327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53019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19406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20337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26873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291489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20903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20337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63846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03905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30981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95597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29393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53110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62915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19679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81027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92238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148162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45643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726691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79439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82616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486450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19406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56287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41626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04745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12030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60396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73560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17069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05584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44712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32661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14731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96620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474875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238833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439015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372629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27713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79439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46665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20428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103905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63573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089152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03814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259829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06515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56379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69543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26782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07922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30981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01476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96528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38358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25942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590741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16138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08013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127056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73651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26691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21834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41626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30142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89152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44894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502225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40695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811008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118657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410532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494849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59465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480096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339946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543306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43963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303065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23452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572811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77010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658149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08670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845734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06515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37700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65161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247232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143963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769927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380005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38449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85135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36678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985884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65343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25851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800454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170291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232479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94100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39946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44146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19497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695031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447414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320995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394758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772993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598117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816229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081776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08761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242010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50317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101860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05584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798299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026965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565435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91398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565435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20064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781502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44423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52271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94100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68612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280936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75806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571789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834159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288312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547505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978508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29211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40786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95780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786724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047049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85226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97368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2620909"/>
              <a:ext cx="7007487" cy="1608205"/>
            </a:xfrm>
            <a:custGeom>
              <a:avLst/>
              <a:pathLst>
                <a:path w="7007487" h="1608205">
                  <a:moveTo>
                    <a:pt x="0" y="0"/>
                  </a:moveTo>
                  <a:lnTo>
                    <a:pt x="88702" y="19306"/>
                  </a:lnTo>
                  <a:lnTo>
                    <a:pt x="177404" y="38581"/>
                  </a:lnTo>
                  <a:lnTo>
                    <a:pt x="266107" y="57823"/>
                  </a:lnTo>
                  <a:lnTo>
                    <a:pt x="354809" y="77029"/>
                  </a:lnTo>
                  <a:lnTo>
                    <a:pt x="443511" y="96195"/>
                  </a:lnTo>
                  <a:lnTo>
                    <a:pt x="532214" y="115319"/>
                  </a:lnTo>
                  <a:lnTo>
                    <a:pt x="620916" y="134396"/>
                  </a:lnTo>
                  <a:lnTo>
                    <a:pt x="709618" y="153423"/>
                  </a:lnTo>
                  <a:lnTo>
                    <a:pt x="798321" y="172395"/>
                  </a:lnTo>
                  <a:lnTo>
                    <a:pt x="887023" y="191306"/>
                  </a:lnTo>
                  <a:lnTo>
                    <a:pt x="975726" y="210152"/>
                  </a:lnTo>
                  <a:lnTo>
                    <a:pt x="1064428" y="228926"/>
                  </a:lnTo>
                  <a:lnTo>
                    <a:pt x="1153130" y="247621"/>
                  </a:lnTo>
                  <a:lnTo>
                    <a:pt x="1241833" y="266228"/>
                  </a:lnTo>
                  <a:lnTo>
                    <a:pt x="1330535" y="284740"/>
                  </a:lnTo>
                  <a:lnTo>
                    <a:pt x="1419237" y="303145"/>
                  </a:lnTo>
                  <a:lnTo>
                    <a:pt x="1507940" y="321433"/>
                  </a:lnTo>
                  <a:lnTo>
                    <a:pt x="1596642" y="339591"/>
                  </a:lnTo>
                  <a:lnTo>
                    <a:pt x="1685344" y="357605"/>
                  </a:lnTo>
                  <a:lnTo>
                    <a:pt x="1774047" y="375460"/>
                  </a:lnTo>
                  <a:lnTo>
                    <a:pt x="1862749" y="393137"/>
                  </a:lnTo>
                  <a:lnTo>
                    <a:pt x="1951452" y="410617"/>
                  </a:lnTo>
                  <a:lnTo>
                    <a:pt x="2040154" y="427878"/>
                  </a:lnTo>
                  <a:lnTo>
                    <a:pt x="2128856" y="444897"/>
                  </a:lnTo>
                  <a:lnTo>
                    <a:pt x="2217559" y="461648"/>
                  </a:lnTo>
                  <a:lnTo>
                    <a:pt x="2306261" y="478104"/>
                  </a:lnTo>
                  <a:lnTo>
                    <a:pt x="2394963" y="494235"/>
                  </a:lnTo>
                  <a:lnTo>
                    <a:pt x="2483666" y="510010"/>
                  </a:lnTo>
                  <a:lnTo>
                    <a:pt x="2572368" y="525400"/>
                  </a:lnTo>
                  <a:lnTo>
                    <a:pt x="2661071" y="540374"/>
                  </a:lnTo>
                  <a:lnTo>
                    <a:pt x="2749773" y="554905"/>
                  </a:lnTo>
                  <a:lnTo>
                    <a:pt x="2838475" y="568967"/>
                  </a:lnTo>
                  <a:lnTo>
                    <a:pt x="2927178" y="582540"/>
                  </a:lnTo>
                  <a:lnTo>
                    <a:pt x="3015880" y="595610"/>
                  </a:lnTo>
                  <a:lnTo>
                    <a:pt x="3104582" y="608170"/>
                  </a:lnTo>
                  <a:lnTo>
                    <a:pt x="3193285" y="620218"/>
                  </a:lnTo>
                  <a:lnTo>
                    <a:pt x="3281987" y="631763"/>
                  </a:lnTo>
                  <a:lnTo>
                    <a:pt x="3370689" y="642817"/>
                  </a:lnTo>
                  <a:lnTo>
                    <a:pt x="3459392" y="653401"/>
                  </a:lnTo>
                  <a:lnTo>
                    <a:pt x="3548094" y="663538"/>
                  </a:lnTo>
                  <a:lnTo>
                    <a:pt x="3636797" y="673258"/>
                  </a:lnTo>
                  <a:lnTo>
                    <a:pt x="3725499" y="682589"/>
                  </a:lnTo>
                  <a:lnTo>
                    <a:pt x="3814201" y="691563"/>
                  </a:lnTo>
                  <a:lnTo>
                    <a:pt x="3902904" y="700208"/>
                  </a:lnTo>
                  <a:lnTo>
                    <a:pt x="3991606" y="708556"/>
                  </a:lnTo>
                  <a:lnTo>
                    <a:pt x="4080308" y="716634"/>
                  </a:lnTo>
                  <a:lnTo>
                    <a:pt x="4169011" y="724467"/>
                  </a:lnTo>
                  <a:lnTo>
                    <a:pt x="4257713" y="732079"/>
                  </a:lnTo>
                  <a:lnTo>
                    <a:pt x="4346416" y="739493"/>
                  </a:lnTo>
                  <a:lnTo>
                    <a:pt x="4435118" y="746727"/>
                  </a:lnTo>
                  <a:lnTo>
                    <a:pt x="4523820" y="753801"/>
                  </a:lnTo>
                  <a:lnTo>
                    <a:pt x="4612523" y="760729"/>
                  </a:lnTo>
                  <a:lnTo>
                    <a:pt x="4701225" y="767526"/>
                  </a:lnTo>
                  <a:lnTo>
                    <a:pt x="4789927" y="774205"/>
                  </a:lnTo>
                  <a:lnTo>
                    <a:pt x="4878630" y="780776"/>
                  </a:lnTo>
                  <a:lnTo>
                    <a:pt x="4967332" y="787251"/>
                  </a:lnTo>
                  <a:lnTo>
                    <a:pt x="5056034" y="793638"/>
                  </a:lnTo>
                  <a:lnTo>
                    <a:pt x="5144737" y="799945"/>
                  </a:lnTo>
                  <a:lnTo>
                    <a:pt x="5233439" y="806179"/>
                  </a:lnTo>
                  <a:lnTo>
                    <a:pt x="5322142" y="812347"/>
                  </a:lnTo>
                  <a:lnTo>
                    <a:pt x="5410844" y="818454"/>
                  </a:lnTo>
                  <a:lnTo>
                    <a:pt x="5499546" y="824506"/>
                  </a:lnTo>
                  <a:lnTo>
                    <a:pt x="5588249" y="830508"/>
                  </a:lnTo>
                  <a:lnTo>
                    <a:pt x="5676951" y="836462"/>
                  </a:lnTo>
                  <a:lnTo>
                    <a:pt x="5765653" y="842374"/>
                  </a:lnTo>
                  <a:lnTo>
                    <a:pt x="5854356" y="848245"/>
                  </a:lnTo>
                  <a:lnTo>
                    <a:pt x="5943058" y="854081"/>
                  </a:lnTo>
                  <a:lnTo>
                    <a:pt x="6031760" y="859882"/>
                  </a:lnTo>
                  <a:lnTo>
                    <a:pt x="6120463" y="865653"/>
                  </a:lnTo>
                  <a:lnTo>
                    <a:pt x="6209165" y="871394"/>
                  </a:lnTo>
                  <a:lnTo>
                    <a:pt x="6297868" y="877108"/>
                  </a:lnTo>
                  <a:lnTo>
                    <a:pt x="6386570" y="882797"/>
                  </a:lnTo>
                  <a:lnTo>
                    <a:pt x="6475272" y="888463"/>
                  </a:lnTo>
                  <a:lnTo>
                    <a:pt x="6563975" y="894107"/>
                  </a:lnTo>
                  <a:lnTo>
                    <a:pt x="6652677" y="899730"/>
                  </a:lnTo>
                  <a:lnTo>
                    <a:pt x="6741379" y="905335"/>
                  </a:lnTo>
                  <a:lnTo>
                    <a:pt x="6830082" y="910921"/>
                  </a:lnTo>
                  <a:lnTo>
                    <a:pt x="6918784" y="916491"/>
                  </a:lnTo>
                  <a:lnTo>
                    <a:pt x="7007487" y="922045"/>
                  </a:lnTo>
                  <a:lnTo>
                    <a:pt x="7007487" y="1608205"/>
                  </a:lnTo>
                  <a:lnTo>
                    <a:pt x="6918784" y="1588684"/>
                  </a:lnTo>
                  <a:lnTo>
                    <a:pt x="6830082" y="1569180"/>
                  </a:lnTo>
                  <a:lnTo>
                    <a:pt x="6741379" y="1549692"/>
                  </a:lnTo>
                  <a:lnTo>
                    <a:pt x="6652677" y="1530222"/>
                  </a:lnTo>
                  <a:lnTo>
                    <a:pt x="6563975" y="1510772"/>
                  </a:lnTo>
                  <a:lnTo>
                    <a:pt x="6475272" y="1491341"/>
                  </a:lnTo>
                  <a:lnTo>
                    <a:pt x="6386570" y="1471933"/>
                  </a:lnTo>
                  <a:lnTo>
                    <a:pt x="6297868" y="1452548"/>
                  </a:lnTo>
                  <a:lnTo>
                    <a:pt x="6209165" y="1433188"/>
                  </a:lnTo>
                  <a:lnTo>
                    <a:pt x="6120463" y="1413855"/>
                  </a:lnTo>
                  <a:lnTo>
                    <a:pt x="6031760" y="1394551"/>
                  </a:lnTo>
                  <a:lnTo>
                    <a:pt x="5943058" y="1375279"/>
                  </a:lnTo>
                  <a:lnTo>
                    <a:pt x="5854356" y="1356040"/>
                  </a:lnTo>
                  <a:lnTo>
                    <a:pt x="5765653" y="1336837"/>
                  </a:lnTo>
                  <a:lnTo>
                    <a:pt x="5676951" y="1317675"/>
                  </a:lnTo>
                  <a:lnTo>
                    <a:pt x="5588249" y="1298555"/>
                  </a:lnTo>
                  <a:lnTo>
                    <a:pt x="5499546" y="1279482"/>
                  </a:lnTo>
                  <a:lnTo>
                    <a:pt x="5410844" y="1260460"/>
                  </a:lnTo>
                  <a:lnTo>
                    <a:pt x="5322142" y="1241493"/>
                  </a:lnTo>
                  <a:lnTo>
                    <a:pt x="5233439" y="1222587"/>
                  </a:lnTo>
                  <a:lnTo>
                    <a:pt x="5144737" y="1203747"/>
                  </a:lnTo>
                  <a:lnTo>
                    <a:pt x="5056034" y="1184980"/>
                  </a:lnTo>
                  <a:lnTo>
                    <a:pt x="4967332" y="1166292"/>
                  </a:lnTo>
                  <a:lnTo>
                    <a:pt x="4878630" y="1147693"/>
                  </a:lnTo>
                  <a:lnTo>
                    <a:pt x="4789927" y="1129190"/>
                  </a:lnTo>
                  <a:lnTo>
                    <a:pt x="4701225" y="1110795"/>
                  </a:lnTo>
                  <a:lnTo>
                    <a:pt x="4612523" y="1092518"/>
                  </a:lnTo>
                  <a:lnTo>
                    <a:pt x="4523820" y="1074372"/>
                  </a:lnTo>
                  <a:lnTo>
                    <a:pt x="4435118" y="1056371"/>
                  </a:lnTo>
                  <a:lnTo>
                    <a:pt x="4346416" y="1038531"/>
                  </a:lnTo>
                  <a:lnTo>
                    <a:pt x="4257713" y="1020871"/>
                  </a:lnTo>
                  <a:lnTo>
                    <a:pt x="4169011" y="1003409"/>
                  </a:lnTo>
                  <a:lnTo>
                    <a:pt x="4080308" y="986168"/>
                  </a:lnTo>
                  <a:lnTo>
                    <a:pt x="3991606" y="969171"/>
                  </a:lnTo>
                  <a:lnTo>
                    <a:pt x="3902904" y="952445"/>
                  </a:lnTo>
                  <a:lnTo>
                    <a:pt x="3814201" y="936017"/>
                  </a:lnTo>
                  <a:lnTo>
                    <a:pt x="3725499" y="919916"/>
                  </a:lnTo>
                  <a:lnTo>
                    <a:pt x="3636797" y="904173"/>
                  </a:lnTo>
                  <a:lnTo>
                    <a:pt x="3548094" y="888818"/>
                  </a:lnTo>
                  <a:lnTo>
                    <a:pt x="3459392" y="873882"/>
                  </a:lnTo>
                  <a:lnTo>
                    <a:pt x="3370689" y="859391"/>
                  </a:lnTo>
                  <a:lnTo>
                    <a:pt x="3281987" y="845371"/>
                  </a:lnTo>
                  <a:lnTo>
                    <a:pt x="3193285" y="831842"/>
                  </a:lnTo>
                  <a:lnTo>
                    <a:pt x="3104582" y="818816"/>
                  </a:lnTo>
                  <a:lnTo>
                    <a:pt x="3015880" y="806301"/>
                  </a:lnTo>
                  <a:lnTo>
                    <a:pt x="2927178" y="794297"/>
                  </a:lnTo>
                  <a:lnTo>
                    <a:pt x="2838475" y="782796"/>
                  </a:lnTo>
                  <a:lnTo>
                    <a:pt x="2749773" y="771784"/>
                  </a:lnTo>
                  <a:lnTo>
                    <a:pt x="2661071" y="761241"/>
                  </a:lnTo>
                  <a:lnTo>
                    <a:pt x="2572368" y="751141"/>
                  </a:lnTo>
                  <a:lnTo>
                    <a:pt x="2483666" y="741456"/>
                  </a:lnTo>
                  <a:lnTo>
                    <a:pt x="2394963" y="732158"/>
                  </a:lnTo>
                  <a:lnTo>
                    <a:pt x="2306261" y="723214"/>
                  </a:lnTo>
                  <a:lnTo>
                    <a:pt x="2217559" y="714596"/>
                  </a:lnTo>
                  <a:lnTo>
                    <a:pt x="2128856" y="706273"/>
                  </a:lnTo>
                  <a:lnTo>
                    <a:pt x="2040154" y="698218"/>
                  </a:lnTo>
                  <a:lnTo>
                    <a:pt x="1951452" y="690405"/>
                  </a:lnTo>
                  <a:lnTo>
                    <a:pt x="1862749" y="682811"/>
                  </a:lnTo>
                  <a:lnTo>
                    <a:pt x="1774047" y="675413"/>
                  </a:lnTo>
                  <a:lnTo>
                    <a:pt x="1685344" y="668193"/>
                  </a:lnTo>
                  <a:lnTo>
                    <a:pt x="1596642" y="661133"/>
                  </a:lnTo>
                  <a:lnTo>
                    <a:pt x="1507940" y="654217"/>
                  </a:lnTo>
                  <a:lnTo>
                    <a:pt x="1419237" y="647431"/>
                  </a:lnTo>
                  <a:lnTo>
                    <a:pt x="1330535" y="640762"/>
                  </a:lnTo>
                  <a:lnTo>
                    <a:pt x="1241833" y="634199"/>
                  </a:lnTo>
                  <a:lnTo>
                    <a:pt x="1153130" y="627733"/>
                  </a:lnTo>
                  <a:lnTo>
                    <a:pt x="1064428" y="621353"/>
                  </a:lnTo>
                  <a:lnTo>
                    <a:pt x="975726" y="615053"/>
                  </a:lnTo>
                  <a:lnTo>
                    <a:pt x="887023" y="608825"/>
                  </a:lnTo>
                  <a:lnTo>
                    <a:pt x="798321" y="602662"/>
                  </a:lnTo>
                  <a:lnTo>
                    <a:pt x="709618" y="596560"/>
                  </a:lnTo>
                  <a:lnTo>
                    <a:pt x="620916" y="590513"/>
                  </a:lnTo>
                  <a:lnTo>
                    <a:pt x="532214" y="584516"/>
                  </a:lnTo>
                  <a:lnTo>
                    <a:pt x="443511" y="578565"/>
                  </a:lnTo>
                  <a:lnTo>
                    <a:pt x="354809" y="572657"/>
                  </a:lnTo>
                  <a:lnTo>
                    <a:pt x="266107" y="566789"/>
                  </a:lnTo>
                  <a:lnTo>
                    <a:pt x="177404" y="560956"/>
                  </a:lnTo>
                  <a:lnTo>
                    <a:pt x="88702" y="555158"/>
                  </a:lnTo>
                  <a:lnTo>
                    <a:pt x="0" y="54939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620909"/>
              <a:ext cx="7007487" cy="922045"/>
            </a:xfrm>
            <a:custGeom>
              <a:avLst/>
              <a:pathLst>
                <a:path w="7007487" h="922045">
                  <a:moveTo>
                    <a:pt x="0" y="0"/>
                  </a:moveTo>
                  <a:lnTo>
                    <a:pt x="88702" y="19306"/>
                  </a:lnTo>
                  <a:lnTo>
                    <a:pt x="177404" y="38581"/>
                  </a:lnTo>
                  <a:lnTo>
                    <a:pt x="266107" y="57823"/>
                  </a:lnTo>
                  <a:lnTo>
                    <a:pt x="354809" y="77029"/>
                  </a:lnTo>
                  <a:lnTo>
                    <a:pt x="443511" y="96195"/>
                  </a:lnTo>
                  <a:lnTo>
                    <a:pt x="532214" y="115319"/>
                  </a:lnTo>
                  <a:lnTo>
                    <a:pt x="620916" y="134396"/>
                  </a:lnTo>
                  <a:lnTo>
                    <a:pt x="709618" y="153423"/>
                  </a:lnTo>
                  <a:lnTo>
                    <a:pt x="798321" y="172395"/>
                  </a:lnTo>
                  <a:lnTo>
                    <a:pt x="887023" y="191306"/>
                  </a:lnTo>
                  <a:lnTo>
                    <a:pt x="975726" y="210152"/>
                  </a:lnTo>
                  <a:lnTo>
                    <a:pt x="1064428" y="228926"/>
                  </a:lnTo>
                  <a:lnTo>
                    <a:pt x="1153130" y="247621"/>
                  </a:lnTo>
                  <a:lnTo>
                    <a:pt x="1241833" y="266228"/>
                  </a:lnTo>
                  <a:lnTo>
                    <a:pt x="1330535" y="284740"/>
                  </a:lnTo>
                  <a:lnTo>
                    <a:pt x="1419237" y="303145"/>
                  </a:lnTo>
                  <a:lnTo>
                    <a:pt x="1507940" y="321433"/>
                  </a:lnTo>
                  <a:lnTo>
                    <a:pt x="1596642" y="339591"/>
                  </a:lnTo>
                  <a:lnTo>
                    <a:pt x="1685344" y="357605"/>
                  </a:lnTo>
                  <a:lnTo>
                    <a:pt x="1774047" y="375460"/>
                  </a:lnTo>
                  <a:lnTo>
                    <a:pt x="1862749" y="393137"/>
                  </a:lnTo>
                  <a:lnTo>
                    <a:pt x="1951452" y="410617"/>
                  </a:lnTo>
                  <a:lnTo>
                    <a:pt x="2040154" y="427878"/>
                  </a:lnTo>
                  <a:lnTo>
                    <a:pt x="2128856" y="444897"/>
                  </a:lnTo>
                  <a:lnTo>
                    <a:pt x="2217559" y="461648"/>
                  </a:lnTo>
                  <a:lnTo>
                    <a:pt x="2306261" y="478104"/>
                  </a:lnTo>
                  <a:lnTo>
                    <a:pt x="2394963" y="494235"/>
                  </a:lnTo>
                  <a:lnTo>
                    <a:pt x="2483666" y="510010"/>
                  </a:lnTo>
                  <a:lnTo>
                    <a:pt x="2572368" y="525400"/>
                  </a:lnTo>
                  <a:lnTo>
                    <a:pt x="2661071" y="540374"/>
                  </a:lnTo>
                  <a:lnTo>
                    <a:pt x="2749773" y="554905"/>
                  </a:lnTo>
                  <a:lnTo>
                    <a:pt x="2838475" y="568967"/>
                  </a:lnTo>
                  <a:lnTo>
                    <a:pt x="2927178" y="582540"/>
                  </a:lnTo>
                  <a:lnTo>
                    <a:pt x="3015880" y="595610"/>
                  </a:lnTo>
                  <a:lnTo>
                    <a:pt x="3104582" y="608170"/>
                  </a:lnTo>
                  <a:lnTo>
                    <a:pt x="3193285" y="620218"/>
                  </a:lnTo>
                  <a:lnTo>
                    <a:pt x="3281987" y="631763"/>
                  </a:lnTo>
                  <a:lnTo>
                    <a:pt x="3370689" y="642817"/>
                  </a:lnTo>
                  <a:lnTo>
                    <a:pt x="3459392" y="653401"/>
                  </a:lnTo>
                  <a:lnTo>
                    <a:pt x="3548094" y="663538"/>
                  </a:lnTo>
                  <a:lnTo>
                    <a:pt x="3636797" y="673258"/>
                  </a:lnTo>
                  <a:lnTo>
                    <a:pt x="3725499" y="682589"/>
                  </a:lnTo>
                  <a:lnTo>
                    <a:pt x="3814201" y="691563"/>
                  </a:lnTo>
                  <a:lnTo>
                    <a:pt x="3902904" y="700208"/>
                  </a:lnTo>
                  <a:lnTo>
                    <a:pt x="3991606" y="708556"/>
                  </a:lnTo>
                  <a:lnTo>
                    <a:pt x="4080308" y="716634"/>
                  </a:lnTo>
                  <a:lnTo>
                    <a:pt x="4169011" y="724467"/>
                  </a:lnTo>
                  <a:lnTo>
                    <a:pt x="4257713" y="732079"/>
                  </a:lnTo>
                  <a:lnTo>
                    <a:pt x="4346416" y="739493"/>
                  </a:lnTo>
                  <a:lnTo>
                    <a:pt x="4435118" y="746727"/>
                  </a:lnTo>
                  <a:lnTo>
                    <a:pt x="4523820" y="753801"/>
                  </a:lnTo>
                  <a:lnTo>
                    <a:pt x="4612523" y="760729"/>
                  </a:lnTo>
                  <a:lnTo>
                    <a:pt x="4701225" y="767526"/>
                  </a:lnTo>
                  <a:lnTo>
                    <a:pt x="4789927" y="774205"/>
                  </a:lnTo>
                  <a:lnTo>
                    <a:pt x="4878630" y="780776"/>
                  </a:lnTo>
                  <a:lnTo>
                    <a:pt x="4967332" y="787251"/>
                  </a:lnTo>
                  <a:lnTo>
                    <a:pt x="5056034" y="793638"/>
                  </a:lnTo>
                  <a:lnTo>
                    <a:pt x="5144737" y="799945"/>
                  </a:lnTo>
                  <a:lnTo>
                    <a:pt x="5233439" y="806179"/>
                  </a:lnTo>
                  <a:lnTo>
                    <a:pt x="5322142" y="812347"/>
                  </a:lnTo>
                  <a:lnTo>
                    <a:pt x="5410844" y="818454"/>
                  </a:lnTo>
                  <a:lnTo>
                    <a:pt x="5499546" y="824506"/>
                  </a:lnTo>
                  <a:lnTo>
                    <a:pt x="5588249" y="830508"/>
                  </a:lnTo>
                  <a:lnTo>
                    <a:pt x="5676951" y="836462"/>
                  </a:lnTo>
                  <a:lnTo>
                    <a:pt x="5765653" y="842374"/>
                  </a:lnTo>
                  <a:lnTo>
                    <a:pt x="5854356" y="848245"/>
                  </a:lnTo>
                  <a:lnTo>
                    <a:pt x="5943058" y="854081"/>
                  </a:lnTo>
                  <a:lnTo>
                    <a:pt x="6031760" y="859882"/>
                  </a:lnTo>
                  <a:lnTo>
                    <a:pt x="6120463" y="865653"/>
                  </a:lnTo>
                  <a:lnTo>
                    <a:pt x="6209165" y="871394"/>
                  </a:lnTo>
                  <a:lnTo>
                    <a:pt x="6297868" y="877108"/>
                  </a:lnTo>
                  <a:lnTo>
                    <a:pt x="6386570" y="882797"/>
                  </a:lnTo>
                  <a:lnTo>
                    <a:pt x="6475272" y="888463"/>
                  </a:lnTo>
                  <a:lnTo>
                    <a:pt x="6563975" y="894107"/>
                  </a:lnTo>
                  <a:lnTo>
                    <a:pt x="6652677" y="899730"/>
                  </a:lnTo>
                  <a:lnTo>
                    <a:pt x="6741379" y="905335"/>
                  </a:lnTo>
                  <a:lnTo>
                    <a:pt x="6830082" y="910921"/>
                  </a:lnTo>
                  <a:lnTo>
                    <a:pt x="6918784" y="916491"/>
                  </a:lnTo>
                  <a:lnTo>
                    <a:pt x="7007487" y="922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170299"/>
              <a:ext cx="7007487" cy="1058814"/>
            </a:xfrm>
            <a:custGeom>
              <a:avLst/>
              <a:pathLst>
                <a:path w="7007487" h="1058814">
                  <a:moveTo>
                    <a:pt x="7007487" y="1058814"/>
                  </a:moveTo>
                  <a:lnTo>
                    <a:pt x="6918784" y="1039294"/>
                  </a:lnTo>
                  <a:lnTo>
                    <a:pt x="6830082" y="1019790"/>
                  </a:lnTo>
                  <a:lnTo>
                    <a:pt x="6741379" y="1000302"/>
                  </a:lnTo>
                  <a:lnTo>
                    <a:pt x="6652677" y="980832"/>
                  </a:lnTo>
                  <a:lnTo>
                    <a:pt x="6563975" y="961381"/>
                  </a:lnTo>
                  <a:lnTo>
                    <a:pt x="6475272" y="941951"/>
                  </a:lnTo>
                  <a:lnTo>
                    <a:pt x="6386570" y="922543"/>
                  </a:lnTo>
                  <a:lnTo>
                    <a:pt x="6297868" y="903158"/>
                  </a:lnTo>
                  <a:lnTo>
                    <a:pt x="6209165" y="883798"/>
                  </a:lnTo>
                  <a:lnTo>
                    <a:pt x="6120463" y="864465"/>
                  </a:lnTo>
                  <a:lnTo>
                    <a:pt x="6031760" y="845161"/>
                  </a:lnTo>
                  <a:lnTo>
                    <a:pt x="5943058" y="825888"/>
                  </a:lnTo>
                  <a:lnTo>
                    <a:pt x="5854356" y="806649"/>
                  </a:lnTo>
                  <a:lnTo>
                    <a:pt x="5765653" y="787447"/>
                  </a:lnTo>
                  <a:lnTo>
                    <a:pt x="5676951" y="768284"/>
                  </a:lnTo>
                  <a:lnTo>
                    <a:pt x="5588249" y="749165"/>
                  </a:lnTo>
                  <a:lnTo>
                    <a:pt x="5499546" y="730092"/>
                  </a:lnTo>
                  <a:lnTo>
                    <a:pt x="5410844" y="711069"/>
                  </a:lnTo>
                  <a:lnTo>
                    <a:pt x="5322142" y="692103"/>
                  </a:lnTo>
                  <a:lnTo>
                    <a:pt x="5233439" y="673196"/>
                  </a:lnTo>
                  <a:lnTo>
                    <a:pt x="5144737" y="654357"/>
                  </a:lnTo>
                  <a:lnTo>
                    <a:pt x="5056034" y="635589"/>
                  </a:lnTo>
                  <a:lnTo>
                    <a:pt x="4967332" y="616902"/>
                  </a:lnTo>
                  <a:lnTo>
                    <a:pt x="4878630" y="598303"/>
                  </a:lnTo>
                  <a:lnTo>
                    <a:pt x="4789927" y="579800"/>
                  </a:lnTo>
                  <a:lnTo>
                    <a:pt x="4701225" y="561404"/>
                  </a:lnTo>
                  <a:lnTo>
                    <a:pt x="4612523" y="543127"/>
                  </a:lnTo>
                  <a:lnTo>
                    <a:pt x="4523820" y="524981"/>
                  </a:lnTo>
                  <a:lnTo>
                    <a:pt x="4435118" y="506981"/>
                  </a:lnTo>
                  <a:lnTo>
                    <a:pt x="4346416" y="489141"/>
                  </a:lnTo>
                  <a:lnTo>
                    <a:pt x="4257713" y="471481"/>
                  </a:lnTo>
                  <a:lnTo>
                    <a:pt x="4169011" y="454019"/>
                  </a:lnTo>
                  <a:lnTo>
                    <a:pt x="4080308" y="436778"/>
                  </a:lnTo>
                  <a:lnTo>
                    <a:pt x="3991606" y="419781"/>
                  </a:lnTo>
                  <a:lnTo>
                    <a:pt x="3902904" y="403054"/>
                  </a:lnTo>
                  <a:lnTo>
                    <a:pt x="3814201" y="386626"/>
                  </a:lnTo>
                  <a:lnTo>
                    <a:pt x="3725499" y="370525"/>
                  </a:lnTo>
                  <a:lnTo>
                    <a:pt x="3636797" y="354782"/>
                  </a:lnTo>
                  <a:lnTo>
                    <a:pt x="3548094" y="339428"/>
                  </a:lnTo>
                  <a:lnTo>
                    <a:pt x="3459392" y="324491"/>
                  </a:lnTo>
                  <a:lnTo>
                    <a:pt x="3370689" y="310001"/>
                  </a:lnTo>
                  <a:lnTo>
                    <a:pt x="3281987" y="295981"/>
                  </a:lnTo>
                  <a:lnTo>
                    <a:pt x="3193285" y="282451"/>
                  </a:lnTo>
                  <a:lnTo>
                    <a:pt x="3104582" y="269425"/>
                  </a:lnTo>
                  <a:lnTo>
                    <a:pt x="3015880" y="256911"/>
                  </a:lnTo>
                  <a:lnTo>
                    <a:pt x="2927178" y="244907"/>
                  </a:lnTo>
                  <a:lnTo>
                    <a:pt x="2838475" y="233406"/>
                  </a:lnTo>
                  <a:lnTo>
                    <a:pt x="2749773" y="222394"/>
                  </a:lnTo>
                  <a:lnTo>
                    <a:pt x="2661071" y="211850"/>
                  </a:lnTo>
                  <a:lnTo>
                    <a:pt x="2572368" y="201750"/>
                  </a:lnTo>
                  <a:lnTo>
                    <a:pt x="2483666" y="192066"/>
                  </a:lnTo>
                  <a:lnTo>
                    <a:pt x="2394963" y="182767"/>
                  </a:lnTo>
                  <a:lnTo>
                    <a:pt x="2306261" y="173824"/>
                  </a:lnTo>
                  <a:lnTo>
                    <a:pt x="2217559" y="165205"/>
                  </a:lnTo>
                  <a:lnTo>
                    <a:pt x="2128856" y="156882"/>
                  </a:lnTo>
                  <a:lnTo>
                    <a:pt x="2040154" y="148827"/>
                  </a:lnTo>
                  <a:lnTo>
                    <a:pt x="1951452" y="141014"/>
                  </a:lnTo>
                  <a:lnTo>
                    <a:pt x="1862749" y="133420"/>
                  </a:lnTo>
                  <a:lnTo>
                    <a:pt x="1774047" y="126023"/>
                  </a:lnTo>
                  <a:lnTo>
                    <a:pt x="1685344" y="118803"/>
                  </a:lnTo>
                  <a:lnTo>
                    <a:pt x="1596642" y="111743"/>
                  </a:lnTo>
                  <a:lnTo>
                    <a:pt x="1507940" y="104827"/>
                  </a:lnTo>
                  <a:lnTo>
                    <a:pt x="1419237" y="98041"/>
                  </a:lnTo>
                  <a:lnTo>
                    <a:pt x="1330535" y="91372"/>
                  </a:lnTo>
                  <a:lnTo>
                    <a:pt x="1241833" y="84809"/>
                  </a:lnTo>
                  <a:lnTo>
                    <a:pt x="1153130" y="78342"/>
                  </a:lnTo>
                  <a:lnTo>
                    <a:pt x="1064428" y="71963"/>
                  </a:lnTo>
                  <a:lnTo>
                    <a:pt x="975726" y="65663"/>
                  </a:lnTo>
                  <a:lnTo>
                    <a:pt x="887023" y="59434"/>
                  </a:lnTo>
                  <a:lnTo>
                    <a:pt x="798321" y="53272"/>
                  </a:lnTo>
                  <a:lnTo>
                    <a:pt x="709618" y="47170"/>
                  </a:lnTo>
                  <a:lnTo>
                    <a:pt x="620916" y="41122"/>
                  </a:lnTo>
                  <a:lnTo>
                    <a:pt x="532214" y="35125"/>
                  </a:lnTo>
                  <a:lnTo>
                    <a:pt x="443511" y="29175"/>
                  </a:lnTo>
                  <a:lnTo>
                    <a:pt x="354809" y="23267"/>
                  </a:lnTo>
                  <a:lnTo>
                    <a:pt x="266107" y="17398"/>
                  </a:lnTo>
                  <a:lnTo>
                    <a:pt x="177404" y="11566"/>
                  </a:lnTo>
                  <a:lnTo>
                    <a:pt x="88702" y="576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895604"/>
              <a:ext cx="7007487" cy="990430"/>
            </a:xfrm>
            <a:custGeom>
              <a:avLst/>
              <a:pathLst>
                <a:path w="7007487" h="990430">
                  <a:moveTo>
                    <a:pt x="0" y="0"/>
                  </a:moveTo>
                  <a:lnTo>
                    <a:pt x="88702" y="12537"/>
                  </a:lnTo>
                  <a:lnTo>
                    <a:pt x="177404" y="25074"/>
                  </a:lnTo>
                  <a:lnTo>
                    <a:pt x="266107" y="37611"/>
                  </a:lnTo>
                  <a:lnTo>
                    <a:pt x="354809" y="50148"/>
                  </a:lnTo>
                  <a:lnTo>
                    <a:pt x="443511" y="62685"/>
                  </a:lnTo>
                  <a:lnTo>
                    <a:pt x="532214" y="75222"/>
                  </a:lnTo>
                  <a:lnTo>
                    <a:pt x="620916" y="87759"/>
                  </a:lnTo>
                  <a:lnTo>
                    <a:pt x="709618" y="100296"/>
                  </a:lnTo>
                  <a:lnTo>
                    <a:pt x="798321" y="112833"/>
                  </a:lnTo>
                  <a:lnTo>
                    <a:pt x="887023" y="125370"/>
                  </a:lnTo>
                  <a:lnTo>
                    <a:pt x="975726" y="137907"/>
                  </a:lnTo>
                  <a:lnTo>
                    <a:pt x="1064428" y="150445"/>
                  </a:lnTo>
                  <a:lnTo>
                    <a:pt x="1153130" y="162982"/>
                  </a:lnTo>
                  <a:lnTo>
                    <a:pt x="1241833" y="175519"/>
                  </a:lnTo>
                  <a:lnTo>
                    <a:pt x="1330535" y="188056"/>
                  </a:lnTo>
                  <a:lnTo>
                    <a:pt x="1419237" y="200593"/>
                  </a:lnTo>
                  <a:lnTo>
                    <a:pt x="1507940" y="213130"/>
                  </a:lnTo>
                  <a:lnTo>
                    <a:pt x="1596642" y="225667"/>
                  </a:lnTo>
                  <a:lnTo>
                    <a:pt x="1685344" y="238204"/>
                  </a:lnTo>
                  <a:lnTo>
                    <a:pt x="1774047" y="250741"/>
                  </a:lnTo>
                  <a:lnTo>
                    <a:pt x="1862749" y="263278"/>
                  </a:lnTo>
                  <a:lnTo>
                    <a:pt x="1951452" y="275815"/>
                  </a:lnTo>
                  <a:lnTo>
                    <a:pt x="2040154" y="288353"/>
                  </a:lnTo>
                  <a:lnTo>
                    <a:pt x="2128856" y="300890"/>
                  </a:lnTo>
                  <a:lnTo>
                    <a:pt x="2217559" y="313427"/>
                  </a:lnTo>
                  <a:lnTo>
                    <a:pt x="2306261" y="325964"/>
                  </a:lnTo>
                  <a:lnTo>
                    <a:pt x="2394963" y="338501"/>
                  </a:lnTo>
                  <a:lnTo>
                    <a:pt x="2483666" y="351038"/>
                  </a:lnTo>
                  <a:lnTo>
                    <a:pt x="2572368" y="363575"/>
                  </a:lnTo>
                  <a:lnTo>
                    <a:pt x="2661071" y="376112"/>
                  </a:lnTo>
                  <a:lnTo>
                    <a:pt x="2749773" y="388649"/>
                  </a:lnTo>
                  <a:lnTo>
                    <a:pt x="2838475" y="401186"/>
                  </a:lnTo>
                  <a:lnTo>
                    <a:pt x="2927178" y="413723"/>
                  </a:lnTo>
                  <a:lnTo>
                    <a:pt x="3015880" y="426261"/>
                  </a:lnTo>
                  <a:lnTo>
                    <a:pt x="3104582" y="438798"/>
                  </a:lnTo>
                  <a:lnTo>
                    <a:pt x="3193285" y="451335"/>
                  </a:lnTo>
                  <a:lnTo>
                    <a:pt x="3281987" y="463872"/>
                  </a:lnTo>
                  <a:lnTo>
                    <a:pt x="3370689" y="476409"/>
                  </a:lnTo>
                  <a:lnTo>
                    <a:pt x="3459392" y="488946"/>
                  </a:lnTo>
                  <a:lnTo>
                    <a:pt x="3548094" y="501483"/>
                  </a:lnTo>
                  <a:lnTo>
                    <a:pt x="3636797" y="514020"/>
                  </a:lnTo>
                  <a:lnTo>
                    <a:pt x="3725499" y="526557"/>
                  </a:lnTo>
                  <a:lnTo>
                    <a:pt x="3814201" y="539094"/>
                  </a:lnTo>
                  <a:lnTo>
                    <a:pt x="3902904" y="551631"/>
                  </a:lnTo>
                  <a:lnTo>
                    <a:pt x="3991606" y="564169"/>
                  </a:lnTo>
                  <a:lnTo>
                    <a:pt x="4080308" y="576706"/>
                  </a:lnTo>
                  <a:lnTo>
                    <a:pt x="4169011" y="589243"/>
                  </a:lnTo>
                  <a:lnTo>
                    <a:pt x="4257713" y="601780"/>
                  </a:lnTo>
                  <a:lnTo>
                    <a:pt x="4346416" y="614317"/>
                  </a:lnTo>
                  <a:lnTo>
                    <a:pt x="4435118" y="626854"/>
                  </a:lnTo>
                  <a:lnTo>
                    <a:pt x="4523820" y="639391"/>
                  </a:lnTo>
                  <a:lnTo>
                    <a:pt x="4612523" y="651928"/>
                  </a:lnTo>
                  <a:lnTo>
                    <a:pt x="4701225" y="664465"/>
                  </a:lnTo>
                  <a:lnTo>
                    <a:pt x="4789927" y="677002"/>
                  </a:lnTo>
                  <a:lnTo>
                    <a:pt x="4878630" y="689539"/>
                  </a:lnTo>
                  <a:lnTo>
                    <a:pt x="4967332" y="702077"/>
                  </a:lnTo>
                  <a:lnTo>
                    <a:pt x="5056034" y="714614"/>
                  </a:lnTo>
                  <a:lnTo>
                    <a:pt x="5144737" y="727151"/>
                  </a:lnTo>
                  <a:lnTo>
                    <a:pt x="5233439" y="739688"/>
                  </a:lnTo>
                  <a:lnTo>
                    <a:pt x="5322142" y="752225"/>
                  </a:lnTo>
                  <a:lnTo>
                    <a:pt x="5410844" y="764762"/>
                  </a:lnTo>
                  <a:lnTo>
                    <a:pt x="5499546" y="777299"/>
                  </a:lnTo>
                  <a:lnTo>
                    <a:pt x="5588249" y="789836"/>
                  </a:lnTo>
                  <a:lnTo>
                    <a:pt x="5676951" y="802373"/>
                  </a:lnTo>
                  <a:lnTo>
                    <a:pt x="5765653" y="814910"/>
                  </a:lnTo>
                  <a:lnTo>
                    <a:pt x="5854356" y="827447"/>
                  </a:lnTo>
                  <a:lnTo>
                    <a:pt x="5943058" y="839984"/>
                  </a:lnTo>
                  <a:lnTo>
                    <a:pt x="6031760" y="852522"/>
                  </a:lnTo>
                  <a:lnTo>
                    <a:pt x="6120463" y="865059"/>
                  </a:lnTo>
                  <a:lnTo>
                    <a:pt x="6209165" y="877596"/>
                  </a:lnTo>
                  <a:lnTo>
                    <a:pt x="6297868" y="890133"/>
                  </a:lnTo>
                  <a:lnTo>
                    <a:pt x="6386570" y="902670"/>
                  </a:lnTo>
                  <a:lnTo>
                    <a:pt x="6475272" y="915207"/>
                  </a:lnTo>
                  <a:lnTo>
                    <a:pt x="6563975" y="927744"/>
                  </a:lnTo>
                  <a:lnTo>
                    <a:pt x="6652677" y="940281"/>
                  </a:lnTo>
                  <a:lnTo>
                    <a:pt x="6741379" y="952818"/>
                  </a:lnTo>
                  <a:lnTo>
                    <a:pt x="6830082" y="965355"/>
                  </a:lnTo>
                  <a:lnTo>
                    <a:pt x="6918784" y="977892"/>
                  </a:lnTo>
                  <a:lnTo>
                    <a:pt x="7007487" y="99043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58974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40274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246815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809089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31169" y="5927174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FTA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4509"/>
              <a:ext cx="125762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FTA vs avg_time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-0.26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2196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7150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2104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472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967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4627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9580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92474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210233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35465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77521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58827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232660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74716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608363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38270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339205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253224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62567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64437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63079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91539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458827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31725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44808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91539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65372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07428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96214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24252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608363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71911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04623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55087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544808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103688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18641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17706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13031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31725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18641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45743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77521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35465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47614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42003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608363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20511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24252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07428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587799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791539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93409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34530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90604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372846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49484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737335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36400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64437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49484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21446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74716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60697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41068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232660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03688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32660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97143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533595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74716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43873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63502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06493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41068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234523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29855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84994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18641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447614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56957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071911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87799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38263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47614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242010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79391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587799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361632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28920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89669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89669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92474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07428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27985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694344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60697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54152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16771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200883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41068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03688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20511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770976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85929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232660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071911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87799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27985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877521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931725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36400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522381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468177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68170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985929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43873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157892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58827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00883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44808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63502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662567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93409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447614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01818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275651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89669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89669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232660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868170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157892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72846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856957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06493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20511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296214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3266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114901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533595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845743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630790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84574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99948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481254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888734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79391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813966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243873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899948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21446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664430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27050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63502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51347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716771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49484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296214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040133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759762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114901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50419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673781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15836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81254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974716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898084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828430"/>
              <a:ext cx="7007487" cy="914055"/>
            </a:xfrm>
            <a:custGeom>
              <a:avLst/>
              <a:pathLst>
                <a:path w="7007487" h="914055">
                  <a:moveTo>
                    <a:pt x="0" y="0"/>
                  </a:moveTo>
                  <a:lnTo>
                    <a:pt x="88702" y="10695"/>
                  </a:lnTo>
                  <a:lnTo>
                    <a:pt x="177404" y="21374"/>
                  </a:lnTo>
                  <a:lnTo>
                    <a:pt x="266107" y="32034"/>
                  </a:lnTo>
                  <a:lnTo>
                    <a:pt x="354809" y="42675"/>
                  </a:lnTo>
                  <a:lnTo>
                    <a:pt x="443511" y="53295"/>
                  </a:lnTo>
                  <a:lnTo>
                    <a:pt x="532214" y="63893"/>
                  </a:lnTo>
                  <a:lnTo>
                    <a:pt x="620916" y="74466"/>
                  </a:lnTo>
                  <a:lnTo>
                    <a:pt x="709618" y="85014"/>
                  </a:lnTo>
                  <a:lnTo>
                    <a:pt x="798321" y="95534"/>
                  </a:lnTo>
                  <a:lnTo>
                    <a:pt x="887023" y="106025"/>
                  </a:lnTo>
                  <a:lnTo>
                    <a:pt x="975726" y="116484"/>
                  </a:lnTo>
                  <a:lnTo>
                    <a:pt x="1064428" y="126908"/>
                  </a:lnTo>
                  <a:lnTo>
                    <a:pt x="1153130" y="137294"/>
                  </a:lnTo>
                  <a:lnTo>
                    <a:pt x="1241833" y="147641"/>
                  </a:lnTo>
                  <a:lnTo>
                    <a:pt x="1330535" y="157943"/>
                  </a:lnTo>
                  <a:lnTo>
                    <a:pt x="1419237" y="168197"/>
                  </a:lnTo>
                  <a:lnTo>
                    <a:pt x="1507940" y="178400"/>
                  </a:lnTo>
                  <a:lnTo>
                    <a:pt x="1596642" y="188546"/>
                  </a:lnTo>
                  <a:lnTo>
                    <a:pt x="1685344" y="198630"/>
                  </a:lnTo>
                  <a:lnTo>
                    <a:pt x="1774047" y="208647"/>
                  </a:lnTo>
                  <a:lnTo>
                    <a:pt x="1862749" y="218589"/>
                  </a:lnTo>
                  <a:lnTo>
                    <a:pt x="1951452" y="228449"/>
                  </a:lnTo>
                  <a:lnTo>
                    <a:pt x="2040154" y="238220"/>
                  </a:lnTo>
                  <a:lnTo>
                    <a:pt x="2128856" y="247892"/>
                  </a:lnTo>
                  <a:lnTo>
                    <a:pt x="2217559" y="257454"/>
                  </a:lnTo>
                  <a:lnTo>
                    <a:pt x="2306261" y="266896"/>
                  </a:lnTo>
                  <a:lnTo>
                    <a:pt x="2394963" y="276204"/>
                  </a:lnTo>
                  <a:lnTo>
                    <a:pt x="2483666" y="285363"/>
                  </a:lnTo>
                  <a:lnTo>
                    <a:pt x="2572368" y="294357"/>
                  </a:lnTo>
                  <a:lnTo>
                    <a:pt x="2661071" y="303169"/>
                  </a:lnTo>
                  <a:lnTo>
                    <a:pt x="2749773" y="311777"/>
                  </a:lnTo>
                  <a:lnTo>
                    <a:pt x="2838475" y="320160"/>
                  </a:lnTo>
                  <a:lnTo>
                    <a:pt x="2927178" y="328293"/>
                  </a:lnTo>
                  <a:lnTo>
                    <a:pt x="3015880" y="336150"/>
                  </a:lnTo>
                  <a:lnTo>
                    <a:pt x="3104582" y="343701"/>
                  </a:lnTo>
                  <a:lnTo>
                    <a:pt x="3193285" y="350916"/>
                  </a:lnTo>
                  <a:lnTo>
                    <a:pt x="3281987" y="357764"/>
                  </a:lnTo>
                  <a:lnTo>
                    <a:pt x="3370689" y="364213"/>
                  </a:lnTo>
                  <a:lnTo>
                    <a:pt x="3459392" y="370232"/>
                  </a:lnTo>
                  <a:lnTo>
                    <a:pt x="3548094" y="375792"/>
                  </a:lnTo>
                  <a:lnTo>
                    <a:pt x="3636797" y="380866"/>
                  </a:lnTo>
                  <a:lnTo>
                    <a:pt x="3725499" y="385434"/>
                  </a:lnTo>
                  <a:lnTo>
                    <a:pt x="3814201" y="389480"/>
                  </a:lnTo>
                  <a:lnTo>
                    <a:pt x="3902904" y="392996"/>
                  </a:lnTo>
                  <a:lnTo>
                    <a:pt x="3991606" y="395982"/>
                  </a:lnTo>
                  <a:lnTo>
                    <a:pt x="4080308" y="398445"/>
                  </a:lnTo>
                  <a:lnTo>
                    <a:pt x="4169011" y="400399"/>
                  </a:lnTo>
                  <a:lnTo>
                    <a:pt x="4257713" y="401864"/>
                  </a:lnTo>
                  <a:lnTo>
                    <a:pt x="4346416" y="402866"/>
                  </a:lnTo>
                  <a:lnTo>
                    <a:pt x="4435118" y="403434"/>
                  </a:lnTo>
                  <a:lnTo>
                    <a:pt x="4523820" y="403599"/>
                  </a:lnTo>
                  <a:lnTo>
                    <a:pt x="4612523" y="403392"/>
                  </a:lnTo>
                  <a:lnTo>
                    <a:pt x="4701225" y="402845"/>
                  </a:lnTo>
                  <a:lnTo>
                    <a:pt x="4789927" y="401989"/>
                  </a:lnTo>
                  <a:lnTo>
                    <a:pt x="4878630" y="400853"/>
                  </a:lnTo>
                  <a:lnTo>
                    <a:pt x="4967332" y="399463"/>
                  </a:lnTo>
                  <a:lnTo>
                    <a:pt x="5056034" y="397844"/>
                  </a:lnTo>
                  <a:lnTo>
                    <a:pt x="5144737" y="396019"/>
                  </a:lnTo>
                  <a:lnTo>
                    <a:pt x="5233439" y="394008"/>
                  </a:lnTo>
                  <a:lnTo>
                    <a:pt x="5322142" y="391831"/>
                  </a:lnTo>
                  <a:lnTo>
                    <a:pt x="5410844" y="389502"/>
                  </a:lnTo>
                  <a:lnTo>
                    <a:pt x="5499546" y="387039"/>
                  </a:lnTo>
                  <a:lnTo>
                    <a:pt x="5588249" y="384452"/>
                  </a:lnTo>
                  <a:lnTo>
                    <a:pt x="5676951" y="381755"/>
                  </a:lnTo>
                  <a:lnTo>
                    <a:pt x="5765653" y="378957"/>
                  </a:lnTo>
                  <a:lnTo>
                    <a:pt x="5854356" y="376069"/>
                  </a:lnTo>
                  <a:lnTo>
                    <a:pt x="5943058" y="373098"/>
                  </a:lnTo>
                  <a:lnTo>
                    <a:pt x="6031760" y="370051"/>
                  </a:lnTo>
                  <a:lnTo>
                    <a:pt x="6120463" y="366936"/>
                  </a:lnTo>
                  <a:lnTo>
                    <a:pt x="6209165" y="363758"/>
                  </a:lnTo>
                  <a:lnTo>
                    <a:pt x="6297868" y="360523"/>
                  </a:lnTo>
                  <a:lnTo>
                    <a:pt x="6386570" y="357236"/>
                  </a:lnTo>
                  <a:lnTo>
                    <a:pt x="6475272" y="353900"/>
                  </a:lnTo>
                  <a:lnTo>
                    <a:pt x="6563975" y="350520"/>
                  </a:lnTo>
                  <a:lnTo>
                    <a:pt x="6652677" y="347099"/>
                  </a:lnTo>
                  <a:lnTo>
                    <a:pt x="6741379" y="343640"/>
                  </a:lnTo>
                  <a:lnTo>
                    <a:pt x="6830082" y="340146"/>
                  </a:lnTo>
                  <a:lnTo>
                    <a:pt x="6918784" y="336620"/>
                  </a:lnTo>
                  <a:lnTo>
                    <a:pt x="7007487" y="333064"/>
                  </a:lnTo>
                  <a:lnTo>
                    <a:pt x="7007487" y="914055"/>
                  </a:lnTo>
                  <a:lnTo>
                    <a:pt x="6918784" y="903539"/>
                  </a:lnTo>
                  <a:lnTo>
                    <a:pt x="6830082" y="893052"/>
                  </a:lnTo>
                  <a:lnTo>
                    <a:pt x="6741379" y="882598"/>
                  </a:lnTo>
                  <a:lnTo>
                    <a:pt x="6652677" y="872179"/>
                  </a:lnTo>
                  <a:lnTo>
                    <a:pt x="6563975" y="861798"/>
                  </a:lnTo>
                  <a:lnTo>
                    <a:pt x="6475272" y="851457"/>
                  </a:lnTo>
                  <a:lnTo>
                    <a:pt x="6386570" y="841161"/>
                  </a:lnTo>
                  <a:lnTo>
                    <a:pt x="6297868" y="830914"/>
                  </a:lnTo>
                  <a:lnTo>
                    <a:pt x="6209165" y="820718"/>
                  </a:lnTo>
                  <a:lnTo>
                    <a:pt x="6120463" y="810580"/>
                  </a:lnTo>
                  <a:lnTo>
                    <a:pt x="6031760" y="800505"/>
                  </a:lnTo>
                  <a:lnTo>
                    <a:pt x="5943058" y="790499"/>
                  </a:lnTo>
                  <a:lnTo>
                    <a:pt x="5854356" y="780567"/>
                  </a:lnTo>
                  <a:lnTo>
                    <a:pt x="5765653" y="770718"/>
                  </a:lnTo>
                  <a:lnTo>
                    <a:pt x="5676951" y="760960"/>
                  </a:lnTo>
                  <a:lnTo>
                    <a:pt x="5588249" y="751303"/>
                  </a:lnTo>
                  <a:lnTo>
                    <a:pt x="5499546" y="741756"/>
                  </a:lnTo>
                  <a:lnTo>
                    <a:pt x="5410844" y="732332"/>
                  </a:lnTo>
                  <a:lnTo>
                    <a:pt x="5322142" y="723044"/>
                  </a:lnTo>
                  <a:lnTo>
                    <a:pt x="5233439" y="713906"/>
                  </a:lnTo>
                  <a:lnTo>
                    <a:pt x="5144737" y="704935"/>
                  </a:lnTo>
                  <a:lnTo>
                    <a:pt x="5056034" y="696150"/>
                  </a:lnTo>
                  <a:lnTo>
                    <a:pt x="4967332" y="687571"/>
                  </a:lnTo>
                  <a:lnTo>
                    <a:pt x="4878630" y="679220"/>
                  </a:lnTo>
                  <a:lnTo>
                    <a:pt x="4789927" y="671124"/>
                  </a:lnTo>
                  <a:lnTo>
                    <a:pt x="4701225" y="663307"/>
                  </a:lnTo>
                  <a:lnTo>
                    <a:pt x="4612523" y="655800"/>
                  </a:lnTo>
                  <a:lnTo>
                    <a:pt x="4523820" y="648633"/>
                  </a:lnTo>
                  <a:lnTo>
                    <a:pt x="4435118" y="641838"/>
                  </a:lnTo>
                  <a:lnTo>
                    <a:pt x="4346416" y="635445"/>
                  </a:lnTo>
                  <a:lnTo>
                    <a:pt x="4257713" y="629487"/>
                  </a:lnTo>
                  <a:lnTo>
                    <a:pt x="4169011" y="623992"/>
                  </a:lnTo>
                  <a:lnTo>
                    <a:pt x="4080308" y="618986"/>
                  </a:lnTo>
                  <a:lnTo>
                    <a:pt x="3991606" y="614488"/>
                  </a:lnTo>
                  <a:lnTo>
                    <a:pt x="3902904" y="610514"/>
                  </a:lnTo>
                  <a:lnTo>
                    <a:pt x="3814201" y="607070"/>
                  </a:lnTo>
                  <a:lnTo>
                    <a:pt x="3725499" y="604156"/>
                  </a:lnTo>
                  <a:lnTo>
                    <a:pt x="3636797" y="601764"/>
                  </a:lnTo>
                  <a:lnTo>
                    <a:pt x="3548094" y="599878"/>
                  </a:lnTo>
                  <a:lnTo>
                    <a:pt x="3459392" y="598477"/>
                  </a:lnTo>
                  <a:lnTo>
                    <a:pt x="3370689" y="597536"/>
                  </a:lnTo>
                  <a:lnTo>
                    <a:pt x="3281987" y="597025"/>
                  </a:lnTo>
                  <a:lnTo>
                    <a:pt x="3193285" y="596913"/>
                  </a:lnTo>
                  <a:lnTo>
                    <a:pt x="3104582" y="597167"/>
                  </a:lnTo>
                  <a:lnTo>
                    <a:pt x="3015880" y="597758"/>
                  </a:lnTo>
                  <a:lnTo>
                    <a:pt x="2927178" y="598654"/>
                  </a:lnTo>
                  <a:lnTo>
                    <a:pt x="2838475" y="599827"/>
                  </a:lnTo>
                  <a:lnTo>
                    <a:pt x="2749773" y="601250"/>
                  </a:lnTo>
                  <a:lnTo>
                    <a:pt x="2661071" y="602898"/>
                  </a:lnTo>
                  <a:lnTo>
                    <a:pt x="2572368" y="604749"/>
                  </a:lnTo>
                  <a:lnTo>
                    <a:pt x="2483666" y="606784"/>
                  </a:lnTo>
                  <a:lnTo>
                    <a:pt x="2394963" y="608983"/>
                  </a:lnTo>
                  <a:lnTo>
                    <a:pt x="2306261" y="611330"/>
                  </a:lnTo>
                  <a:lnTo>
                    <a:pt x="2217559" y="613811"/>
                  </a:lnTo>
                  <a:lnTo>
                    <a:pt x="2128856" y="616414"/>
                  </a:lnTo>
                  <a:lnTo>
                    <a:pt x="2040154" y="619125"/>
                  </a:lnTo>
                  <a:lnTo>
                    <a:pt x="1951452" y="621936"/>
                  </a:lnTo>
                  <a:lnTo>
                    <a:pt x="1862749" y="624836"/>
                  </a:lnTo>
                  <a:lnTo>
                    <a:pt x="1774047" y="627818"/>
                  </a:lnTo>
                  <a:lnTo>
                    <a:pt x="1685344" y="630874"/>
                  </a:lnTo>
                  <a:lnTo>
                    <a:pt x="1596642" y="633998"/>
                  </a:lnTo>
                  <a:lnTo>
                    <a:pt x="1507940" y="637184"/>
                  </a:lnTo>
                  <a:lnTo>
                    <a:pt x="1419237" y="640426"/>
                  </a:lnTo>
                  <a:lnTo>
                    <a:pt x="1330535" y="643720"/>
                  </a:lnTo>
                  <a:lnTo>
                    <a:pt x="1241833" y="647062"/>
                  </a:lnTo>
                  <a:lnTo>
                    <a:pt x="1153130" y="650448"/>
                  </a:lnTo>
                  <a:lnTo>
                    <a:pt x="1064428" y="653875"/>
                  </a:lnTo>
                  <a:lnTo>
                    <a:pt x="975726" y="657338"/>
                  </a:lnTo>
                  <a:lnTo>
                    <a:pt x="887023" y="660837"/>
                  </a:lnTo>
                  <a:lnTo>
                    <a:pt x="798321" y="664367"/>
                  </a:lnTo>
                  <a:lnTo>
                    <a:pt x="709618" y="667927"/>
                  </a:lnTo>
                  <a:lnTo>
                    <a:pt x="620916" y="671515"/>
                  </a:lnTo>
                  <a:lnTo>
                    <a:pt x="532214" y="675128"/>
                  </a:lnTo>
                  <a:lnTo>
                    <a:pt x="443511" y="678766"/>
                  </a:lnTo>
                  <a:lnTo>
                    <a:pt x="354809" y="682425"/>
                  </a:lnTo>
                  <a:lnTo>
                    <a:pt x="266107" y="686106"/>
                  </a:lnTo>
                  <a:lnTo>
                    <a:pt x="177404" y="689806"/>
                  </a:lnTo>
                  <a:lnTo>
                    <a:pt x="88702" y="693524"/>
                  </a:lnTo>
                  <a:lnTo>
                    <a:pt x="0" y="69726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828430"/>
              <a:ext cx="7007487" cy="403599"/>
            </a:xfrm>
            <a:custGeom>
              <a:avLst/>
              <a:pathLst>
                <a:path w="7007487" h="403599">
                  <a:moveTo>
                    <a:pt x="0" y="0"/>
                  </a:moveTo>
                  <a:lnTo>
                    <a:pt x="88702" y="10695"/>
                  </a:lnTo>
                  <a:lnTo>
                    <a:pt x="177404" y="21374"/>
                  </a:lnTo>
                  <a:lnTo>
                    <a:pt x="266107" y="32034"/>
                  </a:lnTo>
                  <a:lnTo>
                    <a:pt x="354809" y="42675"/>
                  </a:lnTo>
                  <a:lnTo>
                    <a:pt x="443511" y="53295"/>
                  </a:lnTo>
                  <a:lnTo>
                    <a:pt x="532214" y="63893"/>
                  </a:lnTo>
                  <a:lnTo>
                    <a:pt x="620916" y="74466"/>
                  </a:lnTo>
                  <a:lnTo>
                    <a:pt x="709618" y="85014"/>
                  </a:lnTo>
                  <a:lnTo>
                    <a:pt x="798321" y="95534"/>
                  </a:lnTo>
                  <a:lnTo>
                    <a:pt x="887023" y="106025"/>
                  </a:lnTo>
                  <a:lnTo>
                    <a:pt x="975726" y="116484"/>
                  </a:lnTo>
                  <a:lnTo>
                    <a:pt x="1064428" y="126908"/>
                  </a:lnTo>
                  <a:lnTo>
                    <a:pt x="1153130" y="137294"/>
                  </a:lnTo>
                  <a:lnTo>
                    <a:pt x="1241833" y="147641"/>
                  </a:lnTo>
                  <a:lnTo>
                    <a:pt x="1330535" y="157943"/>
                  </a:lnTo>
                  <a:lnTo>
                    <a:pt x="1419237" y="168197"/>
                  </a:lnTo>
                  <a:lnTo>
                    <a:pt x="1507940" y="178400"/>
                  </a:lnTo>
                  <a:lnTo>
                    <a:pt x="1596642" y="188546"/>
                  </a:lnTo>
                  <a:lnTo>
                    <a:pt x="1685344" y="198630"/>
                  </a:lnTo>
                  <a:lnTo>
                    <a:pt x="1774047" y="208647"/>
                  </a:lnTo>
                  <a:lnTo>
                    <a:pt x="1862749" y="218589"/>
                  </a:lnTo>
                  <a:lnTo>
                    <a:pt x="1951452" y="228449"/>
                  </a:lnTo>
                  <a:lnTo>
                    <a:pt x="2040154" y="238220"/>
                  </a:lnTo>
                  <a:lnTo>
                    <a:pt x="2128856" y="247892"/>
                  </a:lnTo>
                  <a:lnTo>
                    <a:pt x="2217559" y="257454"/>
                  </a:lnTo>
                  <a:lnTo>
                    <a:pt x="2306261" y="266896"/>
                  </a:lnTo>
                  <a:lnTo>
                    <a:pt x="2394963" y="276204"/>
                  </a:lnTo>
                  <a:lnTo>
                    <a:pt x="2483666" y="285363"/>
                  </a:lnTo>
                  <a:lnTo>
                    <a:pt x="2572368" y="294357"/>
                  </a:lnTo>
                  <a:lnTo>
                    <a:pt x="2661071" y="303169"/>
                  </a:lnTo>
                  <a:lnTo>
                    <a:pt x="2749773" y="311777"/>
                  </a:lnTo>
                  <a:lnTo>
                    <a:pt x="2838475" y="320160"/>
                  </a:lnTo>
                  <a:lnTo>
                    <a:pt x="2927178" y="328293"/>
                  </a:lnTo>
                  <a:lnTo>
                    <a:pt x="3015880" y="336150"/>
                  </a:lnTo>
                  <a:lnTo>
                    <a:pt x="3104582" y="343701"/>
                  </a:lnTo>
                  <a:lnTo>
                    <a:pt x="3193285" y="350916"/>
                  </a:lnTo>
                  <a:lnTo>
                    <a:pt x="3281987" y="357764"/>
                  </a:lnTo>
                  <a:lnTo>
                    <a:pt x="3370689" y="364213"/>
                  </a:lnTo>
                  <a:lnTo>
                    <a:pt x="3459392" y="370232"/>
                  </a:lnTo>
                  <a:lnTo>
                    <a:pt x="3548094" y="375792"/>
                  </a:lnTo>
                  <a:lnTo>
                    <a:pt x="3636797" y="380866"/>
                  </a:lnTo>
                  <a:lnTo>
                    <a:pt x="3725499" y="385434"/>
                  </a:lnTo>
                  <a:lnTo>
                    <a:pt x="3814201" y="389480"/>
                  </a:lnTo>
                  <a:lnTo>
                    <a:pt x="3902904" y="392996"/>
                  </a:lnTo>
                  <a:lnTo>
                    <a:pt x="3991606" y="395982"/>
                  </a:lnTo>
                  <a:lnTo>
                    <a:pt x="4080308" y="398445"/>
                  </a:lnTo>
                  <a:lnTo>
                    <a:pt x="4169011" y="400399"/>
                  </a:lnTo>
                  <a:lnTo>
                    <a:pt x="4257713" y="401864"/>
                  </a:lnTo>
                  <a:lnTo>
                    <a:pt x="4346416" y="402866"/>
                  </a:lnTo>
                  <a:lnTo>
                    <a:pt x="4435118" y="403434"/>
                  </a:lnTo>
                  <a:lnTo>
                    <a:pt x="4523820" y="403599"/>
                  </a:lnTo>
                  <a:lnTo>
                    <a:pt x="4612523" y="403392"/>
                  </a:lnTo>
                  <a:lnTo>
                    <a:pt x="4701225" y="402845"/>
                  </a:lnTo>
                  <a:lnTo>
                    <a:pt x="4789927" y="401989"/>
                  </a:lnTo>
                  <a:lnTo>
                    <a:pt x="4878630" y="400853"/>
                  </a:lnTo>
                  <a:lnTo>
                    <a:pt x="4967332" y="399463"/>
                  </a:lnTo>
                  <a:lnTo>
                    <a:pt x="5056034" y="397844"/>
                  </a:lnTo>
                  <a:lnTo>
                    <a:pt x="5144737" y="396019"/>
                  </a:lnTo>
                  <a:lnTo>
                    <a:pt x="5233439" y="394008"/>
                  </a:lnTo>
                  <a:lnTo>
                    <a:pt x="5322142" y="391831"/>
                  </a:lnTo>
                  <a:lnTo>
                    <a:pt x="5410844" y="389502"/>
                  </a:lnTo>
                  <a:lnTo>
                    <a:pt x="5499546" y="387039"/>
                  </a:lnTo>
                  <a:lnTo>
                    <a:pt x="5588249" y="384452"/>
                  </a:lnTo>
                  <a:lnTo>
                    <a:pt x="5676951" y="381755"/>
                  </a:lnTo>
                  <a:lnTo>
                    <a:pt x="5765653" y="378957"/>
                  </a:lnTo>
                  <a:lnTo>
                    <a:pt x="5854356" y="376069"/>
                  </a:lnTo>
                  <a:lnTo>
                    <a:pt x="5943058" y="373098"/>
                  </a:lnTo>
                  <a:lnTo>
                    <a:pt x="6031760" y="370051"/>
                  </a:lnTo>
                  <a:lnTo>
                    <a:pt x="6120463" y="366936"/>
                  </a:lnTo>
                  <a:lnTo>
                    <a:pt x="6209165" y="363758"/>
                  </a:lnTo>
                  <a:lnTo>
                    <a:pt x="6297868" y="360523"/>
                  </a:lnTo>
                  <a:lnTo>
                    <a:pt x="6386570" y="357236"/>
                  </a:lnTo>
                  <a:lnTo>
                    <a:pt x="6475272" y="353900"/>
                  </a:lnTo>
                  <a:lnTo>
                    <a:pt x="6563975" y="350520"/>
                  </a:lnTo>
                  <a:lnTo>
                    <a:pt x="6652677" y="347099"/>
                  </a:lnTo>
                  <a:lnTo>
                    <a:pt x="6741379" y="343640"/>
                  </a:lnTo>
                  <a:lnTo>
                    <a:pt x="6830082" y="340146"/>
                  </a:lnTo>
                  <a:lnTo>
                    <a:pt x="6918784" y="336620"/>
                  </a:lnTo>
                  <a:lnTo>
                    <a:pt x="7007487" y="3330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425343"/>
              <a:ext cx="7007487" cy="317142"/>
            </a:xfrm>
            <a:custGeom>
              <a:avLst/>
              <a:pathLst>
                <a:path w="7007487" h="317142">
                  <a:moveTo>
                    <a:pt x="7007487" y="317142"/>
                  </a:moveTo>
                  <a:lnTo>
                    <a:pt x="6918784" y="306626"/>
                  </a:lnTo>
                  <a:lnTo>
                    <a:pt x="6830082" y="296139"/>
                  </a:lnTo>
                  <a:lnTo>
                    <a:pt x="6741379" y="285685"/>
                  </a:lnTo>
                  <a:lnTo>
                    <a:pt x="6652677" y="275266"/>
                  </a:lnTo>
                  <a:lnTo>
                    <a:pt x="6563975" y="264885"/>
                  </a:lnTo>
                  <a:lnTo>
                    <a:pt x="6475272" y="254544"/>
                  </a:lnTo>
                  <a:lnTo>
                    <a:pt x="6386570" y="244248"/>
                  </a:lnTo>
                  <a:lnTo>
                    <a:pt x="6297868" y="234001"/>
                  </a:lnTo>
                  <a:lnTo>
                    <a:pt x="6209165" y="223805"/>
                  </a:lnTo>
                  <a:lnTo>
                    <a:pt x="6120463" y="213667"/>
                  </a:lnTo>
                  <a:lnTo>
                    <a:pt x="6031760" y="203592"/>
                  </a:lnTo>
                  <a:lnTo>
                    <a:pt x="5943058" y="193586"/>
                  </a:lnTo>
                  <a:lnTo>
                    <a:pt x="5854356" y="183654"/>
                  </a:lnTo>
                  <a:lnTo>
                    <a:pt x="5765653" y="173805"/>
                  </a:lnTo>
                  <a:lnTo>
                    <a:pt x="5676951" y="164047"/>
                  </a:lnTo>
                  <a:lnTo>
                    <a:pt x="5588249" y="154390"/>
                  </a:lnTo>
                  <a:lnTo>
                    <a:pt x="5499546" y="144843"/>
                  </a:lnTo>
                  <a:lnTo>
                    <a:pt x="5410844" y="135419"/>
                  </a:lnTo>
                  <a:lnTo>
                    <a:pt x="5322142" y="126131"/>
                  </a:lnTo>
                  <a:lnTo>
                    <a:pt x="5233439" y="116993"/>
                  </a:lnTo>
                  <a:lnTo>
                    <a:pt x="5144737" y="108022"/>
                  </a:lnTo>
                  <a:lnTo>
                    <a:pt x="5056034" y="99237"/>
                  </a:lnTo>
                  <a:lnTo>
                    <a:pt x="4967332" y="90658"/>
                  </a:lnTo>
                  <a:lnTo>
                    <a:pt x="4878630" y="82307"/>
                  </a:lnTo>
                  <a:lnTo>
                    <a:pt x="4789927" y="74210"/>
                  </a:lnTo>
                  <a:lnTo>
                    <a:pt x="4701225" y="66394"/>
                  </a:lnTo>
                  <a:lnTo>
                    <a:pt x="4612523" y="58887"/>
                  </a:lnTo>
                  <a:lnTo>
                    <a:pt x="4523820" y="51720"/>
                  </a:lnTo>
                  <a:lnTo>
                    <a:pt x="4435118" y="44925"/>
                  </a:lnTo>
                  <a:lnTo>
                    <a:pt x="4346416" y="38532"/>
                  </a:lnTo>
                  <a:lnTo>
                    <a:pt x="4257713" y="32574"/>
                  </a:lnTo>
                  <a:lnTo>
                    <a:pt x="4169011" y="27079"/>
                  </a:lnTo>
                  <a:lnTo>
                    <a:pt x="4080308" y="22073"/>
                  </a:lnTo>
                  <a:lnTo>
                    <a:pt x="3991606" y="17575"/>
                  </a:lnTo>
                  <a:lnTo>
                    <a:pt x="3902904" y="13601"/>
                  </a:lnTo>
                  <a:lnTo>
                    <a:pt x="3814201" y="10157"/>
                  </a:lnTo>
                  <a:lnTo>
                    <a:pt x="3725499" y="7243"/>
                  </a:lnTo>
                  <a:lnTo>
                    <a:pt x="3636797" y="4851"/>
                  </a:lnTo>
                  <a:lnTo>
                    <a:pt x="3548094" y="2965"/>
                  </a:lnTo>
                  <a:lnTo>
                    <a:pt x="3459392" y="1564"/>
                  </a:lnTo>
                  <a:lnTo>
                    <a:pt x="3370689" y="623"/>
                  </a:lnTo>
                  <a:lnTo>
                    <a:pt x="3281987" y="112"/>
                  </a:lnTo>
                  <a:lnTo>
                    <a:pt x="3193285" y="0"/>
                  </a:lnTo>
                  <a:lnTo>
                    <a:pt x="3104582" y="254"/>
                  </a:lnTo>
                  <a:lnTo>
                    <a:pt x="3015880" y="845"/>
                  </a:lnTo>
                  <a:lnTo>
                    <a:pt x="2927178" y="1741"/>
                  </a:lnTo>
                  <a:lnTo>
                    <a:pt x="2838475" y="2914"/>
                  </a:lnTo>
                  <a:lnTo>
                    <a:pt x="2749773" y="4337"/>
                  </a:lnTo>
                  <a:lnTo>
                    <a:pt x="2661071" y="5985"/>
                  </a:lnTo>
                  <a:lnTo>
                    <a:pt x="2572368" y="7836"/>
                  </a:lnTo>
                  <a:lnTo>
                    <a:pt x="2483666" y="9870"/>
                  </a:lnTo>
                  <a:lnTo>
                    <a:pt x="2394963" y="12070"/>
                  </a:lnTo>
                  <a:lnTo>
                    <a:pt x="2306261" y="14417"/>
                  </a:lnTo>
                  <a:lnTo>
                    <a:pt x="2217559" y="16898"/>
                  </a:lnTo>
                  <a:lnTo>
                    <a:pt x="2128856" y="19501"/>
                  </a:lnTo>
                  <a:lnTo>
                    <a:pt x="2040154" y="22212"/>
                  </a:lnTo>
                  <a:lnTo>
                    <a:pt x="1951452" y="25023"/>
                  </a:lnTo>
                  <a:lnTo>
                    <a:pt x="1862749" y="27923"/>
                  </a:lnTo>
                  <a:lnTo>
                    <a:pt x="1774047" y="30905"/>
                  </a:lnTo>
                  <a:lnTo>
                    <a:pt x="1685344" y="33961"/>
                  </a:lnTo>
                  <a:lnTo>
                    <a:pt x="1596642" y="37085"/>
                  </a:lnTo>
                  <a:lnTo>
                    <a:pt x="1507940" y="40271"/>
                  </a:lnTo>
                  <a:lnTo>
                    <a:pt x="1419237" y="43513"/>
                  </a:lnTo>
                  <a:lnTo>
                    <a:pt x="1330535" y="46807"/>
                  </a:lnTo>
                  <a:lnTo>
                    <a:pt x="1241833" y="50149"/>
                  </a:lnTo>
                  <a:lnTo>
                    <a:pt x="1153130" y="53535"/>
                  </a:lnTo>
                  <a:lnTo>
                    <a:pt x="1064428" y="56962"/>
                  </a:lnTo>
                  <a:lnTo>
                    <a:pt x="975726" y="60425"/>
                  </a:lnTo>
                  <a:lnTo>
                    <a:pt x="887023" y="63924"/>
                  </a:lnTo>
                  <a:lnTo>
                    <a:pt x="798321" y="67454"/>
                  </a:lnTo>
                  <a:lnTo>
                    <a:pt x="709618" y="71014"/>
                  </a:lnTo>
                  <a:lnTo>
                    <a:pt x="620916" y="74602"/>
                  </a:lnTo>
                  <a:lnTo>
                    <a:pt x="532214" y="78215"/>
                  </a:lnTo>
                  <a:lnTo>
                    <a:pt x="443511" y="81853"/>
                  </a:lnTo>
                  <a:lnTo>
                    <a:pt x="354809" y="85512"/>
                  </a:lnTo>
                  <a:lnTo>
                    <a:pt x="266107" y="89193"/>
                  </a:lnTo>
                  <a:lnTo>
                    <a:pt x="177404" y="92893"/>
                  </a:lnTo>
                  <a:lnTo>
                    <a:pt x="88702" y="96611"/>
                  </a:lnTo>
                  <a:lnTo>
                    <a:pt x="0" y="1003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177060"/>
              <a:ext cx="7007487" cy="274929"/>
            </a:xfrm>
            <a:custGeom>
              <a:avLst/>
              <a:pathLst>
                <a:path w="7007487" h="274929">
                  <a:moveTo>
                    <a:pt x="0" y="0"/>
                  </a:moveTo>
                  <a:lnTo>
                    <a:pt x="88702" y="3480"/>
                  </a:lnTo>
                  <a:lnTo>
                    <a:pt x="177404" y="6960"/>
                  </a:lnTo>
                  <a:lnTo>
                    <a:pt x="266107" y="10440"/>
                  </a:lnTo>
                  <a:lnTo>
                    <a:pt x="354809" y="13920"/>
                  </a:lnTo>
                  <a:lnTo>
                    <a:pt x="443511" y="17400"/>
                  </a:lnTo>
                  <a:lnTo>
                    <a:pt x="532214" y="20880"/>
                  </a:lnTo>
                  <a:lnTo>
                    <a:pt x="620916" y="24360"/>
                  </a:lnTo>
                  <a:lnTo>
                    <a:pt x="709618" y="27841"/>
                  </a:lnTo>
                  <a:lnTo>
                    <a:pt x="798321" y="31321"/>
                  </a:lnTo>
                  <a:lnTo>
                    <a:pt x="887023" y="34801"/>
                  </a:lnTo>
                  <a:lnTo>
                    <a:pt x="975726" y="38281"/>
                  </a:lnTo>
                  <a:lnTo>
                    <a:pt x="1064428" y="41761"/>
                  </a:lnTo>
                  <a:lnTo>
                    <a:pt x="1153130" y="45241"/>
                  </a:lnTo>
                  <a:lnTo>
                    <a:pt x="1241833" y="48721"/>
                  </a:lnTo>
                  <a:lnTo>
                    <a:pt x="1330535" y="52201"/>
                  </a:lnTo>
                  <a:lnTo>
                    <a:pt x="1419237" y="55682"/>
                  </a:lnTo>
                  <a:lnTo>
                    <a:pt x="1507940" y="59162"/>
                  </a:lnTo>
                  <a:lnTo>
                    <a:pt x="1596642" y="62642"/>
                  </a:lnTo>
                  <a:lnTo>
                    <a:pt x="1685344" y="66122"/>
                  </a:lnTo>
                  <a:lnTo>
                    <a:pt x="1774047" y="69602"/>
                  </a:lnTo>
                  <a:lnTo>
                    <a:pt x="1862749" y="73082"/>
                  </a:lnTo>
                  <a:lnTo>
                    <a:pt x="1951452" y="76562"/>
                  </a:lnTo>
                  <a:lnTo>
                    <a:pt x="2040154" y="80042"/>
                  </a:lnTo>
                  <a:lnTo>
                    <a:pt x="2128856" y="83523"/>
                  </a:lnTo>
                  <a:lnTo>
                    <a:pt x="2217559" y="87003"/>
                  </a:lnTo>
                  <a:lnTo>
                    <a:pt x="2306261" y="90483"/>
                  </a:lnTo>
                  <a:lnTo>
                    <a:pt x="2394963" y="93963"/>
                  </a:lnTo>
                  <a:lnTo>
                    <a:pt x="2483666" y="97443"/>
                  </a:lnTo>
                  <a:lnTo>
                    <a:pt x="2572368" y="100923"/>
                  </a:lnTo>
                  <a:lnTo>
                    <a:pt x="2661071" y="104403"/>
                  </a:lnTo>
                  <a:lnTo>
                    <a:pt x="2749773" y="107883"/>
                  </a:lnTo>
                  <a:lnTo>
                    <a:pt x="2838475" y="111364"/>
                  </a:lnTo>
                  <a:lnTo>
                    <a:pt x="2927178" y="114844"/>
                  </a:lnTo>
                  <a:lnTo>
                    <a:pt x="3015880" y="118324"/>
                  </a:lnTo>
                  <a:lnTo>
                    <a:pt x="3104582" y="121804"/>
                  </a:lnTo>
                  <a:lnTo>
                    <a:pt x="3193285" y="125284"/>
                  </a:lnTo>
                  <a:lnTo>
                    <a:pt x="3281987" y="128764"/>
                  </a:lnTo>
                  <a:lnTo>
                    <a:pt x="3370689" y="132244"/>
                  </a:lnTo>
                  <a:lnTo>
                    <a:pt x="3459392" y="135724"/>
                  </a:lnTo>
                  <a:lnTo>
                    <a:pt x="3548094" y="139205"/>
                  </a:lnTo>
                  <a:lnTo>
                    <a:pt x="3636797" y="142685"/>
                  </a:lnTo>
                  <a:lnTo>
                    <a:pt x="3725499" y="146165"/>
                  </a:lnTo>
                  <a:lnTo>
                    <a:pt x="3814201" y="149645"/>
                  </a:lnTo>
                  <a:lnTo>
                    <a:pt x="3902904" y="153125"/>
                  </a:lnTo>
                  <a:lnTo>
                    <a:pt x="3991606" y="156605"/>
                  </a:lnTo>
                  <a:lnTo>
                    <a:pt x="4080308" y="160085"/>
                  </a:lnTo>
                  <a:lnTo>
                    <a:pt x="4169011" y="163565"/>
                  </a:lnTo>
                  <a:lnTo>
                    <a:pt x="4257713" y="167046"/>
                  </a:lnTo>
                  <a:lnTo>
                    <a:pt x="4346416" y="170526"/>
                  </a:lnTo>
                  <a:lnTo>
                    <a:pt x="4435118" y="174006"/>
                  </a:lnTo>
                  <a:lnTo>
                    <a:pt x="4523820" y="177486"/>
                  </a:lnTo>
                  <a:lnTo>
                    <a:pt x="4612523" y="180966"/>
                  </a:lnTo>
                  <a:lnTo>
                    <a:pt x="4701225" y="184446"/>
                  </a:lnTo>
                  <a:lnTo>
                    <a:pt x="4789927" y="187926"/>
                  </a:lnTo>
                  <a:lnTo>
                    <a:pt x="4878630" y="191406"/>
                  </a:lnTo>
                  <a:lnTo>
                    <a:pt x="4967332" y="194887"/>
                  </a:lnTo>
                  <a:lnTo>
                    <a:pt x="5056034" y="198367"/>
                  </a:lnTo>
                  <a:lnTo>
                    <a:pt x="5144737" y="201847"/>
                  </a:lnTo>
                  <a:lnTo>
                    <a:pt x="5233439" y="205327"/>
                  </a:lnTo>
                  <a:lnTo>
                    <a:pt x="5322142" y="208807"/>
                  </a:lnTo>
                  <a:lnTo>
                    <a:pt x="5410844" y="212287"/>
                  </a:lnTo>
                  <a:lnTo>
                    <a:pt x="5499546" y="215767"/>
                  </a:lnTo>
                  <a:lnTo>
                    <a:pt x="5588249" y="219247"/>
                  </a:lnTo>
                  <a:lnTo>
                    <a:pt x="5676951" y="222728"/>
                  </a:lnTo>
                  <a:lnTo>
                    <a:pt x="5765653" y="226208"/>
                  </a:lnTo>
                  <a:lnTo>
                    <a:pt x="5854356" y="229688"/>
                  </a:lnTo>
                  <a:lnTo>
                    <a:pt x="5943058" y="233168"/>
                  </a:lnTo>
                  <a:lnTo>
                    <a:pt x="6031760" y="236648"/>
                  </a:lnTo>
                  <a:lnTo>
                    <a:pt x="6120463" y="240128"/>
                  </a:lnTo>
                  <a:lnTo>
                    <a:pt x="6209165" y="243608"/>
                  </a:lnTo>
                  <a:lnTo>
                    <a:pt x="6297868" y="247088"/>
                  </a:lnTo>
                  <a:lnTo>
                    <a:pt x="6386570" y="250569"/>
                  </a:lnTo>
                  <a:lnTo>
                    <a:pt x="6475272" y="254049"/>
                  </a:lnTo>
                  <a:lnTo>
                    <a:pt x="6563975" y="257529"/>
                  </a:lnTo>
                  <a:lnTo>
                    <a:pt x="6652677" y="261009"/>
                  </a:lnTo>
                  <a:lnTo>
                    <a:pt x="6741379" y="264489"/>
                  </a:lnTo>
                  <a:lnTo>
                    <a:pt x="6830082" y="267969"/>
                  </a:lnTo>
                  <a:lnTo>
                    <a:pt x="6918784" y="271449"/>
                  </a:lnTo>
                  <a:lnTo>
                    <a:pt x="7007487" y="274929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85045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03458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18411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33365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615650" y="5921785"/>
              <a:ext cx="29488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FT%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632462"/>
              <a:ext cx="129487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FT% vs 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-0.07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3714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2493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1272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0051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883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932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8103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6882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66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3444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492781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60583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82788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04253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94260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84491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62801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36676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08174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62062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41335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53771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18167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14986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231342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11580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18906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1104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472569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08174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51329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85005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75976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4266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507659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95224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34009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26907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33045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82788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88411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17428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97152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80571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463026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95224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64504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58656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81824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33784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528900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87897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31792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83752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109138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882788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022023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82788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47923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72055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10101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31567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353546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30603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42075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433270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27197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72794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01297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036901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15725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03514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234523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68649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35937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99369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58880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701072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329125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04253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296188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459844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150590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373758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04478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92042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722312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02775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37190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30603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633045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112319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98630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87158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07434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39632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00108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77679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138893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87158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783977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49112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344003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99594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16914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63251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841335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68135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406695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10101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438604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39857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201586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99369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17428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766946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17428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120834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314247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799883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585230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20834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135712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42524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183527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54510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651104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78418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45481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11580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76940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195224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59620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09587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17653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489600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127197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75461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5969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031567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3815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668135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864729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27646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834973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8693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76200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239857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549112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347184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983752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92781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84451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02036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03739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56438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82563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335487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82049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864729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722312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347184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897666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834973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68649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99369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165468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242010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80121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180346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259349" y="2269180"/>
              <a:ext cx="7007487" cy="1732109"/>
            </a:xfrm>
            <a:custGeom>
              <a:avLst/>
              <a:pathLst>
                <a:path w="7007487" h="1732109">
                  <a:moveTo>
                    <a:pt x="0" y="1290861"/>
                  </a:moveTo>
                  <a:lnTo>
                    <a:pt x="88702" y="1281620"/>
                  </a:lnTo>
                  <a:lnTo>
                    <a:pt x="177404" y="1272335"/>
                  </a:lnTo>
                  <a:lnTo>
                    <a:pt x="266107" y="1263002"/>
                  </a:lnTo>
                  <a:lnTo>
                    <a:pt x="354809" y="1253617"/>
                  </a:lnTo>
                  <a:lnTo>
                    <a:pt x="443511" y="1244175"/>
                  </a:lnTo>
                  <a:lnTo>
                    <a:pt x="532214" y="1234673"/>
                  </a:lnTo>
                  <a:lnTo>
                    <a:pt x="620916" y="1225103"/>
                  </a:lnTo>
                  <a:lnTo>
                    <a:pt x="709618" y="1215461"/>
                  </a:lnTo>
                  <a:lnTo>
                    <a:pt x="798321" y="1205739"/>
                  </a:lnTo>
                  <a:lnTo>
                    <a:pt x="887023" y="1195930"/>
                  </a:lnTo>
                  <a:lnTo>
                    <a:pt x="975726" y="1186025"/>
                  </a:lnTo>
                  <a:lnTo>
                    <a:pt x="1064428" y="1176016"/>
                  </a:lnTo>
                  <a:lnTo>
                    <a:pt x="1153130" y="1165891"/>
                  </a:lnTo>
                  <a:lnTo>
                    <a:pt x="1241833" y="1155640"/>
                  </a:lnTo>
                  <a:lnTo>
                    <a:pt x="1330535" y="1145250"/>
                  </a:lnTo>
                  <a:lnTo>
                    <a:pt x="1419237" y="1134708"/>
                  </a:lnTo>
                  <a:lnTo>
                    <a:pt x="1507940" y="1123998"/>
                  </a:lnTo>
                  <a:lnTo>
                    <a:pt x="1596642" y="1113104"/>
                  </a:lnTo>
                  <a:lnTo>
                    <a:pt x="1685344" y="1102007"/>
                  </a:lnTo>
                  <a:lnTo>
                    <a:pt x="1774047" y="1090690"/>
                  </a:lnTo>
                  <a:lnTo>
                    <a:pt x="1862749" y="1079131"/>
                  </a:lnTo>
                  <a:lnTo>
                    <a:pt x="1951452" y="1067310"/>
                  </a:lnTo>
                  <a:lnTo>
                    <a:pt x="2040154" y="1055204"/>
                  </a:lnTo>
                  <a:lnTo>
                    <a:pt x="2128856" y="1042792"/>
                  </a:lnTo>
                  <a:lnTo>
                    <a:pt x="2217559" y="1030052"/>
                  </a:lnTo>
                  <a:lnTo>
                    <a:pt x="2306261" y="1016964"/>
                  </a:lnTo>
                  <a:lnTo>
                    <a:pt x="2394963" y="1003509"/>
                  </a:lnTo>
                  <a:lnTo>
                    <a:pt x="2483666" y="989672"/>
                  </a:lnTo>
                  <a:lnTo>
                    <a:pt x="2572368" y="975439"/>
                  </a:lnTo>
                  <a:lnTo>
                    <a:pt x="2661071" y="960803"/>
                  </a:lnTo>
                  <a:lnTo>
                    <a:pt x="2749773" y="945760"/>
                  </a:lnTo>
                  <a:lnTo>
                    <a:pt x="2838475" y="930312"/>
                  </a:lnTo>
                  <a:lnTo>
                    <a:pt x="2927178" y="914464"/>
                  </a:lnTo>
                  <a:lnTo>
                    <a:pt x="3015880" y="898227"/>
                  </a:lnTo>
                  <a:lnTo>
                    <a:pt x="3104582" y="881615"/>
                  </a:lnTo>
                  <a:lnTo>
                    <a:pt x="3193285" y="864645"/>
                  </a:lnTo>
                  <a:lnTo>
                    <a:pt x="3281987" y="847336"/>
                  </a:lnTo>
                  <a:lnTo>
                    <a:pt x="3370689" y="829711"/>
                  </a:lnTo>
                  <a:lnTo>
                    <a:pt x="3459392" y="811790"/>
                  </a:lnTo>
                  <a:lnTo>
                    <a:pt x="3548094" y="793595"/>
                  </a:lnTo>
                  <a:lnTo>
                    <a:pt x="3636797" y="775148"/>
                  </a:lnTo>
                  <a:lnTo>
                    <a:pt x="3725499" y="756471"/>
                  </a:lnTo>
                  <a:lnTo>
                    <a:pt x="3814201" y="737582"/>
                  </a:lnTo>
                  <a:lnTo>
                    <a:pt x="3902904" y="718500"/>
                  </a:lnTo>
                  <a:lnTo>
                    <a:pt x="3991606" y="699242"/>
                  </a:lnTo>
                  <a:lnTo>
                    <a:pt x="4080308" y="679824"/>
                  </a:lnTo>
                  <a:lnTo>
                    <a:pt x="4169011" y="660261"/>
                  </a:lnTo>
                  <a:lnTo>
                    <a:pt x="4257713" y="640565"/>
                  </a:lnTo>
                  <a:lnTo>
                    <a:pt x="4346416" y="620749"/>
                  </a:lnTo>
                  <a:lnTo>
                    <a:pt x="4435118" y="600822"/>
                  </a:lnTo>
                  <a:lnTo>
                    <a:pt x="4523820" y="580796"/>
                  </a:lnTo>
                  <a:lnTo>
                    <a:pt x="4612523" y="560678"/>
                  </a:lnTo>
                  <a:lnTo>
                    <a:pt x="4701225" y="540478"/>
                  </a:lnTo>
                  <a:lnTo>
                    <a:pt x="4789927" y="520200"/>
                  </a:lnTo>
                  <a:lnTo>
                    <a:pt x="4878630" y="499853"/>
                  </a:lnTo>
                  <a:lnTo>
                    <a:pt x="4967332" y="479442"/>
                  </a:lnTo>
                  <a:lnTo>
                    <a:pt x="5056034" y="458973"/>
                  </a:lnTo>
                  <a:lnTo>
                    <a:pt x="5144737" y="438449"/>
                  </a:lnTo>
                  <a:lnTo>
                    <a:pt x="5233439" y="417875"/>
                  </a:lnTo>
                  <a:lnTo>
                    <a:pt x="5322142" y="397256"/>
                  </a:lnTo>
                  <a:lnTo>
                    <a:pt x="5410844" y="376594"/>
                  </a:lnTo>
                  <a:lnTo>
                    <a:pt x="5499546" y="355893"/>
                  </a:lnTo>
                  <a:lnTo>
                    <a:pt x="5588249" y="335155"/>
                  </a:lnTo>
                  <a:lnTo>
                    <a:pt x="5676951" y="314384"/>
                  </a:lnTo>
                  <a:lnTo>
                    <a:pt x="5765653" y="293581"/>
                  </a:lnTo>
                  <a:lnTo>
                    <a:pt x="5854356" y="272749"/>
                  </a:lnTo>
                  <a:lnTo>
                    <a:pt x="5943058" y="251890"/>
                  </a:lnTo>
                  <a:lnTo>
                    <a:pt x="6031760" y="231006"/>
                  </a:lnTo>
                  <a:lnTo>
                    <a:pt x="6120463" y="210098"/>
                  </a:lnTo>
                  <a:lnTo>
                    <a:pt x="6209165" y="189168"/>
                  </a:lnTo>
                  <a:lnTo>
                    <a:pt x="6297868" y="168217"/>
                  </a:lnTo>
                  <a:lnTo>
                    <a:pt x="6386570" y="147246"/>
                  </a:lnTo>
                  <a:lnTo>
                    <a:pt x="6475272" y="126258"/>
                  </a:lnTo>
                  <a:lnTo>
                    <a:pt x="6563975" y="105252"/>
                  </a:lnTo>
                  <a:lnTo>
                    <a:pt x="6652677" y="84230"/>
                  </a:lnTo>
                  <a:lnTo>
                    <a:pt x="6741379" y="63193"/>
                  </a:lnTo>
                  <a:lnTo>
                    <a:pt x="6830082" y="42142"/>
                  </a:lnTo>
                  <a:lnTo>
                    <a:pt x="6918784" y="21077"/>
                  </a:lnTo>
                  <a:lnTo>
                    <a:pt x="7007487" y="0"/>
                  </a:lnTo>
                  <a:lnTo>
                    <a:pt x="7007487" y="662266"/>
                  </a:lnTo>
                  <a:lnTo>
                    <a:pt x="6918784" y="671071"/>
                  </a:lnTo>
                  <a:lnTo>
                    <a:pt x="6830082" y="679888"/>
                  </a:lnTo>
                  <a:lnTo>
                    <a:pt x="6741379" y="688719"/>
                  </a:lnTo>
                  <a:lnTo>
                    <a:pt x="6652677" y="697564"/>
                  </a:lnTo>
                  <a:lnTo>
                    <a:pt x="6563975" y="706425"/>
                  </a:lnTo>
                  <a:lnTo>
                    <a:pt x="6475272" y="715301"/>
                  </a:lnTo>
                  <a:lnTo>
                    <a:pt x="6386570" y="724195"/>
                  </a:lnTo>
                  <a:lnTo>
                    <a:pt x="6297868" y="733107"/>
                  </a:lnTo>
                  <a:lnTo>
                    <a:pt x="6209165" y="742039"/>
                  </a:lnTo>
                  <a:lnTo>
                    <a:pt x="6120463" y="750991"/>
                  </a:lnTo>
                  <a:lnTo>
                    <a:pt x="6031760" y="759965"/>
                  </a:lnTo>
                  <a:lnTo>
                    <a:pt x="5943058" y="768963"/>
                  </a:lnTo>
                  <a:lnTo>
                    <a:pt x="5854356" y="777987"/>
                  </a:lnTo>
                  <a:lnTo>
                    <a:pt x="5765653" y="787037"/>
                  </a:lnTo>
                  <a:lnTo>
                    <a:pt x="5676951" y="796117"/>
                  </a:lnTo>
                  <a:lnTo>
                    <a:pt x="5588249" y="805228"/>
                  </a:lnTo>
                  <a:lnTo>
                    <a:pt x="5499546" y="814373"/>
                  </a:lnTo>
                  <a:lnTo>
                    <a:pt x="5410844" y="823554"/>
                  </a:lnTo>
                  <a:lnTo>
                    <a:pt x="5322142" y="832774"/>
                  </a:lnTo>
                  <a:lnTo>
                    <a:pt x="5233439" y="842037"/>
                  </a:lnTo>
                  <a:lnTo>
                    <a:pt x="5144737" y="851346"/>
                  </a:lnTo>
                  <a:lnTo>
                    <a:pt x="5056034" y="860704"/>
                  </a:lnTo>
                  <a:lnTo>
                    <a:pt x="4967332" y="870117"/>
                  </a:lnTo>
                  <a:lnTo>
                    <a:pt x="4878630" y="879588"/>
                  </a:lnTo>
                  <a:lnTo>
                    <a:pt x="4789927" y="889123"/>
                  </a:lnTo>
                  <a:lnTo>
                    <a:pt x="4701225" y="898729"/>
                  </a:lnTo>
                  <a:lnTo>
                    <a:pt x="4612523" y="908410"/>
                  </a:lnTo>
                  <a:lnTo>
                    <a:pt x="4523820" y="918175"/>
                  </a:lnTo>
                  <a:lnTo>
                    <a:pt x="4435118" y="928031"/>
                  </a:lnTo>
                  <a:lnTo>
                    <a:pt x="4346416" y="937987"/>
                  </a:lnTo>
                  <a:lnTo>
                    <a:pt x="4257713" y="948053"/>
                  </a:lnTo>
                  <a:lnTo>
                    <a:pt x="4169011" y="958239"/>
                  </a:lnTo>
                  <a:lnTo>
                    <a:pt x="4080308" y="968558"/>
                  </a:lnTo>
                  <a:lnTo>
                    <a:pt x="3991606" y="979023"/>
                  </a:lnTo>
                  <a:lnTo>
                    <a:pt x="3902904" y="989647"/>
                  </a:lnTo>
                  <a:lnTo>
                    <a:pt x="3814201" y="1000448"/>
                  </a:lnTo>
                  <a:lnTo>
                    <a:pt x="3725499" y="1011441"/>
                  </a:lnTo>
                  <a:lnTo>
                    <a:pt x="3636797" y="1022646"/>
                  </a:lnTo>
                  <a:lnTo>
                    <a:pt x="3548094" y="1034082"/>
                  </a:lnTo>
                  <a:lnTo>
                    <a:pt x="3459392" y="1045769"/>
                  </a:lnTo>
                  <a:lnTo>
                    <a:pt x="3370689" y="1057730"/>
                  </a:lnTo>
                  <a:lnTo>
                    <a:pt x="3281987" y="1069987"/>
                  </a:lnTo>
                  <a:lnTo>
                    <a:pt x="3193285" y="1082561"/>
                  </a:lnTo>
                  <a:lnTo>
                    <a:pt x="3104582" y="1095473"/>
                  </a:lnTo>
                  <a:lnTo>
                    <a:pt x="3015880" y="1108743"/>
                  </a:lnTo>
                  <a:lnTo>
                    <a:pt x="2927178" y="1122388"/>
                  </a:lnTo>
                  <a:lnTo>
                    <a:pt x="2838475" y="1136423"/>
                  </a:lnTo>
                  <a:lnTo>
                    <a:pt x="2749773" y="1150857"/>
                  </a:lnTo>
                  <a:lnTo>
                    <a:pt x="2661071" y="1165697"/>
                  </a:lnTo>
                  <a:lnTo>
                    <a:pt x="2572368" y="1180943"/>
                  </a:lnTo>
                  <a:lnTo>
                    <a:pt x="2483666" y="1196593"/>
                  </a:lnTo>
                  <a:lnTo>
                    <a:pt x="2394963" y="1212638"/>
                  </a:lnTo>
                  <a:lnTo>
                    <a:pt x="2306261" y="1229065"/>
                  </a:lnTo>
                  <a:lnTo>
                    <a:pt x="2217559" y="1245859"/>
                  </a:lnTo>
                  <a:lnTo>
                    <a:pt x="2128856" y="1263002"/>
                  </a:lnTo>
                  <a:lnTo>
                    <a:pt x="2040154" y="1280472"/>
                  </a:lnTo>
                  <a:lnTo>
                    <a:pt x="1951452" y="1298249"/>
                  </a:lnTo>
                  <a:lnTo>
                    <a:pt x="1862749" y="1316310"/>
                  </a:lnTo>
                  <a:lnTo>
                    <a:pt x="1774047" y="1334633"/>
                  </a:lnTo>
                  <a:lnTo>
                    <a:pt x="1685344" y="1353198"/>
                  </a:lnTo>
                  <a:lnTo>
                    <a:pt x="1596642" y="1371984"/>
                  </a:lnTo>
                  <a:lnTo>
                    <a:pt x="1507940" y="1390972"/>
                  </a:lnTo>
                  <a:lnTo>
                    <a:pt x="1419237" y="1410145"/>
                  </a:lnTo>
                  <a:lnTo>
                    <a:pt x="1330535" y="1429485"/>
                  </a:lnTo>
                  <a:lnTo>
                    <a:pt x="1241833" y="1448977"/>
                  </a:lnTo>
                  <a:lnTo>
                    <a:pt x="1153130" y="1468609"/>
                  </a:lnTo>
                  <a:lnTo>
                    <a:pt x="1064428" y="1488366"/>
                  </a:lnTo>
                  <a:lnTo>
                    <a:pt x="975726" y="1508239"/>
                  </a:lnTo>
                  <a:lnTo>
                    <a:pt x="887023" y="1528217"/>
                  </a:lnTo>
                  <a:lnTo>
                    <a:pt x="798321" y="1548290"/>
                  </a:lnTo>
                  <a:lnTo>
                    <a:pt x="709618" y="1568450"/>
                  </a:lnTo>
                  <a:lnTo>
                    <a:pt x="620916" y="1588690"/>
                  </a:lnTo>
                  <a:lnTo>
                    <a:pt x="532214" y="1609003"/>
                  </a:lnTo>
                  <a:lnTo>
                    <a:pt x="443511" y="1629383"/>
                  </a:lnTo>
                  <a:lnTo>
                    <a:pt x="354809" y="1649824"/>
                  </a:lnTo>
                  <a:lnTo>
                    <a:pt x="266107" y="1670321"/>
                  </a:lnTo>
                  <a:lnTo>
                    <a:pt x="177404" y="1690871"/>
                  </a:lnTo>
                  <a:lnTo>
                    <a:pt x="88702" y="1711468"/>
                  </a:lnTo>
                  <a:lnTo>
                    <a:pt x="0" y="173210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269180"/>
              <a:ext cx="7007487" cy="1290861"/>
            </a:xfrm>
            <a:custGeom>
              <a:avLst/>
              <a:pathLst>
                <a:path w="7007487" h="1290861">
                  <a:moveTo>
                    <a:pt x="0" y="1290861"/>
                  </a:moveTo>
                  <a:lnTo>
                    <a:pt x="88702" y="1281620"/>
                  </a:lnTo>
                  <a:lnTo>
                    <a:pt x="177404" y="1272335"/>
                  </a:lnTo>
                  <a:lnTo>
                    <a:pt x="266107" y="1263002"/>
                  </a:lnTo>
                  <a:lnTo>
                    <a:pt x="354809" y="1253617"/>
                  </a:lnTo>
                  <a:lnTo>
                    <a:pt x="443511" y="1244175"/>
                  </a:lnTo>
                  <a:lnTo>
                    <a:pt x="532214" y="1234673"/>
                  </a:lnTo>
                  <a:lnTo>
                    <a:pt x="620916" y="1225103"/>
                  </a:lnTo>
                  <a:lnTo>
                    <a:pt x="709618" y="1215461"/>
                  </a:lnTo>
                  <a:lnTo>
                    <a:pt x="798321" y="1205739"/>
                  </a:lnTo>
                  <a:lnTo>
                    <a:pt x="887023" y="1195930"/>
                  </a:lnTo>
                  <a:lnTo>
                    <a:pt x="975726" y="1186025"/>
                  </a:lnTo>
                  <a:lnTo>
                    <a:pt x="1064428" y="1176016"/>
                  </a:lnTo>
                  <a:lnTo>
                    <a:pt x="1153130" y="1165891"/>
                  </a:lnTo>
                  <a:lnTo>
                    <a:pt x="1241833" y="1155640"/>
                  </a:lnTo>
                  <a:lnTo>
                    <a:pt x="1330535" y="1145250"/>
                  </a:lnTo>
                  <a:lnTo>
                    <a:pt x="1419237" y="1134708"/>
                  </a:lnTo>
                  <a:lnTo>
                    <a:pt x="1507940" y="1123998"/>
                  </a:lnTo>
                  <a:lnTo>
                    <a:pt x="1596642" y="1113104"/>
                  </a:lnTo>
                  <a:lnTo>
                    <a:pt x="1685344" y="1102007"/>
                  </a:lnTo>
                  <a:lnTo>
                    <a:pt x="1774047" y="1090690"/>
                  </a:lnTo>
                  <a:lnTo>
                    <a:pt x="1862749" y="1079131"/>
                  </a:lnTo>
                  <a:lnTo>
                    <a:pt x="1951452" y="1067310"/>
                  </a:lnTo>
                  <a:lnTo>
                    <a:pt x="2040154" y="1055204"/>
                  </a:lnTo>
                  <a:lnTo>
                    <a:pt x="2128856" y="1042792"/>
                  </a:lnTo>
                  <a:lnTo>
                    <a:pt x="2217559" y="1030052"/>
                  </a:lnTo>
                  <a:lnTo>
                    <a:pt x="2306261" y="1016964"/>
                  </a:lnTo>
                  <a:lnTo>
                    <a:pt x="2394963" y="1003509"/>
                  </a:lnTo>
                  <a:lnTo>
                    <a:pt x="2483666" y="989672"/>
                  </a:lnTo>
                  <a:lnTo>
                    <a:pt x="2572368" y="975439"/>
                  </a:lnTo>
                  <a:lnTo>
                    <a:pt x="2661071" y="960803"/>
                  </a:lnTo>
                  <a:lnTo>
                    <a:pt x="2749773" y="945760"/>
                  </a:lnTo>
                  <a:lnTo>
                    <a:pt x="2838475" y="930312"/>
                  </a:lnTo>
                  <a:lnTo>
                    <a:pt x="2927178" y="914464"/>
                  </a:lnTo>
                  <a:lnTo>
                    <a:pt x="3015880" y="898227"/>
                  </a:lnTo>
                  <a:lnTo>
                    <a:pt x="3104582" y="881615"/>
                  </a:lnTo>
                  <a:lnTo>
                    <a:pt x="3193285" y="864645"/>
                  </a:lnTo>
                  <a:lnTo>
                    <a:pt x="3281987" y="847336"/>
                  </a:lnTo>
                  <a:lnTo>
                    <a:pt x="3370689" y="829711"/>
                  </a:lnTo>
                  <a:lnTo>
                    <a:pt x="3459392" y="811790"/>
                  </a:lnTo>
                  <a:lnTo>
                    <a:pt x="3548094" y="793595"/>
                  </a:lnTo>
                  <a:lnTo>
                    <a:pt x="3636797" y="775148"/>
                  </a:lnTo>
                  <a:lnTo>
                    <a:pt x="3725499" y="756471"/>
                  </a:lnTo>
                  <a:lnTo>
                    <a:pt x="3814201" y="737582"/>
                  </a:lnTo>
                  <a:lnTo>
                    <a:pt x="3902904" y="718500"/>
                  </a:lnTo>
                  <a:lnTo>
                    <a:pt x="3991606" y="699242"/>
                  </a:lnTo>
                  <a:lnTo>
                    <a:pt x="4080308" y="679824"/>
                  </a:lnTo>
                  <a:lnTo>
                    <a:pt x="4169011" y="660261"/>
                  </a:lnTo>
                  <a:lnTo>
                    <a:pt x="4257713" y="640565"/>
                  </a:lnTo>
                  <a:lnTo>
                    <a:pt x="4346416" y="620749"/>
                  </a:lnTo>
                  <a:lnTo>
                    <a:pt x="4435118" y="600822"/>
                  </a:lnTo>
                  <a:lnTo>
                    <a:pt x="4523820" y="580796"/>
                  </a:lnTo>
                  <a:lnTo>
                    <a:pt x="4612523" y="560678"/>
                  </a:lnTo>
                  <a:lnTo>
                    <a:pt x="4701225" y="540478"/>
                  </a:lnTo>
                  <a:lnTo>
                    <a:pt x="4789927" y="520200"/>
                  </a:lnTo>
                  <a:lnTo>
                    <a:pt x="4878630" y="499853"/>
                  </a:lnTo>
                  <a:lnTo>
                    <a:pt x="4967332" y="479442"/>
                  </a:lnTo>
                  <a:lnTo>
                    <a:pt x="5056034" y="458973"/>
                  </a:lnTo>
                  <a:lnTo>
                    <a:pt x="5144737" y="438449"/>
                  </a:lnTo>
                  <a:lnTo>
                    <a:pt x="5233439" y="417875"/>
                  </a:lnTo>
                  <a:lnTo>
                    <a:pt x="5322142" y="397256"/>
                  </a:lnTo>
                  <a:lnTo>
                    <a:pt x="5410844" y="376594"/>
                  </a:lnTo>
                  <a:lnTo>
                    <a:pt x="5499546" y="355893"/>
                  </a:lnTo>
                  <a:lnTo>
                    <a:pt x="5588249" y="335155"/>
                  </a:lnTo>
                  <a:lnTo>
                    <a:pt x="5676951" y="314384"/>
                  </a:lnTo>
                  <a:lnTo>
                    <a:pt x="5765653" y="293581"/>
                  </a:lnTo>
                  <a:lnTo>
                    <a:pt x="5854356" y="272749"/>
                  </a:lnTo>
                  <a:lnTo>
                    <a:pt x="5943058" y="251890"/>
                  </a:lnTo>
                  <a:lnTo>
                    <a:pt x="6031760" y="231006"/>
                  </a:lnTo>
                  <a:lnTo>
                    <a:pt x="6120463" y="210098"/>
                  </a:lnTo>
                  <a:lnTo>
                    <a:pt x="6209165" y="189168"/>
                  </a:lnTo>
                  <a:lnTo>
                    <a:pt x="6297868" y="168217"/>
                  </a:lnTo>
                  <a:lnTo>
                    <a:pt x="6386570" y="147246"/>
                  </a:lnTo>
                  <a:lnTo>
                    <a:pt x="6475272" y="126258"/>
                  </a:lnTo>
                  <a:lnTo>
                    <a:pt x="6563975" y="105252"/>
                  </a:lnTo>
                  <a:lnTo>
                    <a:pt x="6652677" y="84230"/>
                  </a:lnTo>
                  <a:lnTo>
                    <a:pt x="6741379" y="63193"/>
                  </a:lnTo>
                  <a:lnTo>
                    <a:pt x="6830082" y="42142"/>
                  </a:lnTo>
                  <a:lnTo>
                    <a:pt x="6918784" y="21077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931446"/>
              <a:ext cx="7007487" cy="1069843"/>
            </a:xfrm>
            <a:custGeom>
              <a:avLst/>
              <a:pathLst>
                <a:path w="7007487" h="1069843">
                  <a:moveTo>
                    <a:pt x="7007487" y="0"/>
                  </a:moveTo>
                  <a:lnTo>
                    <a:pt x="6918784" y="8804"/>
                  </a:lnTo>
                  <a:lnTo>
                    <a:pt x="6830082" y="17622"/>
                  </a:lnTo>
                  <a:lnTo>
                    <a:pt x="6741379" y="26453"/>
                  </a:lnTo>
                  <a:lnTo>
                    <a:pt x="6652677" y="35298"/>
                  </a:lnTo>
                  <a:lnTo>
                    <a:pt x="6563975" y="44159"/>
                  </a:lnTo>
                  <a:lnTo>
                    <a:pt x="6475272" y="53035"/>
                  </a:lnTo>
                  <a:lnTo>
                    <a:pt x="6386570" y="61929"/>
                  </a:lnTo>
                  <a:lnTo>
                    <a:pt x="6297868" y="70841"/>
                  </a:lnTo>
                  <a:lnTo>
                    <a:pt x="6209165" y="79772"/>
                  </a:lnTo>
                  <a:lnTo>
                    <a:pt x="6120463" y="88725"/>
                  </a:lnTo>
                  <a:lnTo>
                    <a:pt x="6031760" y="97699"/>
                  </a:lnTo>
                  <a:lnTo>
                    <a:pt x="5943058" y="106697"/>
                  </a:lnTo>
                  <a:lnTo>
                    <a:pt x="5854356" y="115720"/>
                  </a:lnTo>
                  <a:lnTo>
                    <a:pt x="5765653" y="124771"/>
                  </a:lnTo>
                  <a:lnTo>
                    <a:pt x="5676951" y="133850"/>
                  </a:lnTo>
                  <a:lnTo>
                    <a:pt x="5588249" y="142961"/>
                  </a:lnTo>
                  <a:lnTo>
                    <a:pt x="5499546" y="152106"/>
                  </a:lnTo>
                  <a:lnTo>
                    <a:pt x="5410844" y="161287"/>
                  </a:lnTo>
                  <a:lnTo>
                    <a:pt x="5322142" y="170508"/>
                  </a:lnTo>
                  <a:lnTo>
                    <a:pt x="5233439" y="179771"/>
                  </a:lnTo>
                  <a:lnTo>
                    <a:pt x="5144737" y="189079"/>
                  </a:lnTo>
                  <a:lnTo>
                    <a:pt x="5056034" y="198438"/>
                  </a:lnTo>
                  <a:lnTo>
                    <a:pt x="4967332" y="207850"/>
                  </a:lnTo>
                  <a:lnTo>
                    <a:pt x="4878630" y="217322"/>
                  </a:lnTo>
                  <a:lnTo>
                    <a:pt x="4789927" y="226857"/>
                  </a:lnTo>
                  <a:lnTo>
                    <a:pt x="4701225" y="236462"/>
                  </a:lnTo>
                  <a:lnTo>
                    <a:pt x="4612523" y="246144"/>
                  </a:lnTo>
                  <a:lnTo>
                    <a:pt x="4523820" y="255908"/>
                  </a:lnTo>
                  <a:lnTo>
                    <a:pt x="4435118" y="265765"/>
                  </a:lnTo>
                  <a:lnTo>
                    <a:pt x="4346416" y="275721"/>
                  </a:lnTo>
                  <a:lnTo>
                    <a:pt x="4257713" y="285787"/>
                  </a:lnTo>
                  <a:lnTo>
                    <a:pt x="4169011" y="295973"/>
                  </a:lnTo>
                  <a:lnTo>
                    <a:pt x="4080308" y="306292"/>
                  </a:lnTo>
                  <a:lnTo>
                    <a:pt x="3991606" y="316756"/>
                  </a:lnTo>
                  <a:lnTo>
                    <a:pt x="3902904" y="327381"/>
                  </a:lnTo>
                  <a:lnTo>
                    <a:pt x="3814201" y="338181"/>
                  </a:lnTo>
                  <a:lnTo>
                    <a:pt x="3725499" y="349175"/>
                  </a:lnTo>
                  <a:lnTo>
                    <a:pt x="3636797" y="360379"/>
                  </a:lnTo>
                  <a:lnTo>
                    <a:pt x="3548094" y="371815"/>
                  </a:lnTo>
                  <a:lnTo>
                    <a:pt x="3459392" y="383503"/>
                  </a:lnTo>
                  <a:lnTo>
                    <a:pt x="3370689" y="395464"/>
                  </a:lnTo>
                  <a:lnTo>
                    <a:pt x="3281987" y="407721"/>
                  </a:lnTo>
                  <a:lnTo>
                    <a:pt x="3193285" y="420295"/>
                  </a:lnTo>
                  <a:lnTo>
                    <a:pt x="3104582" y="433207"/>
                  </a:lnTo>
                  <a:lnTo>
                    <a:pt x="3015880" y="446477"/>
                  </a:lnTo>
                  <a:lnTo>
                    <a:pt x="2927178" y="460122"/>
                  </a:lnTo>
                  <a:lnTo>
                    <a:pt x="2838475" y="474157"/>
                  </a:lnTo>
                  <a:lnTo>
                    <a:pt x="2749773" y="488591"/>
                  </a:lnTo>
                  <a:lnTo>
                    <a:pt x="2661071" y="503431"/>
                  </a:lnTo>
                  <a:lnTo>
                    <a:pt x="2572368" y="518677"/>
                  </a:lnTo>
                  <a:lnTo>
                    <a:pt x="2483666" y="534327"/>
                  </a:lnTo>
                  <a:lnTo>
                    <a:pt x="2394963" y="550371"/>
                  </a:lnTo>
                  <a:lnTo>
                    <a:pt x="2306261" y="566799"/>
                  </a:lnTo>
                  <a:lnTo>
                    <a:pt x="2217559" y="583593"/>
                  </a:lnTo>
                  <a:lnTo>
                    <a:pt x="2128856" y="600735"/>
                  </a:lnTo>
                  <a:lnTo>
                    <a:pt x="2040154" y="618206"/>
                  </a:lnTo>
                  <a:lnTo>
                    <a:pt x="1951452" y="635982"/>
                  </a:lnTo>
                  <a:lnTo>
                    <a:pt x="1862749" y="654043"/>
                  </a:lnTo>
                  <a:lnTo>
                    <a:pt x="1774047" y="672367"/>
                  </a:lnTo>
                  <a:lnTo>
                    <a:pt x="1685344" y="690932"/>
                  </a:lnTo>
                  <a:lnTo>
                    <a:pt x="1596642" y="709718"/>
                  </a:lnTo>
                  <a:lnTo>
                    <a:pt x="1507940" y="728706"/>
                  </a:lnTo>
                  <a:lnTo>
                    <a:pt x="1419237" y="747878"/>
                  </a:lnTo>
                  <a:lnTo>
                    <a:pt x="1330535" y="767218"/>
                  </a:lnTo>
                  <a:lnTo>
                    <a:pt x="1241833" y="786711"/>
                  </a:lnTo>
                  <a:lnTo>
                    <a:pt x="1153130" y="806342"/>
                  </a:lnTo>
                  <a:lnTo>
                    <a:pt x="1064428" y="826100"/>
                  </a:lnTo>
                  <a:lnTo>
                    <a:pt x="975726" y="845973"/>
                  </a:lnTo>
                  <a:lnTo>
                    <a:pt x="887023" y="865950"/>
                  </a:lnTo>
                  <a:lnTo>
                    <a:pt x="798321" y="886024"/>
                  </a:lnTo>
                  <a:lnTo>
                    <a:pt x="709618" y="906184"/>
                  </a:lnTo>
                  <a:lnTo>
                    <a:pt x="620916" y="926424"/>
                  </a:lnTo>
                  <a:lnTo>
                    <a:pt x="532214" y="946737"/>
                  </a:lnTo>
                  <a:lnTo>
                    <a:pt x="443511" y="967117"/>
                  </a:lnTo>
                  <a:lnTo>
                    <a:pt x="354809" y="987558"/>
                  </a:lnTo>
                  <a:lnTo>
                    <a:pt x="266107" y="1008055"/>
                  </a:lnTo>
                  <a:lnTo>
                    <a:pt x="177404" y="1028604"/>
                  </a:lnTo>
                  <a:lnTo>
                    <a:pt x="88702" y="1049202"/>
                  </a:lnTo>
                  <a:lnTo>
                    <a:pt x="0" y="10698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59349" y="2600313"/>
              <a:ext cx="7007487" cy="1180352"/>
            </a:xfrm>
            <a:custGeom>
              <a:avLst/>
              <a:pathLst>
                <a:path w="7007487" h="1180352">
                  <a:moveTo>
                    <a:pt x="0" y="1180352"/>
                  </a:moveTo>
                  <a:lnTo>
                    <a:pt x="88702" y="1165411"/>
                  </a:lnTo>
                  <a:lnTo>
                    <a:pt x="177404" y="1150470"/>
                  </a:lnTo>
                  <a:lnTo>
                    <a:pt x="266107" y="1135528"/>
                  </a:lnTo>
                  <a:lnTo>
                    <a:pt x="354809" y="1120587"/>
                  </a:lnTo>
                  <a:lnTo>
                    <a:pt x="443511" y="1105646"/>
                  </a:lnTo>
                  <a:lnTo>
                    <a:pt x="532214" y="1090705"/>
                  </a:lnTo>
                  <a:lnTo>
                    <a:pt x="620916" y="1075764"/>
                  </a:lnTo>
                  <a:lnTo>
                    <a:pt x="709618" y="1060823"/>
                  </a:lnTo>
                  <a:lnTo>
                    <a:pt x="798321" y="1045881"/>
                  </a:lnTo>
                  <a:lnTo>
                    <a:pt x="887023" y="1030940"/>
                  </a:lnTo>
                  <a:lnTo>
                    <a:pt x="975726" y="1015999"/>
                  </a:lnTo>
                  <a:lnTo>
                    <a:pt x="1064428" y="1001058"/>
                  </a:lnTo>
                  <a:lnTo>
                    <a:pt x="1153130" y="986117"/>
                  </a:lnTo>
                  <a:lnTo>
                    <a:pt x="1241833" y="971176"/>
                  </a:lnTo>
                  <a:lnTo>
                    <a:pt x="1330535" y="956234"/>
                  </a:lnTo>
                  <a:lnTo>
                    <a:pt x="1419237" y="941293"/>
                  </a:lnTo>
                  <a:lnTo>
                    <a:pt x="1507940" y="926352"/>
                  </a:lnTo>
                  <a:lnTo>
                    <a:pt x="1596642" y="911411"/>
                  </a:lnTo>
                  <a:lnTo>
                    <a:pt x="1685344" y="896470"/>
                  </a:lnTo>
                  <a:lnTo>
                    <a:pt x="1774047" y="881528"/>
                  </a:lnTo>
                  <a:lnTo>
                    <a:pt x="1862749" y="866587"/>
                  </a:lnTo>
                  <a:lnTo>
                    <a:pt x="1951452" y="851646"/>
                  </a:lnTo>
                  <a:lnTo>
                    <a:pt x="2040154" y="836705"/>
                  </a:lnTo>
                  <a:lnTo>
                    <a:pt x="2128856" y="821764"/>
                  </a:lnTo>
                  <a:lnTo>
                    <a:pt x="2217559" y="806823"/>
                  </a:lnTo>
                  <a:lnTo>
                    <a:pt x="2306261" y="791881"/>
                  </a:lnTo>
                  <a:lnTo>
                    <a:pt x="2394963" y="776940"/>
                  </a:lnTo>
                  <a:lnTo>
                    <a:pt x="2483666" y="761999"/>
                  </a:lnTo>
                  <a:lnTo>
                    <a:pt x="2572368" y="747058"/>
                  </a:lnTo>
                  <a:lnTo>
                    <a:pt x="2661071" y="732117"/>
                  </a:lnTo>
                  <a:lnTo>
                    <a:pt x="2749773" y="717176"/>
                  </a:lnTo>
                  <a:lnTo>
                    <a:pt x="2838475" y="702234"/>
                  </a:lnTo>
                  <a:lnTo>
                    <a:pt x="2927178" y="687293"/>
                  </a:lnTo>
                  <a:lnTo>
                    <a:pt x="3015880" y="672352"/>
                  </a:lnTo>
                  <a:lnTo>
                    <a:pt x="3104582" y="657411"/>
                  </a:lnTo>
                  <a:lnTo>
                    <a:pt x="3193285" y="642470"/>
                  </a:lnTo>
                  <a:lnTo>
                    <a:pt x="3281987" y="627529"/>
                  </a:lnTo>
                  <a:lnTo>
                    <a:pt x="3370689" y="612587"/>
                  </a:lnTo>
                  <a:lnTo>
                    <a:pt x="3459392" y="597646"/>
                  </a:lnTo>
                  <a:lnTo>
                    <a:pt x="3548094" y="582705"/>
                  </a:lnTo>
                  <a:lnTo>
                    <a:pt x="3636797" y="567764"/>
                  </a:lnTo>
                  <a:lnTo>
                    <a:pt x="3725499" y="552823"/>
                  </a:lnTo>
                  <a:lnTo>
                    <a:pt x="3814201" y="537882"/>
                  </a:lnTo>
                  <a:lnTo>
                    <a:pt x="3902904" y="522940"/>
                  </a:lnTo>
                  <a:lnTo>
                    <a:pt x="3991606" y="507999"/>
                  </a:lnTo>
                  <a:lnTo>
                    <a:pt x="4080308" y="493058"/>
                  </a:lnTo>
                  <a:lnTo>
                    <a:pt x="4169011" y="478117"/>
                  </a:lnTo>
                  <a:lnTo>
                    <a:pt x="4257713" y="463176"/>
                  </a:lnTo>
                  <a:lnTo>
                    <a:pt x="4346416" y="448235"/>
                  </a:lnTo>
                  <a:lnTo>
                    <a:pt x="4435118" y="433293"/>
                  </a:lnTo>
                  <a:lnTo>
                    <a:pt x="4523820" y="418352"/>
                  </a:lnTo>
                  <a:lnTo>
                    <a:pt x="4612523" y="403411"/>
                  </a:lnTo>
                  <a:lnTo>
                    <a:pt x="4701225" y="388470"/>
                  </a:lnTo>
                  <a:lnTo>
                    <a:pt x="4789927" y="373529"/>
                  </a:lnTo>
                  <a:lnTo>
                    <a:pt x="4878630" y="358588"/>
                  </a:lnTo>
                  <a:lnTo>
                    <a:pt x="4967332" y="343646"/>
                  </a:lnTo>
                  <a:lnTo>
                    <a:pt x="5056034" y="328705"/>
                  </a:lnTo>
                  <a:lnTo>
                    <a:pt x="5144737" y="313764"/>
                  </a:lnTo>
                  <a:lnTo>
                    <a:pt x="5233439" y="298823"/>
                  </a:lnTo>
                  <a:lnTo>
                    <a:pt x="5322142" y="283882"/>
                  </a:lnTo>
                  <a:lnTo>
                    <a:pt x="5410844" y="268941"/>
                  </a:lnTo>
                  <a:lnTo>
                    <a:pt x="5499546" y="253999"/>
                  </a:lnTo>
                  <a:lnTo>
                    <a:pt x="5588249" y="239058"/>
                  </a:lnTo>
                  <a:lnTo>
                    <a:pt x="5676951" y="224117"/>
                  </a:lnTo>
                  <a:lnTo>
                    <a:pt x="5765653" y="209176"/>
                  </a:lnTo>
                  <a:lnTo>
                    <a:pt x="5854356" y="194235"/>
                  </a:lnTo>
                  <a:lnTo>
                    <a:pt x="5943058" y="179294"/>
                  </a:lnTo>
                  <a:lnTo>
                    <a:pt x="6031760" y="164352"/>
                  </a:lnTo>
                  <a:lnTo>
                    <a:pt x="6120463" y="149411"/>
                  </a:lnTo>
                  <a:lnTo>
                    <a:pt x="6209165" y="134470"/>
                  </a:lnTo>
                  <a:lnTo>
                    <a:pt x="6297868" y="119529"/>
                  </a:lnTo>
                  <a:lnTo>
                    <a:pt x="6386570" y="104588"/>
                  </a:lnTo>
                  <a:lnTo>
                    <a:pt x="6475272" y="89647"/>
                  </a:lnTo>
                  <a:lnTo>
                    <a:pt x="6563975" y="74705"/>
                  </a:lnTo>
                  <a:lnTo>
                    <a:pt x="6652677" y="59764"/>
                  </a:lnTo>
                  <a:lnTo>
                    <a:pt x="6741379" y="44823"/>
                  </a:lnTo>
                  <a:lnTo>
                    <a:pt x="6830082" y="29882"/>
                  </a:lnTo>
                  <a:lnTo>
                    <a:pt x="6918784" y="14941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300017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787806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275595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763384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5117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565139" y="5923695"/>
              <a:ext cx="39590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OREB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632381"/>
              <a:ext cx="1416099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OREB vs avg_time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908975" y="1846665"/>
              <a:ext cx="123937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0.34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8437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9769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110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2434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2771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4103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5435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6767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4810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798233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38267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75332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04169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90678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387036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34523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415029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31218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62010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59042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35805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29700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15703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93983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76513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339616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90847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39447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42247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33005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94152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33174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24776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47508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776513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01875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61167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894152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158031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85248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11454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351083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359649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67272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58536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73376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73545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725113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59717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96445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48958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63629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83899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18840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07305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665754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7830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64978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46833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35130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217997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53107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059211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538941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241403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85080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07811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12904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070678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15872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616041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22989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0408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15029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027238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746833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746833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24607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52938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597221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70847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858199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17491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43528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50139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71252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17660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763966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27744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74051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16884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83899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11892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16884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58874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541235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82618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53107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55231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14860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372196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07305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815366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267103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242010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560054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363629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66597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704000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299683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483562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444709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626901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29700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461842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64641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35299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329363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562348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956412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492128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607474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935299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707980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855906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879312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181437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50476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292803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104338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243697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699413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52769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04000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11555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354456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80088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975838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89498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55906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71184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952432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23595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76176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416715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85080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059211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68891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478975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905619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862786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399582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02651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24607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672027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624607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204843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213410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990678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845046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630881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672027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526395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862179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573208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15872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408756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705687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21808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369950"/>
              <a:ext cx="7007487" cy="1646808"/>
            </a:xfrm>
            <a:custGeom>
              <a:avLst/>
              <a:pathLst>
                <a:path w="7007487" h="1646808">
                  <a:moveTo>
                    <a:pt x="0" y="1197057"/>
                  </a:moveTo>
                  <a:lnTo>
                    <a:pt x="88702" y="1188316"/>
                  </a:lnTo>
                  <a:lnTo>
                    <a:pt x="177404" y="1179538"/>
                  </a:lnTo>
                  <a:lnTo>
                    <a:pt x="266107" y="1170719"/>
                  </a:lnTo>
                  <a:lnTo>
                    <a:pt x="354809" y="1161857"/>
                  </a:lnTo>
                  <a:lnTo>
                    <a:pt x="443511" y="1152948"/>
                  </a:lnTo>
                  <a:lnTo>
                    <a:pt x="532214" y="1143989"/>
                  </a:lnTo>
                  <a:lnTo>
                    <a:pt x="620916" y="1134974"/>
                  </a:lnTo>
                  <a:lnTo>
                    <a:pt x="709618" y="1125900"/>
                  </a:lnTo>
                  <a:lnTo>
                    <a:pt x="798321" y="1116761"/>
                  </a:lnTo>
                  <a:lnTo>
                    <a:pt x="887023" y="1107552"/>
                  </a:lnTo>
                  <a:lnTo>
                    <a:pt x="975726" y="1098266"/>
                  </a:lnTo>
                  <a:lnTo>
                    <a:pt x="1064428" y="1088896"/>
                  </a:lnTo>
                  <a:lnTo>
                    <a:pt x="1153130" y="1079435"/>
                  </a:lnTo>
                  <a:lnTo>
                    <a:pt x="1241833" y="1069875"/>
                  </a:lnTo>
                  <a:lnTo>
                    <a:pt x="1330535" y="1060206"/>
                  </a:lnTo>
                  <a:lnTo>
                    <a:pt x="1419237" y="1050417"/>
                  </a:lnTo>
                  <a:lnTo>
                    <a:pt x="1507940" y="1040499"/>
                  </a:lnTo>
                  <a:lnTo>
                    <a:pt x="1596642" y="1030438"/>
                  </a:lnTo>
                  <a:lnTo>
                    <a:pt x="1685344" y="1020221"/>
                  </a:lnTo>
                  <a:lnTo>
                    <a:pt x="1774047" y="1009834"/>
                  </a:lnTo>
                  <a:lnTo>
                    <a:pt x="1862749" y="999261"/>
                  </a:lnTo>
                  <a:lnTo>
                    <a:pt x="1951452" y="988486"/>
                  </a:lnTo>
                  <a:lnTo>
                    <a:pt x="2040154" y="977492"/>
                  </a:lnTo>
                  <a:lnTo>
                    <a:pt x="2128856" y="966260"/>
                  </a:lnTo>
                  <a:lnTo>
                    <a:pt x="2217559" y="954771"/>
                  </a:lnTo>
                  <a:lnTo>
                    <a:pt x="2306261" y="943007"/>
                  </a:lnTo>
                  <a:lnTo>
                    <a:pt x="2394963" y="930949"/>
                  </a:lnTo>
                  <a:lnTo>
                    <a:pt x="2483666" y="918580"/>
                  </a:lnTo>
                  <a:lnTo>
                    <a:pt x="2572368" y="905884"/>
                  </a:lnTo>
                  <a:lnTo>
                    <a:pt x="2661071" y="892846"/>
                  </a:lnTo>
                  <a:lnTo>
                    <a:pt x="2749773" y="879456"/>
                  </a:lnTo>
                  <a:lnTo>
                    <a:pt x="2838475" y="865705"/>
                  </a:lnTo>
                  <a:lnTo>
                    <a:pt x="2927178" y="851588"/>
                  </a:lnTo>
                  <a:lnTo>
                    <a:pt x="3015880" y="837105"/>
                  </a:lnTo>
                  <a:lnTo>
                    <a:pt x="3104582" y="822260"/>
                  </a:lnTo>
                  <a:lnTo>
                    <a:pt x="3193285" y="807058"/>
                  </a:lnTo>
                  <a:lnTo>
                    <a:pt x="3281987" y="791511"/>
                  </a:lnTo>
                  <a:lnTo>
                    <a:pt x="3370689" y="775632"/>
                  </a:lnTo>
                  <a:lnTo>
                    <a:pt x="3459392" y="759436"/>
                  </a:lnTo>
                  <a:lnTo>
                    <a:pt x="3548094" y="742940"/>
                  </a:lnTo>
                  <a:lnTo>
                    <a:pt x="3636797" y="726162"/>
                  </a:lnTo>
                  <a:lnTo>
                    <a:pt x="3725499" y="709122"/>
                  </a:lnTo>
                  <a:lnTo>
                    <a:pt x="3814201" y="691838"/>
                  </a:lnTo>
                  <a:lnTo>
                    <a:pt x="3902904" y="674327"/>
                  </a:lnTo>
                  <a:lnTo>
                    <a:pt x="3991606" y="656609"/>
                  </a:lnTo>
                  <a:lnTo>
                    <a:pt x="4080308" y="638700"/>
                  </a:lnTo>
                  <a:lnTo>
                    <a:pt x="4169011" y="620616"/>
                  </a:lnTo>
                  <a:lnTo>
                    <a:pt x="4257713" y="602371"/>
                  </a:lnTo>
                  <a:lnTo>
                    <a:pt x="4346416" y="583979"/>
                  </a:lnTo>
                  <a:lnTo>
                    <a:pt x="4435118" y="565453"/>
                  </a:lnTo>
                  <a:lnTo>
                    <a:pt x="4523820" y="546804"/>
                  </a:lnTo>
                  <a:lnTo>
                    <a:pt x="4612523" y="528043"/>
                  </a:lnTo>
                  <a:lnTo>
                    <a:pt x="4701225" y="509179"/>
                  </a:lnTo>
                  <a:lnTo>
                    <a:pt x="4789927" y="490221"/>
                  </a:lnTo>
                  <a:lnTo>
                    <a:pt x="4878630" y="471178"/>
                  </a:lnTo>
                  <a:lnTo>
                    <a:pt x="4967332" y="452055"/>
                  </a:lnTo>
                  <a:lnTo>
                    <a:pt x="5056034" y="432860"/>
                  </a:lnTo>
                  <a:lnTo>
                    <a:pt x="5144737" y="413598"/>
                  </a:lnTo>
                  <a:lnTo>
                    <a:pt x="5233439" y="394275"/>
                  </a:lnTo>
                  <a:lnTo>
                    <a:pt x="5322142" y="374895"/>
                  </a:lnTo>
                  <a:lnTo>
                    <a:pt x="5410844" y="355464"/>
                  </a:lnTo>
                  <a:lnTo>
                    <a:pt x="5499546" y="335984"/>
                  </a:lnTo>
                  <a:lnTo>
                    <a:pt x="5588249" y="316460"/>
                  </a:lnTo>
                  <a:lnTo>
                    <a:pt x="5676951" y="296894"/>
                  </a:lnTo>
                  <a:lnTo>
                    <a:pt x="5765653" y="277290"/>
                  </a:lnTo>
                  <a:lnTo>
                    <a:pt x="5854356" y="257651"/>
                  </a:lnTo>
                  <a:lnTo>
                    <a:pt x="5943058" y="237979"/>
                  </a:lnTo>
                  <a:lnTo>
                    <a:pt x="6031760" y="218275"/>
                  </a:lnTo>
                  <a:lnTo>
                    <a:pt x="6120463" y="198544"/>
                  </a:lnTo>
                  <a:lnTo>
                    <a:pt x="6209165" y="178785"/>
                  </a:lnTo>
                  <a:lnTo>
                    <a:pt x="6297868" y="159001"/>
                  </a:lnTo>
                  <a:lnTo>
                    <a:pt x="6386570" y="139194"/>
                  </a:lnTo>
                  <a:lnTo>
                    <a:pt x="6475272" y="119365"/>
                  </a:lnTo>
                  <a:lnTo>
                    <a:pt x="6563975" y="99516"/>
                  </a:lnTo>
                  <a:lnTo>
                    <a:pt x="6652677" y="79647"/>
                  </a:lnTo>
                  <a:lnTo>
                    <a:pt x="6741379" y="59760"/>
                  </a:lnTo>
                  <a:lnTo>
                    <a:pt x="6830082" y="39855"/>
                  </a:lnTo>
                  <a:lnTo>
                    <a:pt x="6918784" y="19935"/>
                  </a:lnTo>
                  <a:lnTo>
                    <a:pt x="7007487" y="0"/>
                  </a:lnTo>
                  <a:lnTo>
                    <a:pt x="7007487" y="603648"/>
                  </a:lnTo>
                  <a:lnTo>
                    <a:pt x="6918784" y="612069"/>
                  </a:lnTo>
                  <a:lnTo>
                    <a:pt x="6830082" y="620506"/>
                  </a:lnTo>
                  <a:lnTo>
                    <a:pt x="6741379" y="628959"/>
                  </a:lnTo>
                  <a:lnTo>
                    <a:pt x="6652677" y="637429"/>
                  </a:lnTo>
                  <a:lnTo>
                    <a:pt x="6563975" y="645917"/>
                  </a:lnTo>
                  <a:lnTo>
                    <a:pt x="6475272" y="654425"/>
                  </a:lnTo>
                  <a:lnTo>
                    <a:pt x="6386570" y="662953"/>
                  </a:lnTo>
                  <a:lnTo>
                    <a:pt x="6297868" y="671503"/>
                  </a:lnTo>
                  <a:lnTo>
                    <a:pt x="6209165" y="680077"/>
                  </a:lnTo>
                  <a:lnTo>
                    <a:pt x="6120463" y="688675"/>
                  </a:lnTo>
                  <a:lnTo>
                    <a:pt x="6031760" y="697301"/>
                  </a:lnTo>
                  <a:lnTo>
                    <a:pt x="5943058" y="705955"/>
                  </a:lnTo>
                  <a:lnTo>
                    <a:pt x="5854356" y="714640"/>
                  </a:lnTo>
                  <a:lnTo>
                    <a:pt x="5765653" y="723357"/>
                  </a:lnTo>
                  <a:lnTo>
                    <a:pt x="5676951" y="732111"/>
                  </a:lnTo>
                  <a:lnTo>
                    <a:pt x="5588249" y="740902"/>
                  </a:lnTo>
                  <a:lnTo>
                    <a:pt x="5499546" y="749735"/>
                  </a:lnTo>
                  <a:lnTo>
                    <a:pt x="5410844" y="758613"/>
                  </a:lnTo>
                  <a:lnTo>
                    <a:pt x="5322142" y="767538"/>
                  </a:lnTo>
                  <a:lnTo>
                    <a:pt x="5233439" y="776516"/>
                  </a:lnTo>
                  <a:lnTo>
                    <a:pt x="5144737" y="785550"/>
                  </a:lnTo>
                  <a:lnTo>
                    <a:pt x="5056034" y="794645"/>
                  </a:lnTo>
                  <a:lnTo>
                    <a:pt x="4967332" y="803807"/>
                  </a:lnTo>
                  <a:lnTo>
                    <a:pt x="4878630" y="813042"/>
                  </a:lnTo>
                  <a:lnTo>
                    <a:pt x="4789927" y="822355"/>
                  </a:lnTo>
                  <a:lnTo>
                    <a:pt x="4701225" y="831755"/>
                  </a:lnTo>
                  <a:lnTo>
                    <a:pt x="4612523" y="841248"/>
                  </a:lnTo>
                  <a:lnTo>
                    <a:pt x="4523820" y="850844"/>
                  </a:lnTo>
                  <a:lnTo>
                    <a:pt x="4435118" y="860553"/>
                  </a:lnTo>
                  <a:lnTo>
                    <a:pt x="4346416" y="870384"/>
                  </a:lnTo>
                  <a:lnTo>
                    <a:pt x="4257713" y="880349"/>
                  </a:lnTo>
                  <a:lnTo>
                    <a:pt x="4169011" y="890461"/>
                  </a:lnTo>
                  <a:lnTo>
                    <a:pt x="4080308" y="900734"/>
                  </a:lnTo>
                  <a:lnTo>
                    <a:pt x="3991606" y="911182"/>
                  </a:lnTo>
                  <a:lnTo>
                    <a:pt x="3902904" y="921821"/>
                  </a:lnTo>
                  <a:lnTo>
                    <a:pt x="3814201" y="932668"/>
                  </a:lnTo>
                  <a:lnTo>
                    <a:pt x="3725499" y="943741"/>
                  </a:lnTo>
                  <a:lnTo>
                    <a:pt x="3636797" y="955058"/>
                  </a:lnTo>
                  <a:lnTo>
                    <a:pt x="3548094" y="966637"/>
                  </a:lnTo>
                  <a:lnTo>
                    <a:pt x="3459392" y="978499"/>
                  </a:lnTo>
                  <a:lnTo>
                    <a:pt x="3370689" y="990660"/>
                  </a:lnTo>
                  <a:lnTo>
                    <a:pt x="3281987" y="1003137"/>
                  </a:lnTo>
                  <a:lnTo>
                    <a:pt x="3193285" y="1015948"/>
                  </a:lnTo>
                  <a:lnTo>
                    <a:pt x="3104582" y="1029103"/>
                  </a:lnTo>
                  <a:lnTo>
                    <a:pt x="3015880" y="1042615"/>
                  </a:lnTo>
                  <a:lnTo>
                    <a:pt x="2927178" y="1056489"/>
                  </a:lnTo>
                  <a:lnTo>
                    <a:pt x="2838475" y="1070730"/>
                  </a:lnTo>
                  <a:lnTo>
                    <a:pt x="2749773" y="1085336"/>
                  </a:lnTo>
                  <a:lnTo>
                    <a:pt x="2661071" y="1100303"/>
                  </a:lnTo>
                  <a:lnTo>
                    <a:pt x="2572368" y="1115622"/>
                  </a:lnTo>
                  <a:lnTo>
                    <a:pt x="2483666" y="1131283"/>
                  </a:lnTo>
                  <a:lnTo>
                    <a:pt x="2394963" y="1147271"/>
                  </a:lnTo>
                  <a:lnTo>
                    <a:pt x="2306261" y="1163571"/>
                  </a:lnTo>
                  <a:lnTo>
                    <a:pt x="2217559" y="1180164"/>
                  </a:lnTo>
                  <a:lnTo>
                    <a:pt x="2128856" y="1197032"/>
                  </a:lnTo>
                  <a:lnTo>
                    <a:pt x="2040154" y="1214157"/>
                  </a:lnTo>
                  <a:lnTo>
                    <a:pt x="1951452" y="1231520"/>
                  </a:lnTo>
                  <a:lnTo>
                    <a:pt x="1862749" y="1249102"/>
                  </a:lnTo>
                  <a:lnTo>
                    <a:pt x="1774047" y="1266887"/>
                  </a:lnTo>
                  <a:lnTo>
                    <a:pt x="1685344" y="1284857"/>
                  </a:lnTo>
                  <a:lnTo>
                    <a:pt x="1596642" y="1302998"/>
                  </a:lnTo>
                  <a:lnTo>
                    <a:pt x="1507940" y="1321294"/>
                  </a:lnTo>
                  <a:lnTo>
                    <a:pt x="1419237" y="1339732"/>
                  </a:lnTo>
                  <a:lnTo>
                    <a:pt x="1330535" y="1358301"/>
                  </a:lnTo>
                  <a:lnTo>
                    <a:pt x="1241833" y="1376989"/>
                  </a:lnTo>
                  <a:lnTo>
                    <a:pt x="1153130" y="1395786"/>
                  </a:lnTo>
                  <a:lnTo>
                    <a:pt x="1064428" y="1414682"/>
                  </a:lnTo>
                  <a:lnTo>
                    <a:pt x="975726" y="1433670"/>
                  </a:lnTo>
                  <a:lnTo>
                    <a:pt x="887023" y="1452741"/>
                  </a:lnTo>
                  <a:lnTo>
                    <a:pt x="798321" y="1471889"/>
                  </a:lnTo>
                  <a:lnTo>
                    <a:pt x="709618" y="1491107"/>
                  </a:lnTo>
                  <a:lnTo>
                    <a:pt x="620916" y="1510390"/>
                  </a:lnTo>
                  <a:lnTo>
                    <a:pt x="532214" y="1529733"/>
                  </a:lnTo>
                  <a:lnTo>
                    <a:pt x="443511" y="1549130"/>
                  </a:lnTo>
                  <a:lnTo>
                    <a:pt x="354809" y="1568579"/>
                  </a:lnTo>
                  <a:lnTo>
                    <a:pt x="266107" y="1588074"/>
                  </a:lnTo>
                  <a:lnTo>
                    <a:pt x="177404" y="1607613"/>
                  </a:lnTo>
                  <a:lnTo>
                    <a:pt x="88702" y="1627191"/>
                  </a:lnTo>
                  <a:lnTo>
                    <a:pt x="0" y="164680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369950"/>
              <a:ext cx="7007487" cy="1197057"/>
            </a:xfrm>
            <a:custGeom>
              <a:avLst/>
              <a:pathLst>
                <a:path w="7007487" h="1197057">
                  <a:moveTo>
                    <a:pt x="0" y="1197057"/>
                  </a:moveTo>
                  <a:lnTo>
                    <a:pt x="88702" y="1188316"/>
                  </a:lnTo>
                  <a:lnTo>
                    <a:pt x="177404" y="1179538"/>
                  </a:lnTo>
                  <a:lnTo>
                    <a:pt x="266107" y="1170719"/>
                  </a:lnTo>
                  <a:lnTo>
                    <a:pt x="354809" y="1161857"/>
                  </a:lnTo>
                  <a:lnTo>
                    <a:pt x="443511" y="1152948"/>
                  </a:lnTo>
                  <a:lnTo>
                    <a:pt x="532214" y="1143989"/>
                  </a:lnTo>
                  <a:lnTo>
                    <a:pt x="620916" y="1134974"/>
                  </a:lnTo>
                  <a:lnTo>
                    <a:pt x="709618" y="1125900"/>
                  </a:lnTo>
                  <a:lnTo>
                    <a:pt x="798321" y="1116761"/>
                  </a:lnTo>
                  <a:lnTo>
                    <a:pt x="887023" y="1107552"/>
                  </a:lnTo>
                  <a:lnTo>
                    <a:pt x="975726" y="1098266"/>
                  </a:lnTo>
                  <a:lnTo>
                    <a:pt x="1064428" y="1088896"/>
                  </a:lnTo>
                  <a:lnTo>
                    <a:pt x="1153130" y="1079435"/>
                  </a:lnTo>
                  <a:lnTo>
                    <a:pt x="1241833" y="1069875"/>
                  </a:lnTo>
                  <a:lnTo>
                    <a:pt x="1330535" y="1060206"/>
                  </a:lnTo>
                  <a:lnTo>
                    <a:pt x="1419237" y="1050417"/>
                  </a:lnTo>
                  <a:lnTo>
                    <a:pt x="1507940" y="1040499"/>
                  </a:lnTo>
                  <a:lnTo>
                    <a:pt x="1596642" y="1030438"/>
                  </a:lnTo>
                  <a:lnTo>
                    <a:pt x="1685344" y="1020221"/>
                  </a:lnTo>
                  <a:lnTo>
                    <a:pt x="1774047" y="1009834"/>
                  </a:lnTo>
                  <a:lnTo>
                    <a:pt x="1862749" y="999261"/>
                  </a:lnTo>
                  <a:lnTo>
                    <a:pt x="1951452" y="988486"/>
                  </a:lnTo>
                  <a:lnTo>
                    <a:pt x="2040154" y="977492"/>
                  </a:lnTo>
                  <a:lnTo>
                    <a:pt x="2128856" y="966260"/>
                  </a:lnTo>
                  <a:lnTo>
                    <a:pt x="2217559" y="954771"/>
                  </a:lnTo>
                  <a:lnTo>
                    <a:pt x="2306261" y="943007"/>
                  </a:lnTo>
                  <a:lnTo>
                    <a:pt x="2394963" y="930949"/>
                  </a:lnTo>
                  <a:lnTo>
                    <a:pt x="2483666" y="918580"/>
                  </a:lnTo>
                  <a:lnTo>
                    <a:pt x="2572368" y="905884"/>
                  </a:lnTo>
                  <a:lnTo>
                    <a:pt x="2661071" y="892846"/>
                  </a:lnTo>
                  <a:lnTo>
                    <a:pt x="2749773" y="879456"/>
                  </a:lnTo>
                  <a:lnTo>
                    <a:pt x="2838475" y="865705"/>
                  </a:lnTo>
                  <a:lnTo>
                    <a:pt x="2927178" y="851588"/>
                  </a:lnTo>
                  <a:lnTo>
                    <a:pt x="3015880" y="837105"/>
                  </a:lnTo>
                  <a:lnTo>
                    <a:pt x="3104582" y="822260"/>
                  </a:lnTo>
                  <a:lnTo>
                    <a:pt x="3193285" y="807058"/>
                  </a:lnTo>
                  <a:lnTo>
                    <a:pt x="3281987" y="791511"/>
                  </a:lnTo>
                  <a:lnTo>
                    <a:pt x="3370689" y="775632"/>
                  </a:lnTo>
                  <a:lnTo>
                    <a:pt x="3459392" y="759436"/>
                  </a:lnTo>
                  <a:lnTo>
                    <a:pt x="3548094" y="742940"/>
                  </a:lnTo>
                  <a:lnTo>
                    <a:pt x="3636797" y="726162"/>
                  </a:lnTo>
                  <a:lnTo>
                    <a:pt x="3725499" y="709122"/>
                  </a:lnTo>
                  <a:lnTo>
                    <a:pt x="3814201" y="691838"/>
                  </a:lnTo>
                  <a:lnTo>
                    <a:pt x="3902904" y="674327"/>
                  </a:lnTo>
                  <a:lnTo>
                    <a:pt x="3991606" y="656609"/>
                  </a:lnTo>
                  <a:lnTo>
                    <a:pt x="4080308" y="638700"/>
                  </a:lnTo>
                  <a:lnTo>
                    <a:pt x="4169011" y="620616"/>
                  </a:lnTo>
                  <a:lnTo>
                    <a:pt x="4257713" y="602371"/>
                  </a:lnTo>
                  <a:lnTo>
                    <a:pt x="4346416" y="583979"/>
                  </a:lnTo>
                  <a:lnTo>
                    <a:pt x="4435118" y="565453"/>
                  </a:lnTo>
                  <a:lnTo>
                    <a:pt x="4523820" y="546804"/>
                  </a:lnTo>
                  <a:lnTo>
                    <a:pt x="4612523" y="528043"/>
                  </a:lnTo>
                  <a:lnTo>
                    <a:pt x="4701225" y="509179"/>
                  </a:lnTo>
                  <a:lnTo>
                    <a:pt x="4789927" y="490221"/>
                  </a:lnTo>
                  <a:lnTo>
                    <a:pt x="4878630" y="471178"/>
                  </a:lnTo>
                  <a:lnTo>
                    <a:pt x="4967332" y="452055"/>
                  </a:lnTo>
                  <a:lnTo>
                    <a:pt x="5056034" y="432860"/>
                  </a:lnTo>
                  <a:lnTo>
                    <a:pt x="5144737" y="413598"/>
                  </a:lnTo>
                  <a:lnTo>
                    <a:pt x="5233439" y="394275"/>
                  </a:lnTo>
                  <a:lnTo>
                    <a:pt x="5322142" y="374895"/>
                  </a:lnTo>
                  <a:lnTo>
                    <a:pt x="5410844" y="355464"/>
                  </a:lnTo>
                  <a:lnTo>
                    <a:pt x="5499546" y="335984"/>
                  </a:lnTo>
                  <a:lnTo>
                    <a:pt x="5588249" y="316460"/>
                  </a:lnTo>
                  <a:lnTo>
                    <a:pt x="5676951" y="296894"/>
                  </a:lnTo>
                  <a:lnTo>
                    <a:pt x="5765653" y="277290"/>
                  </a:lnTo>
                  <a:lnTo>
                    <a:pt x="5854356" y="257651"/>
                  </a:lnTo>
                  <a:lnTo>
                    <a:pt x="5943058" y="237979"/>
                  </a:lnTo>
                  <a:lnTo>
                    <a:pt x="6031760" y="218275"/>
                  </a:lnTo>
                  <a:lnTo>
                    <a:pt x="6120463" y="198544"/>
                  </a:lnTo>
                  <a:lnTo>
                    <a:pt x="6209165" y="178785"/>
                  </a:lnTo>
                  <a:lnTo>
                    <a:pt x="6297868" y="159001"/>
                  </a:lnTo>
                  <a:lnTo>
                    <a:pt x="6386570" y="139194"/>
                  </a:lnTo>
                  <a:lnTo>
                    <a:pt x="6475272" y="119365"/>
                  </a:lnTo>
                  <a:lnTo>
                    <a:pt x="6563975" y="99516"/>
                  </a:lnTo>
                  <a:lnTo>
                    <a:pt x="6652677" y="79647"/>
                  </a:lnTo>
                  <a:lnTo>
                    <a:pt x="6741379" y="59760"/>
                  </a:lnTo>
                  <a:lnTo>
                    <a:pt x="6830082" y="39855"/>
                  </a:lnTo>
                  <a:lnTo>
                    <a:pt x="6918784" y="19935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973598"/>
              <a:ext cx="7007487" cy="1043159"/>
            </a:xfrm>
            <a:custGeom>
              <a:avLst/>
              <a:pathLst>
                <a:path w="7007487" h="1043159">
                  <a:moveTo>
                    <a:pt x="7007487" y="0"/>
                  </a:moveTo>
                  <a:lnTo>
                    <a:pt x="6918784" y="8421"/>
                  </a:lnTo>
                  <a:lnTo>
                    <a:pt x="6830082" y="16858"/>
                  </a:lnTo>
                  <a:lnTo>
                    <a:pt x="6741379" y="25311"/>
                  </a:lnTo>
                  <a:lnTo>
                    <a:pt x="6652677" y="33781"/>
                  </a:lnTo>
                  <a:lnTo>
                    <a:pt x="6563975" y="42269"/>
                  </a:lnTo>
                  <a:lnTo>
                    <a:pt x="6475272" y="50777"/>
                  </a:lnTo>
                  <a:lnTo>
                    <a:pt x="6386570" y="59305"/>
                  </a:lnTo>
                  <a:lnTo>
                    <a:pt x="6297868" y="67855"/>
                  </a:lnTo>
                  <a:lnTo>
                    <a:pt x="6209165" y="76429"/>
                  </a:lnTo>
                  <a:lnTo>
                    <a:pt x="6120463" y="85027"/>
                  </a:lnTo>
                  <a:lnTo>
                    <a:pt x="6031760" y="93653"/>
                  </a:lnTo>
                  <a:lnTo>
                    <a:pt x="5943058" y="102307"/>
                  </a:lnTo>
                  <a:lnTo>
                    <a:pt x="5854356" y="110991"/>
                  </a:lnTo>
                  <a:lnTo>
                    <a:pt x="5765653" y="119709"/>
                  </a:lnTo>
                  <a:lnTo>
                    <a:pt x="5676951" y="128463"/>
                  </a:lnTo>
                  <a:lnTo>
                    <a:pt x="5588249" y="137254"/>
                  </a:lnTo>
                  <a:lnTo>
                    <a:pt x="5499546" y="146087"/>
                  </a:lnTo>
                  <a:lnTo>
                    <a:pt x="5410844" y="154964"/>
                  </a:lnTo>
                  <a:lnTo>
                    <a:pt x="5322142" y="163890"/>
                  </a:lnTo>
                  <a:lnTo>
                    <a:pt x="5233439" y="172868"/>
                  </a:lnTo>
                  <a:lnTo>
                    <a:pt x="5144737" y="181902"/>
                  </a:lnTo>
                  <a:lnTo>
                    <a:pt x="5056034" y="190997"/>
                  </a:lnTo>
                  <a:lnTo>
                    <a:pt x="4967332" y="200159"/>
                  </a:lnTo>
                  <a:lnTo>
                    <a:pt x="4878630" y="209394"/>
                  </a:lnTo>
                  <a:lnTo>
                    <a:pt x="4789927" y="218707"/>
                  </a:lnTo>
                  <a:lnTo>
                    <a:pt x="4701225" y="228107"/>
                  </a:lnTo>
                  <a:lnTo>
                    <a:pt x="4612523" y="237600"/>
                  </a:lnTo>
                  <a:lnTo>
                    <a:pt x="4523820" y="247196"/>
                  </a:lnTo>
                  <a:lnTo>
                    <a:pt x="4435118" y="256905"/>
                  </a:lnTo>
                  <a:lnTo>
                    <a:pt x="4346416" y="266736"/>
                  </a:lnTo>
                  <a:lnTo>
                    <a:pt x="4257713" y="276701"/>
                  </a:lnTo>
                  <a:lnTo>
                    <a:pt x="4169011" y="286813"/>
                  </a:lnTo>
                  <a:lnTo>
                    <a:pt x="4080308" y="297086"/>
                  </a:lnTo>
                  <a:lnTo>
                    <a:pt x="3991606" y="307534"/>
                  </a:lnTo>
                  <a:lnTo>
                    <a:pt x="3902904" y="318173"/>
                  </a:lnTo>
                  <a:lnTo>
                    <a:pt x="3814201" y="329020"/>
                  </a:lnTo>
                  <a:lnTo>
                    <a:pt x="3725499" y="340093"/>
                  </a:lnTo>
                  <a:lnTo>
                    <a:pt x="3636797" y="351410"/>
                  </a:lnTo>
                  <a:lnTo>
                    <a:pt x="3548094" y="362989"/>
                  </a:lnTo>
                  <a:lnTo>
                    <a:pt x="3459392" y="374850"/>
                  </a:lnTo>
                  <a:lnTo>
                    <a:pt x="3370689" y="387011"/>
                  </a:lnTo>
                  <a:lnTo>
                    <a:pt x="3281987" y="399489"/>
                  </a:lnTo>
                  <a:lnTo>
                    <a:pt x="3193285" y="412299"/>
                  </a:lnTo>
                  <a:lnTo>
                    <a:pt x="3104582" y="425455"/>
                  </a:lnTo>
                  <a:lnTo>
                    <a:pt x="3015880" y="438967"/>
                  </a:lnTo>
                  <a:lnTo>
                    <a:pt x="2927178" y="452841"/>
                  </a:lnTo>
                  <a:lnTo>
                    <a:pt x="2838475" y="467082"/>
                  </a:lnTo>
                  <a:lnTo>
                    <a:pt x="2749773" y="481688"/>
                  </a:lnTo>
                  <a:lnTo>
                    <a:pt x="2661071" y="496654"/>
                  </a:lnTo>
                  <a:lnTo>
                    <a:pt x="2572368" y="511974"/>
                  </a:lnTo>
                  <a:lnTo>
                    <a:pt x="2483666" y="527635"/>
                  </a:lnTo>
                  <a:lnTo>
                    <a:pt x="2394963" y="543623"/>
                  </a:lnTo>
                  <a:lnTo>
                    <a:pt x="2306261" y="559923"/>
                  </a:lnTo>
                  <a:lnTo>
                    <a:pt x="2217559" y="576516"/>
                  </a:lnTo>
                  <a:lnTo>
                    <a:pt x="2128856" y="593384"/>
                  </a:lnTo>
                  <a:lnTo>
                    <a:pt x="2040154" y="610509"/>
                  </a:lnTo>
                  <a:lnTo>
                    <a:pt x="1951452" y="627872"/>
                  </a:lnTo>
                  <a:lnTo>
                    <a:pt x="1862749" y="645454"/>
                  </a:lnTo>
                  <a:lnTo>
                    <a:pt x="1774047" y="663239"/>
                  </a:lnTo>
                  <a:lnTo>
                    <a:pt x="1685344" y="681209"/>
                  </a:lnTo>
                  <a:lnTo>
                    <a:pt x="1596642" y="699349"/>
                  </a:lnTo>
                  <a:lnTo>
                    <a:pt x="1507940" y="717645"/>
                  </a:lnTo>
                  <a:lnTo>
                    <a:pt x="1419237" y="736084"/>
                  </a:lnTo>
                  <a:lnTo>
                    <a:pt x="1330535" y="754653"/>
                  </a:lnTo>
                  <a:lnTo>
                    <a:pt x="1241833" y="773341"/>
                  </a:lnTo>
                  <a:lnTo>
                    <a:pt x="1153130" y="792137"/>
                  </a:lnTo>
                  <a:lnTo>
                    <a:pt x="1064428" y="811034"/>
                  </a:lnTo>
                  <a:lnTo>
                    <a:pt x="975726" y="830021"/>
                  </a:lnTo>
                  <a:lnTo>
                    <a:pt x="887023" y="849093"/>
                  </a:lnTo>
                  <a:lnTo>
                    <a:pt x="798321" y="868241"/>
                  </a:lnTo>
                  <a:lnTo>
                    <a:pt x="709618" y="887459"/>
                  </a:lnTo>
                  <a:lnTo>
                    <a:pt x="620916" y="906742"/>
                  </a:lnTo>
                  <a:lnTo>
                    <a:pt x="532214" y="926085"/>
                  </a:lnTo>
                  <a:lnTo>
                    <a:pt x="443511" y="945482"/>
                  </a:lnTo>
                  <a:lnTo>
                    <a:pt x="354809" y="964931"/>
                  </a:lnTo>
                  <a:lnTo>
                    <a:pt x="266107" y="984426"/>
                  </a:lnTo>
                  <a:lnTo>
                    <a:pt x="177404" y="1003964"/>
                  </a:lnTo>
                  <a:lnTo>
                    <a:pt x="88702" y="1023543"/>
                  </a:lnTo>
                  <a:lnTo>
                    <a:pt x="0" y="10431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671774"/>
              <a:ext cx="7007487" cy="1120108"/>
            </a:xfrm>
            <a:custGeom>
              <a:avLst/>
              <a:pathLst>
                <a:path w="7007487" h="1120108">
                  <a:moveTo>
                    <a:pt x="0" y="1120108"/>
                  </a:moveTo>
                  <a:lnTo>
                    <a:pt x="88702" y="1105930"/>
                  </a:lnTo>
                  <a:lnTo>
                    <a:pt x="177404" y="1091751"/>
                  </a:lnTo>
                  <a:lnTo>
                    <a:pt x="266107" y="1077572"/>
                  </a:lnTo>
                  <a:lnTo>
                    <a:pt x="354809" y="1063394"/>
                  </a:lnTo>
                  <a:lnTo>
                    <a:pt x="443511" y="1049215"/>
                  </a:lnTo>
                  <a:lnTo>
                    <a:pt x="532214" y="1035037"/>
                  </a:lnTo>
                  <a:lnTo>
                    <a:pt x="620916" y="1020858"/>
                  </a:lnTo>
                  <a:lnTo>
                    <a:pt x="709618" y="1006679"/>
                  </a:lnTo>
                  <a:lnTo>
                    <a:pt x="798321" y="992501"/>
                  </a:lnTo>
                  <a:lnTo>
                    <a:pt x="887023" y="978322"/>
                  </a:lnTo>
                  <a:lnTo>
                    <a:pt x="975726" y="964144"/>
                  </a:lnTo>
                  <a:lnTo>
                    <a:pt x="1064428" y="949965"/>
                  </a:lnTo>
                  <a:lnTo>
                    <a:pt x="1153130" y="935786"/>
                  </a:lnTo>
                  <a:lnTo>
                    <a:pt x="1241833" y="921608"/>
                  </a:lnTo>
                  <a:lnTo>
                    <a:pt x="1330535" y="907429"/>
                  </a:lnTo>
                  <a:lnTo>
                    <a:pt x="1419237" y="893251"/>
                  </a:lnTo>
                  <a:lnTo>
                    <a:pt x="1507940" y="879072"/>
                  </a:lnTo>
                  <a:lnTo>
                    <a:pt x="1596642" y="864894"/>
                  </a:lnTo>
                  <a:lnTo>
                    <a:pt x="1685344" y="850715"/>
                  </a:lnTo>
                  <a:lnTo>
                    <a:pt x="1774047" y="836536"/>
                  </a:lnTo>
                  <a:lnTo>
                    <a:pt x="1862749" y="822358"/>
                  </a:lnTo>
                  <a:lnTo>
                    <a:pt x="1951452" y="808179"/>
                  </a:lnTo>
                  <a:lnTo>
                    <a:pt x="2040154" y="794001"/>
                  </a:lnTo>
                  <a:lnTo>
                    <a:pt x="2128856" y="779822"/>
                  </a:lnTo>
                  <a:lnTo>
                    <a:pt x="2217559" y="765643"/>
                  </a:lnTo>
                  <a:lnTo>
                    <a:pt x="2306261" y="751465"/>
                  </a:lnTo>
                  <a:lnTo>
                    <a:pt x="2394963" y="737286"/>
                  </a:lnTo>
                  <a:lnTo>
                    <a:pt x="2483666" y="723108"/>
                  </a:lnTo>
                  <a:lnTo>
                    <a:pt x="2572368" y="708929"/>
                  </a:lnTo>
                  <a:lnTo>
                    <a:pt x="2661071" y="694750"/>
                  </a:lnTo>
                  <a:lnTo>
                    <a:pt x="2749773" y="680572"/>
                  </a:lnTo>
                  <a:lnTo>
                    <a:pt x="2838475" y="666393"/>
                  </a:lnTo>
                  <a:lnTo>
                    <a:pt x="2927178" y="652215"/>
                  </a:lnTo>
                  <a:lnTo>
                    <a:pt x="3015880" y="638036"/>
                  </a:lnTo>
                  <a:lnTo>
                    <a:pt x="3104582" y="623857"/>
                  </a:lnTo>
                  <a:lnTo>
                    <a:pt x="3193285" y="609679"/>
                  </a:lnTo>
                  <a:lnTo>
                    <a:pt x="3281987" y="595500"/>
                  </a:lnTo>
                  <a:lnTo>
                    <a:pt x="3370689" y="581322"/>
                  </a:lnTo>
                  <a:lnTo>
                    <a:pt x="3459392" y="567143"/>
                  </a:lnTo>
                  <a:lnTo>
                    <a:pt x="3548094" y="552965"/>
                  </a:lnTo>
                  <a:lnTo>
                    <a:pt x="3636797" y="538786"/>
                  </a:lnTo>
                  <a:lnTo>
                    <a:pt x="3725499" y="524607"/>
                  </a:lnTo>
                  <a:lnTo>
                    <a:pt x="3814201" y="510429"/>
                  </a:lnTo>
                  <a:lnTo>
                    <a:pt x="3902904" y="496250"/>
                  </a:lnTo>
                  <a:lnTo>
                    <a:pt x="3991606" y="482072"/>
                  </a:lnTo>
                  <a:lnTo>
                    <a:pt x="4080308" y="467893"/>
                  </a:lnTo>
                  <a:lnTo>
                    <a:pt x="4169011" y="453714"/>
                  </a:lnTo>
                  <a:lnTo>
                    <a:pt x="4257713" y="439536"/>
                  </a:lnTo>
                  <a:lnTo>
                    <a:pt x="4346416" y="425357"/>
                  </a:lnTo>
                  <a:lnTo>
                    <a:pt x="4435118" y="411179"/>
                  </a:lnTo>
                  <a:lnTo>
                    <a:pt x="4523820" y="397000"/>
                  </a:lnTo>
                  <a:lnTo>
                    <a:pt x="4612523" y="382821"/>
                  </a:lnTo>
                  <a:lnTo>
                    <a:pt x="4701225" y="368643"/>
                  </a:lnTo>
                  <a:lnTo>
                    <a:pt x="4789927" y="354464"/>
                  </a:lnTo>
                  <a:lnTo>
                    <a:pt x="4878630" y="340286"/>
                  </a:lnTo>
                  <a:lnTo>
                    <a:pt x="4967332" y="326107"/>
                  </a:lnTo>
                  <a:lnTo>
                    <a:pt x="5056034" y="311928"/>
                  </a:lnTo>
                  <a:lnTo>
                    <a:pt x="5144737" y="297750"/>
                  </a:lnTo>
                  <a:lnTo>
                    <a:pt x="5233439" y="283571"/>
                  </a:lnTo>
                  <a:lnTo>
                    <a:pt x="5322142" y="269393"/>
                  </a:lnTo>
                  <a:lnTo>
                    <a:pt x="5410844" y="255214"/>
                  </a:lnTo>
                  <a:lnTo>
                    <a:pt x="5499546" y="241036"/>
                  </a:lnTo>
                  <a:lnTo>
                    <a:pt x="5588249" y="226857"/>
                  </a:lnTo>
                  <a:lnTo>
                    <a:pt x="5676951" y="212678"/>
                  </a:lnTo>
                  <a:lnTo>
                    <a:pt x="5765653" y="198500"/>
                  </a:lnTo>
                  <a:lnTo>
                    <a:pt x="5854356" y="184321"/>
                  </a:lnTo>
                  <a:lnTo>
                    <a:pt x="5943058" y="170143"/>
                  </a:lnTo>
                  <a:lnTo>
                    <a:pt x="6031760" y="155964"/>
                  </a:lnTo>
                  <a:lnTo>
                    <a:pt x="6120463" y="141785"/>
                  </a:lnTo>
                  <a:lnTo>
                    <a:pt x="6209165" y="127607"/>
                  </a:lnTo>
                  <a:lnTo>
                    <a:pt x="6297868" y="113428"/>
                  </a:lnTo>
                  <a:lnTo>
                    <a:pt x="6386570" y="99250"/>
                  </a:lnTo>
                  <a:lnTo>
                    <a:pt x="6475272" y="85071"/>
                  </a:lnTo>
                  <a:lnTo>
                    <a:pt x="6563975" y="70892"/>
                  </a:lnTo>
                  <a:lnTo>
                    <a:pt x="6652677" y="56714"/>
                  </a:lnTo>
                  <a:lnTo>
                    <a:pt x="6741379" y="42535"/>
                  </a:lnTo>
                  <a:lnTo>
                    <a:pt x="6830082" y="28357"/>
                  </a:lnTo>
                  <a:lnTo>
                    <a:pt x="6918784" y="14178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503402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216724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93004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64336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835669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569027" y="5927174"/>
              <a:ext cx="388131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DREB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634509"/>
              <a:ext cx="1406768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DREB vs 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846665"/>
              <a:ext cx="123937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0.34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483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9397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0312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1226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3026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394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485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5769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2668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23724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165552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874696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91038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43666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481895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18180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52809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14581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52809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81895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36467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10981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72752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747266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72752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60009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260009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703781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874696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678295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14581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23724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27324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27324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772752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405437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52809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285495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40067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98238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47266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729267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387439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234523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089095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652809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98238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430923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14581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43666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729267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703781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20124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14581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27324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045610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14581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481895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98238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91038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61953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310981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310981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18180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56409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43666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576352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823724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874696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69152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576352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43666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98238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91038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85495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045610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07381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43666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627324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61953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216524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07381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558353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65552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69152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140067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32867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36467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652809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30923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30923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23724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49210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89095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849210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729267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114581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336467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900182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729267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558353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49210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94638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07381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242010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772752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65552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27324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456409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874696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98238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81895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798238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387439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78295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20124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61953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071096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14581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918180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532867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40067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140067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52809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994638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260009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61953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81895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49210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23724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23724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601838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81895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94638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61953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285495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65552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285495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798238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36467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03781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045610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216524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994638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918180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114581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747266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703781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601838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61953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165552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627324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61953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98238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49210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52809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823724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507381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81895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285495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114581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387439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20124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285495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27324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601838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336467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4309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943666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755350"/>
              <a:ext cx="7007487" cy="1101809"/>
            </a:xfrm>
            <a:custGeom>
              <a:avLst/>
              <a:pathLst>
                <a:path w="7007487" h="1101809">
                  <a:moveTo>
                    <a:pt x="0" y="637966"/>
                  </a:moveTo>
                  <a:lnTo>
                    <a:pt x="88702" y="634948"/>
                  </a:lnTo>
                  <a:lnTo>
                    <a:pt x="177404" y="631902"/>
                  </a:lnTo>
                  <a:lnTo>
                    <a:pt x="266107" y="628825"/>
                  </a:lnTo>
                  <a:lnTo>
                    <a:pt x="354809" y="625715"/>
                  </a:lnTo>
                  <a:lnTo>
                    <a:pt x="443511" y="622570"/>
                  </a:lnTo>
                  <a:lnTo>
                    <a:pt x="532214" y="619388"/>
                  </a:lnTo>
                  <a:lnTo>
                    <a:pt x="620916" y="616166"/>
                  </a:lnTo>
                  <a:lnTo>
                    <a:pt x="709618" y="612901"/>
                  </a:lnTo>
                  <a:lnTo>
                    <a:pt x="798321" y="609589"/>
                  </a:lnTo>
                  <a:lnTo>
                    <a:pt x="887023" y="606228"/>
                  </a:lnTo>
                  <a:lnTo>
                    <a:pt x="975726" y="602814"/>
                  </a:lnTo>
                  <a:lnTo>
                    <a:pt x="1064428" y="599343"/>
                  </a:lnTo>
                  <a:lnTo>
                    <a:pt x="1153130" y="595810"/>
                  </a:lnTo>
                  <a:lnTo>
                    <a:pt x="1241833" y="592211"/>
                  </a:lnTo>
                  <a:lnTo>
                    <a:pt x="1330535" y="588540"/>
                  </a:lnTo>
                  <a:lnTo>
                    <a:pt x="1419237" y="584792"/>
                  </a:lnTo>
                  <a:lnTo>
                    <a:pt x="1507940" y="580961"/>
                  </a:lnTo>
                  <a:lnTo>
                    <a:pt x="1596642" y="577040"/>
                  </a:lnTo>
                  <a:lnTo>
                    <a:pt x="1685344" y="573021"/>
                  </a:lnTo>
                  <a:lnTo>
                    <a:pt x="1774047" y="568898"/>
                  </a:lnTo>
                  <a:lnTo>
                    <a:pt x="1862749" y="564661"/>
                  </a:lnTo>
                  <a:lnTo>
                    <a:pt x="1951452" y="560302"/>
                  </a:lnTo>
                  <a:lnTo>
                    <a:pt x="2040154" y="555811"/>
                  </a:lnTo>
                  <a:lnTo>
                    <a:pt x="2128856" y="551178"/>
                  </a:lnTo>
                  <a:lnTo>
                    <a:pt x="2217559" y="546392"/>
                  </a:lnTo>
                  <a:lnTo>
                    <a:pt x="2306261" y="541442"/>
                  </a:lnTo>
                  <a:lnTo>
                    <a:pt x="2394963" y="536315"/>
                  </a:lnTo>
                  <a:lnTo>
                    <a:pt x="2483666" y="531000"/>
                  </a:lnTo>
                  <a:lnTo>
                    <a:pt x="2572368" y="525484"/>
                  </a:lnTo>
                  <a:lnTo>
                    <a:pt x="2661071" y="519756"/>
                  </a:lnTo>
                  <a:lnTo>
                    <a:pt x="2749773" y="513802"/>
                  </a:lnTo>
                  <a:lnTo>
                    <a:pt x="2838475" y="507612"/>
                  </a:lnTo>
                  <a:lnTo>
                    <a:pt x="2927178" y="501174"/>
                  </a:lnTo>
                  <a:lnTo>
                    <a:pt x="3015880" y="494479"/>
                  </a:lnTo>
                  <a:lnTo>
                    <a:pt x="3104582" y="487518"/>
                  </a:lnTo>
                  <a:lnTo>
                    <a:pt x="3193285" y="480286"/>
                  </a:lnTo>
                  <a:lnTo>
                    <a:pt x="3281987" y="472776"/>
                  </a:lnTo>
                  <a:lnTo>
                    <a:pt x="3370689" y="464986"/>
                  </a:lnTo>
                  <a:lnTo>
                    <a:pt x="3459392" y="456916"/>
                  </a:lnTo>
                  <a:lnTo>
                    <a:pt x="3548094" y="448567"/>
                  </a:lnTo>
                  <a:lnTo>
                    <a:pt x="3636797" y="439944"/>
                  </a:lnTo>
                  <a:lnTo>
                    <a:pt x="3725499" y="431051"/>
                  </a:lnTo>
                  <a:lnTo>
                    <a:pt x="3814201" y="421897"/>
                  </a:lnTo>
                  <a:lnTo>
                    <a:pt x="3902904" y="412491"/>
                  </a:lnTo>
                  <a:lnTo>
                    <a:pt x="3991606" y="402843"/>
                  </a:lnTo>
                  <a:lnTo>
                    <a:pt x="4080308" y="392964"/>
                  </a:lnTo>
                  <a:lnTo>
                    <a:pt x="4169011" y="382866"/>
                  </a:lnTo>
                  <a:lnTo>
                    <a:pt x="4257713" y="372561"/>
                  </a:lnTo>
                  <a:lnTo>
                    <a:pt x="4346416" y="362063"/>
                  </a:lnTo>
                  <a:lnTo>
                    <a:pt x="4435118" y="351382"/>
                  </a:lnTo>
                  <a:lnTo>
                    <a:pt x="4523820" y="340531"/>
                  </a:lnTo>
                  <a:lnTo>
                    <a:pt x="4612523" y="329522"/>
                  </a:lnTo>
                  <a:lnTo>
                    <a:pt x="4701225" y="318365"/>
                  </a:lnTo>
                  <a:lnTo>
                    <a:pt x="4789927" y="307071"/>
                  </a:lnTo>
                  <a:lnTo>
                    <a:pt x="4878630" y="295651"/>
                  </a:lnTo>
                  <a:lnTo>
                    <a:pt x="4967332" y="284113"/>
                  </a:lnTo>
                  <a:lnTo>
                    <a:pt x="5056034" y="272466"/>
                  </a:lnTo>
                  <a:lnTo>
                    <a:pt x="5144737" y="260719"/>
                  </a:lnTo>
                  <a:lnTo>
                    <a:pt x="5233439" y="248878"/>
                  </a:lnTo>
                  <a:lnTo>
                    <a:pt x="5322142" y="236950"/>
                  </a:lnTo>
                  <a:lnTo>
                    <a:pt x="5410844" y="224942"/>
                  </a:lnTo>
                  <a:lnTo>
                    <a:pt x="5499546" y="212861"/>
                  </a:lnTo>
                  <a:lnTo>
                    <a:pt x="5588249" y="200710"/>
                  </a:lnTo>
                  <a:lnTo>
                    <a:pt x="5676951" y="188495"/>
                  </a:lnTo>
                  <a:lnTo>
                    <a:pt x="5765653" y="176222"/>
                  </a:lnTo>
                  <a:lnTo>
                    <a:pt x="5854356" y="163893"/>
                  </a:lnTo>
                  <a:lnTo>
                    <a:pt x="5943058" y="151513"/>
                  </a:lnTo>
                  <a:lnTo>
                    <a:pt x="6031760" y="139085"/>
                  </a:lnTo>
                  <a:lnTo>
                    <a:pt x="6120463" y="126613"/>
                  </a:lnTo>
                  <a:lnTo>
                    <a:pt x="6209165" y="114099"/>
                  </a:lnTo>
                  <a:lnTo>
                    <a:pt x="6297868" y="101546"/>
                  </a:lnTo>
                  <a:lnTo>
                    <a:pt x="6386570" y="88958"/>
                  </a:lnTo>
                  <a:lnTo>
                    <a:pt x="6475272" y="76335"/>
                  </a:lnTo>
                  <a:lnTo>
                    <a:pt x="6563975" y="63681"/>
                  </a:lnTo>
                  <a:lnTo>
                    <a:pt x="6652677" y="50997"/>
                  </a:lnTo>
                  <a:lnTo>
                    <a:pt x="6741379" y="38286"/>
                  </a:lnTo>
                  <a:lnTo>
                    <a:pt x="6830082" y="25548"/>
                  </a:lnTo>
                  <a:lnTo>
                    <a:pt x="6918784" y="12785"/>
                  </a:lnTo>
                  <a:lnTo>
                    <a:pt x="7007487" y="0"/>
                  </a:lnTo>
                  <a:lnTo>
                    <a:pt x="7007487" y="498291"/>
                  </a:lnTo>
                  <a:lnTo>
                    <a:pt x="6918784" y="501221"/>
                  </a:lnTo>
                  <a:lnTo>
                    <a:pt x="6830082" y="504173"/>
                  </a:lnTo>
                  <a:lnTo>
                    <a:pt x="6741379" y="507150"/>
                  </a:lnTo>
                  <a:lnTo>
                    <a:pt x="6652677" y="510154"/>
                  </a:lnTo>
                  <a:lnTo>
                    <a:pt x="6563975" y="513185"/>
                  </a:lnTo>
                  <a:lnTo>
                    <a:pt x="6475272" y="516245"/>
                  </a:lnTo>
                  <a:lnTo>
                    <a:pt x="6386570" y="519338"/>
                  </a:lnTo>
                  <a:lnTo>
                    <a:pt x="6297868" y="522464"/>
                  </a:lnTo>
                  <a:lnTo>
                    <a:pt x="6209165" y="525627"/>
                  </a:lnTo>
                  <a:lnTo>
                    <a:pt x="6120463" y="528828"/>
                  </a:lnTo>
                  <a:lnTo>
                    <a:pt x="6031760" y="532071"/>
                  </a:lnTo>
                  <a:lnTo>
                    <a:pt x="5943058" y="535358"/>
                  </a:lnTo>
                  <a:lnTo>
                    <a:pt x="5854356" y="538693"/>
                  </a:lnTo>
                  <a:lnTo>
                    <a:pt x="5765653" y="542079"/>
                  </a:lnTo>
                  <a:lnTo>
                    <a:pt x="5676951" y="545520"/>
                  </a:lnTo>
                  <a:lnTo>
                    <a:pt x="5588249" y="549021"/>
                  </a:lnTo>
                  <a:lnTo>
                    <a:pt x="5499546" y="552585"/>
                  </a:lnTo>
                  <a:lnTo>
                    <a:pt x="5410844" y="556218"/>
                  </a:lnTo>
                  <a:lnTo>
                    <a:pt x="5322142" y="559926"/>
                  </a:lnTo>
                  <a:lnTo>
                    <a:pt x="5233439" y="563713"/>
                  </a:lnTo>
                  <a:lnTo>
                    <a:pt x="5144737" y="567587"/>
                  </a:lnTo>
                  <a:lnTo>
                    <a:pt x="5056034" y="571554"/>
                  </a:lnTo>
                  <a:lnTo>
                    <a:pt x="4967332" y="575622"/>
                  </a:lnTo>
                  <a:lnTo>
                    <a:pt x="4878630" y="579799"/>
                  </a:lnTo>
                  <a:lnTo>
                    <a:pt x="4789927" y="584094"/>
                  </a:lnTo>
                  <a:lnTo>
                    <a:pt x="4701225" y="588516"/>
                  </a:lnTo>
                  <a:lnTo>
                    <a:pt x="4612523" y="593074"/>
                  </a:lnTo>
                  <a:lnTo>
                    <a:pt x="4523820" y="597780"/>
                  </a:lnTo>
                  <a:lnTo>
                    <a:pt x="4435118" y="602644"/>
                  </a:lnTo>
                  <a:lnTo>
                    <a:pt x="4346416" y="607678"/>
                  </a:lnTo>
                  <a:lnTo>
                    <a:pt x="4257713" y="612894"/>
                  </a:lnTo>
                  <a:lnTo>
                    <a:pt x="4169011" y="618305"/>
                  </a:lnTo>
                  <a:lnTo>
                    <a:pt x="4080308" y="623922"/>
                  </a:lnTo>
                  <a:lnTo>
                    <a:pt x="3991606" y="629758"/>
                  </a:lnTo>
                  <a:lnTo>
                    <a:pt x="3902904" y="635824"/>
                  </a:lnTo>
                  <a:lnTo>
                    <a:pt x="3814201" y="642133"/>
                  </a:lnTo>
                  <a:lnTo>
                    <a:pt x="3725499" y="648694"/>
                  </a:lnTo>
                  <a:lnTo>
                    <a:pt x="3636797" y="655517"/>
                  </a:lnTo>
                  <a:lnTo>
                    <a:pt x="3548094" y="662608"/>
                  </a:lnTo>
                  <a:lnTo>
                    <a:pt x="3459392" y="669974"/>
                  </a:lnTo>
                  <a:lnTo>
                    <a:pt x="3370689" y="677619"/>
                  </a:lnTo>
                  <a:lnTo>
                    <a:pt x="3281987" y="685545"/>
                  </a:lnTo>
                  <a:lnTo>
                    <a:pt x="3193285" y="693750"/>
                  </a:lnTo>
                  <a:lnTo>
                    <a:pt x="3104582" y="702232"/>
                  </a:lnTo>
                  <a:lnTo>
                    <a:pt x="3015880" y="710986"/>
                  </a:lnTo>
                  <a:lnTo>
                    <a:pt x="2927178" y="720006"/>
                  </a:lnTo>
                  <a:lnTo>
                    <a:pt x="2838475" y="729284"/>
                  </a:lnTo>
                  <a:lnTo>
                    <a:pt x="2749773" y="738808"/>
                  </a:lnTo>
                  <a:lnTo>
                    <a:pt x="2661071" y="748569"/>
                  </a:lnTo>
                  <a:lnTo>
                    <a:pt x="2572368" y="758556"/>
                  </a:lnTo>
                  <a:lnTo>
                    <a:pt x="2483666" y="768755"/>
                  </a:lnTo>
                  <a:lnTo>
                    <a:pt x="2394963" y="779155"/>
                  </a:lnTo>
                  <a:lnTo>
                    <a:pt x="2306261" y="789744"/>
                  </a:lnTo>
                  <a:lnTo>
                    <a:pt x="2217559" y="800508"/>
                  </a:lnTo>
                  <a:lnTo>
                    <a:pt x="2128856" y="811437"/>
                  </a:lnTo>
                  <a:lnTo>
                    <a:pt x="2040154" y="822519"/>
                  </a:lnTo>
                  <a:lnTo>
                    <a:pt x="1951452" y="833743"/>
                  </a:lnTo>
                  <a:lnTo>
                    <a:pt x="1862749" y="845099"/>
                  </a:lnTo>
                  <a:lnTo>
                    <a:pt x="1774047" y="856577"/>
                  </a:lnTo>
                  <a:lnTo>
                    <a:pt x="1685344" y="868169"/>
                  </a:lnTo>
                  <a:lnTo>
                    <a:pt x="1596642" y="879866"/>
                  </a:lnTo>
                  <a:lnTo>
                    <a:pt x="1507940" y="891659"/>
                  </a:lnTo>
                  <a:lnTo>
                    <a:pt x="1419237" y="903543"/>
                  </a:lnTo>
                  <a:lnTo>
                    <a:pt x="1330535" y="915510"/>
                  </a:lnTo>
                  <a:lnTo>
                    <a:pt x="1241833" y="927554"/>
                  </a:lnTo>
                  <a:lnTo>
                    <a:pt x="1153130" y="939670"/>
                  </a:lnTo>
                  <a:lnTo>
                    <a:pt x="1064428" y="951852"/>
                  </a:lnTo>
                  <a:lnTo>
                    <a:pt x="975726" y="964096"/>
                  </a:lnTo>
                  <a:lnTo>
                    <a:pt x="887023" y="976397"/>
                  </a:lnTo>
                  <a:lnTo>
                    <a:pt x="798321" y="988751"/>
                  </a:lnTo>
                  <a:lnTo>
                    <a:pt x="709618" y="1001154"/>
                  </a:lnTo>
                  <a:lnTo>
                    <a:pt x="620916" y="1013604"/>
                  </a:lnTo>
                  <a:lnTo>
                    <a:pt x="532214" y="1026097"/>
                  </a:lnTo>
                  <a:lnTo>
                    <a:pt x="443511" y="1038630"/>
                  </a:lnTo>
                  <a:lnTo>
                    <a:pt x="354809" y="1051200"/>
                  </a:lnTo>
                  <a:lnTo>
                    <a:pt x="266107" y="1063805"/>
                  </a:lnTo>
                  <a:lnTo>
                    <a:pt x="177404" y="1076443"/>
                  </a:lnTo>
                  <a:lnTo>
                    <a:pt x="88702" y="1089112"/>
                  </a:lnTo>
                  <a:lnTo>
                    <a:pt x="0" y="110180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755350"/>
              <a:ext cx="7007487" cy="637966"/>
            </a:xfrm>
            <a:custGeom>
              <a:avLst/>
              <a:pathLst>
                <a:path w="7007487" h="637966">
                  <a:moveTo>
                    <a:pt x="0" y="637966"/>
                  </a:moveTo>
                  <a:lnTo>
                    <a:pt x="88702" y="634948"/>
                  </a:lnTo>
                  <a:lnTo>
                    <a:pt x="177404" y="631902"/>
                  </a:lnTo>
                  <a:lnTo>
                    <a:pt x="266107" y="628825"/>
                  </a:lnTo>
                  <a:lnTo>
                    <a:pt x="354809" y="625715"/>
                  </a:lnTo>
                  <a:lnTo>
                    <a:pt x="443511" y="622570"/>
                  </a:lnTo>
                  <a:lnTo>
                    <a:pt x="532214" y="619388"/>
                  </a:lnTo>
                  <a:lnTo>
                    <a:pt x="620916" y="616166"/>
                  </a:lnTo>
                  <a:lnTo>
                    <a:pt x="709618" y="612901"/>
                  </a:lnTo>
                  <a:lnTo>
                    <a:pt x="798321" y="609589"/>
                  </a:lnTo>
                  <a:lnTo>
                    <a:pt x="887023" y="606228"/>
                  </a:lnTo>
                  <a:lnTo>
                    <a:pt x="975726" y="602814"/>
                  </a:lnTo>
                  <a:lnTo>
                    <a:pt x="1064428" y="599343"/>
                  </a:lnTo>
                  <a:lnTo>
                    <a:pt x="1153130" y="595810"/>
                  </a:lnTo>
                  <a:lnTo>
                    <a:pt x="1241833" y="592211"/>
                  </a:lnTo>
                  <a:lnTo>
                    <a:pt x="1330535" y="588540"/>
                  </a:lnTo>
                  <a:lnTo>
                    <a:pt x="1419237" y="584792"/>
                  </a:lnTo>
                  <a:lnTo>
                    <a:pt x="1507940" y="580961"/>
                  </a:lnTo>
                  <a:lnTo>
                    <a:pt x="1596642" y="577040"/>
                  </a:lnTo>
                  <a:lnTo>
                    <a:pt x="1685344" y="573021"/>
                  </a:lnTo>
                  <a:lnTo>
                    <a:pt x="1774047" y="568898"/>
                  </a:lnTo>
                  <a:lnTo>
                    <a:pt x="1862749" y="564661"/>
                  </a:lnTo>
                  <a:lnTo>
                    <a:pt x="1951452" y="560302"/>
                  </a:lnTo>
                  <a:lnTo>
                    <a:pt x="2040154" y="555811"/>
                  </a:lnTo>
                  <a:lnTo>
                    <a:pt x="2128856" y="551178"/>
                  </a:lnTo>
                  <a:lnTo>
                    <a:pt x="2217559" y="546392"/>
                  </a:lnTo>
                  <a:lnTo>
                    <a:pt x="2306261" y="541442"/>
                  </a:lnTo>
                  <a:lnTo>
                    <a:pt x="2394963" y="536315"/>
                  </a:lnTo>
                  <a:lnTo>
                    <a:pt x="2483666" y="531000"/>
                  </a:lnTo>
                  <a:lnTo>
                    <a:pt x="2572368" y="525484"/>
                  </a:lnTo>
                  <a:lnTo>
                    <a:pt x="2661071" y="519756"/>
                  </a:lnTo>
                  <a:lnTo>
                    <a:pt x="2749773" y="513802"/>
                  </a:lnTo>
                  <a:lnTo>
                    <a:pt x="2838475" y="507612"/>
                  </a:lnTo>
                  <a:lnTo>
                    <a:pt x="2927178" y="501174"/>
                  </a:lnTo>
                  <a:lnTo>
                    <a:pt x="3015880" y="494479"/>
                  </a:lnTo>
                  <a:lnTo>
                    <a:pt x="3104582" y="487518"/>
                  </a:lnTo>
                  <a:lnTo>
                    <a:pt x="3193285" y="480286"/>
                  </a:lnTo>
                  <a:lnTo>
                    <a:pt x="3281987" y="472776"/>
                  </a:lnTo>
                  <a:lnTo>
                    <a:pt x="3370689" y="464986"/>
                  </a:lnTo>
                  <a:lnTo>
                    <a:pt x="3459392" y="456916"/>
                  </a:lnTo>
                  <a:lnTo>
                    <a:pt x="3548094" y="448567"/>
                  </a:lnTo>
                  <a:lnTo>
                    <a:pt x="3636797" y="439944"/>
                  </a:lnTo>
                  <a:lnTo>
                    <a:pt x="3725499" y="431051"/>
                  </a:lnTo>
                  <a:lnTo>
                    <a:pt x="3814201" y="421897"/>
                  </a:lnTo>
                  <a:lnTo>
                    <a:pt x="3902904" y="412491"/>
                  </a:lnTo>
                  <a:lnTo>
                    <a:pt x="3991606" y="402843"/>
                  </a:lnTo>
                  <a:lnTo>
                    <a:pt x="4080308" y="392964"/>
                  </a:lnTo>
                  <a:lnTo>
                    <a:pt x="4169011" y="382866"/>
                  </a:lnTo>
                  <a:lnTo>
                    <a:pt x="4257713" y="372561"/>
                  </a:lnTo>
                  <a:lnTo>
                    <a:pt x="4346416" y="362063"/>
                  </a:lnTo>
                  <a:lnTo>
                    <a:pt x="4435118" y="351382"/>
                  </a:lnTo>
                  <a:lnTo>
                    <a:pt x="4523820" y="340531"/>
                  </a:lnTo>
                  <a:lnTo>
                    <a:pt x="4612523" y="329522"/>
                  </a:lnTo>
                  <a:lnTo>
                    <a:pt x="4701225" y="318365"/>
                  </a:lnTo>
                  <a:lnTo>
                    <a:pt x="4789927" y="307071"/>
                  </a:lnTo>
                  <a:lnTo>
                    <a:pt x="4878630" y="295651"/>
                  </a:lnTo>
                  <a:lnTo>
                    <a:pt x="4967332" y="284113"/>
                  </a:lnTo>
                  <a:lnTo>
                    <a:pt x="5056034" y="272466"/>
                  </a:lnTo>
                  <a:lnTo>
                    <a:pt x="5144737" y="260719"/>
                  </a:lnTo>
                  <a:lnTo>
                    <a:pt x="5233439" y="248878"/>
                  </a:lnTo>
                  <a:lnTo>
                    <a:pt x="5322142" y="236950"/>
                  </a:lnTo>
                  <a:lnTo>
                    <a:pt x="5410844" y="224942"/>
                  </a:lnTo>
                  <a:lnTo>
                    <a:pt x="5499546" y="212861"/>
                  </a:lnTo>
                  <a:lnTo>
                    <a:pt x="5588249" y="200710"/>
                  </a:lnTo>
                  <a:lnTo>
                    <a:pt x="5676951" y="188495"/>
                  </a:lnTo>
                  <a:lnTo>
                    <a:pt x="5765653" y="176222"/>
                  </a:lnTo>
                  <a:lnTo>
                    <a:pt x="5854356" y="163893"/>
                  </a:lnTo>
                  <a:lnTo>
                    <a:pt x="5943058" y="151513"/>
                  </a:lnTo>
                  <a:lnTo>
                    <a:pt x="6031760" y="139085"/>
                  </a:lnTo>
                  <a:lnTo>
                    <a:pt x="6120463" y="126613"/>
                  </a:lnTo>
                  <a:lnTo>
                    <a:pt x="6209165" y="114099"/>
                  </a:lnTo>
                  <a:lnTo>
                    <a:pt x="6297868" y="101546"/>
                  </a:lnTo>
                  <a:lnTo>
                    <a:pt x="6386570" y="88958"/>
                  </a:lnTo>
                  <a:lnTo>
                    <a:pt x="6475272" y="76335"/>
                  </a:lnTo>
                  <a:lnTo>
                    <a:pt x="6563975" y="63681"/>
                  </a:lnTo>
                  <a:lnTo>
                    <a:pt x="6652677" y="50997"/>
                  </a:lnTo>
                  <a:lnTo>
                    <a:pt x="6741379" y="38286"/>
                  </a:lnTo>
                  <a:lnTo>
                    <a:pt x="6830082" y="25548"/>
                  </a:lnTo>
                  <a:lnTo>
                    <a:pt x="6918784" y="12785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253642"/>
              <a:ext cx="7007487" cy="603518"/>
            </a:xfrm>
            <a:custGeom>
              <a:avLst/>
              <a:pathLst>
                <a:path w="7007487" h="603518">
                  <a:moveTo>
                    <a:pt x="7007487" y="0"/>
                  </a:moveTo>
                  <a:lnTo>
                    <a:pt x="6918784" y="2929"/>
                  </a:lnTo>
                  <a:lnTo>
                    <a:pt x="6830082" y="5881"/>
                  </a:lnTo>
                  <a:lnTo>
                    <a:pt x="6741379" y="8858"/>
                  </a:lnTo>
                  <a:lnTo>
                    <a:pt x="6652677" y="11862"/>
                  </a:lnTo>
                  <a:lnTo>
                    <a:pt x="6563975" y="14893"/>
                  </a:lnTo>
                  <a:lnTo>
                    <a:pt x="6475272" y="17954"/>
                  </a:lnTo>
                  <a:lnTo>
                    <a:pt x="6386570" y="21046"/>
                  </a:lnTo>
                  <a:lnTo>
                    <a:pt x="6297868" y="24173"/>
                  </a:lnTo>
                  <a:lnTo>
                    <a:pt x="6209165" y="27335"/>
                  </a:lnTo>
                  <a:lnTo>
                    <a:pt x="6120463" y="30536"/>
                  </a:lnTo>
                  <a:lnTo>
                    <a:pt x="6031760" y="33779"/>
                  </a:lnTo>
                  <a:lnTo>
                    <a:pt x="5943058" y="37066"/>
                  </a:lnTo>
                  <a:lnTo>
                    <a:pt x="5854356" y="40401"/>
                  </a:lnTo>
                  <a:lnTo>
                    <a:pt x="5765653" y="43787"/>
                  </a:lnTo>
                  <a:lnTo>
                    <a:pt x="5676951" y="47228"/>
                  </a:lnTo>
                  <a:lnTo>
                    <a:pt x="5588249" y="50729"/>
                  </a:lnTo>
                  <a:lnTo>
                    <a:pt x="5499546" y="54293"/>
                  </a:lnTo>
                  <a:lnTo>
                    <a:pt x="5410844" y="57926"/>
                  </a:lnTo>
                  <a:lnTo>
                    <a:pt x="5322142" y="61634"/>
                  </a:lnTo>
                  <a:lnTo>
                    <a:pt x="5233439" y="65421"/>
                  </a:lnTo>
                  <a:lnTo>
                    <a:pt x="5144737" y="69295"/>
                  </a:lnTo>
                  <a:lnTo>
                    <a:pt x="5056034" y="73262"/>
                  </a:lnTo>
                  <a:lnTo>
                    <a:pt x="4967332" y="77331"/>
                  </a:lnTo>
                  <a:lnTo>
                    <a:pt x="4878630" y="81508"/>
                  </a:lnTo>
                  <a:lnTo>
                    <a:pt x="4789927" y="85802"/>
                  </a:lnTo>
                  <a:lnTo>
                    <a:pt x="4701225" y="90224"/>
                  </a:lnTo>
                  <a:lnTo>
                    <a:pt x="4612523" y="94782"/>
                  </a:lnTo>
                  <a:lnTo>
                    <a:pt x="4523820" y="99488"/>
                  </a:lnTo>
                  <a:lnTo>
                    <a:pt x="4435118" y="104352"/>
                  </a:lnTo>
                  <a:lnTo>
                    <a:pt x="4346416" y="109386"/>
                  </a:lnTo>
                  <a:lnTo>
                    <a:pt x="4257713" y="114602"/>
                  </a:lnTo>
                  <a:lnTo>
                    <a:pt x="4169011" y="120013"/>
                  </a:lnTo>
                  <a:lnTo>
                    <a:pt x="4080308" y="125630"/>
                  </a:lnTo>
                  <a:lnTo>
                    <a:pt x="3991606" y="131466"/>
                  </a:lnTo>
                  <a:lnTo>
                    <a:pt x="3902904" y="137533"/>
                  </a:lnTo>
                  <a:lnTo>
                    <a:pt x="3814201" y="143841"/>
                  </a:lnTo>
                  <a:lnTo>
                    <a:pt x="3725499" y="150402"/>
                  </a:lnTo>
                  <a:lnTo>
                    <a:pt x="3636797" y="157225"/>
                  </a:lnTo>
                  <a:lnTo>
                    <a:pt x="3548094" y="164316"/>
                  </a:lnTo>
                  <a:lnTo>
                    <a:pt x="3459392" y="171683"/>
                  </a:lnTo>
                  <a:lnTo>
                    <a:pt x="3370689" y="179328"/>
                  </a:lnTo>
                  <a:lnTo>
                    <a:pt x="3281987" y="187253"/>
                  </a:lnTo>
                  <a:lnTo>
                    <a:pt x="3193285" y="195458"/>
                  </a:lnTo>
                  <a:lnTo>
                    <a:pt x="3104582" y="203940"/>
                  </a:lnTo>
                  <a:lnTo>
                    <a:pt x="3015880" y="212694"/>
                  </a:lnTo>
                  <a:lnTo>
                    <a:pt x="2927178" y="221714"/>
                  </a:lnTo>
                  <a:lnTo>
                    <a:pt x="2838475" y="230992"/>
                  </a:lnTo>
                  <a:lnTo>
                    <a:pt x="2749773" y="240516"/>
                  </a:lnTo>
                  <a:lnTo>
                    <a:pt x="2661071" y="250278"/>
                  </a:lnTo>
                  <a:lnTo>
                    <a:pt x="2572368" y="260264"/>
                  </a:lnTo>
                  <a:lnTo>
                    <a:pt x="2483666" y="270463"/>
                  </a:lnTo>
                  <a:lnTo>
                    <a:pt x="2394963" y="280863"/>
                  </a:lnTo>
                  <a:lnTo>
                    <a:pt x="2306261" y="291452"/>
                  </a:lnTo>
                  <a:lnTo>
                    <a:pt x="2217559" y="302216"/>
                  </a:lnTo>
                  <a:lnTo>
                    <a:pt x="2128856" y="313145"/>
                  </a:lnTo>
                  <a:lnTo>
                    <a:pt x="2040154" y="324227"/>
                  </a:lnTo>
                  <a:lnTo>
                    <a:pt x="1951452" y="335451"/>
                  </a:lnTo>
                  <a:lnTo>
                    <a:pt x="1862749" y="346807"/>
                  </a:lnTo>
                  <a:lnTo>
                    <a:pt x="1774047" y="358285"/>
                  </a:lnTo>
                  <a:lnTo>
                    <a:pt x="1685344" y="369877"/>
                  </a:lnTo>
                  <a:lnTo>
                    <a:pt x="1596642" y="381574"/>
                  </a:lnTo>
                  <a:lnTo>
                    <a:pt x="1507940" y="393367"/>
                  </a:lnTo>
                  <a:lnTo>
                    <a:pt x="1419237" y="405251"/>
                  </a:lnTo>
                  <a:lnTo>
                    <a:pt x="1330535" y="417218"/>
                  </a:lnTo>
                  <a:lnTo>
                    <a:pt x="1241833" y="429262"/>
                  </a:lnTo>
                  <a:lnTo>
                    <a:pt x="1153130" y="441378"/>
                  </a:lnTo>
                  <a:lnTo>
                    <a:pt x="1064428" y="453560"/>
                  </a:lnTo>
                  <a:lnTo>
                    <a:pt x="975726" y="465804"/>
                  </a:lnTo>
                  <a:lnTo>
                    <a:pt x="887023" y="478105"/>
                  </a:lnTo>
                  <a:lnTo>
                    <a:pt x="798321" y="490459"/>
                  </a:lnTo>
                  <a:lnTo>
                    <a:pt x="709618" y="502863"/>
                  </a:lnTo>
                  <a:lnTo>
                    <a:pt x="620916" y="515312"/>
                  </a:lnTo>
                  <a:lnTo>
                    <a:pt x="532214" y="527805"/>
                  </a:lnTo>
                  <a:lnTo>
                    <a:pt x="443511" y="540338"/>
                  </a:lnTo>
                  <a:lnTo>
                    <a:pt x="354809" y="552908"/>
                  </a:lnTo>
                  <a:lnTo>
                    <a:pt x="266107" y="565513"/>
                  </a:lnTo>
                  <a:lnTo>
                    <a:pt x="177404" y="578151"/>
                  </a:lnTo>
                  <a:lnTo>
                    <a:pt x="88702" y="590820"/>
                  </a:lnTo>
                  <a:lnTo>
                    <a:pt x="0" y="6035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3004496"/>
              <a:ext cx="7007487" cy="620742"/>
            </a:xfrm>
            <a:custGeom>
              <a:avLst/>
              <a:pathLst>
                <a:path w="7007487" h="620742">
                  <a:moveTo>
                    <a:pt x="0" y="620742"/>
                  </a:moveTo>
                  <a:lnTo>
                    <a:pt x="88702" y="612884"/>
                  </a:lnTo>
                  <a:lnTo>
                    <a:pt x="177404" y="605027"/>
                  </a:lnTo>
                  <a:lnTo>
                    <a:pt x="266107" y="597169"/>
                  </a:lnTo>
                  <a:lnTo>
                    <a:pt x="354809" y="589312"/>
                  </a:lnTo>
                  <a:lnTo>
                    <a:pt x="443511" y="581454"/>
                  </a:lnTo>
                  <a:lnTo>
                    <a:pt x="532214" y="573597"/>
                  </a:lnTo>
                  <a:lnTo>
                    <a:pt x="620916" y="565739"/>
                  </a:lnTo>
                  <a:lnTo>
                    <a:pt x="709618" y="557882"/>
                  </a:lnTo>
                  <a:lnTo>
                    <a:pt x="798321" y="550024"/>
                  </a:lnTo>
                  <a:lnTo>
                    <a:pt x="887023" y="542167"/>
                  </a:lnTo>
                  <a:lnTo>
                    <a:pt x="975726" y="534309"/>
                  </a:lnTo>
                  <a:lnTo>
                    <a:pt x="1064428" y="526452"/>
                  </a:lnTo>
                  <a:lnTo>
                    <a:pt x="1153130" y="518594"/>
                  </a:lnTo>
                  <a:lnTo>
                    <a:pt x="1241833" y="510737"/>
                  </a:lnTo>
                  <a:lnTo>
                    <a:pt x="1330535" y="502879"/>
                  </a:lnTo>
                  <a:lnTo>
                    <a:pt x="1419237" y="495022"/>
                  </a:lnTo>
                  <a:lnTo>
                    <a:pt x="1507940" y="487164"/>
                  </a:lnTo>
                  <a:lnTo>
                    <a:pt x="1596642" y="479307"/>
                  </a:lnTo>
                  <a:lnTo>
                    <a:pt x="1685344" y="471449"/>
                  </a:lnTo>
                  <a:lnTo>
                    <a:pt x="1774047" y="463592"/>
                  </a:lnTo>
                  <a:lnTo>
                    <a:pt x="1862749" y="455734"/>
                  </a:lnTo>
                  <a:lnTo>
                    <a:pt x="1951452" y="447877"/>
                  </a:lnTo>
                  <a:lnTo>
                    <a:pt x="2040154" y="440019"/>
                  </a:lnTo>
                  <a:lnTo>
                    <a:pt x="2128856" y="432162"/>
                  </a:lnTo>
                  <a:lnTo>
                    <a:pt x="2217559" y="424304"/>
                  </a:lnTo>
                  <a:lnTo>
                    <a:pt x="2306261" y="416447"/>
                  </a:lnTo>
                  <a:lnTo>
                    <a:pt x="2394963" y="408589"/>
                  </a:lnTo>
                  <a:lnTo>
                    <a:pt x="2483666" y="400732"/>
                  </a:lnTo>
                  <a:lnTo>
                    <a:pt x="2572368" y="392874"/>
                  </a:lnTo>
                  <a:lnTo>
                    <a:pt x="2661071" y="385017"/>
                  </a:lnTo>
                  <a:lnTo>
                    <a:pt x="2749773" y="377159"/>
                  </a:lnTo>
                  <a:lnTo>
                    <a:pt x="2838475" y="369302"/>
                  </a:lnTo>
                  <a:lnTo>
                    <a:pt x="2927178" y="361444"/>
                  </a:lnTo>
                  <a:lnTo>
                    <a:pt x="3015880" y="353587"/>
                  </a:lnTo>
                  <a:lnTo>
                    <a:pt x="3104582" y="345729"/>
                  </a:lnTo>
                  <a:lnTo>
                    <a:pt x="3193285" y="337872"/>
                  </a:lnTo>
                  <a:lnTo>
                    <a:pt x="3281987" y="330014"/>
                  </a:lnTo>
                  <a:lnTo>
                    <a:pt x="3370689" y="322157"/>
                  </a:lnTo>
                  <a:lnTo>
                    <a:pt x="3459392" y="314299"/>
                  </a:lnTo>
                  <a:lnTo>
                    <a:pt x="3548094" y="306442"/>
                  </a:lnTo>
                  <a:lnTo>
                    <a:pt x="3636797" y="298584"/>
                  </a:lnTo>
                  <a:lnTo>
                    <a:pt x="3725499" y="290727"/>
                  </a:lnTo>
                  <a:lnTo>
                    <a:pt x="3814201" y="282869"/>
                  </a:lnTo>
                  <a:lnTo>
                    <a:pt x="3902904" y="275012"/>
                  </a:lnTo>
                  <a:lnTo>
                    <a:pt x="3991606" y="267154"/>
                  </a:lnTo>
                  <a:lnTo>
                    <a:pt x="4080308" y="259297"/>
                  </a:lnTo>
                  <a:lnTo>
                    <a:pt x="4169011" y="251439"/>
                  </a:lnTo>
                  <a:lnTo>
                    <a:pt x="4257713" y="243582"/>
                  </a:lnTo>
                  <a:lnTo>
                    <a:pt x="4346416" y="235724"/>
                  </a:lnTo>
                  <a:lnTo>
                    <a:pt x="4435118" y="227867"/>
                  </a:lnTo>
                  <a:lnTo>
                    <a:pt x="4523820" y="220009"/>
                  </a:lnTo>
                  <a:lnTo>
                    <a:pt x="4612523" y="212152"/>
                  </a:lnTo>
                  <a:lnTo>
                    <a:pt x="4701225" y="204294"/>
                  </a:lnTo>
                  <a:lnTo>
                    <a:pt x="4789927" y="196437"/>
                  </a:lnTo>
                  <a:lnTo>
                    <a:pt x="4878630" y="188579"/>
                  </a:lnTo>
                  <a:lnTo>
                    <a:pt x="4967332" y="180722"/>
                  </a:lnTo>
                  <a:lnTo>
                    <a:pt x="5056034" y="172864"/>
                  </a:lnTo>
                  <a:lnTo>
                    <a:pt x="5144737" y="165007"/>
                  </a:lnTo>
                  <a:lnTo>
                    <a:pt x="5233439" y="157149"/>
                  </a:lnTo>
                  <a:lnTo>
                    <a:pt x="5322142" y="149292"/>
                  </a:lnTo>
                  <a:lnTo>
                    <a:pt x="5410844" y="141434"/>
                  </a:lnTo>
                  <a:lnTo>
                    <a:pt x="5499546" y="133577"/>
                  </a:lnTo>
                  <a:lnTo>
                    <a:pt x="5588249" y="125719"/>
                  </a:lnTo>
                  <a:lnTo>
                    <a:pt x="5676951" y="117862"/>
                  </a:lnTo>
                  <a:lnTo>
                    <a:pt x="5765653" y="110004"/>
                  </a:lnTo>
                  <a:lnTo>
                    <a:pt x="5854356" y="102147"/>
                  </a:lnTo>
                  <a:lnTo>
                    <a:pt x="5943058" y="94289"/>
                  </a:lnTo>
                  <a:lnTo>
                    <a:pt x="6031760" y="86432"/>
                  </a:lnTo>
                  <a:lnTo>
                    <a:pt x="6120463" y="78574"/>
                  </a:lnTo>
                  <a:lnTo>
                    <a:pt x="6209165" y="70717"/>
                  </a:lnTo>
                  <a:lnTo>
                    <a:pt x="6297868" y="62859"/>
                  </a:lnTo>
                  <a:lnTo>
                    <a:pt x="6386570" y="55002"/>
                  </a:lnTo>
                  <a:lnTo>
                    <a:pt x="6475272" y="47144"/>
                  </a:lnTo>
                  <a:lnTo>
                    <a:pt x="6563975" y="39287"/>
                  </a:lnTo>
                  <a:lnTo>
                    <a:pt x="6652677" y="31429"/>
                  </a:lnTo>
                  <a:lnTo>
                    <a:pt x="6741379" y="23572"/>
                  </a:lnTo>
                  <a:lnTo>
                    <a:pt x="6830082" y="15714"/>
                  </a:lnTo>
                  <a:lnTo>
                    <a:pt x="6918784" y="7857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36810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07725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786394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495537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820468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697165" y="5927174"/>
              <a:ext cx="131855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634509"/>
              <a:ext cx="109923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 vs 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0.22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939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9186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943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9678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2992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4063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4309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4555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4801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05048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18562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84671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26247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323587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85557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545951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79252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51764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73735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13932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241814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42799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13242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55311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78070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21124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54030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92257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84080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72553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90878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87429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05754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73538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47134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80040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32454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603685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129991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24572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26641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08119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478759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316493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323587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19745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271863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57183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73045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033833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791075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36395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56099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176986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02405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47134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250385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8802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87232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72158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110877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26740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17282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7528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85557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03882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50681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69695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49104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24201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662503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053144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234523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52158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34227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99547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828414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966641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29104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077183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505163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394621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822405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96001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850089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606050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220139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80138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85360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15607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56198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75902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182996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22700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316296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289892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77676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80237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38464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21715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487133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47922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233439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79646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80828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049695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79745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789991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738267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38267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863390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297183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043488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20237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5705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83883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578365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864474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219055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262208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59843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255114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938956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519547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923291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34129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424474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470188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277873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84868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981025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10877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09597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501518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04868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23193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547035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82799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692552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936592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9304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058069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176986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56099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59153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43488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37971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596395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06838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530286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595311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66936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166050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064079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86345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597675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121617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29301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842799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00730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833144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935311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291173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567626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025459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81025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167331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562897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95607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896887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259349" y="2371645"/>
              <a:ext cx="7007487" cy="1677663"/>
            </a:xfrm>
            <a:custGeom>
              <a:avLst/>
              <a:pathLst>
                <a:path w="7007487" h="1677663">
                  <a:moveTo>
                    <a:pt x="0" y="1228720"/>
                  </a:moveTo>
                  <a:lnTo>
                    <a:pt x="88702" y="1219263"/>
                  </a:lnTo>
                  <a:lnTo>
                    <a:pt x="177404" y="1209772"/>
                  </a:lnTo>
                  <a:lnTo>
                    <a:pt x="266107" y="1200244"/>
                  </a:lnTo>
                  <a:lnTo>
                    <a:pt x="354809" y="1190675"/>
                  </a:lnTo>
                  <a:lnTo>
                    <a:pt x="443511" y="1181063"/>
                  </a:lnTo>
                  <a:lnTo>
                    <a:pt x="532214" y="1171404"/>
                  </a:lnTo>
                  <a:lnTo>
                    <a:pt x="620916" y="1161695"/>
                  </a:lnTo>
                  <a:lnTo>
                    <a:pt x="709618" y="1151931"/>
                  </a:lnTo>
                  <a:lnTo>
                    <a:pt x="798321" y="1142108"/>
                  </a:lnTo>
                  <a:lnTo>
                    <a:pt x="887023" y="1132220"/>
                  </a:lnTo>
                  <a:lnTo>
                    <a:pt x="975726" y="1122262"/>
                  </a:lnTo>
                  <a:lnTo>
                    <a:pt x="1064428" y="1112229"/>
                  </a:lnTo>
                  <a:lnTo>
                    <a:pt x="1153130" y="1102112"/>
                  </a:lnTo>
                  <a:lnTo>
                    <a:pt x="1241833" y="1091905"/>
                  </a:lnTo>
                  <a:lnTo>
                    <a:pt x="1330535" y="1081600"/>
                  </a:lnTo>
                  <a:lnTo>
                    <a:pt x="1419237" y="1071188"/>
                  </a:lnTo>
                  <a:lnTo>
                    <a:pt x="1507940" y="1060658"/>
                  </a:lnTo>
                  <a:lnTo>
                    <a:pt x="1596642" y="1050001"/>
                  </a:lnTo>
                  <a:lnTo>
                    <a:pt x="1685344" y="1039203"/>
                  </a:lnTo>
                  <a:lnTo>
                    <a:pt x="1774047" y="1028254"/>
                  </a:lnTo>
                  <a:lnTo>
                    <a:pt x="1862749" y="1017138"/>
                  </a:lnTo>
                  <a:lnTo>
                    <a:pt x="1951452" y="1005841"/>
                  </a:lnTo>
                  <a:lnTo>
                    <a:pt x="2040154" y="994348"/>
                  </a:lnTo>
                  <a:lnTo>
                    <a:pt x="2128856" y="982641"/>
                  </a:lnTo>
                  <a:lnTo>
                    <a:pt x="2217559" y="970705"/>
                  </a:lnTo>
                  <a:lnTo>
                    <a:pt x="2306261" y="958522"/>
                  </a:lnTo>
                  <a:lnTo>
                    <a:pt x="2394963" y="946073"/>
                  </a:lnTo>
                  <a:lnTo>
                    <a:pt x="2483666" y="933343"/>
                  </a:lnTo>
                  <a:lnTo>
                    <a:pt x="2572368" y="920315"/>
                  </a:lnTo>
                  <a:lnTo>
                    <a:pt x="2661071" y="906973"/>
                  </a:lnTo>
                  <a:lnTo>
                    <a:pt x="2749773" y="893306"/>
                  </a:lnTo>
                  <a:lnTo>
                    <a:pt x="2838475" y="879303"/>
                  </a:lnTo>
                  <a:lnTo>
                    <a:pt x="2927178" y="864956"/>
                  </a:lnTo>
                  <a:lnTo>
                    <a:pt x="3015880" y="850262"/>
                  </a:lnTo>
                  <a:lnTo>
                    <a:pt x="3104582" y="835220"/>
                  </a:lnTo>
                  <a:lnTo>
                    <a:pt x="3193285" y="819833"/>
                  </a:lnTo>
                  <a:lnTo>
                    <a:pt x="3281987" y="804108"/>
                  </a:lnTo>
                  <a:lnTo>
                    <a:pt x="3370689" y="788053"/>
                  </a:lnTo>
                  <a:lnTo>
                    <a:pt x="3459392" y="771682"/>
                  </a:lnTo>
                  <a:lnTo>
                    <a:pt x="3548094" y="755008"/>
                  </a:lnTo>
                  <a:lnTo>
                    <a:pt x="3636797" y="738047"/>
                  </a:lnTo>
                  <a:lnTo>
                    <a:pt x="3725499" y="720816"/>
                  </a:lnTo>
                  <a:lnTo>
                    <a:pt x="3814201" y="703332"/>
                  </a:lnTo>
                  <a:lnTo>
                    <a:pt x="3902904" y="685614"/>
                  </a:lnTo>
                  <a:lnTo>
                    <a:pt x="3991606" y="667677"/>
                  </a:lnTo>
                  <a:lnTo>
                    <a:pt x="4080308" y="649539"/>
                  </a:lnTo>
                  <a:lnTo>
                    <a:pt x="4169011" y="631216"/>
                  </a:lnTo>
                  <a:lnTo>
                    <a:pt x="4257713" y="612722"/>
                  </a:lnTo>
                  <a:lnTo>
                    <a:pt x="4346416" y="594072"/>
                  </a:lnTo>
                  <a:lnTo>
                    <a:pt x="4435118" y="575279"/>
                  </a:lnTo>
                  <a:lnTo>
                    <a:pt x="4523820" y="556354"/>
                  </a:lnTo>
                  <a:lnTo>
                    <a:pt x="4612523" y="537309"/>
                  </a:lnTo>
                  <a:lnTo>
                    <a:pt x="4701225" y="518154"/>
                  </a:lnTo>
                  <a:lnTo>
                    <a:pt x="4789927" y="498898"/>
                  </a:lnTo>
                  <a:lnTo>
                    <a:pt x="4878630" y="479549"/>
                  </a:lnTo>
                  <a:lnTo>
                    <a:pt x="4967332" y="460116"/>
                  </a:lnTo>
                  <a:lnTo>
                    <a:pt x="5056034" y="440604"/>
                  </a:lnTo>
                  <a:lnTo>
                    <a:pt x="5144737" y="421021"/>
                  </a:lnTo>
                  <a:lnTo>
                    <a:pt x="5233439" y="401372"/>
                  </a:lnTo>
                  <a:lnTo>
                    <a:pt x="5322142" y="381662"/>
                  </a:lnTo>
                  <a:lnTo>
                    <a:pt x="5410844" y="361896"/>
                  </a:lnTo>
                  <a:lnTo>
                    <a:pt x="5499546" y="342078"/>
                  </a:lnTo>
                  <a:lnTo>
                    <a:pt x="5588249" y="322213"/>
                  </a:lnTo>
                  <a:lnTo>
                    <a:pt x="5676951" y="302303"/>
                  </a:lnTo>
                  <a:lnTo>
                    <a:pt x="5765653" y="282352"/>
                  </a:lnTo>
                  <a:lnTo>
                    <a:pt x="5854356" y="262363"/>
                  </a:lnTo>
                  <a:lnTo>
                    <a:pt x="5943058" y="242338"/>
                  </a:lnTo>
                  <a:lnTo>
                    <a:pt x="6031760" y="222280"/>
                  </a:lnTo>
                  <a:lnTo>
                    <a:pt x="6120463" y="202192"/>
                  </a:lnTo>
                  <a:lnTo>
                    <a:pt x="6209165" y="182075"/>
                  </a:lnTo>
                  <a:lnTo>
                    <a:pt x="6297868" y="161931"/>
                  </a:lnTo>
                  <a:lnTo>
                    <a:pt x="6386570" y="141763"/>
                  </a:lnTo>
                  <a:lnTo>
                    <a:pt x="6475272" y="121570"/>
                  </a:lnTo>
                  <a:lnTo>
                    <a:pt x="6563975" y="101356"/>
                  </a:lnTo>
                  <a:lnTo>
                    <a:pt x="6652677" y="81121"/>
                  </a:lnTo>
                  <a:lnTo>
                    <a:pt x="6741379" y="60867"/>
                  </a:lnTo>
                  <a:lnTo>
                    <a:pt x="6830082" y="40595"/>
                  </a:lnTo>
                  <a:lnTo>
                    <a:pt x="6918784" y="20305"/>
                  </a:lnTo>
                  <a:lnTo>
                    <a:pt x="7007487" y="0"/>
                  </a:lnTo>
                  <a:lnTo>
                    <a:pt x="7007487" y="576593"/>
                  </a:lnTo>
                  <a:lnTo>
                    <a:pt x="6918784" y="585779"/>
                  </a:lnTo>
                  <a:lnTo>
                    <a:pt x="6830082" y="594980"/>
                  </a:lnTo>
                  <a:lnTo>
                    <a:pt x="6741379" y="604199"/>
                  </a:lnTo>
                  <a:lnTo>
                    <a:pt x="6652677" y="613435"/>
                  </a:lnTo>
                  <a:lnTo>
                    <a:pt x="6563975" y="622692"/>
                  </a:lnTo>
                  <a:lnTo>
                    <a:pt x="6475272" y="631968"/>
                  </a:lnTo>
                  <a:lnTo>
                    <a:pt x="6386570" y="641267"/>
                  </a:lnTo>
                  <a:lnTo>
                    <a:pt x="6297868" y="650589"/>
                  </a:lnTo>
                  <a:lnTo>
                    <a:pt x="6209165" y="659937"/>
                  </a:lnTo>
                  <a:lnTo>
                    <a:pt x="6120463" y="669311"/>
                  </a:lnTo>
                  <a:lnTo>
                    <a:pt x="6031760" y="678714"/>
                  </a:lnTo>
                  <a:lnTo>
                    <a:pt x="5943058" y="688147"/>
                  </a:lnTo>
                  <a:lnTo>
                    <a:pt x="5854356" y="697613"/>
                  </a:lnTo>
                  <a:lnTo>
                    <a:pt x="5765653" y="707115"/>
                  </a:lnTo>
                  <a:lnTo>
                    <a:pt x="5676951" y="716655"/>
                  </a:lnTo>
                  <a:lnTo>
                    <a:pt x="5588249" y="726236"/>
                  </a:lnTo>
                  <a:lnTo>
                    <a:pt x="5499546" y="735862"/>
                  </a:lnTo>
                  <a:lnTo>
                    <a:pt x="5410844" y="745535"/>
                  </a:lnTo>
                  <a:lnTo>
                    <a:pt x="5322142" y="755260"/>
                  </a:lnTo>
                  <a:lnTo>
                    <a:pt x="5233439" y="765041"/>
                  </a:lnTo>
                  <a:lnTo>
                    <a:pt x="5144737" y="774883"/>
                  </a:lnTo>
                  <a:lnTo>
                    <a:pt x="5056034" y="784791"/>
                  </a:lnTo>
                  <a:lnTo>
                    <a:pt x="4967332" y="794770"/>
                  </a:lnTo>
                  <a:lnTo>
                    <a:pt x="4878630" y="804828"/>
                  </a:lnTo>
                  <a:lnTo>
                    <a:pt x="4789927" y="814970"/>
                  </a:lnTo>
                  <a:lnTo>
                    <a:pt x="4701225" y="825205"/>
                  </a:lnTo>
                  <a:lnTo>
                    <a:pt x="4612523" y="835541"/>
                  </a:lnTo>
                  <a:lnTo>
                    <a:pt x="4523820" y="845987"/>
                  </a:lnTo>
                  <a:lnTo>
                    <a:pt x="4435118" y="856553"/>
                  </a:lnTo>
                  <a:lnTo>
                    <a:pt x="4346416" y="867251"/>
                  </a:lnTo>
                  <a:lnTo>
                    <a:pt x="4257713" y="878092"/>
                  </a:lnTo>
                  <a:lnTo>
                    <a:pt x="4169011" y="889089"/>
                  </a:lnTo>
                  <a:lnTo>
                    <a:pt x="4080308" y="900257"/>
                  </a:lnTo>
                  <a:lnTo>
                    <a:pt x="3991606" y="911610"/>
                  </a:lnTo>
                  <a:lnTo>
                    <a:pt x="3902904" y="923165"/>
                  </a:lnTo>
                  <a:lnTo>
                    <a:pt x="3814201" y="934937"/>
                  </a:lnTo>
                  <a:lnTo>
                    <a:pt x="3725499" y="946944"/>
                  </a:lnTo>
                  <a:lnTo>
                    <a:pt x="3636797" y="959204"/>
                  </a:lnTo>
                  <a:lnTo>
                    <a:pt x="3548094" y="971734"/>
                  </a:lnTo>
                  <a:lnTo>
                    <a:pt x="3459392" y="984551"/>
                  </a:lnTo>
                  <a:lnTo>
                    <a:pt x="3370689" y="997671"/>
                  </a:lnTo>
                  <a:lnTo>
                    <a:pt x="3281987" y="1011107"/>
                  </a:lnTo>
                  <a:lnTo>
                    <a:pt x="3193285" y="1024873"/>
                  </a:lnTo>
                  <a:lnTo>
                    <a:pt x="3104582" y="1038977"/>
                  </a:lnTo>
                  <a:lnTo>
                    <a:pt x="3015880" y="1053426"/>
                  </a:lnTo>
                  <a:lnTo>
                    <a:pt x="2927178" y="1068223"/>
                  </a:lnTo>
                  <a:lnTo>
                    <a:pt x="2838475" y="1083367"/>
                  </a:lnTo>
                  <a:lnTo>
                    <a:pt x="2749773" y="1098855"/>
                  </a:lnTo>
                  <a:lnTo>
                    <a:pt x="2661071" y="1114679"/>
                  </a:lnTo>
                  <a:lnTo>
                    <a:pt x="2572368" y="1130829"/>
                  </a:lnTo>
                  <a:lnTo>
                    <a:pt x="2483666" y="1147291"/>
                  </a:lnTo>
                  <a:lnTo>
                    <a:pt x="2394963" y="1164052"/>
                  </a:lnTo>
                  <a:lnTo>
                    <a:pt x="2306261" y="1181095"/>
                  </a:lnTo>
                  <a:lnTo>
                    <a:pt x="2217559" y="1198402"/>
                  </a:lnTo>
                  <a:lnTo>
                    <a:pt x="2128856" y="1215957"/>
                  </a:lnTo>
                  <a:lnTo>
                    <a:pt x="2040154" y="1233742"/>
                  </a:lnTo>
                  <a:lnTo>
                    <a:pt x="1951452" y="1251739"/>
                  </a:lnTo>
                  <a:lnTo>
                    <a:pt x="1862749" y="1269934"/>
                  </a:lnTo>
                  <a:lnTo>
                    <a:pt x="1774047" y="1288309"/>
                  </a:lnTo>
                  <a:lnTo>
                    <a:pt x="1685344" y="1306850"/>
                  </a:lnTo>
                  <a:lnTo>
                    <a:pt x="1596642" y="1325544"/>
                  </a:lnTo>
                  <a:lnTo>
                    <a:pt x="1507940" y="1344377"/>
                  </a:lnTo>
                  <a:lnTo>
                    <a:pt x="1419237" y="1363339"/>
                  </a:lnTo>
                  <a:lnTo>
                    <a:pt x="1330535" y="1382417"/>
                  </a:lnTo>
                  <a:lnTo>
                    <a:pt x="1241833" y="1401603"/>
                  </a:lnTo>
                  <a:lnTo>
                    <a:pt x="1153130" y="1420887"/>
                  </a:lnTo>
                  <a:lnTo>
                    <a:pt x="1064428" y="1440262"/>
                  </a:lnTo>
                  <a:lnTo>
                    <a:pt x="975726" y="1459719"/>
                  </a:lnTo>
                  <a:lnTo>
                    <a:pt x="887023" y="1479253"/>
                  </a:lnTo>
                  <a:lnTo>
                    <a:pt x="798321" y="1498856"/>
                  </a:lnTo>
                  <a:lnTo>
                    <a:pt x="709618" y="1518524"/>
                  </a:lnTo>
                  <a:lnTo>
                    <a:pt x="620916" y="1538251"/>
                  </a:lnTo>
                  <a:lnTo>
                    <a:pt x="532214" y="1558032"/>
                  </a:lnTo>
                  <a:lnTo>
                    <a:pt x="443511" y="1577865"/>
                  </a:lnTo>
                  <a:lnTo>
                    <a:pt x="354809" y="1597744"/>
                  </a:lnTo>
                  <a:lnTo>
                    <a:pt x="266107" y="1617666"/>
                  </a:lnTo>
                  <a:lnTo>
                    <a:pt x="177404" y="1637629"/>
                  </a:lnTo>
                  <a:lnTo>
                    <a:pt x="88702" y="1657629"/>
                  </a:lnTo>
                  <a:lnTo>
                    <a:pt x="0" y="167766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371645"/>
              <a:ext cx="7007487" cy="1228720"/>
            </a:xfrm>
            <a:custGeom>
              <a:avLst/>
              <a:pathLst>
                <a:path w="7007487" h="1228720">
                  <a:moveTo>
                    <a:pt x="0" y="1228720"/>
                  </a:moveTo>
                  <a:lnTo>
                    <a:pt x="88702" y="1219263"/>
                  </a:lnTo>
                  <a:lnTo>
                    <a:pt x="177404" y="1209772"/>
                  </a:lnTo>
                  <a:lnTo>
                    <a:pt x="266107" y="1200244"/>
                  </a:lnTo>
                  <a:lnTo>
                    <a:pt x="354809" y="1190675"/>
                  </a:lnTo>
                  <a:lnTo>
                    <a:pt x="443511" y="1181063"/>
                  </a:lnTo>
                  <a:lnTo>
                    <a:pt x="532214" y="1171404"/>
                  </a:lnTo>
                  <a:lnTo>
                    <a:pt x="620916" y="1161695"/>
                  </a:lnTo>
                  <a:lnTo>
                    <a:pt x="709618" y="1151931"/>
                  </a:lnTo>
                  <a:lnTo>
                    <a:pt x="798321" y="1142108"/>
                  </a:lnTo>
                  <a:lnTo>
                    <a:pt x="887023" y="1132220"/>
                  </a:lnTo>
                  <a:lnTo>
                    <a:pt x="975726" y="1122262"/>
                  </a:lnTo>
                  <a:lnTo>
                    <a:pt x="1064428" y="1112229"/>
                  </a:lnTo>
                  <a:lnTo>
                    <a:pt x="1153130" y="1102112"/>
                  </a:lnTo>
                  <a:lnTo>
                    <a:pt x="1241833" y="1091905"/>
                  </a:lnTo>
                  <a:lnTo>
                    <a:pt x="1330535" y="1081600"/>
                  </a:lnTo>
                  <a:lnTo>
                    <a:pt x="1419237" y="1071188"/>
                  </a:lnTo>
                  <a:lnTo>
                    <a:pt x="1507940" y="1060658"/>
                  </a:lnTo>
                  <a:lnTo>
                    <a:pt x="1596642" y="1050001"/>
                  </a:lnTo>
                  <a:lnTo>
                    <a:pt x="1685344" y="1039203"/>
                  </a:lnTo>
                  <a:lnTo>
                    <a:pt x="1774047" y="1028254"/>
                  </a:lnTo>
                  <a:lnTo>
                    <a:pt x="1862749" y="1017138"/>
                  </a:lnTo>
                  <a:lnTo>
                    <a:pt x="1951452" y="1005841"/>
                  </a:lnTo>
                  <a:lnTo>
                    <a:pt x="2040154" y="994348"/>
                  </a:lnTo>
                  <a:lnTo>
                    <a:pt x="2128856" y="982641"/>
                  </a:lnTo>
                  <a:lnTo>
                    <a:pt x="2217559" y="970705"/>
                  </a:lnTo>
                  <a:lnTo>
                    <a:pt x="2306261" y="958522"/>
                  </a:lnTo>
                  <a:lnTo>
                    <a:pt x="2394963" y="946073"/>
                  </a:lnTo>
                  <a:lnTo>
                    <a:pt x="2483666" y="933343"/>
                  </a:lnTo>
                  <a:lnTo>
                    <a:pt x="2572368" y="920315"/>
                  </a:lnTo>
                  <a:lnTo>
                    <a:pt x="2661071" y="906973"/>
                  </a:lnTo>
                  <a:lnTo>
                    <a:pt x="2749773" y="893306"/>
                  </a:lnTo>
                  <a:lnTo>
                    <a:pt x="2838475" y="879303"/>
                  </a:lnTo>
                  <a:lnTo>
                    <a:pt x="2927178" y="864956"/>
                  </a:lnTo>
                  <a:lnTo>
                    <a:pt x="3015880" y="850262"/>
                  </a:lnTo>
                  <a:lnTo>
                    <a:pt x="3104582" y="835220"/>
                  </a:lnTo>
                  <a:lnTo>
                    <a:pt x="3193285" y="819833"/>
                  </a:lnTo>
                  <a:lnTo>
                    <a:pt x="3281987" y="804108"/>
                  </a:lnTo>
                  <a:lnTo>
                    <a:pt x="3370689" y="788053"/>
                  </a:lnTo>
                  <a:lnTo>
                    <a:pt x="3459392" y="771682"/>
                  </a:lnTo>
                  <a:lnTo>
                    <a:pt x="3548094" y="755008"/>
                  </a:lnTo>
                  <a:lnTo>
                    <a:pt x="3636797" y="738047"/>
                  </a:lnTo>
                  <a:lnTo>
                    <a:pt x="3725499" y="720816"/>
                  </a:lnTo>
                  <a:lnTo>
                    <a:pt x="3814201" y="703332"/>
                  </a:lnTo>
                  <a:lnTo>
                    <a:pt x="3902904" y="685614"/>
                  </a:lnTo>
                  <a:lnTo>
                    <a:pt x="3991606" y="667677"/>
                  </a:lnTo>
                  <a:lnTo>
                    <a:pt x="4080308" y="649539"/>
                  </a:lnTo>
                  <a:lnTo>
                    <a:pt x="4169011" y="631216"/>
                  </a:lnTo>
                  <a:lnTo>
                    <a:pt x="4257713" y="612722"/>
                  </a:lnTo>
                  <a:lnTo>
                    <a:pt x="4346416" y="594072"/>
                  </a:lnTo>
                  <a:lnTo>
                    <a:pt x="4435118" y="575279"/>
                  </a:lnTo>
                  <a:lnTo>
                    <a:pt x="4523820" y="556354"/>
                  </a:lnTo>
                  <a:lnTo>
                    <a:pt x="4612523" y="537309"/>
                  </a:lnTo>
                  <a:lnTo>
                    <a:pt x="4701225" y="518154"/>
                  </a:lnTo>
                  <a:lnTo>
                    <a:pt x="4789927" y="498898"/>
                  </a:lnTo>
                  <a:lnTo>
                    <a:pt x="4878630" y="479549"/>
                  </a:lnTo>
                  <a:lnTo>
                    <a:pt x="4967332" y="460116"/>
                  </a:lnTo>
                  <a:lnTo>
                    <a:pt x="5056034" y="440604"/>
                  </a:lnTo>
                  <a:lnTo>
                    <a:pt x="5144737" y="421021"/>
                  </a:lnTo>
                  <a:lnTo>
                    <a:pt x="5233439" y="401372"/>
                  </a:lnTo>
                  <a:lnTo>
                    <a:pt x="5322142" y="381662"/>
                  </a:lnTo>
                  <a:lnTo>
                    <a:pt x="5410844" y="361896"/>
                  </a:lnTo>
                  <a:lnTo>
                    <a:pt x="5499546" y="342078"/>
                  </a:lnTo>
                  <a:lnTo>
                    <a:pt x="5588249" y="322213"/>
                  </a:lnTo>
                  <a:lnTo>
                    <a:pt x="5676951" y="302303"/>
                  </a:lnTo>
                  <a:lnTo>
                    <a:pt x="5765653" y="282352"/>
                  </a:lnTo>
                  <a:lnTo>
                    <a:pt x="5854356" y="262363"/>
                  </a:lnTo>
                  <a:lnTo>
                    <a:pt x="5943058" y="242338"/>
                  </a:lnTo>
                  <a:lnTo>
                    <a:pt x="6031760" y="222280"/>
                  </a:lnTo>
                  <a:lnTo>
                    <a:pt x="6120463" y="202192"/>
                  </a:lnTo>
                  <a:lnTo>
                    <a:pt x="6209165" y="182075"/>
                  </a:lnTo>
                  <a:lnTo>
                    <a:pt x="6297868" y="161931"/>
                  </a:lnTo>
                  <a:lnTo>
                    <a:pt x="6386570" y="141763"/>
                  </a:lnTo>
                  <a:lnTo>
                    <a:pt x="6475272" y="121570"/>
                  </a:lnTo>
                  <a:lnTo>
                    <a:pt x="6563975" y="101356"/>
                  </a:lnTo>
                  <a:lnTo>
                    <a:pt x="6652677" y="81121"/>
                  </a:lnTo>
                  <a:lnTo>
                    <a:pt x="6741379" y="60867"/>
                  </a:lnTo>
                  <a:lnTo>
                    <a:pt x="6830082" y="40595"/>
                  </a:lnTo>
                  <a:lnTo>
                    <a:pt x="6918784" y="20305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948239"/>
              <a:ext cx="7007487" cy="1101069"/>
            </a:xfrm>
            <a:custGeom>
              <a:avLst/>
              <a:pathLst>
                <a:path w="7007487" h="1101069">
                  <a:moveTo>
                    <a:pt x="7007487" y="0"/>
                  </a:moveTo>
                  <a:lnTo>
                    <a:pt x="6918784" y="9185"/>
                  </a:lnTo>
                  <a:lnTo>
                    <a:pt x="6830082" y="18386"/>
                  </a:lnTo>
                  <a:lnTo>
                    <a:pt x="6741379" y="27605"/>
                  </a:lnTo>
                  <a:lnTo>
                    <a:pt x="6652677" y="36842"/>
                  </a:lnTo>
                  <a:lnTo>
                    <a:pt x="6563975" y="46098"/>
                  </a:lnTo>
                  <a:lnTo>
                    <a:pt x="6475272" y="55375"/>
                  </a:lnTo>
                  <a:lnTo>
                    <a:pt x="6386570" y="64673"/>
                  </a:lnTo>
                  <a:lnTo>
                    <a:pt x="6297868" y="73996"/>
                  </a:lnTo>
                  <a:lnTo>
                    <a:pt x="6209165" y="83343"/>
                  </a:lnTo>
                  <a:lnTo>
                    <a:pt x="6120463" y="92717"/>
                  </a:lnTo>
                  <a:lnTo>
                    <a:pt x="6031760" y="102120"/>
                  </a:lnTo>
                  <a:lnTo>
                    <a:pt x="5943058" y="111553"/>
                  </a:lnTo>
                  <a:lnTo>
                    <a:pt x="5854356" y="121020"/>
                  </a:lnTo>
                  <a:lnTo>
                    <a:pt x="5765653" y="130522"/>
                  </a:lnTo>
                  <a:lnTo>
                    <a:pt x="5676951" y="140062"/>
                  </a:lnTo>
                  <a:lnTo>
                    <a:pt x="5588249" y="149643"/>
                  </a:lnTo>
                  <a:lnTo>
                    <a:pt x="5499546" y="159268"/>
                  </a:lnTo>
                  <a:lnTo>
                    <a:pt x="5410844" y="168941"/>
                  </a:lnTo>
                  <a:lnTo>
                    <a:pt x="5322142" y="178666"/>
                  </a:lnTo>
                  <a:lnTo>
                    <a:pt x="5233439" y="188447"/>
                  </a:lnTo>
                  <a:lnTo>
                    <a:pt x="5144737" y="198289"/>
                  </a:lnTo>
                  <a:lnTo>
                    <a:pt x="5056034" y="208197"/>
                  </a:lnTo>
                  <a:lnTo>
                    <a:pt x="4967332" y="218176"/>
                  </a:lnTo>
                  <a:lnTo>
                    <a:pt x="4878630" y="228234"/>
                  </a:lnTo>
                  <a:lnTo>
                    <a:pt x="4789927" y="238376"/>
                  </a:lnTo>
                  <a:lnTo>
                    <a:pt x="4701225" y="248611"/>
                  </a:lnTo>
                  <a:lnTo>
                    <a:pt x="4612523" y="258947"/>
                  </a:lnTo>
                  <a:lnTo>
                    <a:pt x="4523820" y="269393"/>
                  </a:lnTo>
                  <a:lnTo>
                    <a:pt x="4435118" y="279959"/>
                  </a:lnTo>
                  <a:lnTo>
                    <a:pt x="4346416" y="290657"/>
                  </a:lnTo>
                  <a:lnTo>
                    <a:pt x="4257713" y="301498"/>
                  </a:lnTo>
                  <a:lnTo>
                    <a:pt x="4169011" y="312495"/>
                  </a:lnTo>
                  <a:lnTo>
                    <a:pt x="4080308" y="323663"/>
                  </a:lnTo>
                  <a:lnTo>
                    <a:pt x="3991606" y="335016"/>
                  </a:lnTo>
                  <a:lnTo>
                    <a:pt x="3902904" y="346571"/>
                  </a:lnTo>
                  <a:lnTo>
                    <a:pt x="3814201" y="358343"/>
                  </a:lnTo>
                  <a:lnTo>
                    <a:pt x="3725499" y="370351"/>
                  </a:lnTo>
                  <a:lnTo>
                    <a:pt x="3636797" y="382611"/>
                  </a:lnTo>
                  <a:lnTo>
                    <a:pt x="3548094" y="395141"/>
                  </a:lnTo>
                  <a:lnTo>
                    <a:pt x="3459392" y="407958"/>
                  </a:lnTo>
                  <a:lnTo>
                    <a:pt x="3370689" y="421077"/>
                  </a:lnTo>
                  <a:lnTo>
                    <a:pt x="3281987" y="434513"/>
                  </a:lnTo>
                  <a:lnTo>
                    <a:pt x="3193285" y="448279"/>
                  </a:lnTo>
                  <a:lnTo>
                    <a:pt x="3104582" y="462383"/>
                  </a:lnTo>
                  <a:lnTo>
                    <a:pt x="3015880" y="476832"/>
                  </a:lnTo>
                  <a:lnTo>
                    <a:pt x="2927178" y="491629"/>
                  </a:lnTo>
                  <a:lnTo>
                    <a:pt x="2838475" y="506773"/>
                  </a:lnTo>
                  <a:lnTo>
                    <a:pt x="2749773" y="522261"/>
                  </a:lnTo>
                  <a:lnTo>
                    <a:pt x="2661071" y="538085"/>
                  </a:lnTo>
                  <a:lnTo>
                    <a:pt x="2572368" y="554235"/>
                  </a:lnTo>
                  <a:lnTo>
                    <a:pt x="2483666" y="570698"/>
                  </a:lnTo>
                  <a:lnTo>
                    <a:pt x="2394963" y="587458"/>
                  </a:lnTo>
                  <a:lnTo>
                    <a:pt x="2306261" y="604501"/>
                  </a:lnTo>
                  <a:lnTo>
                    <a:pt x="2217559" y="621808"/>
                  </a:lnTo>
                  <a:lnTo>
                    <a:pt x="2128856" y="639363"/>
                  </a:lnTo>
                  <a:lnTo>
                    <a:pt x="2040154" y="657148"/>
                  </a:lnTo>
                  <a:lnTo>
                    <a:pt x="1951452" y="675146"/>
                  </a:lnTo>
                  <a:lnTo>
                    <a:pt x="1862749" y="693340"/>
                  </a:lnTo>
                  <a:lnTo>
                    <a:pt x="1774047" y="711715"/>
                  </a:lnTo>
                  <a:lnTo>
                    <a:pt x="1685344" y="730256"/>
                  </a:lnTo>
                  <a:lnTo>
                    <a:pt x="1596642" y="748950"/>
                  </a:lnTo>
                  <a:lnTo>
                    <a:pt x="1507940" y="767783"/>
                  </a:lnTo>
                  <a:lnTo>
                    <a:pt x="1419237" y="786745"/>
                  </a:lnTo>
                  <a:lnTo>
                    <a:pt x="1330535" y="805823"/>
                  </a:lnTo>
                  <a:lnTo>
                    <a:pt x="1241833" y="825009"/>
                  </a:lnTo>
                  <a:lnTo>
                    <a:pt x="1153130" y="844294"/>
                  </a:lnTo>
                  <a:lnTo>
                    <a:pt x="1064428" y="863668"/>
                  </a:lnTo>
                  <a:lnTo>
                    <a:pt x="975726" y="883125"/>
                  </a:lnTo>
                  <a:lnTo>
                    <a:pt x="887023" y="902659"/>
                  </a:lnTo>
                  <a:lnTo>
                    <a:pt x="798321" y="922262"/>
                  </a:lnTo>
                  <a:lnTo>
                    <a:pt x="709618" y="941930"/>
                  </a:lnTo>
                  <a:lnTo>
                    <a:pt x="620916" y="961657"/>
                  </a:lnTo>
                  <a:lnTo>
                    <a:pt x="532214" y="981439"/>
                  </a:lnTo>
                  <a:lnTo>
                    <a:pt x="443511" y="1001271"/>
                  </a:lnTo>
                  <a:lnTo>
                    <a:pt x="354809" y="1021150"/>
                  </a:lnTo>
                  <a:lnTo>
                    <a:pt x="266107" y="1041072"/>
                  </a:lnTo>
                  <a:lnTo>
                    <a:pt x="177404" y="1061035"/>
                  </a:lnTo>
                  <a:lnTo>
                    <a:pt x="88702" y="1081035"/>
                  </a:lnTo>
                  <a:lnTo>
                    <a:pt x="0" y="11010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59349" y="2659942"/>
              <a:ext cx="7007487" cy="1164894"/>
            </a:xfrm>
            <a:custGeom>
              <a:avLst/>
              <a:pathLst>
                <a:path w="7007487" h="1164894">
                  <a:moveTo>
                    <a:pt x="0" y="1164894"/>
                  </a:moveTo>
                  <a:lnTo>
                    <a:pt x="88702" y="1150149"/>
                  </a:lnTo>
                  <a:lnTo>
                    <a:pt x="177404" y="1135403"/>
                  </a:lnTo>
                  <a:lnTo>
                    <a:pt x="266107" y="1120658"/>
                  </a:lnTo>
                  <a:lnTo>
                    <a:pt x="354809" y="1105912"/>
                  </a:lnTo>
                  <a:lnTo>
                    <a:pt x="443511" y="1091167"/>
                  </a:lnTo>
                  <a:lnTo>
                    <a:pt x="532214" y="1076421"/>
                  </a:lnTo>
                  <a:lnTo>
                    <a:pt x="620916" y="1061676"/>
                  </a:lnTo>
                  <a:lnTo>
                    <a:pt x="709618" y="1046930"/>
                  </a:lnTo>
                  <a:lnTo>
                    <a:pt x="798321" y="1032185"/>
                  </a:lnTo>
                  <a:lnTo>
                    <a:pt x="887023" y="1017439"/>
                  </a:lnTo>
                  <a:lnTo>
                    <a:pt x="975726" y="1002694"/>
                  </a:lnTo>
                  <a:lnTo>
                    <a:pt x="1064428" y="987948"/>
                  </a:lnTo>
                  <a:lnTo>
                    <a:pt x="1153130" y="973203"/>
                  </a:lnTo>
                  <a:lnTo>
                    <a:pt x="1241833" y="958457"/>
                  </a:lnTo>
                  <a:lnTo>
                    <a:pt x="1330535" y="943712"/>
                  </a:lnTo>
                  <a:lnTo>
                    <a:pt x="1419237" y="928966"/>
                  </a:lnTo>
                  <a:lnTo>
                    <a:pt x="1507940" y="914221"/>
                  </a:lnTo>
                  <a:lnTo>
                    <a:pt x="1596642" y="899475"/>
                  </a:lnTo>
                  <a:lnTo>
                    <a:pt x="1685344" y="884730"/>
                  </a:lnTo>
                  <a:lnTo>
                    <a:pt x="1774047" y="869984"/>
                  </a:lnTo>
                  <a:lnTo>
                    <a:pt x="1862749" y="855239"/>
                  </a:lnTo>
                  <a:lnTo>
                    <a:pt x="1951452" y="840493"/>
                  </a:lnTo>
                  <a:lnTo>
                    <a:pt x="2040154" y="825748"/>
                  </a:lnTo>
                  <a:lnTo>
                    <a:pt x="2128856" y="811002"/>
                  </a:lnTo>
                  <a:lnTo>
                    <a:pt x="2217559" y="796257"/>
                  </a:lnTo>
                  <a:lnTo>
                    <a:pt x="2306261" y="781511"/>
                  </a:lnTo>
                  <a:lnTo>
                    <a:pt x="2394963" y="766766"/>
                  </a:lnTo>
                  <a:lnTo>
                    <a:pt x="2483666" y="752020"/>
                  </a:lnTo>
                  <a:lnTo>
                    <a:pt x="2572368" y="737275"/>
                  </a:lnTo>
                  <a:lnTo>
                    <a:pt x="2661071" y="722529"/>
                  </a:lnTo>
                  <a:lnTo>
                    <a:pt x="2749773" y="707784"/>
                  </a:lnTo>
                  <a:lnTo>
                    <a:pt x="2838475" y="693038"/>
                  </a:lnTo>
                  <a:lnTo>
                    <a:pt x="2927178" y="678293"/>
                  </a:lnTo>
                  <a:lnTo>
                    <a:pt x="3015880" y="663547"/>
                  </a:lnTo>
                  <a:lnTo>
                    <a:pt x="3104582" y="648802"/>
                  </a:lnTo>
                  <a:lnTo>
                    <a:pt x="3193285" y="634056"/>
                  </a:lnTo>
                  <a:lnTo>
                    <a:pt x="3281987" y="619311"/>
                  </a:lnTo>
                  <a:lnTo>
                    <a:pt x="3370689" y="604565"/>
                  </a:lnTo>
                  <a:lnTo>
                    <a:pt x="3459392" y="589820"/>
                  </a:lnTo>
                  <a:lnTo>
                    <a:pt x="3548094" y="575074"/>
                  </a:lnTo>
                  <a:lnTo>
                    <a:pt x="3636797" y="560329"/>
                  </a:lnTo>
                  <a:lnTo>
                    <a:pt x="3725499" y="545583"/>
                  </a:lnTo>
                  <a:lnTo>
                    <a:pt x="3814201" y="530838"/>
                  </a:lnTo>
                  <a:lnTo>
                    <a:pt x="3902904" y="516092"/>
                  </a:lnTo>
                  <a:lnTo>
                    <a:pt x="3991606" y="501347"/>
                  </a:lnTo>
                  <a:lnTo>
                    <a:pt x="4080308" y="486601"/>
                  </a:lnTo>
                  <a:lnTo>
                    <a:pt x="4169011" y="471856"/>
                  </a:lnTo>
                  <a:lnTo>
                    <a:pt x="4257713" y="457110"/>
                  </a:lnTo>
                  <a:lnTo>
                    <a:pt x="4346416" y="442365"/>
                  </a:lnTo>
                  <a:lnTo>
                    <a:pt x="4435118" y="427619"/>
                  </a:lnTo>
                  <a:lnTo>
                    <a:pt x="4523820" y="412874"/>
                  </a:lnTo>
                  <a:lnTo>
                    <a:pt x="4612523" y="398128"/>
                  </a:lnTo>
                  <a:lnTo>
                    <a:pt x="4701225" y="383383"/>
                  </a:lnTo>
                  <a:lnTo>
                    <a:pt x="4789927" y="368637"/>
                  </a:lnTo>
                  <a:lnTo>
                    <a:pt x="4878630" y="353892"/>
                  </a:lnTo>
                  <a:lnTo>
                    <a:pt x="4967332" y="339146"/>
                  </a:lnTo>
                  <a:lnTo>
                    <a:pt x="5056034" y="324401"/>
                  </a:lnTo>
                  <a:lnTo>
                    <a:pt x="5144737" y="309655"/>
                  </a:lnTo>
                  <a:lnTo>
                    <a:pt x="5233439" y="294910"/>
                  </a:lnTo>
                  <a:lnTo>
                    <a:pt x="5322142" y="280164"/>
                  </a:lnTo>
                  <a:lnTo>
                    <a:pt x="5410844" y="265419"/>
                  </a:lnTo>
                  <a:lnTo>
                    <a:pt x="5499546" y="250673"/>
                  </a:lnTo>
                  <a:lnTo>
                    <a:pt x="5588249" y="235928"/>
                  </a:lnTo>
                  <a:lnTo>
                    <a:pt x="5676951" y="221182"/>
                  </a:lnTo>
                  <a:lnTo>
                    <a:pt x="5765653" y="206437"/>
                  </a:lnTo>
                  <a:lnTo>
                    <a:pt x="5854356" y="191691"/>
                  </a:lnTo>
                  <a:lnTo>
                    <a:pt x="5943058" y="176946"/>
                  </a:lnTo>
                  <a:lnTo>
                    <a:pt x="6031760" y="162200"/>
                  </a:lnTo>
                  <a:lnTo>
                    <a:pt x="6120463" y="147455"/>
                  </a:lnTo>
                  <a:lnTo>
                    <a:pt x="6209165" y="132709"/>
                  </a:lnTo>
                  <a:lnTo>
                    <a:pt x="6297868" y="117964"/>
                  </a:lnTo>
                  <a:lnTo>
                    <a:pt x="6386570" y="103218"/>
                  </a:lnTo>
                  <a:lnTo>
                    <a:pt x="6475272" y="88473"/>
                  </a:lnTo>
                  <a:lnTo>
                    <a:pt x="6563975" y="73727"/>
                  </a:lnTo>
                  <a:lnTo>
                    <a:pt x="6652677" y="58982"/>
                  </a:lnTo>
                  <a:lnTo>
                    <a:pt x="6741379" y="44236"/>
                  </a:lnTo>
                  <a:lnTo>
                    <a:pt x="6830082" y="29491"/>
                  </a:lnTo>
                  <a:lnTo>
                    <a:pt x="6918784" y="14745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916319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418782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921244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42370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2250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92617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619470" y="5927174"/>
              <a:ext cx="2872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REB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634509"/>
              <a:ext cx="1285703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REB vs avg_time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908975" y="1846665"/>
              <a:ext cx="123937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0.36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989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4786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680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457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7445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2339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77233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2127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47022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08055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49989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086422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99716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00382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61831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58208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514822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88660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331500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83584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68478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32405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24733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09627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841530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44794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49869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94641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43102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47511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52347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89445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35549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44914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56756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66001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25638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56516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02194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6697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417845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19111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94761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07029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175911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63523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84370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08721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075791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92709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26424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89445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63403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96998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194401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51135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30594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575005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81773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280561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51015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246725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747511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41530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84370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79295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33857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460925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24201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69384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425518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556516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06243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61045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017180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80321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60020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685942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95307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631860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661165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03100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82253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06483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67573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186728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366907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274460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74340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64189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91803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74580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86302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00262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248297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00502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54038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313010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00502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51801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08961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228236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33311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56876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123401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759900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25758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692043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525638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867693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18871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85156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06243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089565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017180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876937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24853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71076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4370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65881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11438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53373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562617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84370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27330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66667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675125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17180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220563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926304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183584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37241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41770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45940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32525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863163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357662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359234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562617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80201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596453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579535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570290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739838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69024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630474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816940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07029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314582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866121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117300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556516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19111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499476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84490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05457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07149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721349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907815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453253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388540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747511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41770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100382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137361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25638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255970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13796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499688"/>
              <a:ext cx="7007487" cy="1505606"/>
            </a:xfrm>
            <a:custGeom>
              <a:avLst/>
              <a:pathLst>
                <a:path w="7007487" h="1505606">
                  <a:moveTo>
                    <a:pt x="0" y="953758"/>
                  </a:moveTo>
                  <a:lnTo>
                    <a:pt x="88702" y="949059"/>
                  </a:lnTo>
                  <a:lnTo>
                    <a:pt x="177404" y="944330"/>
                  </a:lnTo>
                  <a:lnTo>
                    <a:pt x="266107" y="939569"/>
                  </a:lnTo>
                  <a:lnTo>
                    <a:pt x="354809" y="934774"/>
                  </a:lnTo>
                  <a:lnTo>
                    <a:pt x="443511" y="929941"/>
                  </a:lnTo>
                  <a:lnTo>
                    <a:pt x="532214" y="925067"/>
                  </a:lnTo>
                  <a:lnTo>
                    <a:pt x="620916" y="920148"/>
                  </a:lnTo>
                  <a:lnTo>
                    <a:pt x="709618" y="915182"/>
                  </a:lnTo>
                  <a:lnTo>
                    <a:pt x="798321" y="910164"/>
                  </a:lnTo>
                  <a:lnTo>
                    <a:pt x="887023" y="905089"/>
                  </a:lnTo>
                  <a:lnTo>
                    <a:pt x="975726" y="899952"/>
                  </a:lnTo>
                  <a:lnTo>
                    <a:pt x="1064428" y="894746"/>
                  </a:lnTo>
                  <a:lnTo>
                    <a:pt x="1153130" y="889467"/>
                  </a:lnTo>
                  <a:lnTo>
                    <a:pt x="1241833" y="884105"/>
                  </a:lnTo>
                  <a:lnTo>
                    <a:pt x="1330535" y="878654"/>
                  </a:lnTo>
                  <a:lnTo>
                    <a:pt x="1419237" y="873104"/>
                  </a:lnTo>
                  <a:lnTo>
                    <a:pt x="1507940" y="867444"/>
                  </a:lnTo>
                  <a:lnTo>
                    <a:pt x="1596642" y="861665"/>
                  </a:lnTo>
                  <a:lnTo>
                    <a:pt x="1685344" y="855752"/>
                  </a:lnTo>
                  <a:lnTo>
                    <a:pt x="1774047" y="849691"/>
                  </a:lnTo>
                  <a:lnTo>
                    <a:pt x="1862749" y="843467"/>
                  </a:lnTo>
                  <a:lnTo>
                    <a:pt x="1951452" y="837063"/>
                  </a:lnTo>
                  <a:lnTo>
                    <a:pt x="2040154" y="830458"/>
                  </a:lnTo>
                  <a:lnTo>
                    <a:pt x="2128856" y="823631"/>
                  </a:lnTo>
                  <a:lnTo>
                    <a:pt x="2217559" y="816559"/>
                  </a:lnTo>
                  <a:lnTo>
                    <a:pt x="2306261" y="809218"/>
                  </a:lnTo>
                  <a:lnTo>
                    <a:pt x="2394963" y="801579"/>
                  </a:lnTo>
                  <a:lnTo>
                    <a:pt x="2483666" y="793616"/>
                  </a:lnTo>
                  <a:lnTo>
                    <a:pt x="2572368" y="785299"/>
                  </a:lnTo>
                  <a:lnTo>
                    <a:pt x="2661071" y="776600"/>
                  </a:lnTo>
                  <a:lnTo>
                    <a:pt x="2749773" y="767491"/>
                  </a:lnTo>
                  <a:lnTo>
                    <a:pt x="2838475" y="757948"/>
                  </a:lnTo>
                  <a:lnTo>
                    <a:pt x="2927178" y="747947"/>
                  </a:lnTo>
                  <a:lnTo>
                    <a:pt x="3015880" y="737471"/>
                  </a:lnTo>
                  <a:lnTo>
                    <a:pt x="3104582" y="726509"/>
                  </a:lnTo>
                  <a:lnTo>
                    <a:pt x="3193285" y="715056"/>
                  </a:lnTo>
                  <a:lnTo>
                    <a:pt x="3281987" y="703111"/>
                  </a:lnTo>
                  <a:lnTo>
                    <a:pt x="3370689" y="690685"/>
                  </a:lnTo>
                  <a:lnTo>
                    <a:pt x="3459392" y="677790"/>
                  </a:lnTo>
                  <a:lnTo>
                    <a:pt x="3548094" y="664447"/>
                  </a:lnTo>
                  <a:lnTo>
                    <a:pt x="3636797" y="650679"/>
                  </a:lnTo>
                  <a:lnTo>
                    <a:pt x="3725499" y="636512"/>
                  </a:lnTo>
                  <a:lnTo>
                    <a:pt x="3814201" y="621975"/>
                  </a:lnTo>
                  <a:lnTo>
                    <a:pt x="3902904" y="607096"/>
                  </a:lnTo>
                  <a:lnTo>
                    <a:pt x="3991606" y="591904"/>
                  </a:lnTo>
                  <a:lnTo>
                    <a:pt x="4080308" y="576427"/>
                  </a:lnTo>
                  <a:lnTo>
                    <a:pt x="4169011" y="560690"/>
                  </a:lnTo>
                  <a:lnTo>
                    <a:pt x="4257713" y="544717"/>
                  </a:lnTo>
                  <a:lnTo>
                    <a:pt x="4346416" y="528532"/>
                  </a:lnTo>
                  <a:lnTo>
                    <a:pt x="4435118" y="512155"/>
                  </a:lnTo>
                  <a:lnTo>
                    <a:pt x="4523820" y="495605"/>
                  </a:lnTo>
                  <a:lnTo>
                    <a:pt x="4612523" y="478897"/>
                  </a:lnTo>
                  <a:lnTo>
                    <a:pt x="4701225" y="462049"/>
                  </a:lnTo>
                  <a:lnTo>
                    <a:pt x="4789927" y="445072"/>
                  </a:lnTo>
                  <a:lnTo>
                    <a:pt x="4878630" y="427980"/>
                  </a:lnTo>
                  <a:lnTo>
                    <a:pt x="4967332" y="410783"/>
                  </a:lnTo>
                  <a:lnTo>
                    <a:pt x="5056034" y="393491"/>
                  </a:lnTo>
                  <a:lnTo>
                    <a:pt x="5144737" y="376113"/>
                  </a:lnTo>
                  <a:lnTo>
                    <a:pt x="5233439" y="358656"/>
                  </a:lnTo>
                  <a:lnTo>
                    <a:pt x="5322142" y="341127"/>
                  </a:lnTo>
                  <a:lnTo>
                    <a:pt x="5410844" y="323533"/>
                  </a:lnTo>
                  <a:lnTo>
                    <a:pt x="5499546" y="305879"/>
                  </a:lnTo>
                  <a:lnTo>
                    <a:pt x="5588249" y="288170"/>
                  </a:lnTo>
                  <a:lnTo>
                    <a:pt x="5676951" y="270411"/>
                  </a:lnTo>
                  <a:lnTo>
                    <a:pt x="5765653" y="252605"/>
                  </a:lnTo>
                  <a:lnTo>
                    <a:pt x="5854356" y="234756"/>
                  </a:lnTo>
                  <a:lnTo>
                    <a:pt x="5943058" y="216869"/>
                  </a:lnTo>
                  <a:lnTo>
                    <a:pt x="6031760" y="198944"/>
                  </a:lnTo>
                  <a:lnTo>
                    <a:pt x="6120463" y="180986"/>
                  </a:lnTo>
                  <a:lnTo>
                    <a:pt x="6209165" y="162997"/>
                  </a:lnTo>
                  <a:lnTo>
                    <a:pt x="6297868" y="144979"/>
                  </a:lnTo>
                  <a:lnTo>
                    <a:pt x="6386570" y="126934"/>
                  </a:lnTo>
                  <a:lnTo>
                    <a:pt x="6475272" y="108864"/>
                  </a:lnTo>
                  <a:lnTo>
                    <a:pt x="6563975" y="90770"/>
                  </a:lnTo>
                  <a:lnTo>
                    <a:pt x="6652677" y="72654"/>
                  </a:lnTo>
                  <a:lnTo>
                    <a:pt x="6741379" y="54518"/>
                  </a:lnTo>
                  <a:lnTo>
                    <a:pt x="6830082" y="36363"/>
                  </a:lnTo>
                  <a:lnTo>
                    <a:pt x="6918784" y="18190"/>
                  </a:lnTo>
                  <a:lnTo>
                    <a:pt x="7007487" y="0"/>
                  </a:lnTo>
                  <a:lnTo>
                    <a:pt x="7007487" y="665646"/>
                  </a:lnTo>
                  <a:lnTo>
                    <a:pt x="6918784" y="670161"/>
                  </a:lnTo>
                  <a:lnTo>
                    <a:pt x="6830082" y="674693"/>
                  </a:lnTo>
                  <a:lnTo>
                    <a:pt x="6741379" y="679243"/>
                  </a:lnTo>
                  <a:lnTo>
                    <a:pt x="6652677" y="683813"/>
                  </a:lnTo>
                  <a:lnTo>
                    <a:pt x="6563975" y="688402"/>
                  </a:lnTo>
                  <a:lnTo>
                    <a:pt x="6475272" y="693014"/>
                  </a:lnTo>
                  <a:lnTo>
                    <a:pt x="6386570" y="697649"/>
                  </a:lnTo>
                  <a:lnTo>
                    <a:pt x="6297868" y="702309"/>
                  </a:lnTo>
                  <a:lnTo>
                    <a:pt x="6209165" y="706996"/>
                  </a:lnTo>
                  <a:lnTo>
                    <a:pt x="6120463" y="711712"/>
                  </a:lnTo>
                  <a:lnTo>
                    <a:pt x="6031760" y="716459"/>
                  </a:lnTo>
                  <a:lnTo>
                    <a:pt x="5943058" y="721240"/>
                  </a:lnTo>
                  <a:lnTo>
                    <a:pt x="5854356" y="726058"/>
                  </a:lnTo>
                  <a:lnTo>
                    <a:pt x="5765653" y="730915"/>
                  </a:lnTo>
                  <a:lnTo>
                    <a:pt x="5676951" y="735814"/>
                  </a:lnTo>
                  <a:lnTo>
                    <a:pt x="5588249" y="740760"/>
                  </a:lnTo>
                  <a:lnTo>
                    <a:pt x="5499546" y="745757"/>
                  </a:lnTo>
                  <a:lnTo>
                    <a:pt x="5410844" y="750808"/>
                  </a:lnTo>
                  <a:lnTo>
                    <a:pt x="5322142" y="755919"/>
                  </a:lnTo>
                  <a:lnTo>
                    <a:pt x="5233439" y="761095"/>
                  </a:lnTo>
                  <a:lnTo>
                    <a:pt x="5144737" y="766344"/>
                  </a:lnTo>
                  <a:lnTo>
                    <a:pt x="5056034" y="771671"/>
                  </a:lnTo>
                  <a:lnTo>
                    <a:pt x="4967332" y="777084"/>
                  </a:lnTo>
                  <a:lnTo>
                    <a:pt x="4878630" y="782592"/>
                  </a:lnTo>
                  <a:lnTo>
                    <a:pt x="4789927" y="788206"/>
                  </a:lnTo>
                  <a:lnTo>
                    <a:pt x="4701225" y="793934"/>
                  </a:lnTo>
                  <a:lnTo>
                    <a:pt x="4612523" y="799791"/>
                  </a:lnTo>
                  <a:lnTo>
                    <a:pt x="4523820" y="805789"/>
                  </a:lnTo>
                  <a:lnTo>
                    <a:pt x="4435118" y="811944"/>
                  </a:lnTo>
                  <a:lnTo>
                    <a:pt x="4346416" y="818272"/>
                  </a:lnTo>
                  <a:lnTo>
                    <a:pt x="4257713" y="824792"/>
                  </a:lnTo>
                  <a:lnTo>
                    <a:pt x="4169011" y="831525"/>
                  </a:lnTo>
                  <a:lnTo>
                    <a:pt x="4080308" y="838493"/>
                  </a:lnTo>
                  <a:lnTo>
                    <a:pt x="3991606" y="845721"/>
                  </a:lnTo>
                  <a:lnTo>
                    <a:pt x="3902904" y="853234"/>
                  </a:lnTo>
                  <a:lnTo>
                    <a:pt x="3814201" y="861061"/>
                  </a:lnTo>
                  <a:lnTo>
                    <a:pt x="3725499" y="869229"/>
                  </a:lnTo>
                  <a:lnTo>
                    <a:pt x="3636797" y="877768"/>
                  </a:lnTo>
                  <a:lnTo>
                    <a:pt x="3548094" y="886705"/>
                  </a:lnTo>
                  <a:lnTo>
                    <a:pt x="3459392" y="896067"/>
                  </a:lnTo>
                  <a:lnTo>
                    <a:pt x="3370689" y="905878"/>
                  </a:lnTo>
                  <a:lnTo>
                    <a:pt x="3281987" y="916156"/>
                  </a:lnTo>
                  <a:lnTo>
                    <a:pt x="3193285" y="926918"/>
                  </a:lnTo>
                  <a:lnTo>
                    <a:pt x="3104582" y="938169"/>
                  </a:lnTo>
                  <a:lnTo>
                    <a:pt x="3015880" y="949912"/>
                  </a:lnTo>
                  <a:lnTo>
                    <a:pt x="2927178" y="962142"/>
                  </a:lnTo>
                  <a:lnTo>
                    <a:pt x="2838475" y="974847"/>
                  </a:lnTo>
                  <a:lnTo>
                    <a:pt x="2749773" y="988008"/>
                  </a:lnTo>
                  <a:lnTo>
                    <a:pt x="2661071" y="1001605"/>
                  </a:lnTo>
                  <a:lnTo>
                    <a:pt x="2572368" y="1015611"/>
                  </a:lnTo>
                  <a:lnTo>
                    <a:pt x="2483666" y="1030000"/>
                  </a:lnTo>
                  <a:lnTo>
                    <a:pt x="2394963" y="1044742"/>
                  </a:lnTo>
                  <a:lnTo>
                    <a:pt x="2306261" y="1059809"/>
                  </a:lnTo>
                  <a:lnTo>
                    <a:pt x="2217559" y="1075172"/>
                  </a:lnTo>
                  <a:lnTo>
                    <a:pt x="2128856" y="1090806"/>
                  </a:lnTo>
                  <a:lnTo>
                    <a:pt x="2040154" y="1106684"/>
                  </a:lnTo>
                  <a:lnTo>
                    <a:pt x="1951452" y="1122785"/>
                  </a:lnTo>
                  <a:lnTo>
                    <a:pt x="1862749" y="1139085"/>
                  </a:lnTo>
                  <a:lnTo>
                    <a:pt x="1774047" y="1155567"/>
                  </a:lnTo>
                  <a:lnTo>
                    <a:pt x="1685344" y="1172211"/>
                  </a:lnTo>
                  <a:lnTo>
                    <a:pt x="1596642" y="1189004"/>
                  </a:lnTo>
                  <a:lnTo>
                    <a:pt x="1507940" y="1205929"/>
                  </a:lnTo>
                  <a:lnTo>
                    <a:pt x="1419237" y="1222975"/>
                  </a:lnTo>
                  <a:lnTo>
                    <a:pt x="1330535" y="1240130"/>
                  </a:lnTo>
                  <a:lnTo>
                    <a:pt x="1241833" y="1257384"/>
                  </a:lnTo>
                  <a:lnTo>
                    <a:pt x="1153130" y="1274728"/>
                  </a:lnTo>
                  <a:lnTo>
                    <a:pt x="1064428" y="1292154"/>
                  </a:lnTo>
                  <a:lnTo>
                    <a:pt x="975726" y="1309654"/>
                  </a:lnTo>
                  <a:lnTo>
                    <a:pt x="887023" y="1327222"/>
                  </a:lnTo>
                  <a:lnTo>
                    <a:pt x="798321" y="1344852"/>
                  </a:lnTo>
                  <a:lnTo>
                    <a:pt x="709618" y="1362539"/>
                  </a:lnTo>
                  <a:lnTo>
                    <a:pt x="620916" y="1380278"/>
                  </a:lnTo>
                  <a:lnTo>
                    <a:pt x="532214" y="1398065"/>
                  </a:lnTo>
                  <a:lnTo>
                    <a:pt x="443511" y="1415897"/>
                  </a:lnTo>
                  <a:lnTo>
                    <a:pt x="354809" y="1433769"/>
                  </a:lnTo>
                  <a:lnTo>
                    <a:pt x="266107" y="1451678"/>
                  </a:lnTo>
                  <a:lnTo>
                    <a:pt x="177404" y="1469623"/>
                  </a:lnTo>
                  <a:lnTo>
                    <a:pt x="88702" y="1487599"/>
                  </a:lnTo>
                  <a:lnTo>
                    <a:pt x="0" y="150560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499688"/>
              <a:ext cx="7007487" cy="953758"/>
            </a:xfrm>
            <a:custGeom>
              <a:avLst/>
              <a:pathLst>
                <a:path w="7007487" h="953758">
                  <a:moveTo>
                    <a:pt x="0" y="953758"/>
                  </a:moveTo>
                  <a:lnTo>
                    <a:pt x="88702" y="949059"/>
                  </a:lnTo>
                  <a:lnTo>
                    <a:pt x="177404" y="944330"/>
                  </a:lnTo>
                  <a:lnTo>
                    <a:pt x="266107" y="939569"/>
                  </a:lnTo>
                  <a:lnTo>
                    <a:pt x="354809" y="934774"/>
                  </a:lnTo>
                  <a:lnTo>
                    <a:pt x="443511" y="929941"/>
                  </a:lnTo>
                  <a:lnTo>
                    <a:pt x="532214" y="925067"/>
                  </a:lnTo>
                  <a:lnTo>
                    <a:pt x="620916" y="920148"/>
                  </a:lnTo>
                  <a:lnTo>
                    <a:pt x="709618" y="915182"/>
                  </a:lnTo>
                  <a:lnTo>
                    <a:pt x="798321" y="910164"/>
                  </a:lnTo>
                  <a:lnTo>
                    <a:pt x="887023" y="905089"/>
                  </a:lnTo>
                  <a:lnTo>
                    <a:pt x="975726" y="899952"/>
                  </a:lnTo>
                  <a:lnTo>
                    <a:pt x="1064428" y="894746"/>
                  </a:lnTo>
                  <a:lnTo>
                    <a:pt x="1153130" y="889467"/>
                  </a:lnTo>
                  <a:lnTo>
                    <a:pt x="1241833" y="884105"/>
                  </a:lnTo>
                  <a:lnTo>
                    <a:pt x="1330535" y="878654"/>
                  </a:lnTo>
                  <a:lnTo>
                    <a:pt x="1419237" y="873104"/>
                  </a:lnTo>
                  <a:lnTo>
                    <a:pt x="1507940" y="867444"/>
                  </a:lnTo>
                  <a:lnTo>
                    <a:pt x="1596642" y="861665"/>
                  </a:lnTo>
                  <a:lnTo>
                    <a:pt x="1685344" y="855752"/>
                  </a:lnTo>
                  <a:lnTo>
                    <a:pt x="1774047" y="849691"/>
                  </a:lnTo>
                  <a:lnTo>
                    <a:pt x="1862749" y="843467"/>
                  </a:lnTo>
                  <a:lnTo>
                    <a:pt x="1951452" y="837063"/>
                  </a:lnTo>
                  <a:lnTo>
                    <a:pt x="2040154" y="830458"/>
                  </a:lnTo>
                  <a:lnTo>
                    <a:pt x="2128856" y="823631"/>
                  </a:lnTo>
                  <a:lnTo>
                    <a:pt x="2217559" y="816559"/>
                  </a:lnTo>
                  <a:lnTo>
                    <a:pt x="2306261" y="809218"/>
                  </a:lnTo>
                  <a:lnTo>
                    <a:pt x="2394963" y="801579"/>
                  </a:lnTo>
                  <a:lnTo>
                    <a:pt x="2483666" y="793616"/>
                  </a:lnTo>
                  <a:lnTo>
                    <a:pt x="2572368" y="785299"/>
                  </a:lnTo>
                  <a:lnTo>
                    <a:pt x="2661071" y="776600"/>
                  </a:lnTo>
                  <a:lnTo>
                    <a:pt x="2749773" y="767491"/>
                  </a:lnTo>
                  <a:lnTo>
                    <a:pt x="2838475" y="757948"/>
                  </a:lnTo>
                  <a:lnTo>
                    <a:pt x="2927178" y="747947"/>
                  </a:lnTo>
                  <a:lnTo>
                    <a:pt x="3015880" y="737471"/>
                  </a:lnTo>
                  <a:lnTo>
                    <a:pt x="3104582" y="726509"/>
                  </a:lnTo>
                  <a:lnTo>
                    <a:pt x="3193285" y="715056"/>
                  </a:lnTo>
                  <a:lnTo>
                    <a:pt x="3281987" y="703111"/>
                  </a:lnTo>
                  <a:lnTo>
                    <a:pt x="3370689" y="690685"/>
                  </a:lnTo>
                  <a:lnTo>
                    <a:pt x="3459392" y="677790"/>
                  </a:lnTo>
                  <a:lnTo>
                    <a:pt x="3548094" y="664447"/>
                  </a:lnTo>
                  <a:lnTo>
                    <a:pt x="3636797" y="650679"/>
                  </a:lnTo>
                  <a:lnTo>
                    <a:pt x="3725499" y="636512"/>
                  </a:lnTo>
                  <a:lnTo>
                    <a:pt x="3814201" y="621975"/>
                  </a:lnTo>
                  <a:lnTo>
                    <a:pt x="3902904" y="607096"/>
                  </a:lnTo>
                  <a:lnTo>
                    <a:pt x="3991606" y="591904"/>
                  </a:lnTo>
                  <a:lnTo>
                    <a:pt x="4080308" y="576427"/>
                  </a:lnTo>
                  <a:lnTo>
                    <a:pt x="4169011" y="560690"/>
                  </a:lnTo>
                  <a:lnTo>
                    <a:pt x="4257713" y="544717"/>
                  </a:lnTo>
                  <a:lnTo>
                    <a:pt x="4346416" y="528532"/>
                  </a:lnTo>
                  <a:lnTo>
                    <a:pt x="4435118" y="512155"/>
                  </a:lnTo>
                  <a:lnTo>
                    <a:pt x="4523820" y="495605"/>
                  </a:lnTo>
                  <a:lnTo>
                    <a:pt x="4612523" y="478897"/>
                  </a:lnTo>
                  <a:lnTo>
                    <a:pt x="4701225" y="462049"/>
                  </a:lnTo>
                  <a:lnTo>
                    <a:pt x="4789927" y="445072"/>
                  </a:lnTo>
                  <a:lnTo>
                    <a:pt x="4878630" y="427980"/>
                  </a:lnTo>
                  <a:lnTo>
                    <a:pt x="4967332" y="410783"/>
                  </a:lnTo>
                  <a:lnTo>
                    <a:pt x="5056034" y="393491"/>
                  </a:lnTo>
                  <a:lnTo>
                    <a:pt x="5144737" y="376113"/>
                  </a:lnTo>
                  <a:lnTo>
                    <a:pt x="5233439" y="358656"/>
                  </a:lnTo>
                  <a:lnTo>
                    <a:pt x="5322142" y="341127"/>
                  </a:lnTo>
                  <a:lnTo>
                    <a:pt x="5410844" y="323533"/>
                  </a:lnTo>
                  <a:lnTo>
                    <a:pt x="5499546" y="305879"/>
                  </a:lnTo>
                  <a:lnTo>
                    <a:pt x="5588249" y="288170"/>
                  </a:lnTo>
                  <a:lnTo>
                    <a:pt x="5676951" y="270411"/>
                  </a:lnTo>
                  <a:lnTo>
                    <a:pt x="5765653" y="252605"/>
                  </a:lnTo>
                  <a:lnTo>
                    <a:pt x="5854356" y="234756"/>
                  </a:lnTo>
                  <a:lnTo>
                    <a:pt x="5943058" y="216869"/>
                  </a:lnTo>
                  <a:lnTo>
                    <a:pt x="6031760" y="198944"/>
                  </a:lnTo>
                  <a:lnTo>
                    <a:pt x="6120463" y="180986"/>
                  </a:lnTo>
                  <a:lnTo>
                    <a:pt x="6209165" y="162997"/>
                  </a:lnTo>
                  <a:lnTo>
                    <a:pt x="6297868" y="144979"/>
                  </a:lnTo>
                  <a:lnTo>
                    <a:pt x="6386570" y="126934"/>
                  </a:lnTo>
                  <a:lnTo>
                    <a:pt x="6475272" y="108864"/>
                  </a:lnTo>
                  <a:lnTo>
                    <a:pt x="6563975" y="90770"/>
                  </a:lnTo>
                  <a:lnTo>
                    <a:pt x="6652677" y="72654"/>
                  </a:lnTo>
                  <a:lnTo>
                    <a:pt x="6741379" y="54518"/>
                  </a:lnTo>
                  <a:lnTo>
                    <a:pt x="6830082" y="36363"/>
                  </a:lnTo>
                  <a:lnTo>
                    <a:pt x="6918784" y="18190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165335"/>
              <a:ext cx="7007487" cy="839959"/>
            </a:xfrm>
            <a:custGeom>
              <a:avLst/>
              <a:pathLst>
                <a:path w="7007487" h="839959">
                  <a:moveTo>
                    <a:pt x="7007487" y="0"/>
                  </a:moveTo>
                  <a:lnTo>
                    <a:pt x="6918784" y="4515"/>
                  </a:lnTo>
                  <a:lnTo>
                    <a:pt x="6830082" y="9047"/>
                  </a:lnTo>
                  <a:lnTo>
                    <a:pt x="6741379" y="13597"/>
                  </a:lnTo>
                  <a:lnTo>
                    <a:pt x="6652677" y="18166"/>
                  </a:lnTo>
                  <a:lnTo>
                    <a:pt x="6563975" y="22756"/>
                  </a:lnTo>
                  <a:lnTo>
                    <a:pt x="6475272" y="27367"/>
                  </a:lnTo>
                  <a:lnTo>
                    <a:pt x="6386570" y="32002"/>
                  </a:lnTo>
                  <a:lnTo>
                    <a:pt x="6297868" y="36662"/>
                  </a:lnTo>
                  <a:lnTo>
                    <a:pt x="6209165" y="41349"/>
                  </a:lnTo>
                  <a:lnTo>
                    <a:pt x="6120463" y="46065"/>
                  </a:lnTo>
                  <a:lnTo>
                    <a:pt x="6031760" y="50813"/>
                  </a:lnTo>
                  <a:lnTo>
                    <a:pt x="5943058" y="55594"/>
                  </a:lnTo>
                  <a:lnTo>
                    <a:pt x="5854356" y="60411"/>
                  </a:lnTo>
                  <a:lnTo>
                    <a:pt x="5765653" y="65268"/>
                  </a:lnTo>
                  <a:lnTo>
                    <a:pt x="5676951" y="70168"/>
                  </a:lnTo>
                  <a:lnTo>
                    <a:pt x="5588249" y="75114"/>
                  </a:lnTo>
                  <a:lnTo>
                    <a:pt x="5499546" y="80110"/>
                  </a:lnTo>
                  <a:lnTo>
                    <a:pt x="5410844" y="85161"/>
                  </a:lnTo>
                  <a:lnTo>
                    <a:pt x="5322142" y="90272"/>
                  </a:lnTo>
                  <a:lnTo>
                    <a:pt x="5233439" y="95449"/>
                  </a:lnTo>
                  <a:lnTo>
                    <a:pt x="5144737" y="100697"/>
                  </a:lnTo>
                  <a:lnTo>
                    <a:pt x="5056034" y="106024"/>
                  </a:lnTo>
                  <a:lnTo>
                    <a:pt x="4967332" y="111437"/>
                  </a:lnTo>
                  <a:lnTo>
                    <a:pt x="4878630" y="116946"/>
                  </a:lnTo>
                  <a:lnTo>
                    <a:pt x="4789927" y="122559"/>
                  </a:lnTo>
                  <a:lnTo>
                    <a:pt x="4701225" y="128288"/>
                  </a:lnTo>
                  <a:lnTo>
                    <a:pt x="4612523" y="134144"/>
                  </a:lnTo>
                  <a:lnTo>
                    <a:pt x="4523820" y="140143"/>
                  </a:lnTo>
                  <a:lnTo>
                    <a:pt x="4435118" y="146297"/>
                  </a:lnTo>
                  <a:lnTo>
                    <a:pt x="4346416" y="152625"/>
                  </a:lnTo>
                  <a:lnTo>
                    <a:pt x="4257713" y="159146"/>
                  </a:lnTo>
                  <a:lnTo>
                    <a:pt x="4169011" y="165879"/>
                  </a:lnTo>
                  <a:lnTo>
                    <a:pt x="4080308" y="172847"/>
                  </a:lnTo>
                  <a:lnTo>
                    <a:pt x="3991606" y="180074"/>
                  </a:lnTo>
                  <a:lnTo>
                    <a:pt x="3902904" y="187588"/>
                  </a:lnTo>
                  <a:lnTo>
                    <a:pt x="3814201" y="195414"/>
                  </a:lnTo>
                  <a:lnTo>
                    <a:pt x="3725499" y="203582"/>
                  </a:lnTo>
                  <a:lnTo>
                    <a:pt x="3636797" y="212121"/>
                  </a:lnTo>
                  <a:lnTo>
                    <a:pt x="3548094" y="221058"/>
                  </a:lnTo>
                  <a:lnTo>
                    <a:pt x="3459392" y="230420"/>
                  </a:lnTo>
                  <a:lnTo>
                    <a:pt x="3370689" y="240231"/>
                  </a:lnTo>
                  <a:lnTo>
                    <a:pt x="3281987" y="250510"/>
                  </a:lnTo>
                  <a:lnTo>
                    <a:pt x="3193285" y="261271"/>
                  </a:lnTo>
                  <a:lnTo>
                    <a:pt x="3104582" y="272522"/>
                  </a:lnTo>
                  <a:lnTo>
                    <a:pt x="3015880" y="284266"/>
                  </a:lnTo>
                  <a:lnTo>
                    <a:pt x="2927178" y="296496"/>
                  </a:lnTo>
                  <a:lnTo>
                    <a:pt x="2838475" y="309200"/>
                  </a:lnTo>
                  <a:lnTo>
                    <a:pt x="2749773" y="322362"/>
                  </a:lnTo>
                  <a:lnTo>
                    <a:pt x="2661071" y="335958"/>
                  </a:lnTo>
                  <a:lnTo>
                    <a:pt x="2572368" y="349965"/>
                  </a:lnTo>
                  <a:lnTo>
                    <a:pt x="2483666" y="364353"/>
                  </a:lnTo>
                  <a:lnTo>
                    <a:pt x="2394963" y="379095"/>
                  </a:lnTo>
                  <a:lnTo>
                    <a:pt x="2306261" y="394162"/>
                  </a:lnTo>
                  <a:lnTo>
                    <a:pt x="2217559" y="409525"/>
                  </a:lnTo>
                  <a:lnTo>
                    <a:pt x="2128856" y="425159"/>
                  </a:lnTo>
                  <a:lnTo>
                    <a:pt x="2040154" y="441038"/>
                  </a:lnTo>
                  <a:lnTo>
                    <a:pt x="1951452" y="457138"/>
                  </a:lnTo>
                  <a:lnTo>
                    <a:pt x="1862749" y="473439"/>
                  </a:lnTo>
                  <a:lnTo>
                    <a:pt x="1774047" y="489920"/>
                  </a:lnTo>
                  <a:lnTo>
                    <a:pt x="1685344" y="506565"/>
                  </a:lnTo>
                  <a:lnTo>
                    <a:pt x="1596642" y="523357"/>
                  </a:lnTo>
                  <a:lnTo>
                    <a:pt x="1507940" y="540282"/>
                  </a:lnTo>
                  <a:lnTo>
                    <a:pt x="1419237" y="557328"/>
                  </a:lnTo>
                  <a:lnTo>
                    <a:pt x="1330535" y="574484"/>
                  </a:lnTo>
                  <a:lnTo>
                    <a:pt x="1241833" y="591738"/>
                  </a:lnTo>
                  <a:lnTo>
                    <a:pt x="1153130" y="609081"/>
                  </a:lnTo>
                  <a:lnTo>
                    <a:pt x="1064428" y="626507"/>
                  </a:lnTo>
                  <a:lnTo>
                    <a:pt x="975726" y="644007"/>
                  </a:lnTo>
                  <a:lnTo>
                    <a:pt x="887023" y="661575"/>
                  </a:lnTo>
                  <a:lnTo>
                    <a:pt x="798321" y="679205"/>
                  </a:lnTo>
                  <a:lnTo>
                    <a:pt x="709618" y="696892"/>
                  </a:lnTo>
                  <a:lnTo>
                    <a:pt x="620916" y="714631"/>
                  </a:lnTo>
                  <a:lnTo>
                    <a:pt x="532214" y="732419"/>
                  </a:lnTo>
                  <a:lnTo>
                    <a:pt x="443511" y="750250"/>
                  </a:lnTo>
                  <a:lnTo>
                    <a:pt x="354809" y="768122"/>
                  </a:lnTo>
                  <a:lnTo>
                    <a:pt x="266107" y="786032"/>
                  </a:lnTo>
                  <a:lnTo>
                    <a:pt x="177404" y="803976"/>
                  </a:lnTo>
                  <a:lnTo>
                    <a:pt x="88702" y="821953"/>
                  </a:lnTo>
                  <a:lnTo>
                    <a:pt x="0" y="839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832511"/>
              <a:ext cx="7007487" cy="896858"/>
            </a:xfrm>
            <a:custGeom>
              <a:avLst/>
              <a:pathLst>
                <a:path w="7007487" h="896858">
                  <a:moveTo>
                    <a:pt x="0" y="896858"/>
                  </a:moveTo>
                  <a:lnTo>
                    <a:pt x="88702" y="885506"/>
                  </a:lnTo>
                  <a:lnTo>
                    <a:pt x="177404" y="874153"/>
                  </a:lnTo>
                  <a:lnTo>
                    <a:pt x="266107" y="862801"/>
                  </a:lnTo>
                  <a:lnTo>
                    <a:pt x="354809" y="851448"/>
                  </a:lnTo>
                  <a:lnTo>
                    <a:pt x="443511" y="840095"/>
                  </a:lnTo>
                  <a:lnTo>
                    <a:pt x="532214" y="828743"/>
                  </a:lnTo>
                  <a:lnTo>
                    <a:pt x="620916" y="817390"/>
                  </a:lnTo>
                  <a:lnTo>
                    <a:pt x="709618" y="806037"/>
                  </a:lnTo>
                  <a:lnTo>
                    <a:pt x="798321" y="794685"/>
                  </a:lnTo>
                  <a:lnTo>
                    <a:pt x="887023" y="783332"/>
                  </a:lnTo>
                  <a:lnTo>
                    <a:pt x="975726" y="771979"/>
                  </a:lnTo>
                  <a:lnTo>
                    <a:pt x="1064428" y="760627"/>
                  </a:lnTo>
                  <a:lnTo>
                    <a:pt x="1153130" y="749274"/>
                  </a:lnTo>
                  <a:lnTo>
                    <a:pt x="1241833" y="737921"/>
                  </a:lnTo>
                  <a:lnTo>
                    <a:pt x="1330535" y="726569"/>
                  </a:lnTo>
                  <a:lnTo>
                    <a:pt x="1419237" y="715216"/>
                  </a:lnTo>
                  <a:lnTo>
                    <a:pt x="1507940" y="703863"/>
                  </a:lnTo>
                  <a:lnTo>
                    <a:pt x="1596642" y="692511"/>
                  </a:lnTo>
                  <a:lnTo>
                    <a:pt x="1685344" y="681158"/>
                  </a:lnTo>
                  <a:lnTo>
                    <a:pt x="1774047" y="669806"/>
                  </a:lnTo>
                  <a:lnTo>
                    <a:pt x="1862749" y="658453"/>
                  </a:lnTo>
                  <a:lnTo>
                    <a:pt x="1951452" y="647100"/>
                  </a:lnTo>
                  <a:lnTo>
                    <a:pt x="2040154" y="635748"/>
                  </a:lnTo>
                  <a:lnTo>
                    <a:pt x="2128856" y="624395"/>
                  </a:lnTo>
                  <a:lnTo>
                    <a:pt x="2217559" y="613042"/>
                  </a:lnTo>
                  <a:lnTo>
                    <a:pt x="2306261" y="601690"/>
                  </a:lnTo>
                  <a:lnTo>
                    <a:pt x="2394963" y="590337"/>
                  </a:lnTo>
                  <a:lnTo>
                    <a:pt x="2483666" y="578984"/>
                  </a:lnTo>
                  <a:lnTo>
                    <a:pt x="2572368" y="567632"/>
                  </a:lnTo>
                  <a:lnTo>
                    <a:pt x="2661071" y="556279"/>
                  </a:lnTo>
                  <a:lnTo>
                    <a:pt x="2749773" y="544926"/>
                  </a:lnTo>
                  <a:lnTo>
                    <a:pt x="2838475" y="533574"/>
                  </a:lnTo>
                  <a:lnTo>
                    <a:pt x="2927178" y="522221"/>
                  </a:lnTo>
                  <a:lnTo>
                    <a:pt x="3015880" y="510869"/>
                  </a:lnTo>
                  <a:lnTo>
                    <a:pt x="3104582" y="499516"/>
                  </a:lnTo>
                  <a:lnTo>
                    <a:pt x="3193285" y="488163"/>
                  </a:lnTo>
                  <a:lnTo>
                    <a:pt x="3281987" y="476811"/>
                  </a:lnTo>
                  <a:lnTo>
                    <a:pt x="3370689" y="465458"/>
                  </a:lnTo>
                  <a:lnTo>
                    <a:pt x="3459392" y="454105"/>
                  </a:lnTo>
                  <a:lnTo>
                    <a:pt x="3548094" y="442753"/>
                  </a:lnTo>
                  <a:lnTo>
                    <a:pt x="3636797" y="431400"/>
                  </a:lnTo>
                  <a:lnTo>
                    <a:pt x="3725499" y="420047"/>
                  </a:lnTo>
                  <a:lnTo>
                    <a:pt x="3814201" y="408695"/>
                  </a:lnTo>
                  <a:lnTo>
                    <a:pt x="3902904" y="397342"/>
                  </a:lnTo>
                  <a:lnTo>
                    <a:pt x="3991606" y="385989"/>
                  </a:lnTo>
                  <a:lnTo>
                    <a:pt x="4080308" y="374637"/>
                  </a:lnTo>
                  <a:lnTo>
                    <a:pt x="4169011" y="363284"/>
                  </a:lnTo>
                  <a:lnTo>
                    <a:pt x="4257713" y="351931"/>
                  </a:lnTo>
                  <a:lnTo>
                    <a:pt x="4346416" y="340579"/>
                  </a:lnTo>
                  <a:lnTo>
                    <a:pt x="4435118" y="329226"/>
                  </a:lnTo>
                  <a:lnTo>
                    <a:pt x="4523820" y="317874"/>
                  </a:lnTo>
                  <a:lnTo>
                    <a:pt x="4612523" y="306521"/>
                  </a:lnTo>
                  <a:lnTo>
                    <a:pt x="4701225" y="295168"/>
                  </a:lnTo>
                  <a:lnTo>
                    <a:pt x="4789927" y="283816"/>
                  </a:lnTo>
                  <a:lnTo>
                    <a:pt x="4878630" y="272463"/>
                  </a:lnTo>
                  <a:lnTo>
                    <a:pt x="4967332" y="261110"/>
                  </a:lnTo>
                  <a:lnTo>
                    <a:pt x="5056034" y="249758"/>
                  </a:lnTo>
                  <a:lnTo>
                    <a:pt x="5144737" y="238405"/>
                  </a:lnTo>
                  <a:lnTo>
                    <a:pt x="5233439" y="227052"/>
                  </a:lnTo>
                  <a:lnTo>
                    <a:pt x="5322142" y="215700"/>
                  </a:lnTo>
                  <a:lnTo>
                    <a:pt x="5410844" y="204347"/>
                  </a:lnTo>
                  <a:lnTo>
                    <a:pt x="5499546" y="192994"/>
                  </a:lnTo>
                  <a:lnTo>
                    <a:pt x="5588249" y="181642"/>
                  </a:lnTo>
                  <a:lnTo>
                    <a:pt x="5676951" y="170289"/>
                  </a:lnTo>
                  <a:lnTo>
                    <a:pt x="5765653" y="158937"/>
                  </a:lnTo>
                  <a:lnTo>
                    <a:pt x="5854356" y="147584"/>
                  </a:lnTo>
                  <a:lnTo>
                    <a:pt x="5943058" y="136231"/>
                  </a:lnTo>
                  <a:lnTo>
                    <a:pt x="6031760" y="124879"/>
                  </a:lnTo>
                  <a:lnTo>
                    <a:pt x="6120463" y="113526"/>
                  </a:lnTo>
                  <a:lnTo>
                    <a:pt x="6209165" y="102173"/>
                  </a:lnTo>
                  <a:lnTo>
                    <a:pt x="6297868" y="90821"/>
                  </a:lnTo>
                  <a:lnTo>
                    <a:pt x="6386570" y="79468"/>
                  </a:lnTo>
                  <a:lnTo>
                    <a:pt x="6475272" y="68115"/>
                  </a:lnTo>
                  <a:lnTo>
                    <a:pt x="6563975" y="56763"/>
                  </a:lnTo>
                  <a:lnTo>
                    <a:pt x="6652677" y="45410"/>
                  </a:lnTo>
                  <a:lnTo>
                    <a:pt x="6741379" y="34057"/>
                  </a:lnTo>
                  <a:lnTo>
                    <a:pt x="6830082" y="22705"/>
                  </a:lnTo>
                  <a:lnTo>
                    <a:pt x="6918784" y="11352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98122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83016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64802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49696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834590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627247" y="5923763"/>
              <a:ext cx="27169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632462"/>
              <a:ext cx="12670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 vs 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0.24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27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7380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48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9585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4328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0431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6533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45867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98544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005395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42067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26062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552774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03205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21456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48918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39764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42067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18405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92497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08503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19959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37518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04703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60431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83287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06949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86338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65728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56574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861928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61179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429113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1651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77185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79544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326062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232913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449723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7323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69528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18462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12359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42067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40569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60431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037518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16159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078738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81790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202400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66533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90195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088641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34467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51277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470333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18405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118349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32913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90944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30667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614605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33662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10805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635215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25256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61179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800097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52026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697046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511554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22262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8242010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778682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10805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882538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87087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676436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273328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809195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88641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067226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593995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94687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985590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00846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697046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326062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23759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593995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24564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90195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27559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274938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12303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922954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30610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407697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42067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315354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71082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52774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5893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96297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625313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98600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94744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439821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584092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40569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22205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47420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542067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71831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54272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037518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81041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77185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73385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326062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79487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377990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532969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48226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50472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60374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16908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315354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60431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613800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655020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562677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759682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480236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636021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780292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140569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48169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63426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397795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06200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17656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181790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58128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511554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614605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08503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645118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32686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006200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903149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191692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47420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47420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28364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21513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67282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32164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94744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70333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934467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335964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90195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80985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70333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819704"/>
              <a:ext cx="7007487" cy="1016811"/>
            </a:xfrm>
            <a:custGeom>
              <a:avLst/>
              <a:pathLst>
                <a:path w="7007487" h="1016811">
                  <a:moveTo>
                    <a:pt x="0" y="375353"/>
                  </a:moveTo>
                  <a:lnTo>
                    <a:pt x="88702" y="377800"/>
                  </a:lnTo>
                  <a:lnTo>
                    <a:pt x="177404" y="380224"/>
                  </a:lnTo>
                  <a:lnTo>
                    <a:pt x="266107" y="382624"/>
                  </a:lnTo>
                  <a:lnTo>
                    <a:pt x="354809" y="384998"/>
                  </a:lnTo>
                  <a:lnTo>
                    <a:pt x="443511" y="387345"/>
                  </a:lnTo>
                  <a:lnTo>
                    <a:pt x="532214" y="389662"/>
                  </a:lnTo>
                  <a:lnTo>
                    <a:pt x="620916" y="391947"/>
                  </a:lnTo>
                  <a:lnTo>
                    <a:pt x="709618" y="394197"/>
                  </a:lnTo>
                  <a:lnTo>
                    <a:pt x="798321" y="396410"/>
                  </a:lnTo>
                  <a:lnTo>
                    <a:pt x="887023" y="398582"/>
                  </a:lnTo>
                  <a:lnTo>
                    <a:pt x="975726" y="400710"/>
                  </a:lnTo>
                  <a:lnTo>
                    <a:pt x="1064428" y="402790"/>
                  </a:lnTo>
                  <a:lnTo>
                    <a:pt x="1153130" y="404818"/>
                  </a:lnTo>
                  <a:lnTo>
                    <a:pt x="1241833" y="406789"/>
                  </a:lnTo>
                  <a:lnTo>
                    <a:pt x="1330535" y="408697"/>
                  </a:lnTo>
                  <a:lnTo>
                    <a:pt x="1419237" y="410538"/>
                  </a:lnTo>
                  <a:lnTo>
                    <a:pt x="1507940" y="412304"/>
                  </a:lnTo>
                  <a:lnTo>
                    <a:pt x="1596642" y="413987"/>
                  </a:lnTo>
                  <a:lnTo>
                    <a:pt x="1685344" y="415580"/>
                  </a:lnTo>
                  <a:lnTo>
                    <a:pt x="1774047" y="417073"/>
                  </a:lnTo>
                  <a:lnTo>
                    <a:pt x="1862749" y="418456"/>
                  </a:lnTo>
                  <a:lnTo>
                    <a:pt x="1951452" y="419717"/>
                  </a:lnTo>
                  <a:lnTo>
                    <a:pt x="2040154" y="420842"/>
                  </a:lnTo>
                  <a:lnTo>
                    <a:pt x="2128856" y="421817"/>
                  </a:lnTo>
                  <a:lnTo>
                    <a:pt x="2217559" y="422625"/>
                  </a:lnTo>
                  <a:lnTo>
                    <a:pt x="2306261" y="423247"/>
                  </a:lnTo>
                  <a:lnTo>
                    <a:pt x="2394963" y="423663"/>
                  </a:lnTo>
                  <a:lnTo>
                    <a:pt x="2483666" y="423851"/>
                  </a:lnTo>
                  <a:lnTo>
                    <a:pt x="2572368" y="423784"/>
                  </a:lnTo>
                  <a:lnTo>
                    <a:pt x="2661071" y="423435"/>
                  </a:lnTo>
                  <a:lnTo>
                    <a:pt x="2749773" y="422775"/>
                  </a:lnTo>
                  <a:lnTo>
                    <a:pt x="2838475" y="421774"/>
                  </a:lnTo>
                  <a:lnTo>
                    <a:pt x="2927178" y="420398"/>
                  </a:lnTo>
                  <a:lnTo>
                    <a:pt x="3015880" y="418615"/>
                  </a:lnTo>
                  <a:lnTo>
                    <a:pt x="3104582" y="416394"/>
                  </a:lnTo>
                  <a:lnTo>
                    <a:pt x="3193285" y="413704"/>
                  </a:lnTo>
                  <a:lnTo>
                    <a:pt x="3281987" y="410520"/>
                  </a:lnTo>
                  <a:lnTo>
                    <a:pt x="3370689" y="406820"/>
                  </a:lnTo>
                  <a:lnTo>
                    <a:pt x="3459392" y="402590"/>
                  </a:lnTo>
                  <a:lnTo>
                    <a:pt x="3548094" y="397822"/>
                  </a:lnTo>
                  <a:lnTo>
                    <a:pt x="3636797" y="392516"/>
                  </a:lnTo>
                  <a:lnTo>
                    <a:pt x="3725499" y="386680"/>
                  </a:lnTo>
                  <a:lnTo>
                    <a:pt x="3814201" y="380330"/>
                  </a:lnTo>
                  <a:lnTo>
                    <a:pt x="3902904" y="373489"/>
                  </a:lnTo>
                  <a:lnTo>
                    <a:pt x="3991606" y="366182"/>
                  </a:lnTo>
                  <a:lnTo>
                    <a:pt x="4080308" y="358439"/>
                  </a:lnTo>
                  <a:lnTo>
                    <a:pt x="4169011" y="350292"/>
                  </a:lnTo>
                  <a:lnTo>
                    <a:pt x="4257713" y="341775"/>
                  </a:lnTo>
                  <a:lnTo>
                    <a:pt x="4346416" y="332918"/>
                  </a:lnTo>
                  <a:lnTo>
                    <a:pt x="4435118" y="323753"/>
                  </a:lnTo>
                  <a:lnTo>
                    <a:pt x="4523820" y="314309"/>
                  </a:lnTo>
                  <a:lnTo>
                    <a:pt x="4612523" y="304614"/>
                  </a:lnTo>
                  <a:lnTo>
                    <a:pt x="4701225" y="294692"/>
                  </a:lnTo>
                  <a:lnTo>
                    <a:pt x="4789927" y="284566"/>
                  </a:lnTo>
                  <a:lnTo>
                    <a:pt x="4878630" y="274256"/>
                  </a:lnTo>
                  <a:lnTo>
                    <a:pt x="4967332" y="263781"/>
                  </a:lnTo>
                  <a:lnTo>
                    <a:pt x="5056034" y="253157"/>
                  </a:lnTo>
                  <a:lnTo>
                    <a:pt x="5144737" y="242399"/>
                  </a:lnTo>
                  <a:lnTo>
                    <a:pt x="5233439" y="231520"/>
                  </a:lnTo>
                  <a:lnTo>
                    <a:pt x="5322142" y="220531"/>
                  </a:lnTo>
                  <a:lnTo>
                    <a:pt x="5410844" y="209444"/>
                  </a:lnTo>
                  <a:lnTo>
                    <a:pt x="5499546" y="198267"/>
                  </a:lnTo>
                  <a:lnTo>
                    <a:pt x="5588249" y="187009"/>
                  </a:lnTo>
                  <a:lnTo>
                    <a:pt x="5676951" y="175676"/>
                  </a:lnTo>
                  <a:lnTo>
                    <a:pt x="5765653" y="164276"/>
                  </a:lnTo>
                  <a:lnTo>
                    <a:pt x="5854356" y="152814"/>
                  </a:lnTo>
                  <a:lnTo>
                    <a:pt x="5943058" y="141296"/>
                  </a:lnTo>
                  <a:lnTo>
                    <a:pt x="6031760" y="129726"/>
                  </a:lnTo>
                  <a:lnTo>
                    <a:pt x="6120463" y="118109"/>
                  </a:lnTo>
                  <a:lnTo>
                    <a:pt x="6209165" y="106447"/>
                  </a:lnTo>
                  <a:lnTo>
                    <a:pt x="6297868" y="94746"/>
                  </a:lnTo>
                  <a:lnTo>
                    <a:pt x="6386570" y="83007"/>
                  </a:lnTo>
                  <a:lnTo>
                    <a:pt x="6475272" y="71234"/>
                  </a:lnTo>
                  <a:lnTo>
                    <a:pt x="6563975" y="59429"/>
                  </a:lnTo>
                  <a:lnTo>
                    <a:pt x="6652677" y="47594"/>
                  </a:lnTo>
                  <a:lnTo>
                    <a:pt x="6741379" y="35732"/>
                  </a:lnTo>
                  <a:lnTo>
                    <a:pt x="6830082" y="23844"/>
                  </a:lnTo>
                  <a:lnTo>
                    <a:pt x="6918784" y="11933"/>
                  </a:lnTo>
                  <a:lnTo>
                    <a:pt x="7007487" y="0"/>
                  </a:lnTo>
                  <a:lnTo>
                    <a:pt x="7007487" y="642838"/>
                  </a:lnTo>
                  <a:lnTo>
                    <a:pt x="6918784" y="640389"/>
                  </a:lnTo>
                  <a:lnTo>
                    <a:pt x="6830082" y="637963"/>
                  </a:lnTo>
                  <a:lnTo>
                    <a:pt x="6741379" y="635561"/>
                  </a:lnTo>
                  <a:lnTo>
                    <a:pt x="6652677" y="633184"/>
                  </a:lnTo>
                  <a:lnTo>
                    <a:pt x="6563975" y="630834"/>
                  </a:lnTo>
                  <a:lnTo>
                    <a:pt x="6475272" y="628515"/>
                  </a:lnTo>
                  <a:lnTo>
                    <a:pt x="6386570" y="626227"/>
                  </a:lnTo>
                  <a:lnTo>
                    <a:pt x="6297868" y="623973"/>
                  </a:lnTo>
                  <a:lnTo>
                    <a:pt x="6209165" y="621756"/>
                  </a:lnTo>
                  <a:lnTo>
                    <a:pt x="6120463" y="619580"/>
                  </a:lnTo>
                  <a:lnTo>
                    <a:pt x="6031760" y="617448"/>
                  </a:lnTo>
                  <a:lnTo>
                    <a:pt x="5943058" y="615363"/>
                  </a:lnTo>
                  <a:lnTo>
                    <a:pt x="5854356" y="613330"/>
                  </a:lnTo>
                  <a:lnTo>
                    <a:pt x="5765653" y="611353"/>
                  </a:lnTo>
                  <a:lnTo>
                    <a:pt x="5676951" y="609438"/>
                  </a:lnTo>
                  <a:lnTo>
                    <a:pt x="5588249" y="607591"/>
                  </a:lnTo>
                  <a:lnTo>
                    <a:pt x="5499546" y="605818"/>
                  </a:lnTo>
                  <a:lnTo>
                    <a:pt x="5410844" y="604126"/>
                  </a:lnTo>
                  <a:lnTo>
                    <a:pt x="5322142" y="602524"/>
                  </a:lnTo>
                  <a:lnTo>
                    <a:pt x="5233439" y="601021"/>
                  </a:lnTo>
                  <a:lnTo>
                    <a:pt x="5144737" y="599627"/>
                  </a:lnTo>
                  <a:lnTo>
                    <a:pt x="5056034" y="598354"/>
                  </a:lnTo>
                  <a:lnTo>
                    <a:pt x="4967332" y="597215"/>
                  </a:lnTo>
                  <a:lnTo>
                    <a:pt x="4878630" y="596225"/>
                  </a:lnTo>
                  <a:lnTo>
                    <a:pt x="4789927" y="595401"/>
                  </a:lnTo>
                  <a:lnTo>
                    <a:pt x="4701225" y="594759"/>
                  </a:lnTo>
                  <a:lnTo>
                    <a:pt x="4612523" y="594323"/>
                  </a:lnTo>
                  <a:lnTo>
                    <a:pt x="4523820" y="594112"/>
                  </a:lnTo>
                  <a:lnTo>
                    <a:pt x="4435118" y="594154"/>
                  </a:lnTo>
                  <a:lnTo>
                    <a:pt x="4346416" y="594474"/>
                  </a:lnTo>
                  <a:lnTo>
                    <a:pt x="4257713" y="595103"/>
                  </a:lnTo>
                  <a:lnTo>
                    <a:pt x="4169011" y="596070"/>
                  </a:lnTo>
                  <a:lnTo>
                    <a:pt x="4080308" y="597409"/>
                  </a:lnTo>
                  <a:lnTo>
                    <a:pt x="3991606" y="599151"/>
                  </a:lnTo>
                  <a:lnTo>
                    <a:pt x="3902904" y="601329"/>
                  </a:lnTo>
                  <a:lnTo>
                    <a:pt x="3814201" y="603973"/>
                  </a:lnTo>
                  <a:lnTo>
                    <a:pt x="3725499" y="607108"/>
                  </a:lnTo>
                  <a:lnTo>
                    <a:pt x="3636797" y="610758"/>
                  </a:lnTo>
                  <a:lnTo>
                    <a:pt x="3548094" y="614937"/>
                  </a:lnTo>
                  <a:lnTo>
                    <a:pt x="3459392" y="619654"/>
                  </a:lnTo>
                  <a:lnTo>
                    <a:pt x="3370689" y="624908"/>
                  </a:lnTo>
                  <a:lnTo>
                    <a:pt x="3281987" y="630694"/>
                  </a:lnTo>
                  <a:lnTo>
                    <a:pt x="3193285" y="636995"/>
                  </a:lnTo>
                  <a:lnTo>
                    <a:pt x="3104582" y="643790"/>
                  </a:lnTo>
                  <a:lnTo>
                    <a:pt x="3015880" y="651054"/>
                  </a:lnTo>
                  <a:lnTo>
                    <a:pt x="2927178" y="658757"/>
                  </a:lnTo>
                  <a:lnTo>
                    <a:pt x="2838475" y="666866"/>
                  </a:lnTo>
                  <a:lnTo>
                    <a:pt x="2749773" y="675350"/>
                  </a:lnTo>
                  <a:lnTo>
                    <a:pt x="2661071" y="684175"/>
                  </a:lnTo>
                  <a:lnTo>
                    <a:pt x="2572368" y="693312"/>
                  </a:lnTo>
                  <a:lnTo>
                    <a:pt x="2483666" y="702730"/>
                  </a:lnTo>
                  <a:lnTo>
                    <a:pt x="2394963" y="712402"/>
                  </a:lnTo>
                  <a:lnTo>
                    <a:pt x="2306261" y="722304"/>
                  </a:lnTo>
                  <a:lnTo>
                    <a:pt x="2217559" y="732411"/>
                  </a:lnTo>
                  <a:lnTo>
                    <a:pt x="2128856" y="742704"/>
                  </a:lnTo>
                  <a:lnTo>
                    <a:pt x="2040154" y="753164"/>
                  </a:lnTo>
                  <a:lnTo>
                    <a:pt x="1951452" y="763775"/>
                  </a:lnTo>
                  <a:lnTo>
                    <a:pt x="1862749" y="774520"/>
                  </a:lnTo>
                  <a:lnTo>
                    <a:pt x="1774047" y="785388"/>
                  </a:lnTo>
                  <a:lnTo>
                    <a:pt x="1685344" y="796367"/>
                  </a:lnTo>
                  <a:lnTo>
                    <a:pt x="1596642" y="807445"/>
                  </a:lnTo>
                  <a:lnTo>
                    <a:pt x="1507940" y="818613"/>
                  </a:lnTo>
                  <a:lnTo>
                    <a:pt x="1419237" y="829864"/>
                  </a:lnTo>
                  <a:lnTo>
                    <a:pt x="1330535" y="841190"/>
                  </a:lnTo>
                  <a:lnTo>
                    <a:pt x="1241833" y="852584"/>
                  </a:lnTo>
                  <a:lnTo>
                    <a:pt x="1153130" y="864040"/>
                  </a:lnTo>
                  <a:lnTo>
                    <a:pt x="1064428" y="875553"/>
                  </a:lnTo>
                  <a:lnTo>
                    <a:pt x="975726" y="887119"/>
                  </a:lnTo>
                  <a:lnTo>
                    <a:pt x="887023" y="898732"/>
                  </a:lnTo>
                  <a:lnTo>
                    <a:pt x="798321" y="910389"/>
                  </a:lnTo>
                  <a:lnTo>
                    <a:pt x="709618" y="922087"/>
                  </a:lnTo>
                  <a:lnTo>
                    <a:pt x="620916" y="933822"/>
                  </a:lnTo>
                  <a:lnTo>
                    <a:pt x="532214" y="945592"/>
                  </a:lnTo>
                  <a:lnTo>
                    <a:pt x="443511" y="957394"/>
                  </a:lnTo>
                  <a:lnTo>
                    <a:pt x="354809" y="969226"/>
                  </a:lnTo>
                  <a:lnTo>
                    <a:pt x="266107" y="981086"/>
                  </a:lnTo>
                  <a:lnTo>
                    <a:pt x="177404" y="992971"/>
                  </a:lnTo>
                  <a:lnTo>
                    <a:pt x="88702" y="1004880"/>
                  </a:lnTo>
                  <a:lnTo>
                    <a:pt x="0" y="101681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819704"/>
              <a:ext cx="7007487" cy="423851"/>
            </a:xfrm>
            <a:custGeom>
              <a:avLst/>
              <a:pathLst>
                <a:path w="7007487" h="423851">
                  <a:moveTo>
                    <a:pt x="0" y="375353"/>
                  </a:moveTo>
                  <a:lnTo>
                    <a:pt x="88702" y="377800"/>
                  </a:lnTo>
                  <a:lnTo>
                    <a:pt x="177404" y="380224"/>
                  </a:lnTo>
                  <a:lnTo>
                    <a:pt x="266107" y="382624"/>
                  </a:lnTo>
                  <a:lnTo>
                    <a:pt x="354809" y="384998"/>
                  </a:lnTo>
                  <a:lnTo>
                    <a:pt x="443511" y="387345"/>
                  </a:lnTo>
                  <a:lnTo>
                    <a:pt x="532214" y="389662"/>
                  </a:lnTo>
                  <a:lnTo>
                    <a:pt x="620916" y="391947"/>
                  </a:lnTo>
                  <a:lnTo>
                    <a:pt x="709618" y="394197"/>
                  </a:lnTo>
                  <a:lnTo>
                    <a:pt x="798321" y="396410"/>
                  </a:lnTo>
                  <a:lnTo>
                    <a:pt x="887023" y="398582"/>
                  </a:lnTo>
                  <a:lnTo>
                    <a:pt x="975726" y="400710"/>
                  </a:lnTo>
                  <a:lnTo>
                    <a:pt x="1064428" y="402790"/>
                  </a:lnTo>
                  <a:lnTo>
                    <a:pt x="1153130" y="404818"/>
                  </a:lnTo>
                  <a:lnTo>
                    <a:pt x="1241833" y="406789"/>
                  </a:lnTo>
                  <a:lnTo>
                    <a:pt x="1330535" y="408697"/>
                  </a:lnTo>
                  <a:lnTo>
                    <a:pt x="1419237" y="410538"/>
                  </a:lnTo>
                  <a:lnTo>
                    <a:pt x="1507940" y="412304"/>
                  </a:lnTo>
                  <a:lnTo>
                    <a:pt x="1596642" y="413987"/>
                  </a:lnTo>
                  <a:lnTo>
                    <a:pt x="1685344" y="415580"/>
                  </a:lnTo>
                  <a:lnTo>
                    <a:pt x="1774047" y="417073"/>
                  </a:lnTo>
                  <a:lnTo>
                    <a:pt x="1862749" y="418456"/>
                  </a:lnTo>
                  <a:lnTo>
                    <a:pt x="1951452" y="419717"/>
                  </a:lnTo>
                  <a:lnTo>
                    <a:pt x="2040154" y="420842"/>
                  </a:lnTo>
                  <a:lnTo>
                    <a:pt x="2128856" y="421817"/>
                  </a:lnTo>
                  <a:lnTo>
                    <a:pt x="2217559" y="422625"/>
                  </a:lnTo>
                  <a:lnTo>
                    <a:pt x="2306261" y="423247"/>
                  </a:lnTo>
                  <a:lnTo>
                    <a:pt x="2394963" y="423663"/>
                  </a:lnTo>
                  <a:lnTo>
                    <a:pt x="2483666" y="423851"/>
                  </a:lnTo>
                  <a:lnTo>
                    <a:pt x="2572368" y="423784"/>
                  </a:lnTo>
                  <a:lnTo>
                    <a:pt x="2661071" y="423435"/>
                  </a:lnTo>
                  <a:lnTo>
                    <a:pt x="2749773" y="422775"/>
                  </a:lnTo>
                  <a:lnTo>
                    <a:pt x="2838475" y="421774"/>
                  </a:lnTo>
                  <a:lnTo>
                    <a:pt x="2927178" y="420398"/>
                  </a:lnTo>
                  <a:lnTo>
                    <a:pt x="3015880" y="418615"/>
                  </a:lnTo>
                  <a:lnTo>
                    <a:pt x="3104582" y="416394"/>
                  </a:lnTo>
                  <a:lnTo>
                    <a:pt x="3193285" y="413704"/>
                  </a:lnTo>
                  <a:lnTo>
                    <a:pt x="3281987" y="410520"/>
                  </a:lnTo>
                  <a:lnTo>
                    <a:pt x="3370689" y="406820"/>
                  </a:lnTo>
                  <a:lnTo>
                    <a:pt x="3459392" y="402590"/>
                  </a:lnTo>
                  <a:lnTo>
                    <a:pt x="3548094" y="397822"/>
                  </a:lnTo>
                  <a:lnTo>
                    <a:pt x="3636797" y="392516"/>
                  </a:lnTo>
                  <a:lnTo>
                    <a:pt x="3725499" y="386680"/>
                  </a:lnTo>
                  <a:lnTo>
                    <a:pt x="3814201" y="380330"/>
                  </a:lnTo>
                  <a:lnTo>
                    <a:pt x="3902904" y="373489"/>
                  </a:lnTo>
                  <a:lnTo>
                    <a:pt x="3991606" y="366182"/>
                  </a:lnTo>
                  <a:lnTo>
                    <a:pt x="4080308" y="358439"/>
                  </a:lnTo>
                  <a:lnTo>
                    <a:pt x="4169011" y="350292"/>
                  </a:lnTo>
                  <a:lnTo>
                    <a:pt x="4257713" y="341775"/>
                  </a:lnTo>
                  <a:lnTo>
                    <a:pt x="4346416" y="332918"/>
                  </a:lnTo>
                  <a:lnTo>
                    <a:pt x="4435118" y="323753"/>
                  </a:lnTo>
                  <a:lnTo>
                    <a:pt x="4523820" y="314309"/>
                  </a:lnTo>
                  <a:lnTo>
                    <a:pt x="4612523" y="304614"/>
                  </a:lnTo>
                  <a:lnTo>
                    <a:pt x="4701225" y="294692"/>
                  </a:lnTo>
                  <a:lnTo>
                    <a:pt x="4789927" y="284566"/>
                  </a:lnTo>
                  <a:lnTo>
                    <a:pt x="4878630" y="274256"/>
                  </a:lnTo>
                  <a:lnTo>
                    <a:pt x="4967332" y="263781"/>
                  </a:lnTo>
                  <a:lnTo>
                    <a:pt x="5056034" y="253157"/>
                  </a:lnTo>
                  <a:lnTo>
                    <a:pt x="5144737" y="242399"/>
                  </a:lnTo>
                  <a:lnTo>
                    <a:pt x="5233439" y="231520"/>
                  </a:lnTo>
                  <a:lnTo>
                    <a:pt x="5322142" y="220531"/>
                  </a:lnTo>
                  <a:lnTo>
                    <a:pt x="5410844" y="209444"/>
                  </a:lnTo>
                  <a:lnTo>
                    <a:pt x="5499546" y="198267"/>
                  </a:lnTo>
                  <a:lnTo>
                    <a:pt x="5588249" y="187009"/>
                  </a:lnTo>
                  <a:lnTo>
                    <a:pt x="5676951" y="175676"/>
                  </a:lnTo>
                  <a:lnTo>
                    <a:pt x="5765653" y="164276"/>
                  </a:lnTo>
                  <a:lnTo>
                    <a:pt x="5854356" y="152814"/>
                  </a:lnTo>
                  <a:lnTo>
                    <a:pt x="5943058" y="141296"/>
                  </a:lnTo>
                  <a:lnTo>
                    <a:pt x="6031760" y="129726"/>
                  </a:lnTo>
                  <a:lnTo>
                    <a:pt x="6120463" y="118109"/>
                  </a:lnTo>
                  <a:lnTo>
                    <a:pt x="6209165" y="106447"/>
                  </a:lnTo>
                  <a:lnTo>
                    <a:pt x="6297868" y="94746"/>
                  </a:lnTo>
                  <a:lnTo>
                    <a:pt x="6386570" y="83007"/>
                  </a:lnTo>
                  <a:lnTo>
                    <a:pt x="6475272" y="71234"/>
                  </a:lnTo>
                  <a:lnTo>
                    <a:pt x="6563975" y="59429"/>
                  </a:lnTo>
                  <a:lnTo>
                    <a:pt x="6652677" y="47594"/>
                  </a:lnTo>
                  <a:lnTo>
                    <a:pt x="6741379" y="35732"/>
                  </a:lnTo>
                  <a:lnTo>
                    <a:pt x="6830082" y="23844"/>
                  </a:lnTo>
                  <a:lnTo>
                    <a:pt x="6918784" y="11933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413817"/>
              <a:ext cx="7007487" cy="422699"/>
            </a:xfrm>
            <a:custGeom>
              <a:avLst/>
              <a:pathLst>
                <a:path w="7007487" h="422699">
                  <a:moveTo>
                    <a:pt x="7007487" y="48725"/>
                  </a:moveTo>
                  <a:lnTo>
                    <a:pt x="6918784" y="46276"/>
                  </a:lnTo>
                  <a:lnTo>
                    <a:pt x="6830082" y="43850"/>
                  </a:lnTo>
                  <a:lnTo>
                    <a:pt x="6741379" y="41448"/>
                  </a:lnTo>
                  <a:lnTo>
                    <a:pt x="6652677" y="39071"/>
                  </a:lnTo>
                  <a:lnTo>
                    <a:pt x="6563975" y="36722"/>
                  </a:lnTo>
                  <a:lnTo>
                    <a:pt x="6475272" y="34402"/>
                  </a:lnTo>
                  <a:lnTo>
                    <a:pt x="6386570" y="32114"/>
                  </a:lnTo>
                  <a:lnTo>
                    <a:pt x="6297868" y="29860"/>
                  </a:lnTo>
                  <a:lnTo>
                    <a:pt x="6209165" y="27644"/>
                  </a:lnTo>
                  <a:lnTo>
                    <a:pt x="6120463" y="25467"/>
                  </a:lnTo>
                  <a:lnTo>
                    <a:pt x="6031760" y="23335"/>
                  </a:lnTo>
                  <a:lnTo>
                    <a:pt x="5943058" y="21250"/>
                  </a:lnTo>
                  <a:lnTo>
                    <a:pt x="5854356" y="19217"/>
                  </a:lnTo>
                  <a:lnTo>
                    <a:pt x="5765653" y="17240"/>
                  </a:lnTo>
                  <a:lnTo>
                    <a:pt x="5676951" y="15325"/>
                  </a:lnTo>
                  <a:lnTo>
                    <a:pt x="5588249" y="13478"/>
                  </a:lnTo>
                  <a:lnTo>
                    <a:pt x="5499546" y="11705"/>
                  </a:lnTo>
                  <a:lnTo>
                    <a:pt x="5410844" y="10013"/>
                  </a:lnTo>
                  <a:lnTo>
                    <a:pt x="5322142" y="8411"/>
                  </a:lnTo>
                  <a:lnTo>
                    <a:pt x="5233439" y="6908"/>
                  </a:lnTo>
                  <a:lnTo>
                    <a:pt x="5144737" y="5514"/>
                  </a:lnTo>
                  <a:lnTo>
                    <a:pt x="5056034" y="4241"/>
                  </a:lnTo>
                  <a:lnTo>
                    <a:pt x="4967332" y="3102"/>
                  </a:lnTo>
                  <a:lnTo>
                    <a:pt x="4878630" y="2112"/>
                  </a:lnTo>
                  <a:lnTo>
                    <a:pt x="4789927" y="1288"/>
                  </a:lnTo>
                  <a:lnTo>
                    <a:pt x="4701225" y="647"/>
                  </a:lnTo>
                  <a:lnTo>
                    <a:pt x="4612523" y="210"/>
                  </a:lnTo>
                  <a:lnTo>
                    <a:pt x="4523820" y="0"/>
                  </a:lnTo>
                  <a:lnTo>
                    <a:pt x="4435118" y="41"/>
                  </a:lnTo>
                  <a:lnTo>
                    <a:pt x="4346416" y="361"/>
                  </a:lnTo>
                  <a:lnTo>
                    <a:pt x="4257713" y="990"/>
                  </a:lnTo>
                  <a:lnTo>
                    <a:pt x="4169011" y="1957"/>
                  </a:lnTo>
                  <a:lnTo>
                    <a:pt x="4080308" y="3296"/>
                  </a:lnTo>
                  <a:lnTo>
                    <a:pt x="3991606" y="5038"/>
                  </a:lnTo>
                  <a:lnTo>
                    <a:pt x="3902904" y="7216"/>
                  </a:lnTo>
                  <a:lnTo>
                    <a:pt x="3814201" y="9860"/>
                  </a:lnTo>
                  <a:lnTo>
                    <a:pt x="3725499" y="12995"/>
                  </a:lnTo>
                  <a:lnTo>
                    <a:pt x="3636797" y="16645"/>
                  </a:lnTo>
                  <a:lnTo>
                    <a:pt x="3548094" y="20824"/>
                  </a:lnTo>
                  <a:lnTo>
                    <a:pt x="3459392" y="25541"/>
                  </a:lnTo>
                  <a:lnTo>
                    <a:pt x="3370689" y="30796"/>
                  </a:lnTo>
                  <a:lnTo>
                    <a:pt x="3281987" y="36581"/>
                  </a:lnTo>
                  <a:lnTo>
                    <a:pt x="3193285" y="42882"/>
                  </a:lnTo>
                  <a:lnTo>
                    <a:pt x="3104582" y="49678"/>
                  </a:lnTo>
                  <a:lnTo>
                    <a:pt x="3015880" y="56942"/>
                  </a:lnTo>
                  <a:lnTo>
                    <a:pt x="2927178" y="64644"/>
                  </a:lnTo>
                  <a:lnTo>
                    <a:pt x="2838475" y="72753"/>
                  </a:lnTo>
                  <a:lnTo>
                    <a:pt x="2749773" y="81237"/>
                  </a:lnTo>
                  <a:lnTo>
                    <a:pt x="2661071" y="90062"/>
                  </a:lnTo>
                  <a:lnTo>
                    <a:pt x="2572368" y="99199"/>
                  </a:lnTo>
                  <a:lnTo>
                    <a:pt x="2483666" y="108617"/>
                  </a:lnTo>
                  <a:lnTo>
                    <a:pt x="2394963" y="118289"/>
                  </a:lnTo>
                  <a:lnTo>
                    <a:pt x="2306261" y="128191"/>
                  </a:lnTo>
                  <a:lnTo>
                    <a:pt x="2217559" y="138298"/>
                  </a:lnTo>
                  <a:lnTo>
                    <a:pt x="2128856" y="148591"/>
                  </a:lnTo>
                  <a:lnTo>
                    <a:pt x="2040154" y="159051"/>
                  </a:lnTo>
                  <a:lnTo>
                    <a:pt x="1951452" y="169662"/>
                  </a:lnTo>
                  <a:lnTo>
                    <a:pt x="1862749" y="180408"/>
                  </a:lnTo>
                  <a:lnTo>
                    <a:pt x="1774047" y="191275"/>
                  </a:lnTo>
                  <a:lnTo>
                    <a:pt x="1685344" y="202254"/>
                  </a:lnTo>
                  <a:lnTo>
                    <a:pt x="1596642" y="213332"/>
                  </a:lnTo>
                  <a:lnTo>
                    <a:pt x="1507940" y="224501"/>
                  </a:lnTo>
                  <a:lnTo>
                    <a:pt x="1419237" y="235752"/>
                  </a:lnTo>
                  <a:lnTo>
                    <a:pt x="1330535" y="247077"/>
                  </a:lnTo>
                  <a:lnTo>
                    <a:pt x="1241833" y="258471"/>
                  </a:lnTo>
                  <a:lnTo>
                    <a:pt x="1153130" y="269927"/>
                  </a:lnTo>
                  <a:lnTo>
                    <a:pt x="1064428" y="281440"/>
                  </a:lnTo>
                  <a:lnTo>
                    <a:pt x="975726" y="293006"/>
                  </a:lnTo>
                  <a:lnTo>
                    <a:pt x="887023" y="304619"/>
                  </a:lnTo>
                  <a:lnTo>
                    <a:pt x="798321" y="316276"/>
                  </a:lnTo>
                  <a:lnTo>
                    <a:pt x="709618" y="327974"/>
                  </a:lnTo>
                  <a:lnTo>
                    <a:pt x="620916" y="339709"/>
                  </a:lnTo>
                  <a:lnTo>
                    <a:pt x="532214" y="351479"/>
                  </a:lnTo>
                  <a:lnTo>
                    <a:pt x="443511" y="363281"/>
                  </a:lnTo>
                  <a:lnTo>
                    <a:pt x="354809" y="375113"/>
                  </a:lnTo>
                  <a:lnTo>
                    <a:pt x="266107" y="386973"/>
                  </a:lnTo>
                  <a:lnTo>
                    <a:pt x="177404" y="398858"/>
                  </a:lnTo>
                  <a:lnTo>
                    <a:pt x="88702" y="410767"/>
                  </a:lnTo>
                  <a:lnTo>
                    <a:pt x="0" y="4226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141123"/>
              <a:ext cx="7007487" cy="374663"/>
            </a:xfrm>
            <a:custGeom>
              <a:avLst/>
              <a:pathLst>
                <a:path w="7007487" h="374663">
                  <a:moveTo>
                    <a:pt x="0" y="374663"/>
                  </a:moveTo>
                  <a:lnTo>
                    <a:pt x="88702" y="369921"/>
                  </a:lnTo>
                  <a:lnTo>
                    <a:pt x="177404" y="365178"/>
                  </a:lnTo>
                  <a:lnTo>
                    <a:pt x="266107" y="360436"/>
                  </a:lnTo>
                  <a:lnTo>
                    <a:pt x="354809" y="355693"/>
                  </a:lnTo>
                  <a:lnTo>
                    <a:pt x="443511" y="350950"/>
                  </a:lnTo>
                  <a:lnTo>
                    <a:pt x="532214" y="346208"/>
                  </a:lnTo>
                  <a:lnTo>
                    <a:pt x="620916" y="341465"/>
                  </a:lnTo>
                  <a:lnTo>
                    <a:pt x="709618" y="336723"/>
                  </a:lnTo>
                  <a:lnTo>
                    <a:pt x="798321" y="331980"/>
                  </a:lnTo>
                  <a:lnTo>
                    <a:pt x="887023" y="327238"/>
                  </a:lnTo>
                  <a:lnTo>
                    <a:pt x="975726" y="322495"/>
                  </a:lnTo>
                  <a:lnTo>
                    <a:pt x="1064428" y="317752"/>
                  </a:lnTo>
                  <a:lnTo>
                    <a:pt x="1153130" y="313010"/>
                  </a:lnTo>
                  <a:lnTo>
                    <a:pt x="1241833" y="308267"/>
                  </a:lnTo>
                  <a:lnTo>
                    <a:pt x="1330535" y="303525"/>
                  </a:lnTo>
                  <a:lnTo>
                    <a:pt x="1419237" y="298782"/>
                  </a:lnTo>
                  <a:lnTo>
                    <a:pt x="1507940" y="294039"/>
                  </a:lnTo>
                  <a:lnTo>
                    <a:pt x="1596642" y="289297"/>
                  </a:lnTo>
                  <a:lnTo>
                    <a:pt x="1685344" y="284554"/>
                  </a:lnTo>
                  <a:lnTo>
                    <a:pt x="1774047" y="279812"/>
                  </a:lnTo>
                  <a:lnTo>
                    <a:pt x="1862749" y="275069"/>
                  </a:lnTo>
                  <a:lnTo>
                    <a:pt x="1951452" y="270327"/>
                  </a:lnTo>
                  <a:lnTo>
                    <a:pt x="2040154" y="265584"/>
                  </a:lnTo>
                  <a:lnTo>
                    <a:pt x="2128856" y="260841"/>
                  </a:lnTo>
                  <a:lnTo>
                    <a:pt x="2217559" y="256099"/>
                  </a:lnTo>
                  <a:lnTo>
                    <a:pt x="2306261" y="251356"/>
                  </a:lnTo>
                  <a:lnTo>
                    <a:pt x="2394963" y="246614"/>
                  </a:lnTo>
                  <a:lnTo>
                    <a:pt x="2483666" y="241871"/>
                  </a:lnTo>
                  <a:lnTo>
                    <a:pt x="2572368" y="237129"/>
                  </a:lnTo>
                  <a:lnTo>
                    <a:pt x="2661071" y="232386"/>
                  </a:lnTo>
                  <a:lnTo>
                    <a:pt x="2749773" y="227643"/>
                  </a:lnTo>
                  <a:lnTo>
                    <a:pt x="2838475" y="222901"/>
                  </a:lnTo>
                  <a:lnTo>
                    <a:pt x="2927178" y="218158"/>
                  </a:lnTo>
                  <a:lnTo>
                    <a:pt x="3015880" y="213416"/>
                  </a:lnTo>
                  <a:lnTo>
                    <a:pt x="3104582" y="208673"/>
                  </a:lnTo>
                  <a:lnTo>
                    <a:pt x="3193285" y="203930"/>
                  </a:lnTo>
                  <a:lnTo>
                    <a:pt x="3281987" y="199188"/>
                  </a:lnTo>
                  <a:lnTo>
                    <a:pt x="3370689" y="194445"/>
                  </a:lnTo>
                  <a:lnTo>
                    <a:pt x="3459392" y="189703"/>
                  </a:lnTo>
                  <a:lnTo>
                    <a:pt x="3548094" y="184960"/>
                  </a:lnTo>
                  <a:lnTo>
                    <a:pt x="3636797" y="180218"/>
                  </a:lnTo>
                  <a:lnTo>
                    <a:pt x="3725499" y="175475"/>
                  </a:lnTo>
                  <a:lnTo>
                    <a:pt x="3814201" y="170732"/>
                  </a:lnTo>
                  <a:lnTo>
                    <a:pt x="3902904" y="165990"/>
                  </a:lnTo>
                  <a:lnTo>
                    <a:pt x="3991606" y="161247"/>
                  </a:lnTo>
                  <a:lnTo>
                    <a:pt x="4080308" y="156505"/>
                  </a:lnTo>
                  <a:lnTo>
                    <a:pt x="4169011" y="151762"/>
                  </a:lnTo>
                  <a:lnTo>
                    <a:pt x="4257713" y="147019"/>
                  </a:lnTo>
                  <a:lnTo>
                    <a:pt x="4346416" y="142277"/>
                  </a:lnTo>
                  <a:lnTo>
                    <a:pt x="4435118" y="137534"/>
                  </a:lnTo>
                  <a:lnTo>
                    <a:pt x="4523820" y="132792"/>
                  </a:lnTo>
                  <a:lnTo>
                    <a:pt x="4612523" y="128049"/>
                  </a:lnTo>
                  <a:lnTo>
                    <a:pt x="4701225" y="123307"/>
                  </a:lnTo>
                  <a:lnTo>
                    <a:pt x="4789927" y="118564"/>
                  </a:lnTo>
                  <a:lnTo>
                    <a:pt x="4878630" y="113821"/>
                  </a:lnTo>
                  <a:lnTo>
                    <a:pt x="4967332" y="109079"/>
                  </a:lnTo>
                  <a:lnTo>
                    <a:pt x="5056034" y="104336"/>
                  </a:lnTo>
                  <a:lnTo>
                    <a:pt x="5144737" y="99594"/>
                  </a:lnTo>
                  <a:lnTo>
                    <a:pt x="5233439" y="94851"/>
                  </a:lnTo>
                  <a:lnTo>
                    <a:pt x="5322142" y="90109"/>
                  </a:lnTo>
                  <a:lnTo>
                    <a:pt x="5410844" y="85366"/>
                  </a:lnTo>
                  <a:lnTo>
                    <a:pt x="5499546" y="80623"/>
                  </a:lnTo>
                  <a:lnTo>
                    <a:pt x="5588249" y="75881"/>
                  </a:lnTo>
                  <a:lnTo>
                    <a:pt x="5676951" y="71138"/>
                  </a:lnTo>
                  <a:lnTo>
                    <a:pt x="5765653" y="66396"/>
                  </a:lnTo>
                  <a:lnTo>
                    <a:pt x="5854356" y="61653"/>
                  </a:lnTo>
                  <a:lnTo>
                    <a:pt x="5943058" y="56910"/>
                  </a:lnTo>
                  <a:lnTo>
                    <a:pt x="6031760" y="52168"/>
                  </a:lnTo>
                  <a:lnTo>
                    <a:pt x="6120463" y="47425"/>
                  </a:lnTo>
                  <a:lnTo>
                    <a:pt x="6209165" y="42683"/>
                  </a:lnTo>
                  <a:lnTo>
                    <a:pt x="6297868" y="37940"/>
                  </a:lnTo>
                  <a:lnTo>
                    <a:pt x="6386570" y="33198"/>
                  </a:lnTo>
                  <a:lnTo>
                    <a:pt x="6475272" y="28455"/>
                  </a:lnTo>
                  <a:lnTo>
                    <a:pt x="6563975" y="23712"/>
                  </a:lnTo>
                  <a:lnTo>
                    <a:pt x="6652677" y="18970"/>
                  </a:lnTo>
                  <a:lnTo>
                    <a:pt x="6741379" y="14227"/>
                  </a:lnTo>
                  <a:lnTo>
                    <a:pt x="6830082" y="9485"/>
                  </a:lnTo>
                  <a:lnTo>
                    <a:pt x="6918784" y="4742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650054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711080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772105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34989" y="5923763"/>
              <a:ext cx="2562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STL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2462"/>
              <a:ext cx="12484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STL vs avg_time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14614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0.1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1646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8765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588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300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120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0206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7324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43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91561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48680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28454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79844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08318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36962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14217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34183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65777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62317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25504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19946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08318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77064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234523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11437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65606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156928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36792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88522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11437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45470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10927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80014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28454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314047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1301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82963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60048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11097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57098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42691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05709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68386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36792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25504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62827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85743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82623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16656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37132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40082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85572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68216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73944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14047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74115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156928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70995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9686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99980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05709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256758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88352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25504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68556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05538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188352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65606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25675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42691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99639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648590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125504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11437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659707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502589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57098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450859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48420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68556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9912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251199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39571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68216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79333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25164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408318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522895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419435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99639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827943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11267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79844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351029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182793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48420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424994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770655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339912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76894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659707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513706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59537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85402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59537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79673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702248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57268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753979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062657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45640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56588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88352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36962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905538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236451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31063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42351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42010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142180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28113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11267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450859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365777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25675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91131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70995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145811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33842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16826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188352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753979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57098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648590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351029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19775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848250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580184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31063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491471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711437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68386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570995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622725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696690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42691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02929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434183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119946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314047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585743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65436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48420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11438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691131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145811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774285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94081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837132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994251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39741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811267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16996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848250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65436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988692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62657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522895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936962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20116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20116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259349" y="2711574"/>
              <a:ext cx="7007487" cy="1060884"/>
            </a:xfrm>
            <a:custGeom>
              <a:avLst/>
              <a:pathLst>
                <a:path w="7007487" h="1060884">
                  <a:moveTo>
                    <a:pt x="0" y="553434"/>
                  </a:moveTo>
                  <a:lnTo>
                    <a:pt x="88702" y="553958"/>
                  </a:lnTo>
                  <a:lnTo>
                    <a:pt x="177404" y="554443"/>
                  </a:lnTo>
                  <a:lnTo>
                    <a:pt x="266107" y="554887"/>
                  </a:lnTo>
                  <a:lnTo>
                    <a:pt x="354809" y="555286"/>
                  </a:lnTo>
                  <a:lnTo>
                    <a:pt x="443511" y="555636"/>
                  </a:lnTo>
                  <a:lnTo>
                    <a:pt x="532214" y="555933"/>
                  </a:lnTo>
                  <a:lnTo>
                    <a:pt x="620916" y="556173"/>
                  </a:lnTo>
                  <a:lnTo>
                    <a:pt x="709618" y="556349"/>
                  </a:lnTo>
                  <a:lnTo>
                    <a:pt x="798321" y="556457"/>
                  </a:lnTo>
                  <a:lnTo>
                    <a:pt x="887023" y="556490"/>
                  </a:lnTo>
                  <a:lnTo>
                    <a:pt x="975726" y="556441"/>
                  </a:lnTo>
                  <a:lnTo>
                    <a:pt x="1064428" y="556303"/>
                  </a:lnTo>
                  <a:lnTo>
                    <a:pt x="1153130" y="556065"/>
                  </a:lnTo>
                  <a:lnTo>
                    <a:pt x="1241833" y="555719"/>
                  </a:lnTo>
                  <a:lnTo>
                    <a:pt x="1330535" y="555254"/>
                  </a:lnTo>
                  <a:lnTo>
                    <a:pt x="1419237" y="554657"/>
                  </a:lnTo>
                  <a:lnTo>
                    <a:pt x="1507940" y="553915"/>
                  </a:lnTo>
                  <a:lnTo>
                    <a:pt x="1596642" y="553013"/>
                  </a:lnTo>
                  <a:lnTo>
                    <a:pt x="1685344" y="551935"/>
                  </a:lnTo>
                  <a:lnTo>
                    <a:pt x="1774047" y="550663"/>
                  </a:lnTo>
                  <a:lnTo>
                    <a:pt x="1862749" y="549177"/>
                  </a:lnTo>
                  <a:lnTo>
                    <a:pt x="1951452" y="547455"/>
                  </a:lnTo>
                  <a:lnTo>
                    <a:pt x="2040154" y="545475"/>
                  </a:lnTo>
                  <a:lnTo>
                    <a:pt x="2128856" y="543212"/>
                  </a:lnTo>
                  <a:lnTo>
                    <a:pt x="2217559" y="540642"/>
                  </a:lnTo>
                  <a:lnTo>
                    <a:pt x="2306261" y="537738"/>
                  </a:lnTo>
                  <a:lnTo>
                    <a:pt x="2394963" y="534476"/>
                  </a:lnTo>
                  <a:lnTo>
                    <a:pt x="2483666" y="530829"/>
                  </a:lnTo>
                  <a:lnTo>
                    <a:pt x="2572368" y="526776"/>
                  </a:lnTo>
                  <a:lnTo>
                    <a:pt x="2661071" y="522297"/>
                  </a:lnTo>
                  <a:lnTo>
                    <a:pt x="2749773" y="517375"/>
                  </a:lnTo>
                  <a:lnTo>
                    <a:pt x="2838475" y="511999"/>
                  </a:lnTo>
                  <a:lnTo>
                    <a:pt x="2927178" y="506164"/>
                  </a:lnTo>
                  <a:lnTo>
                    <a:pt x="3015880" y="499868"/>
                  </a:lnTo>
                  <a:lnTo>
                    <a:pt x="3104582" y="493118"/>
                  </a:lnTo>
                  <a:lnTo>
                    <a:pt x="3193285" y="485926"/>
                  </a:lnTo>
                  <a:lnTo>
                    <a:pt x="3281987" y="478306"/>
                  </a:lnTo>
                  <a:lnTo>
                    <a:pt x="3370689" y="470278"/>
                  </a:lnTo>
                  <a:lnTo>
                    <a:pt x="3459392" y="461866"/>
                  </a:lnTo>
                  <a:lnTo>
                    <a:pt x="3548094" y="453094"/>
                  </a:lnTo>
                  <a:lnTo>
                    <a:pt x="3636797" y="443988"/>
                  </a:lnTo>
                  <a:lnTo>
                    <a:pt x="3725499" y="434573"/>
                  </a:lnTo>
                  <a:lnTo>
                    <a:pt x="3814201" y="424875"/>
                  </a:lnTo>
                  <a:lnTo>
                    <a:pt x="3902904" y="414917"/>
                  </a:lnTo>
                  <a:lnTo>
                    <a:pt x="3991606" y="404723"/>
                  </a:lnTo>
                  <a:lnTo>
                    <a:pt x="4080308" y="394315"/>
                  </a:lnTo>
                  <a:lnTo>
                    <a:pt x="4169011" y="383711"/>
                  </a:lnTo>
                  <a:lnTo>
                    <a:pt x="4257713" y="372931"/>
                  </a:lnTo>
                  <a:lnTo>
                    <a:pt x="4346416" y="361990"/>
                  </a:lnTo>
                  <a:lnTo>
                    <a:pt x="4435118" y="350903"/>
                  </a:lnTo>
                  <a:lnTo>
                    <a:pt x="4523820" y="339684"/>
                  </a:lnTo>
                  <a:lnTo>
                    <a:pt x="4612523" y="328346"/>
                  </a:lnTo>
                  <a:lnTo>
                    <a:pt x="4701225" y="316899"/>
                  </a:lnTo>
                  <a:lnTo>
                    <a:pt x="4789927" y="305353"/>
                  </a:lnTo>
                  <a:lnTo>
                    <a:pt x="4878630" y="293716"/>
                  </a:lnTo>
                  <a:lnTo>
                    <a:pt x="4967332" y="281997"/>
                  </a:lnTo>
                  <a:lnTo>
                    <a:pt x="5056034" y="270204"/>
                  </a:lnTo>
                  <a:lnTo>
                    <a:pt x="5144737" y="258341"/>
                  </a:lnTo>
                  <a:lnTo>
                    <a:pt x="5233439" y="246415"/>
                  </a:lnTo>
                  <a:lnTo>
                    <a:pt x="5322142" y="234431"/>
                  </a:lnTo>
                  <a:lnTo>
                    <a:pt x="5410844" y="222395"/>
                  </a:lnTo>
                  <a:lnTo>
                    <a:pt x="5499546" y="210309"/>
                  </a:lnTo>
                  <a:lnTo>
                    <a:pt x="5588249" y="198178"/>
                  </a:lnTo>
                  <a:lnTo>
                    <a:pt x="5676951" y="186005"/>
                  </a:lnTo>
                  <a:lnTo>
                    <a:pt x="5765653" y="173794"/>
                  </a:lnTo>
                  <a:lnTo>
                    <a:pt x="5854356" y="161547"/>
                  </a:lnTo>
                  <a:lnTo>
                    <a:pt x="5943058" y="149266"/>
                  </a:lnTo>
                  <a:lnTo>
                    <a:pt x="6031760" y="136955"/>
                  </a:lnTo>
                  <a:lnTo>
                    <a:pt x="6120463" y="124616"/>
                  </a:lnTo>
                  <a:lnTo>
                    <a:pt x="6209165" y="112249"/>
                  </a:lnTo>
                  <a:lnTo>
                    <a:pt x="6297868" y="99858"/>
                  </a:lnTo>
                  <a:lnTo>
                    <a:pt x="6386570" y="87443"/>
                  </a:lnTo>
                  <a:lnTo>
                    <a:pt x="6475272" y="75006"/>
                  </a:lnTo>
                  <a:lnTo>
                    <a:pt x="6563975" y="62549"/>
                  </a:lnTo>
                  <a:lnTo>
                    <a:pt x="6652677" y="50073"/>
                  </a:lnTo>
                  <a:lnTo>
                    <a:pt x="6741379" y="37579"/>
                  </a:lnTo>
                  <a:lnTo>
                    <a:pt x="6830082" y="25068"/>
                  </a:lnTo>
                  <a:lnTo>
                    <a:pt x="6918784" y="12541"/>
                  </a:lnTo>
                  <a:lnTo>
                    <a:pt x="7007487" y="0"/>
                  </a:lnTo>
                  <a:lnTo>
                    <a:pt x="7007487" y="690916"/>
                  </a:lnTo>
                  <a:lnTo>
                    <a:pt x="6918784" y="690063"/>
                  </a:lnTo>
                  <a:lnTo>
                    <a:pt x="6830082" y="689224"/>
                  </a:lnTo>
                  <a:lnTo>
                    <a:pt x="6741379" y="688402"/>
                  </a:lnTo>
                  <a:lnTo>
                    <a:pt x="6652677" y="687597"/>
                  </a:lnTo>
                  <a:lnTo>
                    <a:pt x="6563975" y="686809"/>
                  </a:lnTo>
                  <a:lnTo>
                    <a:pt x="6475272" y="686041"/>
                  </a:lnTo>
                  <a:lnTo>
                    <a:pt x="6386570" y="685293"/>
                  </a:lnTo>
                  <a:lnTo>
                    <a:pt x="6297868" y="684567"/>
                  </a:lnTo>
                  <a:lnTo>
                    <a:pt x="6209165" y="683864"/>
                  </a:lnTo>
                  <a:lnTo>
                    <a:pt x="6120463" y="683186"/>
                  </a:lnTo>
                  <a:lnTo>
                    <a:pt x="6031760" y="682535"/>
                  </a:lnTo>
                  <a:lnTo>
                    <a:pt x="5943058" y="681913"/>
                  </a:lnTo>
                  <a:lnTo>
                    <a:pt x="5854356" y="681321"/>
                  </a:lnTo>
                  <a:lnTo>
                    <a:pt x="5765653" y="680762"/>
                  </a:lnTo>
                  <a:lnTo>
                    <a:pt x="5676951" y="680240"/>
                  </a:lnTo>
                  <a:lnTo>
                    <a:pt x="5588249" y="679756"/>
                  </a:lnTo>
                  <a:lnTo>
                    <a:pt x="5499546" y="679313"/>
                  </a:lnTo>
                  <a:lnTo>
                    <a:pt x="5410844" y="678916"/>
                  </a:lnTo>
                  <a:lnTo>
                    <a:pt x="5322142" y="678568"/>
                  </a:lnTo>
                  <a:lnTo>
                    <a:pt x="5233439" y="678273"/>
                  </a:lnTo>
                  <a:lnTo>
                    <a:pt x="5144737" y="678036"/>
                  </a:lnTo>
                  <a:lnTo>
                    <a:pt x="5056034" y="677862"/>
                  </a:lnTo>
                  <a:lnTo>
                    <a:pt x="4967332" y="677756"/>
                  </a:lnTo>
                  <a:lnTo>
                    <a:pt x="4878630" y="677726"/>
                  </a:lnTo>
                  <a:lnTo>
                    <a:pt x="4789927" y="677779"/>
                  </a:lnTo>
                  <a:lnTo>
                    <a:pt x="4701225" y="677921"/>
                  </a:lnTo>
                  <a:lnTo>
                    <a:pt x="4612523" y="678162"/>
                  </a:lnTo>
                  <a:lnTo>
                    <a:pt x="4523820" y="678513"/>
                  </a:lnTo>
                  <a:lnTo>
                    <a:pt x="4435118" y="678983"/>
                  </a:lnTo>
                  <a:lnTo>
                    <a:pt x="4346416" y="679585"/>
                  </a:lnTo>
                  <a:lnTo>
                    <a:pt x="4257713" y="680332"/>
                  </a:lnTo>
                  <a:lnTo>
                    <a:pt x="4169011" y="681241"/>
                  </a:lnTo>
                  <a:lnTo>
                    <a:pt x="4080308" y="682325"/>
                  </a:lnTo>
                  <a:lnTo>
                    <a:pt x="3991606" y="683606"/>
                  </a:lnTo>
                  <a:lnTo>
                    <a:pt x="3902904" y="685100"/>
                  </a:lnTo>
                  <a:lnTo>
                    <a:pt x="3814201" y="686831"/>
                  </a:lnTo>
                  <a:lnTo>
                    <a:pt x="3725499" y="688822"/>
                  </a:lnTo>
                  <a:lnTo>
                    <a:pt x="3636797" y="691095"/>
                  </a:lnTo>
                  <a:lnTo>
                    <a:pt x="3548094" y="693678"/>
                  </a:lnTo>
                  <a:lnTo>
                    <a:pt x="3459392" y="696594"/>
                  </a:lnTo>
                  <a:lnTo>
                    <a:pt x="3370689" y="699871"/>
                  </a:lnTo>
                  <a:lnTo>
                    <a:pt x="3281987" y="703532"/>
                  </a:lnTo>
                  <a:lnTo>
                    <a:pt x="3193285" y="707601"/>
                  </a:lnTo>
                  <a:lnTo>
                    <a:pt x="3104582" y="712097"/>
                  </a:lnTo>
                  <a:lnTo>
                    <a:pt x="3015880" y="717036"/>
                  </a:lnTo>
                  <a:lnTo>
                    <a:pt x="2927178" y="722429"/>
                  </a:lnTo>
                  <a:lnTo>
                    <a:pt x="2838475" y="728282"/>
                  </a:lnTo>
                  <a:lnTo>
                    <a:pt x="2749773" y="734595"/>
                  </a:lnTo>
                  <a:lnTo>
                    <a:pt x="2661071" y="741361"/>
                  </a:lnTo>
                  <a:lnTo>
                    <a:pt x="2572368" y="748571"/>
                  </a:lnTo>
                  <a:lnTo>
                    <a:pt x="2483666" y="756206"/>
                  </a:lnTo>
                  <a:lnTo>
                    <a:pt x="2394963" y="764249"/>
                  </a:lnTo>
                  <a:lnTo>
                    <a:pt x="2306261" y="772675"/>
                  </a:lnTo>
                  <a:lnTo>
                    <a:pt x="2217559" y="781460"/>
                  </a:lnTo>
                  <a:lnTo>
                    <a:pt x="2128856" y="790578"/>
                  </a:lnTo>
                  <a:lnTo>
                    <a:pt x="2040154" y="800004"/>
                  </a:lnTo>
                  <a:lnTo>
                    <a:pt x="1951452" y="809713"/>
                  </a:lnTo>
                  <a:lnTo>
                    <a:pt x="1862749" y="819680"/>
                  </a:lnTo>
                  <a:lnTo>
                    <a:pt x="1774047" y="829882"/>
                  </a:lnTo>
                  <a:lnTo>
                    <a:pt x="1685344" y="840298"/>
                  </a:lnTo>
                  <a:lnTo>
                    <a:pt x="1596642" y="850909"/>
                  </a:lnTo>
                  <a:lnTo>
                    <a:pt x="1507940" y="861696"/>
                  </a:lnTo>
                  <a:lnTo>
                    <a:pt x="1419237" y="872643"/>
                  </a:lnTo>
                  <a:lnTo>
                    <a:pt x="1330535" y="883734"/>
                  </a:lnTo>
                  <a:lnTo>
                    <a:pt x="1241833" y="894958"/>
                  </a:lnTo>
                  <a:lnTo>
                    <a:pt x="1153130" y="906300"/>
                  </a:lnTo>
                  <a:lnTo>
                    <a:pt x="1064428" y="917751"/>
                  </a:lnTo>
                  <a:lnTo>
                    <a:pt x="975726" y="929301"/>
                  </a:lnTo>
                  <a:lnTo>
                    <a:pt x="887023" y="940941"/>
                  </a:lnTo>
                  <a:lnTo>
                    <a:pt x="798321" y="952663"/>
                  </a:lnTo>
                  <a:lnTo>
                    <a:pt x="709618" y="964459"/>
                  </a:lnTo>
                  <a:lnTo>
                    <a:pt x="620916" y="976324"/>
                  </a:lnTo>
                  <a:lnTo>
                    <a:pt x="532214" y="988252"/>
                  </a:lnTo>
                  <a:lnTo>
                    <a:pt x="443511" y="1000238"/>
                  </a:lnTo>
                  <a:lnTo>
                    <a:pt x="354809" y="1012277"/>
                  </a:lnTo>
                  <a:lnTo>
                    <a:pt x="266107" y="1024365"/>
                  </a:lnTo>
                  <a:lnTo>
                    <a:pt x="177404" y="1036497"/>
                  </a:lnTo>
                  <a:lnTo>
                    <a:pt x="88702" y="1048671"/>
                  </a:lnTo>
                  <a:lnTo>
                    <a:pt x="0" y="106088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711574"/>
              <a:ext cx="7007487" cy="556490"/>
            </a:xfrm>
            <a:custGeom>
              <a:avLst/>
              <a:pathLst>
                <a:path w="7007487" h="556490">
                  <a:moveTo>
                    <a:pt x="0" y="553434"/>
                  </a:moveTo>
                  <a:lnTo>
                    <a:pt x="88702" y="553958"/>
                  </a:lnTo>
                  <a:lnTo>
                    <a:pt x="177404" y="554443"/>
                  </a:lnTo>
                  <a:lnTo>
                    <a:pt x="266107" y="554887"/>
                  </a:lnTo>
                  <a:lnTo>
                    <a:pt x="354809" y="555286"/>
                  </a:lnTo>
                  <a:lnTo>
                    <a:pt x="443511" y="555636"/>
                  </a:lnTo>
                  <a:lnTo>
                    <a:pt x="532214" y="555933"/>
                  </a:lnTo>
                  <a:lnTo>
                    <a:pt x="620916" y="556173"/>
                  </a:lnTo>
                  <a:lnTo>
                    <a:pt x="709618" y="556349"/>
                  </a:lnTo>
                  <a:lnTo>
                    <a:pt x="798321" y="556457"/>
                  </a:lnTo>
                  <a:lnTo>
                    <a:pt x="887023" y="556490"/>
                  </a:lnTo>
                  <a:lnTo>
                    <a:pt x="975726" y="556441"/>
                  </a:lnTo>
                  <a:lnTo>
                    <a:pt x="1064428" y="556303"/>
                  </a:lnTo>
                  <a:lnTo>
                    <a:pt x="1153130" y="556065"/>
                  </a:lnTo>
                  <a:lnTo>
                    <a:pt x="1241833" y="555719"/>
                  </a:lnTo>
                  <a:lnTo>
                    <a:pt x="1330535" y="555254"/>
                  </a:lnTo>
                  <a:lnTo>
                    <a:pt x="1419237" y="554657"/>
                  </a:lnTo>
                  <a:lnTo>
                    <a:pt x="1507940" y="553915"/>
                  </a:lnTo>
                  <a:lnTo>
                    <a:pt x="1596642" y="553013"/>
                  </a:lnTo>
                  <a:lnTo>
                    <a:pt x="1685344" y="551935"/>
                  </a:lnTo>
                  <a:lnTo>
                    <a:pt x="1774047" y="550663"/>
                  </a:lnTo>
                  <a:lnTo>
                    <a:pt x="1862749" y="549177"/>
                  </a:lnTo>
                  <a:lnTo>
                    <a:pt x="1951452" y="547455"/>
                  </a:lnTo>
                  <a:lnTo>
                    <a:pt x="2040154" y="545475"/>
                  </a:lnTo>
                  <a:lnTo>
                    <a:pt x="2128856" y="543212"/>
                  </a:lnTo>
                  <a:lnTo>
                    <a:pt x="2217559" y="540642"/>
                  </a:lnTo>
                  <a:lnTo>
                    <a:pt x="2306261" y="537738"/>
                  </a:lnTo>
                  <a:lnTo>
                    <a:pt x="2394963" y="534476"/>
                  </a:lnTo>
                  <a:lnTo>
                    <a:pt x="2483666" y="530829"/>
                  </a:lnTo>
                  <a:lnTo>
                    <a:pt x="2572368" y="526776"/>
                  </a:lnTo>
                  <a:lnTo>
                    <a:pt x="2661071" y="522297"/>
                  </a:lnTo>
                  <a:lnTo>
                    <a:pt x="2749773" y="517375"/>
                  </a:lnTo>
                  <a:lnTo>
                    <a:pt x="2838475" y="511999"/>
                  </a:lnTo>
                  <a:lnTo>
                    <a:pt x="2927178" y="506164"/>
                  </a:lnTo>
                  <a:lnTo>
                    <a:pt x="3015880" y="499868"/>
                  </a:lnTo>
                  <a:lnTo>
                    <a:pt x="3104582" y="493118"/>
                  </a:lnTo>
                  <a:lnTo>
                    <a:pt x="3193285" y="485926"/>
                  </a:lnTo>
                  <a:lnTo>
                    <a:pt x="3281987" y="478306"/>
                  </a:lnTo>
                  <a:lnTo>
                    <a:pt x="3370689" y="470278"/>
                  </a:lnTo>
                  <a:lnTo>
                    <a:pt x="3459392" y="461866"/>
                  </a:lnTo>
                  <a:lnTo>
                    <a:pt x="3548094" y="453094"/>
                  </a:lnTo>
                  <a:lnTo>
                    <a:pt x="3636797" y="443988"/>
                  </a:lnTo>
                  <a:lnTo>
                    <a:pt x="3725499" y="434573"/>
                  </a:lnTo>
                  <a:lnTo>
                    <a:pt x="3814201" y="424875"/>
                  </a:lnTo>
                  <a:lnTo>
                    <a:pt x="3902904" y="414917"/>
                  </a:lnTo>
                  <a:lnTo>
                    <a:pt x="3991606" y="404723"/>
                  </a:lnTo>
                  <a:lnTo>
                    <a:pt x="4080308" y="394315"/>
                  </a:lnTo>
                  <a:lnTo>
                    <a:pt x="4169011" y="383711"/>
                  </a:lnTo>
                  <a:lnTo>
                    <a:pt x="4257713" y="372931"/>
                  </a:lnTo>
                  <a:lnTo>
                    <a:pt x="4346416" y="361990"/>
                  </a:lnTo>
                  <a:lnTo>
                    <a:pt x="4435118" y="350903"/>
                  </a:lnTo>
                  <a:lnTo>
                    <a:pt x="4523820" y="339684"/>
                  </a:lnTo>
                  <a:lnTo>
                    <a:pt x="4612523" y="328346"/>
                  </a:lnTo>
                  <a:lnTo>
                    <a:pt x="4701225" y="316899"/>
                  </a:lnTo>
                  <a:lnTo>
                    <a:pt x="4789927" y="305353"/>
                  </a:lnTo>
                  <a:lnTo>
                    <a:pt x="4878630" y="293716"/>
                  </a:lnTo>
                  <a:lnTo>
                    <a:pt x="4967332" y="281997"/>
                  </a:lnTo>
                  <a:lnTo>
                    <a:pt x="5056034" y="270204"/>
                  </a:lnTo>
                  <a:lnTo>
                    <a:pt x="5144737" y="258341"/>
                  </a:lnTo>
                  <a:lnTo>
                    <a:pt x="5233439" y="246415"/>
                  </a:lnTo>
                  <a:lnTo>
                    <a:pt x="5322142" y="234431"/>
                  </a:lnTo>
                  <a:lnTo>
                    <a:pt x="5410844" y="222395"/>
                  </a:lnTo>
                  <a:lnTo>
                    <a:pt x="5499546" y="210309"/>
                  </a:lnTo>
                  <a:lnTo>
                    <a:pt x="5588249" y="198178"/>
                  </a:lnTo>
                  <a:lnTo>
                    <a:pt x="5676951" y="186005"/>
                  </a:lnTo>
                  <a:lnTo>
                    <a:pt x="5765653" y="173794"/>
                  </a:lnTo>
                  <a:lnTo>
                    <a:pt x="5854356" y="161547"/>
                  </a:lnTo>
                  <a:lnTo>
                    <a:pt x="5943058" y="149266"/>
                  </a:lnTo>
                  <a:lnTo>
                    <a:pt x="6031760" y="136955"/>
                  </a:lnTo>
                  <a:lnTo>
                    <a:pt x="6120463" y="124616"/>
                  </a:lnTo>
                  <a:lnTo>
                    <a:pt x="6209165" y="112249"/>
                  </a:lnTo>
                  <a:lnTo>
                    <a:pt x="6297868" y="99858"/>
                  </a:lnTo>
                  <a:lnTo>
                    <a:pt x="6386570" y="87443"/>
                  </a:lnTo>
                  <a:lnTo>
                    <a:pt x="6475272" y="75006"/>
                  </a:lnTo>
                  <a:lnTo>
                    <a:pt x="6563975" y="62549"/>
                  </a:lnTo>
                  <a:lnTo>
                    <a:pt x="6652677" y="50073"/>
                  </a:lnTo>
                  <a:lnTo>
                    <a:pt x="6741379" y="37579"/>
                  </a:lnTo>
                  <a:lnTo>
                    <a:pt x="6830082" y="25068"/>
                  </a:lnTo>
                  <a:lnTo>
                    <a:pt x="6918784" y="12541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3389301"/>
              <a:ext cx="7007487" cy="383157"/>
            </a:xfrm>
            <a:custGeom>
              <a:avLst/>
              <a:pathLst>
                <a:path w="7007487" h="383157">
                  <a:moveTo>
                    <a:pt x="7007487" y="13189"/>
                  </a:moveTo>
                  <a:lnTo>
                    <a:pt x="6918784" y="12336"/>
                  </a:lnTo>
                  <a:lnTo>
                    <a:pt x="6830082" y="11498"/>
                  </a:lnTo>
                  <a:lnTo>
                    <a:pt x="6741379" y="10675"/>
                  </a:lnTo>
                  <a:lnTo>
                    <a:pt x="6652677" y="9870"/>
                  </a:lnTo>
                  <a:lnTo>
                    <a:pt x="6563975" y="9082"/>
                  </a:lnTo>
                  <a:lnTo>
                    <a:pt x="6475272" y="8314"/>
                  </a:lnTo>
                  <a:lnTo>
                    <a:pt x="6386570" y="7566"/>
                  </a:lnTo>
                  <a:lnTo>
                    <a:pt x="6297868" y="6840"/>
                  </a:lnTo>
                  <a:lnTo>
                    <a:pt x="6209165" y="6137"/>
                  </a:lnTo>
                  <a:lnTo>
                    <a:pt x="6120463" y="5459"/>
                  </a:lnTo>
                  <a:lnTo>
                    <a:pt x="6031760" y="4808"/>
                  </a:lnTo>
                  <a:lnTo>
                    <a:pt x="5943058" y="4186"/>
                  </a:lnTo>
                  <a:lnTo>
                    <a:pt x="5854356" y="3594"/>
                  </a:lnTo>
                  <a:lnTo>
                    <a:pt x="5765653" y="3036"/>
                  </a:lnTo>
                  <a:lnTo>
                    <a:pt x="5676951" y="2513"/>
                  </a:lnTo>
                  <a:lnTo>
                    <a:pt x="5588249" y="2029"/>
                  </a:lnTo>
                  <a:lnTo>
                    <a:pt x="5499546" y="1587"/>
                  </a:lnTo>
                  <a:lnTo>
                    <a:pt x="5410844" y="1189"/>
                  </a:lnTo>
                  <a:lnTo>
                    <a:pt x="5322142" y="841"/>
                  </a:lnTo>
                  <a:lnTo>
                    <a:pt x="5233439" y="546"/>
                  </a:lnTo>
                  <a:lnTo>
                    <a:pt x="5144737" y="309"/>
                  </a:lnTo>
                  <a:lnTo>
                    <a:pt x="5056034" y="135"/>
                  </a:lnTo>
                  <a:lnTo>
                    <a:pt x="4967332" y="30"/>
                  </a:lnTo>
                  <a:lnTo>
                    <a:pt x="4878630" y="0"/>
                  </a:lnTo>
                  <a:lnTo>
                    <a:pt x="4789927" y="52"/>
                  </a:lnTo>
                  <a:lnTo>
                    <a:pt x="4701225" y="194"/>
                  </a:lnTo>
                  <a:lnTo>
                    <a:pt x="4612523" y="435"/>
                  </a:lnTo>
                  <a:lnTo>
                    <a:pt x="4523820" y="786"/>
                  </a:lnTo>
                  <a:lnTo>
                    <a:pt x="4435118" y="1256"/>
                  </a:lnTo>
                  <a:lnTo>
                    <a:pt x="4346416" y="1858"/>
                  </a:lnTo>
                  <a:lnTo>
                    <a:pt x="4257713" y="2606"/>
                  </a:lnTo>
                  <a:lnTo>
                    <a:pt x="4169011" y="3514"/>
                  </a:lnTo>
                  <a:lnTo>
                    <a:pt x="4080308" y="4599"/>
                  </a:lnTo>
                  <a:lnTo>
                    <a:pt x="3991606" y="5879"/>
                  </a:lnTo>
                  <a:lnTo>
                    <a:pt x="3902904" y="7374"/>
                  </a:lnTo>
                  <a:lnTo>
                    <a:pt x="3814201" y="9105"/>
                  </a:lnTo>
                  <a:lnTo>
                    <a:pt x="3725499" y="11095"/>
                  </a:lnTo>
                  <a:lnTo>
                    <a:pt x="3636797" y="13369"/>
                  </a:lnTo>
                  <a:lnTo>
                    <a:pt x="3548094" y="15951"/>
                  </a:lnTo>
                  <a:lnTo>
                    <a:pt x="3459392" y="18868"/>
                  </a:lnTo>
                  <a:lnTo>
                    <a:pt x="3370689" y="22144"/>
                  </a:lnTo>
                  <a:lnTo>
                    <a:pt x="3281987" y="25806"/>
                  </a:lnTo>
                  <a:lnTo>
                    <a:pt x="3193285" y="29874"/>
                  </a:lnTo>
                  <a:lnTo>
                    <a:pt x="3104582" y="34370"/>
                  </a:lnTo>
                  <a:lnTo>
                    <a:pt x="3015880" y="39309"/>
                  </a:lnTo>
                  <a:lnTo>
                    <a:pt x="2927178" y="44702"/>
                  </a:lnTo>
                  <a:lnTo>
                    <a:pt x="2838475" y="50555"/>
                  </a:lnTo>
                  <a:lnTo>
                    <a:pt x="2749773" y="56868"/>
                  </a:lnTo>
                  <a:lnTo>
                    <a:pt x="2661071" y="63635"/>
                  </a:lnTo>
                  <a:lnTo>
                    <a:pt x="2572368" y="70844"/>
                  </a:lnTo>
                  <a:lnTo>
                    <a:pt x="2483666" y="78480"/>
                  </a:lnTo>
                  <a:lnTo>
                    <a:pt x="2394963" y="86522"/>
                  </a:lnTo>
                  <a:lnTo>
                    <a:pt x="2306261" y="94948"/>
                  </a:lnTo>
                  <a:lnTo>
                    <a:pt x="2217559" y="103733"/>
                  </a:lnTo>
                  <a:lnTo>
                    <a:pt x="2128856" y="112851"/>
                  </a:lnTo>
                  <a:lnTo>
                    <a:pt x="2040154" y="122277"/>
                  </a:lnTo>
                  <a:lnTo>
                    <a:pt x="1951452" y="131986"/>
                  </a:lnTo>
                  <a:lnTo>
                    <a:pt x="1862749" y="141953"/>
                  </a:lnTo>
                  <a:lnTo>
                    <a:pt x="1774047" y="152155"/>
                  </a:lnTo>
                  <a:lnTo>
                    <a:pt x="1685344" y="162571"/>
                  </a:lnTo>
                  <a:lnTo>
                    <a:pt x="1596642" y="173182"/>
                  </a:lnTo>
                  <a:lnTo>
                    <a:pt x="1507940" y="183969"/>
                  </a:lnTo>
                  <a:lnTo>
                    <a:pt x="1419237" y="194916"/>
                  </a:lnTo>
                  <a:lnTo>
                    <a:pt x="1330535" y="206007"/>
                  </a:lnTo>
                  <a:lnTo>
                    <a:pt x="1241833" y="217231"/>
                  </a:lnTo>
                  <a:lnTo>
                    <a:pt x="1153130" y="228573"/>
                  </a:lnTo>
                  <a:lnTo>
                    <a:pt x="1064428" y="240024"/>
                  </a:lnTo>
                  <a:lnTo>
                    <a:pt x="975726" y="251574"/>
                  </a:lnTo>
                  <a:lnTo>
                    <a:pt x="887023" y="263214"/>
                  </a:lnTo>
                  <a:lnTo>
                    <a:pt x="798321" y="274936"/>
                  </a:lnTo>
                  <a:lnTo>
                    <a:pt x="709618" y="286732"/>
                  </a:lnTo>
                  <a:lnTo>
                    <a:pt x="620916" y="298598"/>
                  </a:lnTo>
                  <a:lnTo>
                    <a:pt x="532214" y="310526"/>
                  </a:lnTo>
                  <a:lnTo>
                    <a:pt x="443511" y="322511"/>
                  </a:lnTo>
                  <a:lnTo>
                    <a:pt x="354809" y="334550"/>
                  </a:lnTo>
                  <a:lnTo>
                    <a:pt x="266107" y="346638"/>
                  </a:lnTo>
                  <a:lnTo>
                    <a:pt x="177404" y="358770"/>
                  </a:lnTo>
                  <a:lnTo>
                    <a:pt x="88702" y="370944"/>
                  </a:lnTo>
                  <a:lnTo>
                    <a:pt x="0" y="383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59349" y="3057032"/>
              <a:ext cx="7007487" cy="461701"/>
            </a:xfrm>
            <a:custGeom>
              <a:avLst/>
              <a:pathLst>
                <a:path w="7007487" h="461701">
                  <a:moveTo>
                    <a:pt x="0" y="461701"/>
                  </a:moveTo>
                  <a:lnTo>
                    <a:pt x="88702" y="455856"/>
                  </a:lnTo>
                  <a:lnTo>
                    <a:pt x="177404" y="450012"/>
                  </a:lnTo>
                  <a:lnTo>
                    <a:pt x="266107" y="444168"/>
                  </a:lnTo>
                  <a:lnTo>
                    <a:pt x="354809" y="438323"/>
                  </a:lnTo>
                  <a:lnTo>
                    <a:pt x="443511" y="432479"/>
                  </a:lnTo>
                  <a:lnTo>
                    <a:pt x="532214" y="426635"/>
                  </a:lnTo>
                  <a:lnTo>
                    <a:pt x="620916" y="420790"/>
                  </a:lnTo>
                  <a:lnTo>
                    <a:pt x="709618" y="414946"/>
                  </a:lnTo>
                  <a:lnTo>
                    <a:pt x="798321" y="409102"/>
                  </a:lnTo>
                  <a:lnTo>
                    <a:pt x="887023" y="403257"/>
                  </a:lnTo>
                  <a:lnTo>
                    <a:pt x="975726" y="397413"/>
                  </a:lnTo>
                  <a:lnTo>
                    <a:pt x="1064428" y="391569"/>
                  </a:lnTo>
                  <a:lnTo>
                    <a:pt x="1153130" y="385724"/>
                  </a:lnTo>
                  <a:lnTo>
                    <a:pt x="1241833" y="379880"/>
                  </a:lnTo>
                  <a:lnTo>
                    <a:pt x="1330535" y="374036"/>
                  </a:lnTo>
                  <a:lnTo>
                    <a:pt x="1419237" y="368192"/>
                  </a:lnTo>
                  <a:lnTo>
                    <a:pt x="1507940" y="362347"/>
                  </a:lnTo>
                  <a:lnTo>
                    <a:pt x="1596642" y="356503"/>
                  </a:lnTo>
                  <a:lnTo>
                    <a:pt x="1685344" y="350659"/>
                  </a:lnTo>
                  <a:lnTo>
                    <a:pt x="1774047" y="344814"/>
                  </a:lnTo>
                  <a:lnTo>
                    <a:pt x="1862749" y="338970"/>
                  </a:lnTo>
                  <a:lnTo>
                    <a:pt x="1951452" y="333126"/>
                  </a:lnTo>
                  <a:lnTo>
                    <a:pt x="2040154" y="327281"/>
                  </a:lnTo>
                  <a:lnTo>
                    <a:pt x="2128856" y="321437"/>
                  </a:lnTo>
                  <a:lnTo>
                    <a:pt x="2217559" y="315593"/>
                  </a:lnTo>
                  <a:lnTo>
                    <a:pt x="2306261" y="309748"/>
                  </a:lnTo>
                  <a:lnTo>
                    <a:pt x="2394963" y="303904"/>
                  </a:lnTo>
                  <a:lnTo>
                    <a:pt x="2483666" y="298060"/>
                  </a:lnTo>
                  <a:lnTo>
                    <a:pt x="2572368" y="292215"/>
                  </a:lnTo>
                  <a:lnTo>
                    <a:pt x="2661071" y="286371"/>
                  </a:lnTo>
                  <a:lnTo>
                    <a:pt x="2749773" y="280527"/>
                  </a:lnTo>
                  <a:lnTo>
                    <a:pt x="2838475" y="274682"/>
                  </a:lnTo>
                  <a:lnTo>
                    <a:pt x="2927178" y="268838"/>
                  </a:lnTo>
                  <a:lnTo>
                    <a:pt x="3015880" y="262994"/>
                  </a:lnTo>
                  <a:lnTo>
                    <a:pt x="3104582" y="257149"/>
                  </a:lnTo>
                  <a:lnTo>
                    <a:pt x="3193285" y="251305"/>
                  </a:lnTo>
                  <a:lnTo>
                    <a:pt x="3281987" y="245461"/>
                  </a:lnTo>
                  <a:lnTo>
                    <a:pt x="3370689" y="239617"/>
                  </a:lnTo>
                  <a:lnTo>
                    <a:pt x="3459392" y="233772"/>
                  </a:lnTo>
                  <a:lnTo>
                    <a:pt x="3548094" y="227928"/>
                  </a:lnTo>
                  <a:lnTo>
                    <a:pt x="3636797" y="222084"/>
                  </a:lnTo>
                  <a:lnTo>
                    <a:pt x="3725499" y="216239"/>
                  </a:lnTo>
                  <a:lnTo>
                    <a:pt x="3814201" y="210395"/>
                  </a:lnTo>
                  <a:lnTo>
                    <a:pt x="3902904" y="204551"/>
                  </a:lnTo>
                  <a:lnTo>
                    <a:pt x="3991606" y="198706"/>
                  </a:lnTo>
                  <a:lnTo>
                    <a:pt x="4080308" y="192862"/>
                  </a:lnTo>
                  <a:lnTo>
                    <a:pt x="4169011" y="187018"/>
                  </a:lnTo>
                  <a:lnTo>
                    <a:pt x="4257713" y="181173"/>
                  </a:lnTo>
                  <a:lnTo>
                    <a:pt x="4346416" y="175329"/>
                  </a:lnTo>
                  <a:lnTo>
                    <a:pt x="4435118" y="169485"/>
                  </a:lnTo>
                  <a:lnTo>
                    <a:pt x="4523820" y="163640"/>
                  </a:lnTo>
                  <a:lnTo>
                    <a:pt x="4612523" y="157796"/>
                  </a:lnTo>
                  <a:lnTo>
                    <a:pt x="4701225" y="151952"/>
                  </a:lnTo>
                  <a:lnTo>
                    <a:pt x="4789927" y="146107"/>
                  </a:lnTo>
                  <a:lnTo>
                    <a:pt x="4878630" y="140263"/>
                  </a:lnTo>
                  <a:lnTo>
                    <a:pt x="4967332" y="134419"/>
                  </a:lnTo>
                  <a:lnTo>
                    <a:pt x="5056034" y="128574"/>
                  </a:lnTo>
                  <a:lnTo>
                    <a:pt x="5144737" y="122730"/>
                  </a:lnTo>
                  <a:lnTo>
                    <a:pt x="5233439" y="116886"/>
                  </a:lnTo>
                  <a:lnTo>
                    <a:pt x="5322142" y="111042"/>
                  </a:lnTo>
                  <a:lnTo>
                    <a:pt x="5410844" y="105197"/>
                  </a:lnTo>
                  <a:lnTo>
                    <a:pt x="5499546" y="99353"/>
                  </a:lnTo>
                  <a:lnTo>
                    <a:pt x="5588249" y="93509"/>
                  </a:lnTo>
                  <a:lnTo>
                    <a:pt x="5676951" y="87664"/>
                  </a:lnTo>
                  <a:lnTo>
                    <a:pt x="5765653" y="81820"/>
                  </a:lnTo>
                  <a:lnTo>
                    <a:pt x="5854356" y="75976"/>
                  </a:lnTo>
                  <a:lnTo>
                    <a:pt x="5943058" y="70131"/>
                  </a:lnTo>
                  <a:lnTo>
                    <a:pt x="6031760" y="64287"/>
                  </a:lnTo>
                  <a:lnTo>
                    <a:pt x="6120463" y="58443"/>
                  </a:lnTo>
                  <a:lnTo>
                    <a:pt x="6209165" y="52598"/>
                  </a:lnTo>
                  <a:lnTo>
                    <a:pt x="6297868" y="46754"/>
                  </a:lnTo>
                  <a:lnTo>
                    <a:pt x="6386570" y="40910"/>
                  </a:lnTo>
                  <a:lnTo>
                    <a:pt x="6475272" y="35065"/>
                  </a:lnTo>
                  <a:lnTo>
                    <a:pt x="6563975" y="29221"/>
                  </a:lnTo>
                  <a:lnTo>
                    <a:pt x="6652677" y="23377"/>
                  </a:lnTo>
                  <a:lnTo>
                    <a:pt x="6741379" y="17532"/>
                  </a:lnTo>
                  <a:lnTo>
                    <a:pt x="6830082" y="11688"/>
                  </a:lnTo>
                  <a:lnTo>
                    <a:pt x="6918784" y="5844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108827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68001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251198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82238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8393569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631067" y="5927174"/>
              <a:ext cx="264052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BLK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634509"/>
              <a:ext cx="125787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BLK vs avg_time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908975" y="1846665"/>
              <a:ext cx="123937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0.13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6009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1731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745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175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889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8148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7387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9592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314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41036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58908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84042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90994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9550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68106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46716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24577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13133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93240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24577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91742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090994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61154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9324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36769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59657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50459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94737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60406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504684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49711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58160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37518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79550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168855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47464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468106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258908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36021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48213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16876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95486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791742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59657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70352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13882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39764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738267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72598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16128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881796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168855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25325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23828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701689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01689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36769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13882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58160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90994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26823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49711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15379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36021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93240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92491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090994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168855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36021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36769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013133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47464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234523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013133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36769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402438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81796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48962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648213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468106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49711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828320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47464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181047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791742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47464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36021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738267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93240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14630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16128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115379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25325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45967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348962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37518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27571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05432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94737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26074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037518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947464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25325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90994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35272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24577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312384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0299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48213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80299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92491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025325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68855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15379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39015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15379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504684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361154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84042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81047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181047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636021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468106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857411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60406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48213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660406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881796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49711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94737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726074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13133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468106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246716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103186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181047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402438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037518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36769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59657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0393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27571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51208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726074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69603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971850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36769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92491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492491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414630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46716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738267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02438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48213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81047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14630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594737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529069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242010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49711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70352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803935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701689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168855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01689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013133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24577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558160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713882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81047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259349" y="2579672"/>
              <a:ext cx="7007487" cy="2297127"/>
            </a:xfrm>
            <a:custGeom>
              <a:avLst/>
              <a:pathLst>
                <a:path w="7007487" h="2297127">
                  <a:moveTo>
                    <a:pt x="0" y="0"/>
                  </a:moveTo>
                  <a:lnTo>
                    <a:pt x="88702" y="27660"/>
                  </a:lnTo>
                  <a:lnTo>
                    <a:pt x="177404" y="55259"/>
                  </a:lnTo>
                  <a:lnTo>
                    <a:pt x="266107" y="82790"/>
                  </a:lnTo>
                  <a:lnTo>
                    <a:pt x="354809" y="110248"/>
                  </a:lnTo>
                  <a:lnTo>
                    <a:pt x="443511" y="137624"/>
                  </a:lnTo>
                  <a:lnTo>
                    <a:pt x="532214" y="164910"/>
                  </a:lnTo>
                  <a:lnTo>
                    <a:pt x="620916" y="192098"/>
                  </a:lnTo>
                  <a:lnTo>
                    <a:pt x="709618" y="219177"/>
                  </a:lnTo>
                  <a:lnTo>
                    <a:pt x="798321" y="246136"/>
                  </a:lnTo>
                  <a:lnTo>
                    <a:pt x="887023" y="272963"/>
                  </a:lnTo>
                  <a:lnTo>
                    <a:pt x="975726" y="299643"/>
                  </a:lnTo>
                  <a:lnTo>
                    <a:pt x="1064428" y="326161"/>
                  </a:lnTo>
                  <a:lnTo>
                    <a:pt x="1153130" y="352500"/>
                  </a:lnTo>
                  <a:lnTo>
                    <a:pt x="1241833" y="378642"/>
                  </a:lnTo>
                  <a:lnTo>
                    <a:pt x="1330535" y="404566"/>
                  </a:lnTo>
                  <a:lnTo>
                    <a:pt x="1419237" y="430250"/>
                  </a:lnTo>
                  <a:lnTo>
                    <a:pt x="1507940" y="455671"/>
                  </a:lnTo>
                  <a:lnTo>
                    <a:pt x="1596642" y="480806"/>
                  </a:lnTo>
                  <a:lnTo>
                    <a:pt x="1685344" y="505629"/>
                  </a:lnTo>
                  <a:lnTo>
                    <a:pt x="1774047" y="530117"/>
                  </a:lnTo>
                  <a:lnTo>
                    <a:pt x="1862749" y="554246"/>
                  </a:lnTo>
                  <a:lnTo>
                    <a:pt x="1951452" y="577995"/>
                  </a:lnTo>
                  <a:lnTo>
                    <a:pt x="2040154" y="601344"/>
                  </a:lnTo>
                  <a:lnTo>
                    <a:pt x="2128856" y="624280"/>
                  </a:lnTo>
                  <a:lnTo>
                    <a:pt x="2217559" y="646793"/>
                  </a:lnTo>
                  <a:lnTo>
                    <a:pt x="2306261" y="668877"/>
                  </a:lnTo>
                  <a:lnTo>
                    <a:pt x="2394963" y="690535"/>
                  </a:lnTo>
                  <a:lnTo>
                    <a:pt x="2483666" y="711773"/>
                  </a:lnTo>
                  <a:lnTo>
                    <a:pt x="2572368" y="732603"/>
                  </a:lnTo>
                  <a:lnTo>
                    <a:pt x="2661071" y="753041"/>
                  </a:lnTo>
                  <a:lnTo>
                    <a:pt x="2749773" y="773107"/>
                  </a:lnTo>
                  <a:lnTo>
                    <a:pt x="2838475" y="792824"/>
                  </a:lnTo>
                  <a:lnTo>
                    <a:pt x="2927178" y="812216"/>
                  </a:lnTo>
                  <a:lnTo>
                    <a:pt x="3015880" y="831307"/>
                  </a:lnTo>
                  <a:lnTo>
                    <a:pt x="3104582" y="850121"/>
                  </a:lnTo>
                  <a:lnTo>
                    <a:pt x="3193285" y="868682"/>
                  </a:lnTo>
                  <a:lnTo>
                    <a:pt x="3281987" y="887013"/>
                  </a:lnTo>
                  <a:lnTo>
                    <a:pt x="3370689" y="905134"/>
                  </a:lnTo>
                  <a:lnTo>
                    <a:pt x="3459392" y="923066"/>
                  </a:lnTo>
                  <a:lnTo>
                    <a:pt x="3548094" y="940827"/>
                  </a:lnTo>
                  <a:lnTo>
                    <a:pt x="3636797" y="958432"/>
                  </a:lnTo>
                  <a:lnTo>
                    <a:pt x="3725499" y="975896"/>
                  </a:lnTo>
                  <a:lnTo>
                    <a:pt x="3814201" y="993234"/>
                  </a:lnTo>
                  <a:lnTo>
                    <a:pt x="3902904" y="1010456"/>
                  </a:lnTo>
                  <a:lnTo>
                    <a:pt x="3991606" y="1027574"/>
                  </a:lnTo>
                  <a:lnTo>
                    <a:pt x="4080308" y="1044597"/>
                  </a:lnTo>
                  <a:lnTo>
                    <a:pt x="4169011" y="1061534"/>
                  </a:lnTo>
                  <a:lnTo>
                    <a:pt x="4257713" y="1078394"/>
                  </a:lnTo>
                  <a:lnTo>
                    <a:pt x="4346416" y="1095181"/>
                  </a:lnTo>
                  <a:lnTo>
                    <a:pt x="4435118" y="1111904"/>
                  </a:lnTo>
                  <a:lnTo>
                    <a:pt x="4523820" y="1128567"/>
                  </a:lnTo>
                  <a:lnTo>
                    <a:pt x="4612523" y="1145176"/>
                  </a:lnTo>
                  <a:lnTo>
                    <a:pt x="4701225" y="1161735"/>
                  </a:lnTo>
                  <a:lnTo>
                    <a:pt x="4789927" y="1178248"/>
                  </a:lnTo>
                  <a:lnTo>
                    <a:pt x="4878630" y="1194719"/>
                  </a:lnTo>
                  <a:lnTo>
                    <a:pt x="4967332" y="1211151"/>
                  </a:lnTo>
                  <a:lnTo>
                    <a:pt x="5056034" y="1227547"/>
                  </a:lnTo>
                  <a:lnTo>
                    <a:pt x="5144737" y="1243909"/>
                  </a:lnTo>
                  <a:lnTo>
                    <a:pt x="5233439" y="1260241"/>
                  </a:lnTo>
                  <a:lnTo>
                    <a:pt x="5322142" y="1276544"/>
                  </a:lnTo>
                  <a:lnTo>
                    <a:pt x="5410844" y="1292821"/>
                  </a:lnTo>
                  <a:lnTo>
                    <a:pt x="5499546" y="1309073"/>
                  </a:lnTo>
                  <a:lnTo>
                    <a:pt x="5588249" y="1325302"/>
                  </a:lnTo>
                  <a:lnTo>
                    <a:pt x="5676951" y="1341510"/>
                  </a:lnTo>
                  <a:lnTo>
                    <a:pt x="5765653" y="1357698"/>
                  </a:lnTo>
                  <a:lnTo>
                    <a:pt x="5854356" y="1373866"/>
                  </a:lnTo>
                  <a:lnTo>
                    <a:pt x="5943058" y="1390018"/>
                  </a:lnTo>
                  <a:lnTo>
                    <a:pt x="6031760" y="1406153"/>
                  </a:lnTo>
                  <a:lnTo>
                    <a:pt x="6120463" y="1422272"/>
                  </a:lnTo>
                  <a:lnTo>
                    <a:pt x="6209165" y="1438377"/>
                  </a:lnTo>
                  <a:lnTo>
                    <a:pt x="6297868" y="1454468"/>
                  </a:lnTo>
                  <a:lnTo>
                    <a:pt x="6386570" y="1470546"/>
                  </a:lnTo>
                  <a:lnTo>
                    <a:pt x="6475272" y="1486613"/>
                  </a:lnTo>
                  <a:lnTo>
                    <a:pt x="6563975" y="1502667"/>
                  </a:lnTo>
                  <a:lnTo>
                    <a:pt x="6652677" y="1518711"/>
                  </a:lnTo>
                  <a:lnTo>
                    <a:pt x="6741379" y="1534745"/>
                  </a:lnTo>
                  <a:lnTo>
                    <a:pt x="6830082" y="1550769"/>
                  </a:lnTo>
                  <a:lnTo>
                    <a:pt x="6918784" y="1566784"/>
                  </a:lnTo>
                  <a:lnTo>
                    <a:pt x="7007487" y="1582790"/>
                  </a:lnTo>
                  <a:lnTo>
                    <a:pt x="7007487" y="2297127"/>
                  </a:lnTo>
                  <a:lnTo>
                    <a:pt x="6918784" y="2268785"/>
                  </a:lnTo>
                  <a:lnTo>
                    <a:pt x="6830082" y="2240452"/>
                  </a:lnTo>
                  <a:lnTo>
                    <a:pt x="6741379" y="2212128"/>
                  </a:lnTo>
                  <a:lnTo>
                    <a:pt x="6652677" y="2183813"/>
                  </a:lnTo>
                  <a:lnTo>
                    <a:pt x="6563975" y="2155509"/>
                  </a:lnTo>
                  <a:lnTo>
                    <a:pt x="6475272" y="2127215"/>
                  </a:lnTo>
                  <a:lnTo>
                    <a:pt x="6386570" y="2098933"/>
                  </a:lnTo>
                  <a:lnTo>
                    <a:pt x="6297868" y="2070664"/>
                  </a:lnTo>
                  <a:lnTo>
                    <a:pt x="6209165" y="2042407"/>
                  </a:lnTo>
                  <a:lnTo>
                    <a:pt x="6120463" y="2014163"/>
                  </a:lnTo>
                  <a:lnTo>
                    <a:pt x="6031760" y="1985934"/>
                  </a:lnTo>
                  <a:lnTo>
                    <a:pt x="5943058" y="1957721"/>
                  </a:lnTo>
                  <a:lnTo>
                    <a:pt x="5854356" y="1929524"/>
                  </a:lnTo>
                  <a:lnTo>
                    <a:pt x="5765653" y="1901345"/>
                  </a:lnTo>
                  <a:lnTo>
                    <a:pt x="5676951" y="1873184"/>
                  </a:lnTo>
                  <a:lnTo>
                    <a:pt x="5588249" y="1845044"/>
                  </a:lnTo>
                  <a:lnTo>
                    <a:pt x="5499546" y="1816925"/>
                  </a:lnTo>
                  <a:lnTo>
                    <a:pt x="5410844" y="1788829"/>
                  </a:lnTo>
                  <a:lnTo>
                    <a:pt x="5322142" y="1760757"/>
                  </a:lnTo>
                  <a:lnTo>
                    <a:pt x="5233439" y="1732712"/>
                  </a:lnTo>
                  <a:lnTo>
                    <a:pt x="5144737" y="1704696"/>
                  </a:lnTo>
                  <a:lnTo>
                    <a:pt x="5056034" y="1676710"/>
                  </a:lnTo>
                  <a:lnTo>
                    <a:pt x="4967332" y="1648758"/>
                  </a:lnTo>
                  <a:lnTo>
                    <a:pt x="4878630" y="1620842"/>
                  </a:lnTo>
                  <a:lnTo>
                    <a:pt x="4789927" y="1592964"/>
                  </a:lnTo>
                  <a:lnTo>
                    <a:pt x="4701225" y="1565129"/>
                  </a:lnTo>
                  <a:lnTo>
                    <a:pt x="4612523" y="1537340"/>
                  </a:lnTo>
                  <a:lnTo>
                    <a:pt x="4523820" y="1509601"/>
                  </a:lnTo>
                  <a:lnTo>
                    <a:pt x="4435118" y="1481916"/>
                  </a:lnTo>
                  <a:lnTo>
                    <a:pt x="4346416" y="1454290"/>
                  </a:lnTo>
                  <a:lnTo>
                    <a:pt x="4257713" y="1426730"/>
                  </a:lnTo>
                  <a:lnTo>
                    <a:pt x="4169011" y="1399241"/>
                  </a:lnTo>
                  <a:lnTo>
                    <a:pt x="4080308" y="1371830"/>
                  </a:lnTo>
                  <a:lnTo>
                    <a:pt x="3991606" y="1344505"/>
                  </a:lnTo>
                  <a:lnTo>
                    <a:pt x="3902904" y="1317275"/>
                  </a:lnTo>
                  <a:lnTo>
                    <a:pt x="3814201" y="1290149"/>
                  </a:lnTo>
                  <a:lnTo>
                    <a:pt x="3725499" y="1263138"/>
                  </a:lnTo>
                  <a:lnTo>
                    <a:pt x="3636797" y="1236254"/>
                  </a:lnTo>
                  <a:lnTo>
                    <a:pt x="3548094" y="1209511"/>
                  </a:lnTo>
                  <a:lnTo>
                    <a:pt x="3459392" y="1182923"/>
                  </a:lnTo>
                  <a:lnTo>
                    <a:pt x="3370689" y="1156507"/>
                  </a:lnTo>
                  <a:lnTo>
                    <a:pt x="3281987" y="1130281"/>
                  </a:lnTo>
                  <a:lnTo>
                    <a:pt x="3193285" y="1104263"/>
                  </a:lnTo>
                  <a:lnTo>
                    <a:pt x="3104582" y="1078476"/>
                  </a:lnTo>
                  <a:lnTo>
                    <a:pt x="3015880" y="1052942"/>
                  </a:lnTo>
                  <a:lnTo>
                    <a:pt x="2927178" y="1027685"/>
                  </a:lnTo>
                  <a:lnTo>
                    <a:pt x="2838475" y="1002728"/>
                  </a:lnTo>
                  <a:lnTo>
                    <a:pt x="2749773" y="978097"/>
                  </a:lnTo>
                  <a:lnTo>
                    <a:pt x="2661071" y="953815"/>
                  </a:lnTo>
                  <a:lnTo>
                    <a:pt x="2572368" y="929905"/>
                  </a:lnTo>
                  <a:lnTo>
                    <a:pt x="2483666" y="906387"/>
                  </a:lnTo>
                  <a:lnTo>
                    <a:pt x="2394963" y="883277"/>
                  </a:lnTo>
                  <a:lnTo>
                    <a:pt x="2306261" y="860586"/>
                  </a:lnTo>
                  <a:lnTo>
                    <a:pt x="2217559" y="838323"/>
                  </a:lnTo>
                  <a:lnTo>
                    <a:pt x="2128856" y="816487"/>
                  </a:lnTo>
                  <a:lnTo>
                    <a:pt x="2040154" y="795075"/>
                  </a:lnTo>
                  <a:lnTo>
                    <a:pt x="1951452" y="774076"/>
                  </a:lnTo>
                  <a:lnTo>
                    <a:pt x="1862749" y="753476"/>
                  </a:lnTo>
                  <a:lnTo>
                    <a:pt x="1774047" y="733257"/>
                  </a:lnTo>
                  <a:lnTo>
                    <a:pt x="1685344" y="713397"/>
                  </a:lnTo>
                  <a:lnTo>
                    <a:pt x="1596642" y="693872"/>
                  </a:lnTo>
                  <a:lnTo>
                    <a:pt x="1507940" y="674659"/>
                  </a:lnTo>
                  <a:lnTo>
                    <a:pt x="1419237" y="655732"/>
                  </a:lnTo>
                  <a:lnTo>
                    <a:pt x="1330535" y="637068"/>
                  </a:lnTo>
                  <a:lnTo>
                    <a:pt x="1241833" y="618643"/>
                  </a:lnTo>
                  <a:lnTo>
                    <a:pt x="1153130" y="600437"/>
                  </a:lnTo>
                  <a:lnTo>
                    <a:pt x="1064428" y="582428"/>
                  </a:lnTo>
                  <a:lnTo>
                    <a:pt x="975726" y="564598"/>
                  </a:lnTo>
                  <a:lnTo>
                    <a:pt x="887023" y="546930"/>
                  </a:lnTo>
                  <a:lnTo>
                    <a:pt x="798321" y="529408"/>
                  </a:lnTo>
                  <a:lnTo>
                    <a:pt x="709618" y="512019"/>
                  </a:lnTo>
                  <a:lnTo>
                    <a:pt x="620916" y="494750"/>
                  </a:lnTo>
                  <a:lnTo>
                    <a:pt x="532214" y="477590"/>
                  </a:lnTo>
                  <a:lnTo>
                    <a:pt x="443511" y="460528"/>
                  </a:lnTo>
                  <a:lnTo>
                    <a:pt x="354809" y="443556"/>
                  </a:lnTo>
                  <a:lnTo>
                    <a:pt x="266107" y="426665"/>
                  </a:lnTo>
                  <a:lnTo>
                    <a:pt x="177404" y="409848"/>
                  </a:lnTo>
                  <a:lnTo>
                    <a:pt x="88702" y="393099"/>
                  </a:lnTo>
                  <a:lnTo>
                    <a:pt x="0" y="37641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579672"/>
              <a:ext cx="7007487" cy="1582790"/>
            </a:xfrm>
            <a:custGeom>
              <a:avLst/>
              <a:pathLst>
                <a:path w="7007487" h="1582790">
                  <a:moveTo>
                    <a:pt x="0" y="0"/>
                  </a:moveTo>
                  <a:lnTo>
                    <a:pt x="88702" y="27660"/>
                  </a:lnTo>
                  <a:lnTo>
                    <a:pt x="177404" y="55259"/>
                  </a:lnTo>
                  <a:lnTo>
                    <a:pt x="266107" y="82790"/>
                  </a:lnTo>
                  <a:lnTo>
                    <a:pt x="354809" y="110248"/>
                  </a:lnTo>
                  <a:lnTo>
                    <a:pt x="443511" y="137624"/>
                  </a:lnTo>
                  <a:lnTo>
                    <a:pt x="532214" y="164910"/>
                  </a:lnTo>
                  <a:lnTo>
                    <a:pt x="620916" y="192098"/>
                  </a:lnTo>
                  <a:lnTo>
                    <a:pt x="709618" y="219177"/>
                  </a:lnTo>
                  <a:lnTo>
                    <a:pt x="798321" y="246136"/>
                  </a:lnTo>
                  <a:lnTo>
                    <a:pt x="887023" y="272963"/>
                  </a:lnTo>
                  <a:lnTo>
                    <a:pt x="975726" y="299643"/>
                  </a:lnTo>
                  <a:lnTo>
                    <a:pt x="1064428" y="326161"/>
                  </a:lnTo>
                  <a:lnTo>
                    <a:pt x="1153130" y="352500"/>
                  </a:lnTo>
                  <a:lnTo>
                    <a:pt x="1241833" y="378642"/>
                  </a:lnTo>
                  <a:lnTo>
                    <a:pt x="1330535" y="404566"/>
                  </a:lnTo>
                  <a:lnTo>
                    <a:pt x="1419237" y="430250"/>
                  </a:lnTo>
                  <a:lnTo>
                    <a:pt x="1507940" y="455671"/>
                  </a:lnTo>
                  <a:lnTo>
                    <a:pt x="1596642" y="480806"/>
                  </a:lnTo>
                  <a:lnTo>
                    <a:pt x="1685344" y="505629"/>
                  </a:lnTo>
                  <a:lnTo>
                    <a:pt x="1774047" y="530117"/>
                  </a:lnTo>
                  <a:lnTo>
                    <a:pt x="1862749" y="554246"/>
                  </a:lnTo>
                  <a:lnTo>
                    <a:pt x="1951452" y="577995"/>
                  </a:lnTo>
                  <a:lnTo>
                    <a:pt x="2040154" y="601344"/>
                  </a:lnTo>
                  <a:lnTo>
                    <a:pt x="2128856" y="624280"/>
                  </a:lnTo>
                  <a:lnTo>
                    <a:pt x="2217559" y="646793"/>
                  </a:lnTo>
                  <a:lnTo>
                    <a:pt x="2306261" y="668877"/>
                  </a:lnTo>
                  <a:lnTo>
                    <a:pt x="2394963" y="690535"/>
                  </a:lnTo>
                  <a:lnTo>
                    <a:pt x="2483666" y="711773"/>
                  </a:lnTo>
                  <a:lnTo>
                    <a:pt x="2572368" y="732603"/>
                  </a:lnTo>
                  <a:lnTo>
                    <a:pt x="2661071" y="753041"/>
                  </a:lnTo>
                  <a:lnTo>
                    <a:pt x="2749773" y="773107"/>
                  </a:lnTo>
                  <a:lnTo>
                    <a:pt x="2838475" y="792824"/>
                  </a:lnTo>
                  <a:lnTo>
                    <a:pt x="2927178" y="812216"/>
                  </a:lnTo>
                  <a:lnTo>
                    <a:pt x="3015880" y="831307"/>
                  </a:lnTo>
                  <a:lnTo>
                    <a:pt x="3104582" y="850121"/>
                  </a:lnTo>
                  <a:lnTo>
                    <a:pt x="3193285" y="868682"/>
                  </a:lnTo>
                  <a:lnTo>
                    <a:pt x="3281987" y="887013"/>
                  </a:lnTo>
                  <a:lnTo>
                    <a:pt x="3370689" y="905134"/>
                  </a:lnTo>
                  <a:lnTo>
                    <a:pt x="3459392" y="923066"/>
                  </a:lnTo>
                  <a:lnTo>
                    <a:pt x="3548094" y="940827"/>
                  </a:lnTo>
                  <a:lnTo>
                    <a:pt x="3636797" y="958432"/>
                  </a:lnTo>
                  <a:lnTo>
                    <a:pt x="3725499" y="975896"/>
                  </a:lnTo>
                  <a:lnTo>
                    <a:pt x="3814201" y="993234"/>
                  </a:lnTo>
                  <a:lnTo>
                    <a:pt x="3902904" y="1010456"/>
                  </a:lnTo>
                  <a:lnTo>
                    <a:pt x="3991606" y="1027574"/>
                  </a:lnTo>
                  <a:lnTo>
                    <a:pt x="4080308" y="1044597"/>
                  </a:lnTo>
                  <a:lnTo>
                    <a:pt x="4169011" y="1061534"/>
                  </a:lnTo>
                  <a:lnTo>
                    <a:pt x="4257713" y="1078394"/>
                  </a:lnTo>
                  <a:lnTo>
                    <a:pt x="4346416" y="1095181"/>
                  </a:lnTo>
                  <a:lnTo>
                    <a:pt x="4435118" y="1111904"/>
                  </a:lnTo>
                  <a:lnTo>
                    <a:pt x="4523820" y="1128567"/>
                  </a:lnTo>
                  <a:lnTo>
                    <a:pt x="4612523" y="1145176"/>
                  </a:lnTo>
                  <a:lnTo>
                    <a:pt x="4701225" y="1161735"/>
                  </a:lnTo>
                  <a:lnTo>
                    <a:pt x="4789927" y="1178248"/>
                  </a:lnTo>
                  <a:lnTo>
                    <a:pt x="4878630" y="1194719"/>
                  </a:lnTo>
                  <a:lnTo>
                    <a:pt x="4967332" y="1211151"/>
                  </a:lnTo>
                  <a:lnTo>
                    <a:pt x="5056034" y="1227547"/>
                  </a:lnTo>
                  <a:lnTo>
                    <a:pt x="5144737" y="1243909"/>
                  </a:lnTo>
                  <a:lnTo>
                    <a:pt x="5233439" y="1260241"/>
                  </a:lnTo>
                  <a:lnTo>
                    <a:pt x="5322142" y="1276544"/>
                  </a:lnTo>
                  <a:lnTo>
                    <a:pt x="5410844" y="1292821"/>
                  </a:lnTo>
                  <a:lnTo>
                    <a:pt x="5499546" y="1309073"/>
                  </a:lnTo>
                  <a:lnTo>
                    <a:pt x="5588249" y="1325302"/>
                  </a:lnTo>
                  <a:lnTo>
                    <a:pt x="5676951" y="1341510"/>
                  </a:lnTo>
                  <a:lnTo>
                    <a:pt x="5765653" y="1357698"/>
                  </a:lnTo>
                  <a:lnTo>
                    <a:pt x="5854356" y="1373866"/>
                  </a:lnTo>
                  <a:lnTo>
                    <a:pt x="5943058" y="1390018"/>
                  </a:lnTo>
                  <a:lnTo>
                    <a:pt x="6031760" y="1406153"/>
                  </a:lnTo>
                  <a:lnTo>
                    <a:pt x="6120463" y="1422272"/>
                  </a:lnTo>
                  <a:lnTo>
                    <a:pt x="6209165" y="1438377"/>
                  </a:lnTo>
                  <a:lnTo>
                    <a:pt x="6297868" y="1454468"/>
                  </a:lnTo>
                  <a:lnTo>
                    <a:pt x="6386570" y="1470546"/>
                  </a:lnTo>
                  <a:lnTo>
                    <a:pt x="6475272" y="1486613"/>
                  </a:lnTo>
                  <a:lnTo>
                    <a:pt x="6563975" y="1502667"/>
                  </a:lnTo>
                  <a:lnTo>
                    <a:pt x="6652677" y="1518711"/>
                  </a:lnTo>
                  <a:lnTo>
                    <a:pt x="6741379" y="1534745"/>
                  </a:lnTo>
                  <a:lnTo>
                    <a:pt x="6830082" y="1550769"/>
                  </a:lnTo>
                  <a:lnTo>
                    <a:pt x="6918784" y="1566784"/>
                  </a:lnTo>
                  <a:lnTo>
                    <a:pt x="7007487" y="15827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956084"/>
              <a:ext cx="7007487" cy="1920716"/>
            </a:xfrm>
            <a:custGeom>
              <a:avLst/>
              <a:pathLst>
                <a:path w="7007487" h="1920716">
                  <a:moveTo>
                    <a:pt x="7007487" y="1920716"/>
                  </a:moveTo>
                  <a:lnTo>
                    <a:pt x="6918784" y="1892373"/>
                  </a:lnTo>
                  <a:lnTo>
                    <a:pt x="6830082" y="1864040"/>
                  </a:lnTo>
                  <a:lnTo>
                    <a:pt x="6741379" y="1835716"/>
                  </a:lnTo>
                  <a:lnTo>
                    <a:pt x="6652677" y="1807401"/>
                  </a:lnTo>
                  <a:lnTo>
                    <a:pt x="6563975" y="1779097"/>
                  </a:lnTo>
                  <a:lnTo>
                    <a:pt x="6475272" y="1750804"/>
                  </a:lnTo>
                  <a:lnTo>
                    <a:pt x="6386570" y="1722522"/>
                  </a:lnTo>
                  <a:lnTo>
                    <a:pt x="6297868" y="1694252"/>
                  </a:lnTo>
                  <a:lnTo>
                    <a:pt x="6209165" y="1665995"/>
                  </a:lnTo>
                  <a:lnTo>
                    <a:pt x="6120463" y="1637752"/>
                  </a:lnTo>
                  <a:lnTo>
                    <a:pt x="6031760" y="1609523"/>
                  </a:lnTo>
                  <a:lnTo>
                    <a:pt x="5943058" y="1581309"/>
                  </a:lnTo>
                  <a:lnTo>
                    <a:pt x="5854356" y="1553113"/>
                  </a:lnTo>
                  <a:lnTo>
                    <a:pt x="5765653" y="1524933"/>
                  </a:lnTo>
                  <a:lnTo>
                    <a:pt x="5676951" y="1496773"/>
                  </a:lnTo>
                  <a:lnTo>
                    <a:pt x="5588249" y="1468632"/>
                  </a:lnTo>
                  <a:lnTo>
                    <a:pt x="5499546" y="1440513"/>
                  </a:lnTo>
                  <a:lnTo>
                    <a:pt x="5410844" y="1412417"/>
                  </a:lnTo>
                  <a:lnTo>
                    <a:pt x="5322142" y="1384346"/>
                  </a:lnTo>
                  <a:lnTo>
                    <a:pt x="5233439" y="1356301"/>
                  </a:lnTo>
                  <a:lnTo>
                    <a:pt x="5144737" y="1328284"/>
                  </a:lnTo>
                  <a:lnTo>
                    <a:pt x="5056034" y="1300299"/>
                  </a:lnTo>
                  <a:lnTo>
                    <a:pt x="4967332" y="1272347"/>
                  </a:lnTo>
                  <a:lnTo>
                    <a:pt x="4878630" y="1244430"/>
                  </a:lnTo>
                  <a:lnTo>
                    <a:pt x="4789927" y="1216553"/>
                  </a:lnTo>
                  <a:lnTo>
                    <a:pt x="4701225" y="1188718"/>
                  </a:lnTo>
                  <a:lnTo>
                    <a:pt x="4612523" y="1160928"/>
                  </a:lnTo>
                  <a:lnTo>
                    <a:pt x="4523820" y="1133189"/>
                  </a:lnTo>
                  <a:lnTo>
                    <a:pt x="4435118" y="1105504"/>
                  </a:lnTo>
                  <a:lnTo>
                    <a:pt x="4346416" y="1077879"/>
                  </a:lnTo>
                  <a:lnTo>
                    <a:pt x="4257713" y="1050318"/>
                  </a:lnTo>
                  <a:lnTo>
                    <a:pt x="4169011" y="1022829"/>
                  </a:lnTo>
                  <a:lnTo>
                    <a:pt x="4080308" y="995418"/>
                  </a:lnTo>
                  <a:lnTo>
                    <a:pt x="3991606" y="968093"/>
                  </a:lnTo>
                  <a:lnTo>
                    <a:pt x="3902904" y="940863"/>
                  </a:lnTo>
                  <a:lnTo>
                    <a:pt x="3814201" y="913737"/>
                  </a:lnTo>
                  <a:lnTo>
                    <a:pt x="3725499" y="886726"/>
                  </a:lnTo>
                  <a:lnTo>
                    <a:pt x="3636797" y="859843"/>
                  </a:lnTo>
                  <a:lnTo>
                    <a:pt x="3548094" y="833100"/>
                  </a:lnTo>
                  <a:lnTo>
                    <a:pt x="3459392" y="806512"/>
                  </a:lnTo>
                  <a:lnTo>
                    <a:pt x="3370689" y="780096"/>
                  </a:lnTo>
                  <a:lnTo>
                    <a:pt x="3281987" y="753869"/>
                  </a:lnTo>
                  <a:lnTo>
                    <a:pt x="3193285" y="727852"/>
                  </a:lnTo>
                  <a:lnTo>
                    <a:pt x="3104582" y="702065"/>
                  </a:lnTo>
                  <a:lnTo>
                    <a:pt x="3015880" y="676531"/>
                  </a:lnTo>
                  <a:lnTo>
                    <a:pt x="2927178" y="651273"/>
                  </a:lnTo>
                  <a:lnTo>
                    <a:pt x="2838475" y="626317"/>
                  </a:lnTo>
                  <a:lnTo>
                    <a:pt x="2749773" y="601686"/>
                  </a:lnTo>
                  <a:lnTo>
                    <a:pt x="2661071" y="577404"/>
                  </a:lnTo>
                  <a:lnTo>
                    <a:pt x="2572368" y="553494"/>
                  </a:lnTo>
                  <a:lnTo>
                    <a:pt x="2483666" y="529975"/>
                  </a:lnTo>
                  <a:lnTo>
                    <a:pt x="2394963" y="506865"/>
                  </a:lnTo>
                  <a:lnTo>
                    <a:pt x="2306261" y="484174"/>
                  </a:lnTo>
                  <a:lnTo>
                    <a:pt x="2217559" y="461911"/>
                  </a:lnTo>
                  <a:lnTo>
                    <a:pt x="2128856" y="440075"/>
                  </a:lnTo>
                  <a:lnTo>
                    <a:pt x="2040154" y="418663"/>
                  </a:lnTo>
                  <a:lnTo>
                    <a:pt x="1951452" y="397664"/>
                  </a:lnTo>
                  <a:lnTo>
                    <a:pt x="1862749" y="377065"/>
                  </a:lnTo>
                  <a:lnTo>
                    <a:pt x="1774047" y="356846"/>
                  </a:lnTo>
                  <a:lnTo>
                    <a:pt x="1685344" y="336985"/>
                  </a:lnTo>
                  <a:lnTo>
                    <a:pt x="1596642" y="317461"/>
                  </a:lnTo>
                  <a:lnTo>
                    <a:pt x="1507940" y="298247"/>
                  </a:lnTo>
                  <a:lnTo>
                    <a:pt x="1419237" y="279320"/>
                  </a:lnTo>
                  <a:lnTo>
                    <a:pt x="1330535" y="260656"/>
                  </a:lnTo>
                  <a:lnTo>
                    <a:pt x="1241833" y="242232"/>
                  </a:lnTo>
                  <a:lnTo>
                    <a:pt x="1153130" y="224025"/>
                  </a:lnTo>
                  <a:lnTo>
                    <a:pt x="1064428" y="206016"/>
                  </a:lnTo>
                  <a:lnTo>
                    <a:pt x="975726" y="188186"/>
                  </a:lnTo>
                  <a:lnTo>
                    <a:pt x="887023" y="170518"/>
                  </a:lnTo>
                  <a:lnTo>
                    <a:pt x="798321" y="152996"/>
                  </a:lnTo>
                  <a:lnTo>
                    <a:pt x="709618" y="135607"/>
                  </a:lnTo>
                  <a:lnTo>
                    <a:pt x="620916" y="118338"/>
                  </a:lnTo>
                  <a:lnTo>
                    <a:pt x="532214" y="101178"/>
                  </a:lnTo>
                  <a:lnTo>
                    <a:pt x="443511" y="84116"/>
                  </a:lnTo>
                  <a:lnTo>
                    <a:pt x="354809" y="67144"/>
                  </a:lnTo>
                  <a:lnTo>
                    <a:pt x="266107" y="50253"/>
                  </a:lnTo>
                  <a:lnTo>
                    <a:pt x="177404" y="33436"/>
                  </a:lnTo>
                  <a:lnTo>
                    <a:pt x="88702" y="1668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59349" y="2767878"/>
              <a:ext cx="7007487" cy="1751753"/>
            </a:xfrm>
            <a:custGeom>
              <a:avLst/>
              <a:pathLst>
                <a:path w="7007487" h="1751753">
                  <a:moveTo>
                    <a:pt x="0" y="0"/>
                  </a:moveTo>
                  <a:lnTo>
                    <a:pt x="88702" y="22174"/>
                  </a:lnTo>
                  <a:lnTo>
                    <a:pt x="177404" y="44348"/>
                  </a:lnTo>
                  <a:lnTo>
                    <a:pt x="266107" y="66522"/>
                  </a:lnTo>
                  <a:lnTo>
                    <a:pt x="354809" y="88696"/>
                  </a:lnTo>
                  <a:lnTo>
                    <a:pt x="443511" y="110870"/>
                  </a:lnTo>
                  <a:lnTo>
                    <a:pt x="532214" y="133044"/>
                  </a:lnTo>
                  <a:lnTo>
                    <a:pt x="620916" y="155218"/>
                  </a:lnTo>
                  <a:lnTo>
                    <a:pt x="709618" y="177392"/>
                  </a:lnTo>
                  <a:lnTo>
                    <a:pt x="798321" y="199566"/>
                  </a:lnTo>
                  <a:lnTo>
                    <a:pt x="887023" y="221740"/>
                  </a:lnTo>
                  <a:lnTo>
                    <a:pt x="975726" y="243915"/>
                  </a:lnTo>
                  <a:lnTo>
                    <a:pt x="1064428" y="266089"/>
                  </a:lnTo>
                  <a:lnTo>
                    <a:pt x="1153130" y="288263"/>
                  </a:lnTo>
                  <a:lnTo>
                    <a:pt x="1241833" y="310437"/>
                  </a:lnTo>
                  <a:lnTo>
                    <a:pt x="1330535" y="332611"/>
                  </a:lnTo>
                  <a:lnTo>
                    <a:pt x="1419237" y="354785"/>
                  </a:lnTo>
                  <a:lnTo>
                    <a:pt x="1507940" y="376959"/>
                  </a:lnTo>
                  <a:lnTo>
                    <a:pt x="1596642" y="399133"/>
                  </a:lnTo>
                  <a:lnTo>
                    <a:pt x="1685344" y="421307"/>
                  </a:lnTo>
                  <a:lnTo>
                    <a:pt x="1774047" y="443481"/>
                  </a:lnTo>
                  <a:lnTo>
                    <a:pt x="1862749" y="465655"/>
                  </a:lnTo>
                  <a:lnTo>
                    <a:pt x="1951452" y="487830"/>
                  </a:lnTo>
                  <a:lnTo>
                    <a:pt x="2040154" y="510004"/>
                  </a:lnTo>
                  <a:lnTo>
                    <a:pt x="2128856" y="532178"/>
                  </a:lnTo>
                  <a:lnTo>
                    <a:pt x="2217559" y="554352"/>
                  </a:lnTo>
                  <a:lnTo>
                    <a:pt x="2306261" y="576526"/>
                  </a:lnTo>
                  <a:lnTo>
                    <a:pt x="2394963" y="598700"/>
                  </a:lnTo>
                  <a:lnTo>
                    <a:pt x="2483666" y="620874"/>
                  </a:lnTo>
                  <a:lnTo>
                    <a:pt x="2572368" y="643048"/>
                  </a:lnTo>
                  <a:lnTo>
                    <a:pt x="2661071" y="665222"/>
                  </a:lnTo>
                  <a:lnTo>
                    <a:pt x="2749773" y="687396"/>
                  </a:lnTo>
                  <a:lnTo>
                    <a:pt x="2838475" y="709570"/>
                  </a:lnTo>
                  <a:lnTo>
                    <a:pt x="2927178" y="731745"/>
                  </a:lnTo>
                  <a:lnTo>
                    <a:pt x="3015880" y="753919"/>
                  </a:lnTo>
                  <a:lnTo>
                    <a:pt x="3104582" y="776093"/>
                  </a:lnTo>
                  <a:lnTo>
                    <a:pt x="3193285" y="798267"/>
                  </a:lnTo>
                  <a:lnTo>
                    <a:pt x="3281987" y="820441"/>
                  </a:lnTo>
                  <a:lnTo>
                    <a:pt x="3370689" y="842615"/>
                  </a:lnTo>
                  <a:lnTo>
                    <a:pt x="3459392" y="864789"/>
                  </a:lnTo>
                  <a:lnTo>
                    <a:pt x="3548094" y="886963"/>
                  </a:lnTo>
                  <a:lnTo>
                    <a:pt x="3636797" y="909137"/>
                  </a:lnTo>
                  <a:lnTo>
                    <a:pt x="3725499" y="931311"/>
                  </a:lnTo>
                  <a:lnTo>
                    <a:pt x="3814201" y="953485"/>
                  </a:lnTo>
                  <a:lnTo>
                    <a:pt x="3902904" y="975660"/>
                  </a:lnTo>
                  <a:lnTo>
                    <a:pt x="3991606" y="997834"/>
                  </a:lnTo>
                  <a:lnTo>
                    <a:pt x="4080308" y="1020008"/>
                  </a:lnTo>
                  <a:lnTo>
                    <a:pt x="4169011" y="1042182"/>
                  </a:lnTo>
                  <a:lnTo>
                    <a:pt x="4257713" y="1064356"/>
                  </a:lnTo>
                  <a:lnTo>
                    <a:pt x="4346416" y="1086530"/>
                  </a:lnTo>
                  <a:lnTo>
                    <a:pt x="4435118" y="1108704"/>
                  </a:lnTo>
                  <a:lnTo>
                    <a:pt x="4523820" y="1130878"/>
                  </a:lnTo>
                  <a:lnTo>
                    <a:pt x="4612523" y="1153052"/>
                  </a:lnTo>
                  <a:lnTo>
                    <a:pt x="4701225" y="1175226"/>
                  </a:lnTo>
                  <a:lnTo>
                    <a:pt x="4789927" y="1197400"/>
                  </a:lnTo>
                  <a:lnTo>
                    <a:pt x="4878630" y="1219575"/>
                  </a:lnTo>
                  <a:lnTo>
                    <a:pt x="4967332" y="1241749"/>
                  </a:lnTo>
                  <a:lnTo>
                    <a:pt x="5056034" y="1263923"/>
                  </a:lnTo>
                  <a:lnTo>
                    <a:pt x="5144737" y="1286097"/>
                  </a:lnTo>
                  <a:lnTo>
                    <a:pt x="5233439" y="1308271"/>
                  </a:lnTo>
                  <a:lnTo>
                    <a:pt x="5322142" y="1330445"/>
                  </a:lnTo>
                  <a:lnTo>
                    <a:pt x="5410844" y="1352619"/>
                  </a:lnTo>
                  <a:lnTo>
                    <a:pt x="5499546" y="1374793"/>
                  </a:lnTo>
                  <a:lnTo>
                    <a:pt x="5588249" y="1396967"/>
                  </a:lnTo>
                  <a:lnTo>
                    <a:pt x="5676951" y="1419141"/>
                  </a:lnTo>
                  <a:lnTo>
                    <a:pt x="5765653" y="1441315"/>
                  </a:lnTo>
                  <a:lnTo>
                    <a:pt x="5854356" y="1463490"/>
                  </a:lnTo>
                  <a:lnTo>
                    <a:pt x="5943058" y="1485664"/>
                  </a:lnTo>
                  <a:lnTo>
                    <a:pt x="6031760" y="1507838"/>
                  </a:lnTo>
                  <a:lnTo>
                    <a:pt x="6120463" y="1530012"/>
                  </a:lnTo>
                  <a:lnTo>
                    <a:pt x="6209165" y="1552186"/>
                  </a:lnTo>
                  <a:lnTo>
                    <a:pt x="6297868" y="1574360"/>
                  </a:lnTo>
                  <a:lnTo>
                    <a:pt x="6386570" y="1596534"/>
                  </a:lnTo>
                  <a:lnTo>
                    <a:pt x="6475272" y="1618708"/>
                  </a:lnTo>
                  <a:lnTo>
                    <a:pt x="6563975" y="1640882"/>
                  </a:lnTo>
                  <a:lnTo>
                    <a:pt x="6652677" y="1663056"/>
                  </a:lnTo>
                  <a:lnTo>
                    <a:pt x="6741379" y="1685230"/>
                  </a:lnTo>
                  <a:lnTo>
                    <a:pt x="6830082" y="1707405"/>
                  </a:lnTo>
                  <a:lnTo>
                    <a:pt x="6918784" y="1729579"/>
                  </a:lnTo>
                  <a:lnTo>
                    <a:pt x="7007487" y="1751753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11933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676552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23377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79099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31713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658318" y="5923763"/>
              <a:ext cx="20955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GD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632462"/>
              <a:ext cx="119247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GD vs avg_time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-0.48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8153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517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088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2246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8835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020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1564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31444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23256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42711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21892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03452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58071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58071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01073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64894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41346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67623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53627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54992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30079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87077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496629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54992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49533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76161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54992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08910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19163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78540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295265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792185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59436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93900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80254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70352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59085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93900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64894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88442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70352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45440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93900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631094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242010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92535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31444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95265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456356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71717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5167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496629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88442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63179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87889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006531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20527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28364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47819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57721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10625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839281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66258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563529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62165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02438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09390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67623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87077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05167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449533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40996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54992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087077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83998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68988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234523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30079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02087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00723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590821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100723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39981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91171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32808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691171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88442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52263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93900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75810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2165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395615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718462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04817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87077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87077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449533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06181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603802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28715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852263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657721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207896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80254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45090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06531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302087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315733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62165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79904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40996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536902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59085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563529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718462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590821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00723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302087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892535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38267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46454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22906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14719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530079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46454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335538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46804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28715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59436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99709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14719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449533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925986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724621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650898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167623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99709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89253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799008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913004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738267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053627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006531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11990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45440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603802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02438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100723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13354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42711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77175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644075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31444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932808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436552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764894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05167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207896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00723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872731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61815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778540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697994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100723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96629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45440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281619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3046649"/>
              <a:ext cx="7007487" cy="697992"/>
            </a:xfrm>
            <a:custGeom>
              <a:avLst/>
              <a:pathLst>
                <a:path w="7007487" h="697992">
                  <a:moveTo>
                    <a:pt x="0" y="0"/>
                  </a:moveTo>
                  <a:lnTo>
                    <a:pt x="88702" y="7438"/>
                  </a:lnTo>
                  <a:lnTo>
                    <a:pt x="177404" y="14831"/>
                  </a:lnTo>
                  <a:lnTo>
                    <a:pt x="266107" y="22174"/>
                  </a:lnTo>
                  <a:lnTo>
                    <a:pt x="354809" y="29464"/>
                  </a:lnTo>
                  <a:lnTo>
                    <a:pt x="443511" y="36697"/>
                  </a:lnTo>
                  <a:lnTo>
                    <a:pt x="532214" y="43866"/>
                  </a:lnTo>
                  <a:lnTo>
                    <a:pt x="620916" y="50968"/>
                  </a:lnTo>
                  <a:lnTo>
                    <a:pt x="709618" y="57996"/>
                  </a:lnTo>
                  <a:lnTo>
                    <a:pt x="798321" y="64943"/>
                  </a:lnTo>
                  <a:lnTo>
                    <a:pt x="887023" y="71803"/>
                  </a:lnTo>
                  <a:lnTo>
                    <a:pt x="975726" y="78567"/>
                  </a:lnTo>
                  <a:lnTo>
                    <a:pt x="1064428" y="85227"/>
                  </a:lnTo>
                  <a:lnTo>
                    <a:pt x="1153130" y="91772"/>
                  </a:lnTo>
                  <a:lnTo>
                    <a:pt x="1241833" y="98193"/>
                  </a:lnTo>
                  <a:lnTo>
                    <a:pt x="1330535" y="104478"/>
                  </a:lnTo>
                  <a:lnTo>
                    <a:pt x="1419237" y="110614"/>
                  </a:lnTo>
                  <a:lnTo>
                    <a:pt x="1507940" y="116587"/>
                  </a:lnTo>
                  <a:lnTo>
                    <a:pt x="1596642" y="122382"/>
                  </a:lnTo>
                  <a:lnTo>
                    <a:pt x="1685344" y="127984"/>
                  </a:lnTo>
                  <a:lnTo>
                    <a:pt x="1774047" y="133374"/>
                  </a:lnTo>
                  <a:lnTo>
                    <a:pt x="1862749" y="138535"/>
                  </a:lnTo>
                  <a:lnTo>
                    <a:pt x="1951452" y="143447"/>
                  </a:lnTo>
                  <a:lnTo>
                    <a:pt x="2040154" y="148092"/>
                  </a:lnTo>
                  <a:lnTo>
                    <a:pt x="2128856" y="152449"/>
                  </a:lnTo>
                  <a:lnTo>
                    <a:pt x="2217559" y="156499"/>
                  </a:lnTo>
                  <a:lnTo>
                    <a:pt x="2306261" y="160224"/>
                  </a:lnTo>
                  <a:lnTo>
                    <a:pt x="2394963" y="163607"/>
                  </a:lnTo>
                  <a:lnTo>
                    <a:pt x="2483666" y="166632"/>
                  </a:lnTo>
                  <a:lnTo>
                    <a:pt x="2572368" y="169287"/>
                  </a:lnTo>
                  <a:lnTo>
                    <a:pt x="2661071" y="171563"/>
                  </a:lnTo>
                  <a:lnTo>
                    <a:pt x="2749773" y="173455"/>
                  </a:lnTo>
                  <a:lnTo>
                    <a:pt x="2838475" y="174962"/>
                  </a:lnTo>
                  <a:lnTo>
                    <a:pt x="2927178" y="176086"/>
                  </a:lnTo>
                  <a:lnTo>
                    <a:pt x="3015880" y="176834"/>
                  </a:lnTo>
                  <a:lnTo>
                    <a:pt x="3104582" y="177217"/>
                  </a:lnTo>
                  <a:lnTo>
                    <a:pt x="3193285" y="177247"/>
                  </a:lnTo>
                  <a:lnTo>
                    <a:pt x="3281987" y="176940"/>
                  </a:lnTo>
                  <a:lnTo>
                    <a:pt x="3370689" y="176315"/>
                  </a:lnTo>
                  <a:lnTo>
                    <a:pt x="3459392" y="175390"/>
                  </a:lnTo>
                  <a:lnTo>
                    <a:pt x="3548094" y="174184"/>
                  </a:lnTo>
                  <a:lnTo>
                    <a:pt x="3636797" y="172718"/>
                  </a:lnTo>
                  <a:lnTo>
                    <a:pt x="3725499" y="171010"/>
                  </a:lnTo>
                  <a:lnTo>
                    <a:pt x="3814201" y="169080"/>
                  </a:lnTo>
                  <a:lnTo>
                    <a:pt x="3902904" y="166945"/>
                  </a:lnTo>
                  <a:lnTo>
                    <a:pt x="3991606" y="164621"/>
                  </a:lnTo>
                  <a:lnTo>
                    <a:pt x="4080308" y="162126"/>
                  </a:lnTo>
                  <a:lnTo>
                    <a:pt x="4169011" y="159473"/>
                  </a:lnTo>
                  <a:lnTo>
                    <a:pt x="4257713" y="156675"/>
                  </a:lnTo>
                  <a:lnTo>
                    <a:pt x="4346416" y="153746"/>
                  </a:lnTo>
                  <a:lnTo>
                    <a:pt x="4435118" y="150696"/>
                  </a:lnTo>
                  <a:lnTo>
                    <a:pt x="4523820" y="147535"/>
                  </a:lnTo>
                  <a:lnTo>
                    <a:pt x="4612523" y="144274"/>
                  </a:lnTo>
                  <a:lnTo>
                    <a:pt x="4701225" y="140919"/>
                  </a:lnTo>
                  <a:lnTo>
                    <a:pt x="4789927" y="137480"/>
                  </a:lnTo>
                  <a:lnTo>
                    <a:pt x="4878630" y="133963"/>
                  </a:lnTo>
                  <a:lnTo>
                    <a:pt x="4967332" y="130374"/>
                  </a:lnTo>
                  <a:lnTo>
                    <a:pt x="5056034" y="126719"/>
                  </a:lnTo>
                  <a:lnTo>
                    <a:pt x="5144737" y="123003"/>
                  </a:lnTo>
                  <a:lnTo>
                    <a:pt x="5233439" y="119231"/>
                  </a:lnTo>
                  <a:lnTo>
                    <a:pt x="5322142" y="115407"/>
                  </a:lnTo>
                  <a:lnTo>
                    <a:pt x="5410844" y="111536"/>
                  </a:lnTo>
                  <a:lnTo>
                    <a:pt x="5499546" y="107620"/>
                  </a:lnTo>
                  <a:lnTo>
                    <a:pt x="5588249" y="103662"/>
                  </a:lnTo>
                  <a:lnTo>
                    <a:pt x="5676951" y="99667"/>
                  </a:lnTo>
                  <a:lnTo>
                    <a:pt x="5765653" y="95636"/>
                  </a:lnTo>
                  <a:lnTo>
                    <a:pt x="5854356" y="91571"/>
                  </a:lnTo>
                  <a:lnTo>
                    <a:pt x="5943058" y="87476"/>
                  </a:lnTo>
                  <a:lnTo>
                    <a:pt x="6031760" y="83352"/>
                  </a:lnTo>
                  <a:lnTo>
                    <a:pt x="6120463" y="79201"/>
                  </a:lnTo>
                  <a:lnTo>
                    <a:pt x="6209165" y="75025"/>
                  </a:lnTo>
                  <a:lnTo>
                    <a:pt x="6297868" y="70825"/>
                  </a:lnTo>
                  <a:lnTo>
                    <a:pt x="6386570" y="66603"/>
                  </a:lnTo>
                  <a:lnTo>
                    <a:pt x="6475272" y="62361"/>
                  </a:lnTo>
                  <a:lnTo>
                    <a:pt x="6563975" y="58098"/>
                  </a:lnTo>
                  <a:lnTo>
                    <a:pt x="6652677" y="53818"/>
                  </a:lnTo>
                  <a:lnTo>
                    <a:pt x="6741379" y="49520"/>
                  </a:lnTo>
                  <a:lnTo>
                    <a:pt x="6830082" y="45205"/>
                  </a:lnTo>
                  <a:lnTo>
                    <a:pt x="6918784" y="40875"/>
                  </a:lnTo>
                  <a:lnTo>
                    <a:pt x="7007487" y="36531"/>
                  </a:lnTo>
                  <a:lnTo>
                    <a:pt x="7007487" y="697992"/>
                  </a:lnTo>
                  <a:lnTo>
                    <a:pt x="6918784" y="690110"/>
                  </a:lnTo>
                  <a:lnTo>
                    <a:pt x="6830082" y="682242"/>
                  </a:lnTo>
                  <a:lnTo>
                    <a:pt x="6741379" y="674390"/>
                  </a:lnTo>
                  <a:lnTo>
                    <a:pt x="6652677" y="666554"/>
                  </a:lnTo>
                  <a:lnTo>
                    <a:pt x="6563975" y="658736"/>
                  </a:lnTo>
                  <a:lnTo>
                    <a:pt x="6475272" y="650935"/>
                  </a:lnTo>
                  <a:lnTo>
                    <a:pt x="6386570" y="643155"/>
                  </a:lnTo>
                  <a:lnTo>
                    <a:pt x="6297868" y="635395"/>
                  </a:lnTo>
                  <a:lnTo>
                    <a:pt x="6209165" y="627657"/>
                  </a:lnTo>
                  <a:lnTo>
                    <a:pt x="6120463" y="619943"/>
                  </a:lnTo>
                  <a:lnTo>
                    <a:pt x="6031760" y="612254"/>
                  </a:lnTo>
                  <a:lnTo>
                    <a:pt x="5943058" y="604592"/>
                  </a:lnTo>
                  <a:lnTo>
                    <a:pt x="5854356" y="596959"/>
                  </a:lnTo>
                  <a:lnTo>
                    <a:pt x="5765653" y="589357"/>
                  </a:lnTo>
                  <a:lnTo>
                    <a:pt x="5676951" y="581788"/>
                  </a:lnTo>
                  <a:lnTo>
                    <a:pt x="5588249" y="574254"/>
                  </a:lnTo>
                  <a:lnTo>
                    <a:pt x="5499546" y="566759"/>
                  </a:lnTo>
                  <a:lnTo>
                    <a:pt x="5410844" y="559305"/>
                  </a:lnTo>
                  <a:lnTo>
                    <a:pt x="5322142" y="551895"/>
                  </a:lnTo>
                  <a:lnTo>
                    <a:pt x="5233439" y="544534"/>
                  </a:lnTo>
                  <a:lnTo>
                    <a:pt x="5144737" y="537224"/>
                  </a:lnTo>
                  <a:lnTo>
                    <a:pt x="5056034" y="529970"/>
                  </a:lnTo>
                  <a:lnTo>
                    <a:pt x="4967332" y="522777"/>
                  </a:lnTo>
                  <a:lnTo>
                    <a:pt x="4878630" y="515650"/>
                  </a:lnTo>
                  <a:lnTo>
                    <a:pt x="4789927" y="508595"/>
                  </a:lnTo>
                  <a:lnTo>
                    <a:pt x="4701225" y="501618"/>
                  </a:lnTo>
                  <a:lnTo>
                    <a:pt x="4612523" y="494726"/>
                  </a:lnTo>
                  <a:lnTo>
                    <a:pt x="4523820" y="487926"/>
                  </a:lnTo>
                  <a:lnTo>
                    <a:pt x="4435118" y="481228"/>
                  </a:lnTo>
                  <a:lnTo>
                    <a:pt x="4346416" y="474640"/>
                  </a:lnTo>
                  <a:lnTo>
                    <a:pt x="4257713" y="468173"/>
                  </a:lnTo>
                  <a:lnTo>
                    <a:pt x="4169011" y="461837"/>
                  </a:lnTo>
                  <a:lnTo>
                    <a:pt x="4080308" y="455646"/>
                  </a:lnTo>
                  <a:lnTo>
                    <a:pt x="3991606" y="449613"/>
                  </a:lnTo>
                  <a:lnTo>
                    <a:pt x="3902904" y="443752"/>
                  </a:lnTo>
                  <a:lnTo>
                    <a:pt x="3814201" y="438078"/>
                  </a:lnTo>
                  <a:lnTo>
                    <a:pt x="3725499" y="432610"/>
                  </a:lnTo>
                  <a:lnTo>
                    <a:pt x="3636797" y="427364"/>
                  </a:lnTo>
                  <a:lnTo>
                    <a:pt x="3548094" y="422360"/>
                  </a:lnTo>
                  <a:lnTo>
                    <a:pt x="3459392" y="417617"/>
                  </a:lnTo>
                  <a:lnTo>
                    <a:pt x="3370689" y="413153"/>
                  </a:lnTo>
                  <a:lnTo>
                    <a:pt x="3281987" y="408990"/>
                  </a:lnTo>
                  <a:lnTo>
                    <a:pt x="3193285" y="405146"/>
                  </a:lnTo>
                  <a:lnTo>
                    <a:pt x="3104582" y="401638"/>
                  </a:lnTo>
                  <a:lnTo>
                    <a:pt x="3015880" y="398482"/>
                  </a:lnTo>
                  <a:lnTo>
                    <a:pt x="2927178" y="395693"/>
                  </a:lnTo>
                  <a:lnTo>
                    <a:pt x="2838475" y="393279"/>
                  </a:lnTo>
                  <a:lnTo>
                    <a:pt x="2749773" y="391248"/>
                  </a:lnTo>
                  <a:lnTo>
                    <a:pt x="2661071" y="389602"/>
                  </a:lnTo>
                  <a:lnTo>
                    <a:pt x="2572368" y="388340"/>
                  </a:lnTo>
                  <a:lnTo>
                    <a:pt x="2483666" y="387458"/>
                  </a:lnTo>
                  <a:lnTo>
                    <a:pt x="2394963" y="386945"/>
                  </a:lnTo>
                  <a:lnTo>
                    <a:pt x="2306261" y="386789"/>
                  </a:lnTo>
                  <a:lnTo>
                    <a:pt x="2217559" y="386976"/>
                  </a:lnTo>
                  <a:lnTo>
                    <a:pt x="2128856" y="387489"/>
                  </a:lnTo>
                  <a:lnTo>
                    <a:pt x="2040154" y="388308"/>
                  </a:lnTo>
                  <a:lnTo>
                    <a:pt x="1951452" y="389415"/>
                  </a:lnTo>
                  <a:lnTo>
                    <a:pt x="1862749" y="390789"/>
                  </a:lnTo>
                  <a:lnTo>
                    <a:pt x="1774047" y="392412"/>
                  </a:lnTo>
                  <a:lnTo>
                    <a:pt x="1685344" y="394264"/>
                  </a:lnTo>
                  <a:lnTo>
                    <a:pt x="1596642" y="396328"/>
                  </a:lnTo>
                  <a:lnTo>
                    <a:pt x="1507940" y="398585"/>
                  </a:lnTo>
                  <a:lnTo>
                    <a:pt x="1419237" y="401020"/>
                  </a:lnTo>
                  <a:lnTo>
                    <a:pt x="1330535" y="403618"/>
                  </a:lnTo>
                  <a:lnTo>
                    <a:pt x="1241833" y="406365"/>
                  </a:lnTo>
                  <a:lnTo>
                    <a:pt x="1153130" y="409248"/>
                  </a:lnTo>
                  <a:lnTo>
                    <a:pt x="1064428" y="412256"/>
                  </a:lnTo>
                  <a:lnTo>
                    <a:pt x="975726" y="415378"/>
                  </a:lnTo>
                  <a:lnTo>
                    <a:pt x="887023" y="418604"/>
                  </a:lnTo>
                  <a:lnTo>
                    <a:pt x="798321" y="421926"/>
                  </a:lnTo>
                  <a:lnTo>
                    <a:pt x="709618" y="425335"/>
                  </a:lnTo>
                  <a:lnTo>
                    <a:pt x="620916" y="428825"/>
                  </a:lnTo>
                  <a:lnTo>
                    <a:pt x="532214" y="432389"/>
                  </a:lnTo>
                  <a:lnTo>
                    <a:pt x="443511" y="436020"/>
                  </a:lnTo>
                  <a:lnTo>
                    <a:pt x="354809" y="439715"/>
                  </a:lnTo>
                  <a:lnTo>
                    <a:pt x="266107" y="443467"/>
                  </a:lnTo>
                  <a:lnTo>
                    <a:pt x="177404" y="447273"/>
                  </a:lnTo>
                  <a:lnTo>
                    <a:pt x="88702" y="451127"/>
                  </a:lnTo>
                  <a:lnTo>
                    <a:pt x="0" y="45502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046649"/>
              <a:ext cx="7007487" cy="177247"/>
            </a:xfrm>
            <a:custGeom>
              <a:avLst/>
              <a:pathLst>
                <a:path w="7007487" h="177247">
                  <a:moveTo>
                    <a:pt x="0" y="0"/>
                  </a:moveTo>
                  <a:lnTo>
                    <a:pt x="88702" y="7438"/>
                  </a:lnTo>
                  <a:lnTo>
                    <a:pt x="177404" y="14831"/>
                  </a:lnTo>
                  <a:lnTo>
                    <a:pt x="266107" y="22174"/>
                  </a:lnTo>
                  <a:lnTo>
                    <a:pt x="354809" y="29464"/>
                  </a:lnTo>
                  <a:lnTo>
                    <a:pt x="443511" y="36697"/>
                  </a:lnTo>
                  <a:lnTo>
                    <a:pt x="532214" y="43866"/>
                  </a:lnTo>
                  <a:lnTo>
                    <a:pt x="620916" y="50968"/>
                  </a:lnTo>
                  <a:lnTo>
                    <a:pt x="709618" y="57996"/>
                  </a:lnTo>
                  <a:lnTo>
                    <a:pt x="798321" y="64943"/>
                  </a:lnTo>
                  <a:lnTo>
                    <a:pt x="887023" y="71803"/>
                  </a:lnTo>
                  <a:lnTo>
                    <a:pt x="975726" y="78567"/>
                  </a:lnTo>
                  <a:lnTo>
                    <a:pt x="1064428" y="85227"/>
                  </a:lnTo>
                  <a:lnTo>
                    <a:pt x="1153130" y="91772"/>
                  </a:lnTo>
                  <a:lnTo>
                    <a:pt x="1241833" y="98193"/>
                  </a:lnTo>
                  <a:lnTo>
                    <a:pt x="1330535" y="104478"/>
                  </a:lnTo>
                  <a:lnTo>
                    <a:pt x="1419237" y="110614"/>
                  </a:lnTo>
                  <a:lnTo>
                    <a:pt x="1507940" y="116587"/>
                  </a:lnTo>
                  <a:lnTo>
                    <a:pt x="1596642" y="122382"/>
                  </a:lnTo>
                  <a:lnTo>
                    <a:pt x="1685344" y="127984"/>
                  </a:lnTo>
                  <a:lnTo>
                    <a:pt x="1774047" y="133374"/>
                  </a:lnTo>
                  <a:lnTo>
                    <a:pt x="1862749" y="138535"/>
                  </a:lnTo>
                  <a:lnTo>
                    <a:pt x="1951452" y="143447"/>
                  </a:lnTo>
                  <a:lnTo>
                    <a:pt x="2040154" y="148092"/>
                  </a:lnTo>
                  <a:lnTo>
                    <a:pt x="2128856" y="152449"/>
                  </a:lnTo>
                  <a:lnTo>
                    <a:pt x="2217559" y="156499"/>
                  </a:lnTo>
                  <a:lnTo>
                    <a:pt x="2306261" y="160224"/>
                  </a:lnTo>
                  <a:lnTo>
                    <a:pt x="2394963" y="163607"/>
                  </a:lnTo>
                  <a:lnTo>
                    <a:pt x="2483666" y="166632"/>
                  </a:lnTo>
                  <a:lnTo>
                    <a:pt x="2572368" y="169287"/>
                  </a:lnTo>
                  <a:lnTo>
                    <a:pt x="2661071" y="171563"/>
                  </a:lnTo>
                  <a:lnTo>
                    <a:pt x="2749773" y="173455"/>
                  </a:lnTo>
                  <a:lnTo>
                    <a:pt x="2838475" y="174962"/>
                  </a:lnTo>
                  <a:lnTo>
                    <a:pt x="2927178" y="176086"/>
                  </a:lnTo>
                  <a:lnTo>
                    <a:pt x="3015880" y="176834"/>
                  </a:lnTo>
                  <a:lnTo>
                    <a:pt x="3104582" y="177217"/>
                  </a:lnTo>
                  <a:lnTo>
                    <a:pt x="3193285" y="177247"/>
                  </a:lnTo>
                  <a:lnTo>
                    <a:pt x="3281987" y="176940"/>
                  </a:lnTo>
                  <a:lnTo>
                    <a:pt x="3370689" y="176315"/>
                  </a:lnTo>
                  <a:lnTo>
                    <a:pt x="3459392" y="175390"/>
                  </a:lnTo>
                  <a:lnTo>
                    <a:pt x="3548094" y="174184"/>
                  </a:lnTo>
                  <a:lnTo>
                    <a:pt x="3636797" y="172718"/>
                  </a:lnTo>
                  <a:lnTo>
                    <a:pt x="3725499" y="171010"/>
                  </a:lnTo>
                  <a:lnTo>
                    <a:pt x="3814201" y="169080"/>
                  </a:lnTo>
                  <a:lnTo>
                    <a:pt x="3902904" y="166945"/>
                  </a:lnTo>
                  <a:lnTo>
                    <a:pt x="3991606" y="164621"/>
                  </a:lnTo>
                  <a:lnTo>
                    <a:pt x="4080308" y="162126"/>
                  </a:lnTo>
                  <a:lnTo>
                    <a:pt x="4169011" y="159473"/>
                  </a:lnTo>
                  <a:lnTo>
                    <a:pt x="4257713" y="156675"/>
                  </a:lnTo>
                  <a:lnTo>
                    <a:pt x="4346416" y="153746"/>
                  </a:lnTo>
                  <a:lnTo>
                    <a:pt x="4435118" y="150696"/>
                  </a:lnTo>
                  <a:lnTo>
                    <a:pt x="4523820" y="147535"/>
                  </a:lnTo>
                  <a:lnTo>
                    <a:pt x="4612523" y="144274"/>
                  </a:lnTo>
                  <a:lnTo>
                    <a:pt x="4701225" y="140919"/>
                  </a:lnTo>
                  <a:lnTo>
                    <a:pt x="4789927" y="137480"/>
                  </a:lnTo>
                  <a:lnTo>
                    <a:pt x="4878630" y="133963"/>
                  </a:lnTo>
                  <a:lnTo>
                    <a:pt x="4967332" y="130374"/>
                  </a:lnTo>
                  <a:lnTo>
                    <a:pt x="5056034" y="126719"/>
                  </a:lnTo>
                  <a:lnTo>
                    <a:pt x="5144737" y="123003"/>
                  </a:lnTo>
                  <a:lnTo>
                    <a:pt x="5233439" y="119231"/>
                  </a:lnTo>
                  <a:lnTo>
                    <a:pt x="5322142" y="115407"/>
                  </a:lnTo>
                  <a:lnTo>
                    <a:pt x="5410844" y="111536"/>
                  </a:lnTo>
                  <a:lnTo>
                    <a:pt x="5499546" y="107620"/>
                  </a:lnTo>
                  <a:lnTo>
                    <a:pt x="5588249" y="103662"/>
                  </a:lnTo>
                  <a:lnTo>
                    <a:pt x="5676951" y="99667"/>
                  </a:lnTo>
                  <a:lnTo>
                    <a:pt x="5765653" y="95636"/>
                  </a:lnTo>
                  <a:lnTo>
                    <a:pt x="5854356" y="91571"/>
                  </a:lnTo>
                  <a:lnTo>
                    <a:pt x="5943058" y="87476"/>
                  </a:lnTo>
                  <a:lnTo>
                    <a:pt x="6031760" y="83352"/>
                  </a:lnTo>
                  <a:lnTo>
                    <a:pt x="6120463" y="79201"/>
                  </a:lnTo>
                  <a:lnTo>
                    <a:pt x="6209165" y="75025"/>
                  </a:lnTo>
                  <a:lnTo>
                    <a:pt x="6297868" y="70825"/>
                  </a:lnTo>
                  <a:lnTo>
                    <a:pt x="6386570" y="66603"/>
                  </a:lnTo>
                  <a:lnTo>
                    <a:pt x="6475272" y="62361"/>
                  </a:lnTo>
                  <a:lnTo>
                    <a:pt x="6563975" y="58098"/>
                  </a:lnTo>
                  <a:lnTo>
                    <a:pt x="6652677" y="53818"/>
                  </a:lnTo>
                  <a:lnTo>
                    <a:pt x="6741379" y="49520"/>
                  </a:lnTo>
                  <a:lnTo>
                    <a:pt x="6830082" y="45205"/>
                  </a:lnTo>
                  <a:lnTo>
                    <a:pt x="6918784" y="40875"/>
                  </a:lnTo>
                  <a:lnTo>
                    <a:pt x="7007487" y="365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433439"/>
              <a:ext cx="7007487" cy="311203"/>
            </a:xfrm>
            <a:custGeom>
              <a:avLst/>
              <a:pathLst>
                <a:path w="7007487" h="311203">
                  <a:moveTo>
                    <a:pt x="7007487" y="311203"/>
                  </a:moveTo>
                  <a:lnTo>
                    <a:pt x="6918784" y="303320"/>
                  </a:lnTo>
                  <a:lnTo>
                    <a:pt x="6830082" y="295453"/>
                  </a:lnTo>
                  <a:lnTo>
                    <a:pt x="6741379" y="287600"/>
                  </a:lnTo>
                  <a:lnTo>
                    <a:pt x="6652677" y="279764"/>
                  </a:lnTo>
                  <a:lnTo>
                    <a:pt x="6563975" y="271946"/>
                  </a:lnTo>
                  <a:lnTo>
                    <a:pt x="6475272" y="264146"/>
                  </a:lnTo>
                  <a:lnTo>
                    <a:pt x="6386570" y="256365"/>
                  </a:lnTo>
                  <a:lnTo>
                    <a:pt x="6297868" y="248605"/>
                  </a:lnTo>
                  <a:lnTo>
                    <a:pt x="6209165" y="240867"/>
                  </a:lnTo>
                  <a:lnTo>
                    <a:pt x="6120463" y="233153"/>
                  </a:lnTo>
                  <a:lnTo>
                    <a:pt x="6031760" y="225464"/>
                  </a:lnTo>
                  <a:lnTo>
                    <a:pt x="5943058" y="217802"/>
                  </a:lnTo>
                  <a:lnTo>
                    <a:pt x="5854356" y="210169"/>
                  </a:lnTo>
                  <a:lnTo>
                    <a:pt x="5765653" y="202567"/>
                  </a:lnTo>
                  <a:lnTo>
                    <a:pt x="5676951" y="194998"/>
                  </a:lnTo>
                  <a:lnTo>
                    <a:pt x="5588249" y="187465"/>
                  </a:lnTo>
                  <a:lnTo>
                    <a:pt x="5499546" y="179969"/>
                  </a:lnTo>
                  <a:lnTo>
                    <a:pt x="5410844" y="172515"/>
                  </a:lnTo>
                  <a:lnTo>
                    <a:pt x="5322142" y="165106"/>
                  </a:lnTo>
                  <a:lnTo>
                    <a:pt x="5233439" y="157744"/>
                  </a:lnTo>
                  <a:lnTo>
                    <a:pt x="5144737" y="150434"/>
                  </a:lnTo>
                  <a:lnTo>
                    <a:pt x="5056034" y="143180"/>
                  </a:lnTo>
                  <a:lnTo>
                    <a:pt x="4967332" y="135988"/>
                  </a:lnTo>
                  <a:lnTo>
                    <a:pt x="4878630" y="128861"/>
                  </a:lnTo>
                  <a:lnTo>
                    <a:pt x="4789927" y="121805"/>
                  </a:lnTo>
                  <a:lnTo>
                    <a:pt x="4701225" y="114828"/>
                  </a:lnTo>
                  <a:lnTo>
                    <a:pt x="4612523" y="107936"/>
                  </a:lnTo>
                  <a:lnTo>
                    <a:pt x="4523820" y="101137"/>
                  </a:lnTo>
                  <a:lnTo>
                    <a:pt x="4435118" y="94438"/>
                  </a:lnTo>
                  <a:lnTo>
                    <a:pt x="4346416" y="87850"/>
                  </a:lnTo>
                  <a:lnTo>
                    <a:pt x="4257713" y="81383"/>
                  </a:lnTo>
                  <a:lnTo>
                    <a:pt x="4169011" y="75047"/>
                  </a:lnTo>
                  <a:lnTo>
                    <a:pt x="4080308" y="68856"/>
                  </a:lnTo>
                  <a:lnTo>
                    <a:pt x="3991606" y="62823"/>
                  </a:lnTo>
                  <a:lnTo>
                    <a:pt x="3902904" y="56962"/>
                  </a:lnTo>
                  <a:lnTo>
                    <a:pt x="3814201" y="51289"/>
                  </a:lnTo>
                  <a:lnTo>
                    <a:pt x="3725499" y="45820"/>
                  </a:lnTo>
                  <a:lnTo>
                    <a:pt x="3636797" y="40575"/>
                  </a:lnTo>
                  <a:lnTo>
                    <a:pt x="3548094" y="35570"/>
                  </a:lnTo>
                  <a:lnTo>
                    <a:pt x="3459392" y="30827"/>
                  </a:lnTo>
                  <a:lnTo>
                    <a:pt x="3370689" y="26364"/>
                  </a:lnTo>
                  <a:lnTo>
                    <a:pt x="3281987" y="22200"/>
                  </a:lnTo>
                  <a:lnTo>
                    <a:pt x="3193285" y="18356"/>
                  </a:lnTo>
                  <a:lnTo>
                    <a:pt x="3104582" y="14848"/>
                  </a:lnTo>
                  <a:lnTo>
                    <a:pt x="3015880" y="11693"/>
                  </a:lnTo>
                  <a:lnTo>
                    <a:pt x="2927178" y="8903"/>
                  </a:lnTo>
                  <a:lnTo>
                    <a:pt x="2838475" y="6489"/>
                  </a:lnTo>
                  <a:lnTo>
                    <a:pt x="2749773" y="4458"/>
                  </a:lnTo>
                  <a:lnTo>
                    <a:pt x="2661071" y="2812"/>
                  </a:lnTo>
                  <a:lnTo>
                    <a:pt x="2572368" y="1551"/>
                  </a:lnTo>
                  <a:lnTo>
                    <a:pt x="2483666" y="668"/>
                  </a:lnTo>
                  <a:lnTo>
                    <a:pt x="2394963" y="155"/>
                  </a:lnTo>
                  <a:lnTo>
                    <a:pt x="2306261" y="0"/>
                  </a:lnTo>
                  <a:lnTo>
                    <a:pt x="2217559" y="187"/>
                  </a:lnTo>
                  <a:lnTo>
                    <a:pt x="2128856" y="699"/>
                  </a:lnTo>
                  <a:lnTo>
                    <a:pt x="2040154" y="1518"/>
                  </a:lnTo>
                  <a:lnTo>
                    <a:pt x="1951452" y="2625"/>
                  </a:lnTo>
                  <a:lnTo>
                    <a:pt x="1862749" y="3999"/>
                  </a:lnTo>
                  <a:lnTo>
                    <a:pt x="1774047" y="5622"/>
                  </a:lnTo>
                  <a:lnTo>
                    <a:pt x="1685344" y="7475"/>
                  </a:lnTo>
                  <a:lnTo>
                    <a:pt x="1596642" y="9538"/>
                  </a:lnTo>
                  <a:lnTo>
                    <a:pt x="1507940" y="11795"/>
                  </a:lnTo>
                  <a:lnTo>
                    <a:pt x="1419237" y="14230"/>
                  </a:lnTo>
                  <a:lnTo>
                    <a:pt x="1330535" y="16828"/>
                  </a:lnTo>
                  <a:lnTo>
                    <a:pt x="1241833" y="19575"/>
                  </a:lnTo>
                  <a:lnTo>
                    <a:pt x="1153130" y="22458"/>
                  </a:lnTo>
                  <a:lnTo>
                    <a:pt x="1064428" y="25466"/>
                  </a:lnTo>
                  <a:lnTo>
                    <a:pt x="975726" y="28588"/>
                  </a:lnTo>
                  <a:lnTo>
                    <a:pt x="887023" y="31814"/>
                  </a:lnTo>
                  <a:lnTo>
                    <a:pt x="798321" y="35136"/>
                  </a:lnTo>
                  <a:lnTo>
                    <a:pt x="709618" y="38545"/>
                  </a:lnTo>
                  <a:lnTo>
                    <a:pt x="620916" y="42035"/>
                  </a:lnTo>
                  <a:lnTo>
                    <a:pt x="532214" y="45599"/>
                  </a:lnTo>
                  <a:lnTo>
                    <a:pt x="443511" y="49231"/>
                  </a:lnTo>
                  <a:lnTo>
                    <a:pt x="354809" y="52925"/>
                  </a:lnTo>
                  <a:lnTo>
                    <a:pt x="266107" y="56677"/>
                  </a:lnTo>
                  <a:lnTo>
                    <a:pt x="177404" y="60483"/>
                  </a:lnTo>
                  <a:lnTo>
                    <a:pt x="88702" y="64338"/>
                  </a:lnTo>
                  <a:lnTo>
                    <a:pt x="0" y="682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274164"/>
              <a:ext cx="7007487" cy="139748"/>
            </a:xfrm>
            <a:custGeom>
              <a:avLst/>
              <a:pathLst>
                <a:path w="7007487" h="139748">
                  <a:moveTo>
                    <a:pt x="0" y="0"/>
                  </a:moveTo>
                  <a:lnTo>
                    <a:pt x="88702" y="1768"/>
                  </a:lnTo>
                  <a:lnTo>
                    <a:pt x="177404" y="3537"/>
                  </a:lnTo>
                  <a:lnTo>
                    <a:pt x="266107" y="5306"/>
                  </a:lnTo>
                  <a:lnTo>
                    <a:pt x="354809" y="7075"/>
                  </a:lnTo>
                  <a:lnTo>
                    <a:pt x="443511" y="8844"/>
                  </a:lnTo>
                  <a:lnTo>
                    <a:pt x="532214" y="10613"/>
                  </a:lnTo>
                  <a:lnTo>
                    <a:pt x="620916" y="12382"/>
                  </a:lnTo>
                  <a:lnTo>
                    <a:pt x="709618" y="14151"/>
                  </a:lnTo>
                  <a:lnTo>
                    <a:pt x="798321" y="15920"/>
                  </a:lnTo>
                  <a:lnTo>
                    <a:pt x="887023" y="17689"/>
                  </a:lnTo>
                  <a:lnTo>
                    <a:pt x="975726" y="19458"/>
                  </a:lnTo>
                  <a:lnTo>
                    <a:pt x="1064428" y="21227"/>
                  </a:lnTo>
                  <a:lnTo>
                    <a:pt x="1153130" y="22996"/>
                  </a:lnTo>
                  <a:lnTo>
                    <a:pt x="1241833" y="24765"/>
                  </a:lnTo>
                  <a:lnTo>
                    <a:pt x="1330535" y="26534"/>
                  </a:lnTo>
                  <a:lnTo>
                    <a:pt x="1419237" y="28303"/>
                  </a:lnTo>
                  <a:lnTo>
                    <a:pt x="1507940" y="30072"/>
                  </a:lnTo>
                  <a:lnTo>
                    <a:pt x="1596642" y="31841"/>
                  </a:lnTo>
                  <a:lnTo>
                    <a:pt x="1685344" y="33610"/>
                  </a:lnTo>
                  <a:lnTo>
                    <a:pt x="1774047" y="35379"/>
                  </a:lnTo>
                  <a:lnTo>
                    <a:pt x="1862749" y="37148"/>
                  </a:lnTo>
                  <a:lnTo>
                    <a:pt x="1951452" y="38917"/>
                  </a:lnTo>
                  <a:lnTo>
                    <a:pt x="2040154" y="40686"/>
                  </a:lnTo>
                  <a:lnTo>
                    <a:pt x="2128856" y="42455"/>
                  </a:lnTo>
                  <a:lnTo>
                    <a:pt x="2217559" y="44224"/>
                  </a:lnTo>
                  <a:lnTo>
                    <a:pt x="2306261" y="45993"/>
                  </a:lnTo>
                  <a:lnTo>
                    <a:pt x="2394963" y="47761"/>
                  </a:lnTo>
                  <a:lnTo>
                    <a:pt x="2483666" y="49530"/>
                  </a:lnTo>
                  <a:lnTo>
                    <a:pt x="2572368" y="51299"/>
                  </a:lnTo>
                  <a:lnTo>
                    <a:pt x="2661071" y="53068"/>
                  </a:lnTo>
                  <a:lnTo>
                    <a:pt x="2749773" y="54837"/>
                  </a:lnTo>
                  <a:lnTo>
                    <a:pt x="2838475" y="56606"/>
                  </a:lnTo>
                  <a:lnTo>
                    <a:pt x="2927178" y="58375"/>
                  </a:lnTo>
                  <a:lnTo>
                    <a:pt x="3015880" y="60144"/>
                  </a:lnTo>
                  <a:lnTo>
                    <a:pt x="3104582" y="61913"/>
                  </a:lnTo>
                  <a:lnTo>
                    <a:pt x="3193285" y="63682"/>
                  </a:lnTo>
                  <a:lnTo>
                    <a:pt x="3281987" y="65451"/>
                  </a:lnTo>
                  <a:lnTo>
                    <a:pt x="3370689" y="67220"/>
                  </a:lnTo>
                  <a:lnTo>
                    <a:pt x="3459392" y="68989"/>
                  </a:lnTo>
                  <a:lnTo>
                    <a:pt x="3548094" y="70758"/>
                  </a:lnTo>
                  <a:lnTo>
                    <a:pt x="3636797" y="72527"/>
                  </a:lnTo>
                  <a:lnTo>
                    <a:pt x="3725499" y="74296"/>
                  </a:lnTo>
                  <a:lnTo>
                    <a:pt x="3814201" y="76065"/>
                  </a:lnTo>
                  <a:lnTo>
                    <a:pt x="3902904" y="77834"/>
                  </a:lnTo>
                  <a:lnTo>
                    <a:pt x="3991606" y="79603"/>
                  </a:lnTo>
                  <a:lnTo>
                    <a:pt x="4080308" y="81372"/>
                  </a:lnTo>
                  <a:lnTo>
                    <a:pt x="4169011" y="83141"/>
                  </a:lnTo>
                  <a:lnTo>
                    <a:pt x="4257713" y="84910"/>
                  </a:lnTo>
                  <a:lnTo>
                    <a:pt x="4346416" y="86679"/>
                  </a:lnTo>
                  <a:lnTo>
                    <a:pt x="4435118" y="88448"/>
                  </a:lnTo>
                  <a:lnTo>
                    <a:pt x="4523820" y="90217"/>
                  </a:lnTo>
                  <a:lnTo>
                    <a:pt x="4612523" y="91986"/>
                  </a:lnTo>
                  <a:lnTo>
                    <a:pt x="4701225" y="93755"/>
                  </a:lnTo>
                  <a:lnTo>
                    <a:pt x="4789927" y="95523"/>
                  </a:lnTo>
                  <a:lnTo>
                    <a:pt x="4878630" y="97292"/>
                  </a:lnTo>
                  <a:lnTo>
                    <a:pt x="4967332" y="99061"/>
                  </a:lnTo>
                  <a:lnTo>
                    <a:pt x="5056034" y="100830"/>
                  </a:lnTo>
                  <a:lnTo>
                    <a:pt x="5144737" y="102599"/>
                  </a:lnTo>
                  <a:lnTo>
                    <a:pt x="5233439" y="104368"/>
                  </a:lnTo>
                  <a:lnTo>
                    <a:pt x="5322142" y="106137"/>
                  </a:lnTo>
                  <a:lnTo>
                    <a:pt x="5410844" y="107906"/>
                  </a:lnTo>
                  <a:lnTo>
                    <a:pt x="5499546" y="109675"/>
                  </a:lnTo>
                  <a:lnTo>
                    <a:pt x="5588249" y="111444"/>
                  </a:lnTo>
                  <a:lnTo>
                    <a:pt x="5676951" y="113213"/>
                  </a:lnTo>
                  <a:lnTo>
                    <a:pt x="5765653" y="114982"/>
                  </a:lnTo>
                  <a:lnTo>
                    <a:pt x="5854356" y="116751"/>
                  </a:lnTo>
                  <a:lnTo>
                    <a:pt x="5943058" y="118520"/>
                  </a:lnTo>
                  <a:lnTo>
                    <a:pt x="6031760" y="120289"/>
                  </a:lnTo>
                  <a:lnTo>
                    <a:pt x="6120463" y="122058"/>
                  </a:lnTo>
                  <a:lnTo>
                    <a:pt x="6209165" y="123827"/>
                  </a:lnTo>
                  <a:lnTo>
                    <a:pt x="6297868" y="125596"/>
                  </a:lnTo>
                  <a:lnTo>
                    <a:pt x="6386570" y="127365"/>
                  </a:lnTo>
                  <a:lnTo>
                    <a:pt x="6475272" y="129134"/>
                  </a:lnTo>
                  <a:lnTo>
                    <a:pt x="6563975" y="130903"/>
                  </a:lnTo>
                  <a:lnTo>
                    <a:pt x="6652677" y="132672"/>
                  </a:lnTo>
                  <a:lnTo>
                    <a:pt x="6741379" y="134441"/>
                  </a:lnTo>
                  <a:lnTo>
                    <a:pt x="6830082" y="136210"/>
                  </a:lnTo>
                  <a:lnTo>
                    <a:pt x="6918784" y="137979"/>
                  </a:lnTo>
                  <a:lnTo>
                    <a:pt x="7007487" y="13974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52620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508768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52241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66060" y="5927174"/>
              <a:ext cx="194065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DK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4509"/>
              <a:ext cx="117388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DK vs avg_time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-0.04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1888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727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2655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08038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4580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9963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5346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0730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718659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95129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32206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35593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83721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16520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753596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35593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43436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46823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236662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63579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89425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44505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236662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793882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089425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44505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642366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00655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28641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76056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05112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63579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62331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38980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26502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61439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459122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68035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386038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65896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199586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44505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28819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63579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462331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242010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29889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29889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497268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74809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866965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02972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534345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22046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61261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01903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77126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161439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28641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39871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756805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15272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871244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77126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80513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32206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309746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423115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10816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77126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91742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70352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053418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311885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62509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87108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384969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234523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55735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312955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16342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647714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350031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61439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78195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904042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18659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533276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29889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74809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237732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383899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494060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685860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98338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40049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51279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496199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69105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532206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162509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718659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645575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62509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1313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43258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051279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350031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018481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20976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868035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12955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97268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868035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569283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426324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62331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53418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24185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904042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19728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06181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461261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348962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84969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17411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48962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051279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47892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76056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24363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11885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81582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865896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865896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570352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088356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13133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75573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871244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833097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793882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089425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014202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904042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902972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680513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458053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312955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829889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383899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97268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95129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829889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978195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278017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643436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754666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125432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53418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870174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201725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71422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756805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090495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60192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828819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198516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3030308"/>
              <a:ext cx="7007487" cy="737214"/>
            </a:xfrm>
            <a:custGeom>
              <a:avLst/>
              <a:pathLst>
                <a:path w="7007487" h="737214">
                  <a:moveTo>
                    <a:pt x="0" y="0"/>
                  </a:moveTo>
                  <a:lnTo>
                    <a:pt x="88702" y="7957"/>
                  </a:lnTo>
                  <a:lnTo>
                    <a:pt x="177404" y="15870"/>
                  </a:lnTo>
                  <a:lnTo>
                    <a:pt x="266107" y="23735"/>
                  </a:lnTo>
                  <a:lnTo>
                    <a:pt x="354809" y="31547"/>
                  </a:lnTo>
                  <a:lnTo>
                    <a:pt x="443511" y="39302"/>
                  </a:lnTo>
                  <a:lnTo>
                    <a:pt x="532214" y="46995"/>
                  </a:lnTo>
                  <a:lnTo>
                    <a:pt x="620916" y="54621"/>
                  </a:lnTo>
                  <a:lnTo>
                    <a:pt x="709618" y="62174"/>
                  </a:lnTo>
                  <a:lnTo>
                    <a:pt x="798321" y="69647"/>
                  </a:lnTo>
                  <a:lnTo>
                    <a:pt x="887023" y="77034"/>
                  </a:lnTo>
                  <a:lnTo>
                    <a:pt x="975726" y="84327"/>
                  </a:lnTo>
                  <a:lnTo>
                    <a:pt x="1064428" y="91516"/>
                  </a:lnTo>
                  <a:lnTo>
                    <a:pt x="1153130" y="98591"/>
                  </a:lnTo>
                  <a:lnTo>
                    <a:pt x="1241833" y="105544"/>
                  </a:lnTo>
                  <a:lnTo>
                    <a:pt x="1330535" y="112360"/>
                  </a:lnTo>
                  <a:lnTo>
                    <a:pt x="1419237" y="119029"/>
                  </a:lnTo>
                  <a:lnTo>
                    <a:pt x="1507940" y="125535"/>
                  </a:lnTo>
                  <a:lnTo>
                    <a:pt x="1596642" y="131864"/>
                  </a:lnTo>
                  <a:lnTo>
                    <a:pt x="1685344" y="137999"/>
                  </a:lnTo>
                  <a:lnTo>
                    <a:pt x="1774047" y="143922"/>
                  </a:lnTo>
                  <a:lnTo>
                    <a:pt x="1862749" y="149615"/>
                  </a:lnTo>
                  <a:lnTo>
                    <a:pt x="1951452" y="155058"/>
                  </a:lnTo>
                  <a:lnTo>
                    <a:pt x="2040154" y="160230"/>
                  </a:lnTo>
                  <a:lnTo>
                    <a:pt x="2128856" y="165113"/>
                  </a:lnTo>
                  <a:lnTo>
                    <a:pt x="2217559" y="169684"/>
                  </a:lnTo>
                  <a:lnTo>
                    <a:pt x="2306261" y="173924"/>
                  </a:lnTo>
                  <a:lnTo>
                    <a:pt x="2394963" y="177816"/>
                  </a:lnTo>
                  <a:lnTo>
                    <a:pt x="2483666" y="181342"/>
                  </a:lnTo>
                  <a:lnTo>
                    <a:pt x="2572368" y="184490"/>
                  </a:lnTo>
                  <a:lnTo>
                    <a:pt x="2661071" y="187249"/>
                  </a:lnTo>
                  <a:lnTo>
                    <a:pt x="2749773" y="189613"/>
                  </a:lnTo>
                  <a:lnTo>
                    <a:pt x="2838475" y="191581"/>
                  </a:lnTo>
                  <a:lnTo>
                    <a:pt x="2927178" y="193154"/>
                  </a:lnTo>
                  <a:lnTo>
                    <a:pt x="3015880" y="194338"/>
                  </a:lnTo>
                  <a:lnTo>
                    <a:pt x="3104582" y="195146"/>
                  </a:lnTo>
                  <a:lnTo>
                    <a:pt x="3193285" y="195589"/>
                  </a:lnTo>
                  <a:lnTo>
                    <a:pt x="3281987" y="195684"/>
                  </a:lnTo>
                  <a:lnTo>
                    <a:pt x="3370689" y="195451"/>
                  </a:lnTo>
                  <a:lnTo>
                    <a:pt x="3459392" y="194907"/>
                  </a:lnTo>
                  <a:lnTo>
                    <a:pt x="3548094" y="194075"/>
                  </a:lnTo>
                  <a:lnTo>
                    <a:pt x="3636797" y="192974"/>
                  </a:lnTo>
                  <a:lnTo>
                    <a:pt x="3725499" y="191625"/>
                  </a:lnTo>
                  <a:lnTo>
                    <a:pt x="3814201" y="190047"/>
                  </a:lnTo>
                  <a:lnTo>
                    <a:pt x="3902904" y="188258"/>
                  </a:lnTo>
                  <a:lnTo>
                    <a:pt x="3991606" y="186277"/>
                  </a:lnTo>
                  <a:lnTo>
                    <a:pt x="4080308" y="184120"/>
                  </a:lnTo>
                  <a:lnTo>
                    <a:pt x="4169011" y="181801"/>
                  </a:lnTo>
                  <a:lnTo>
                    <a:pt x="4257713" y="179335"/>
                  </a:lnTo>
                  <a:lnTo>
                    <a:pt x="4346416" y="176735"/>
                  </a:lnTo>
                  <a:lnTo>
                    <a:pt x="4435118" y="174011"/>
                  </a:lnTo>
                  <a:lnTo>
                    <a:pt x="4523820" y="171176"/>
                  </a:lnTo>
                  <a:lnTo>
                    <a:pt x="4612523" y="168237"/>
                  </a:lnTo>
                  <a:lnTo>
                    <a:pt x="4701225" y="165205"/>
                  </a:lnTo>
                  <a:lnTo>
                    <a:pt x="4789927" y="162087"/>
                  </a:lnTo>
                  <a:lnTo>
                    <a:pt x="4878630" y="158889"/>
                  </a:lnTo>
                  <a:lnTo>
                    <a:pt x="4967332" y="155620"/>
                  </a:lnTo>
                  <a:lnTo>
                    <a:pt x="5056034" y="152283"/>
                  </a:lnTo>
                  <a:lnTo>
                    <a:pt x="5144737" y="148885"/>
                  </a:lnTo>
                  <a:lnTo>
                    <a:pt x="5233439" y="145431"/>
                  </a:lnTo>
                  <a:lnTo>
                    <a:pt x="5322142" y="141924"/>
                  </a:lnTo>
                  <a:lnTo>
                    <a:pt x="5410844" y="138369"/>
                  </a:lnTo>
                  <a:lnTo>
                    <a:pt x="5499546" y="134769"/>
                  </a:lnTo>
                  <a:lnTo>
                    <a:pt x="5588249" y="131128"/>
                  </a:lnTo>
                  <a:lnTo>
                    <a:pt x="5676951" y="127448"/>
                  </a:lnTo>
                  <a:lnTo>
                    <a:pt x="5765653" y="123733"/>
                  </a:lnTo>
                  <a:lnTo>
                    <a:pt x="5854356" y="119985"/>
                  </a:lnTo>
                  <a:lnTo>
                    <a:pt x="5943058" y="116205"/>
                  </a:lnTo>
                  <a:lnTo>
                    <a:pt x="6031760" y="112397"/>
                  </a:lnTo>
                  <a:lnTo>
                    <a:pt x="6120463" y="108561"/>
                  </a:lnTo>
                  <a:lnTo>
                    <a:pt x="6209165" y="104700"/>
                  </a:lnTo>
                  <a:lnTo>
                    <a:pt x="6297868" y="100816"/>
                  </a:lnTo>
                  <a:lnTo>
                    <a:pt x="6386570" y="96910"/>
                  </a:lnTo>
                  <a:lnTo>
                    <a:pt x="6475272" y="92982"/>
                  </a:lnTo>
                  <a:lnTo>
                    <a:pt x="6563975" y="89035"/>
                  </a:lnTo>
                  <a:lnTo>
                    <a:pt x="6652677" y="85070"/>
                  </a:lnTo>
                  <a:lnTo>
                    <a:pt x="6741379" y="81088"/>
                  </a:lnTo>
                  <a:lnTo>
                    <a:pt x="6830082" y="77089"/>
                  </a:lnTo>
                  <a:lnTo>
                    <a:pt x="6918784" y="73075"/>
                  </a:lnTo>
                  <a:lnTo>
                    <a:pt x="7007487" y="69046"/>
                  </a:lnTo>
                  <a:lnTo>
                    <a:pt x="7007487" y="737214"/>
                  </a:lnTo>
                  <a:lnTo>
                    <a:pt x="6918784" y="728824"/>
                  </a:lnTo>
                  <a:lnTo>
                    <a:pt x="6830082" y="720448"/>
                  </a:lnTo>
                  <a:lnTo>
                    <a:pt x="6741379" y="712088"/>
                  </a:lnTo>
                  <a:lnTo>
                    <a:pt x="6652677" y="703744"/>
                  </a:lnTo>
                  <a:lnTo>
                    <a:pt x="6563975" y="695417"/>
                  </a:lnTo>
                  <a:lnTo>
                    <a:pt x="6475272" y="687109"/>
                  </a:lnTo>
                  <a:lnTo>
                    <a:pt x="6386570" y="678820"/>
                  </a:lnTo>
                  <a:lnTo>
                    <a:pt x="6297868" y="670552"/>
                  </a:lnTo>
                  <a:lnTo>
                    <a:pt x="6209165" y="662306"/>
                  </a:lnTo>
                  <a:lnTo>
                    <a:pt x="6120463" y="654084"/>
                  </a:lnTo>
                  <a:lnTo>
                    <a:pt x="6031760" y="645887"/>
                  </a:lnTo>
                  <a:lnTo>
                    <a:pt x="5943058" y="637718"/>
                  </a:lnTo>
                  <a:lnTo>
                    <a:pt x="5854356" y="629577"/>
                  </a:lnTo>
                  <a:lnTo>
                    <a:pt x="5765653" y="621467"/>
                  </a:lnTo>
                  <a:lnTo>
                    <a:pt x="5676951" y="613390"/>
                  </a:lnTo>
                  <a:lnTo>
                    <a:pt x="5588249" y="605349"/>
                  </a:lnTo>
                  <a:lnTo>
                    <a:pt x="5499546" y="597346"/>
                  </a:lnTo>
                  <a:lnTo>
                    <a:pt x="5410844" y="589385"/>
                  </a:lnTo>
                  <a:lnTo>
                    <a:pt x="5322142" y="581469"/>
                  </a:lnTo>
                  <a:lnTo>
                    <a:pt x="5233439" y="573601"/>
                  </a:lnTo>
                  <a:lnTo>
                    <a:pt x="5144737" y="565785"/>
                  </a:lnTo>
                  <a:lnTo>
                    <a:pt x="5056034" y="558025"/>
                  </a:lnTo>
                  <a:lnTo>
                    <a:pt x="4967332" y="550327"/>
                  </a:lnTo>
                  <a:lnTo>
                    <a:pt x="4878630" y="542696"/>
                  </a:lnTo>
                  <a:lnTo>
                    <a:pt x="4789927" y="535137"/>
                  </a:lnTo>
                  <a:lnTo>
                    <a:pt x="4701225" y="527658"/>
                  </a:lnTo>
                  <a:lnTo>
                    <a:pt x="4612523" y="520264"/>
                  </a:lnTo>
                  <a:lnTo>
                    <a:pt x="4523820" y="512964"/>
                  </a:lnTo>
                  <a:lnTo>
                    <a:pt x="4435118" y="505767"/>
                  </a:lnTo>
                  <a:lnTo>
                    <a:pt x="4346416" y="498683"/>
                  </a:lnTo>
                  <a:lnTo>
                    <a:pt x="4257713" y="491721"/>
                  </a:lnTo>
                  <a:lnTo>
                    <a:pt x="4169011" y="484893"/>
                  </a:lnTo>
                  <a:lnTo>
                    <a:pt x="4080308" y="478213"/>
                  </a:lnTo>
                  <a:lnTo>
                    <a:pt x="3991606" y="471695"/>
                  </a:lnTo>
                  <a:lnTo>
                    <a:pt x="3902904" y="465352"/>
                  </a:lnTo>
                  <a:lnTo>
                    <a:pt x="3814201" y="459202"/>
                  </a:lnTo>
                  <a:lnTo>
                    <a:pt x="3725499" y="453263"/>
                  </a:lnTo>
                  <a:lnTo>
                    <a:pt x="3636797" y="447552"/>
                  </a:lnTo>
                  <a:lnTo>
                    <a:pt x="3548094" y="442089"/>
                  </a:lnTo>
                  <a:lnTo>
                    <a:pt x="3459392" y="436896"/>
                  </a:lnTo>
                  <a:lnTo>
                    <a:pt x="3370689" y="431991"/>
                  </a:lnTo>
                  <a:lnTo>
                    <a:pt x="3281987" y="427396"/>
                  </a:lnTo>
                  <a:lnTo>
                    <a:pt x="3193285" y="423130"/>
                  </a:lnTo>
                  <a:lnTo>
                    <a:pt x="3104582" y="419212"/>
                  </a:lnTo>
                  <a:lnTo>
                    <a:pt x="3015880" y="415658"/>
                  </a:lnTo>
                  <a:lnTo>
                    <a:pt x="2927178" y="412481"/>
                  </a:lnTo>
                  <a:lnTo>
                    <a:pt x="2838475" y="409692"/>
                  </a:lnTo>
                  <a:lnTo>
                    <a:pt x="2749773" y="407298"/>
                  </a:lnTo>
                  <a:lnTo>
                    <a:pt x="2661071" y="405301"/>
                  </a:lnTo>
                  <a:lnTo>
                    <a:pt x="2572368" y="403699"/>
                  </a:lnTo>
                  <a:lnTo>
                    <a:pt x="2483666" y="402485"/>
                  </a:lnTo>
                  <a:lnTo>
                    <a:pt x="2394963" y="401650"/>
                  </a:lnTo>
                  <a:lnTo>
                    <a:pt x="2306261" y="401181"/>
                  </a:lnTo>
                  <a:lnTo>
                    <a:pt x="2217559" y="401060"/>
                  </a:lnTo>
                  <a:lnTo>
                    <a:pt x="2128856" y="401269"/>
                  </a:lnTo>
                  <a:lnTo>
                    <a:pt x="2040154" y="401790"/>
                  </a:lnTo>
                  <a:lnTo>
                    <a:pt x="1951452" y="402601"/>
                  </a:lnTo>
                  <a:lnTo>
                    <a:pt x="1862749" y="403683"/>
                  </a:lnTo>
                  <a:lnTo>
                    <a:pt x="1774047" y="405015"/>
                  </a:lnTo>
                  <a:lnTo>
                    <a:pt x="1685344" y="406576"/>
                  </a:lnTo>
                  <a:lnTo>
                    <a:pt x="1596642" y="408350"/>
                  </a:lnTo>
                  <a:lnTo>
                    <a:pt x="1507940" y="410317"/>
                  </a:lnTo>
                  <a:lnTo>
                    <a:pt x="1419237" y="412462"/>
                  </a:lnTo>
                  <a:lnTo>
                    <a:pt x="1330535" y="414769"/>
                  </a:lnTo>
                  <a:lnTo>
                    <a:pt x="1241833" y="417224"/>
                  </a:lnTo>
                  <a:lnTo>
                    <a:pt x="1153130" y="419815"/>
                  </a:lnTo>
                  <a:lnTo>
                    <a:pt x="1064428" y="422529"/>
                  </a:lnTo>
                  <a:lnTo>
                    <a:pt x="975726" y="425357"/>
                  </a:lnTo>
                  <a:lnTo>
                    <a:pt x="887023" y="428288"/>
                  </a:lnTo>
                  <a:lnTo>
                    <a:pt x="798321" y="431313"/>
                  </a:lnTo>
                  <a:lnTo>
                    <a:pt x="709618" y="434425"/>
                  </a:lnTo>
                  <a:lnTo>
                    <a:pt x="620916" y="437617"/>
                  </a:lnTo>
                  <a:lnTo>
                    <a:pt x="532214" y="440882"/>
                  </a:lnTo>
                  <a:lnTo>
                    <a:pt x="443511" y="444213"/>
                  </a:lnTo>
                  <a:lnTo>
                    <a:pt x="354809" y="447607"/>
                  </a:lnTo>
                  <a:lnTo>
                    <a:pt x="266107" y="451057"/>
                  </a:lnTo>
                  <a:lnTo>
                    <a:pt x="177404" y="454560"/>
                  </a:lnTo>
                  <a:lnTo>
                    <a:pt x="88702" y="458112"/>
                  </a:lnTo>
                  <a:lnTo>
                    <a:pt x="0" y="46170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030308"/>
              <a:ext cx="7007487" cy="195684"/>
            </a:xfrm>
            <a:custGeom>
              <a:avLst/>
              <a:pathLst>
                <a:path w="7007487" h="195684">
                  <a:moveTo>
                    <a:pt x="0" y="0"/>
                  </a:moveTo>
                  <a:lnTo>
                    <a:pt x="88702" y="7957"/>
                  </a:lnTo>
                  <a:lnTo>
                    <a:pt x="177404" y="15870"/>
                  </a:lnTo>
                  <a:lnTo>
                    <a:pt x="266107" y="23735"/>
                  </a:lnTo>
                  <a:lnTo>
                    <a:pt x="354809" y="31547"/>
                  </a:lnTo>
                  <a:lnTo>
                    <a:pt x="443511" y="39302"/>
                  </a:lnTo>
                  <a:lnTo>
                    <a:pt x="532214" y="46995"/>
                  </a:lnTo>
                  <a:lnTo>
                    <a:pt x="620916" y="54621"/>
                  </a:lnTo>
                  <a:lnTo>
                    <a:pt x="709618" y="62174"/>
                  </a:lnTo>
                  <a:lnTo>
                    <a:pt x="798321" y="69647"/>
                  </a:lnTo>
                  <a:lnTo>
                    <a:pt x="887023" y="77034"/>
                  </a:lnTo>
                  <a:lnTo>
                    <a:pt x="975726" y="84327"/>
                  </a:lnTo>
                  <a:lnTo>
                    <a:pt x="1064428" y="91516"/>
                  </a:lnTo>
                  <a:lnTo>
                    <a:pt x="1153130" y="98591"/>
                  </a:lnTo>
                  <a:lnTo>
                    <a:pt x="1241833" y="105544"/>
                  </a:lnTo>
                  <a:lnTo>
                    <a:pt x="1330535" y="112360"/>
                  </a:lnTo>
                  <a:lnTo>
                    <a:pt x="1419237" y="119029"/>
                  </a:lnTo>
                  <a:lnTo>
                    <a:pt x="1507940" y="125535"/>
                  </a:lnTo>
                  <a:lnTo>
                    <a:pt x="1596642" y="131864"/>
                  </a:lnTo>
                  <a:lnTo>
                    <a:pt x="1685344" y="137999"/>
                  </a:lnTo>
                  <a:lnTo>
                    <a:pt x="1774047" y="143922"/>
                  </a:lnTo>
                  <a:lnTo>
                    <a:pt x="1862749" y="149615"/>
                  </a:lnTo>
                  <a:lnTo>
                    <a:pt x="1951452" y="155058"/>
                  </a:lnTo>
                  <a:lnTo>
                    <a:pt x="2040154" y="160230"/>
                  </a:lnTo>
                  <a:lnTo>
                    <a:pt x="2128856" y="165113"/>
                  </a:lnTo>
                  <a:lnTo>
                    <a:pt x="2217559" y="169684"/>
                  </a:lnTo>
                  <a:lnTo>
                    <a:pt x="2306261" y="173924"/>
                  </a:lnTo>
                  <a:lnTo>
                    <a:pt x="2394963" y="177816"/>
                  </a:lnTo>
                  <a:lnTo>
                    <a:pt x="2483666" y="181342"/>
                  </a:lnTo>
                  <a:lnTo>
                    <a:pt x="2572368" y="184490"/>
                  </a:lnTo>
                  <a:lnTo>
                    <a:pt x="2661071" y="187249"/>
                  </a:lnTo>
                  <a:lnTo>
                    <a:pt x="2749773" y="189613"/>
                  </a:lnTo>
                  <a:lnTo>
                    <a:pt x="2838475" y="191581"/>
                  </a:lnTo>
                  <a:lnTo>
                    <a:pt x="2927178" y="193154"/>
                  </a:lnTo>
                  <a:lnTo>
                    <a:pt x="3015880" y="194338"/>
                  </a:lnTo>
                  <a:lnTo>
                    <a:pt x="3104582" y="195146"/>
                  </a:lnTo>
                  <a:lnTo>
                    <a:pt x="3193285" y="195589"/>
                  </a:lnTo>
                  <a:lnTo>
                    <a:pt x="3281987" y="195684"/>
                  </a:lnTo>
                  <a:lnTo>
                    <a:pt x="3370689" y="195451"/>
                  </a:lnTo>
                  <a:lnTo>
                    <a:pt x="3459392" y="194907"/>
                  </a:lnTo>
                  <a:lnTo>
                    <a:pt x="3548094" y="194075"/>
                  </a:lnTo>
                  <a:lnTo>
                    <a:pt x="3636797" y="192974"/>
                  </a:lnTo>
                  <a:lnTo>
                    <a:pt x="3725499" y="191625"/>
                  </a:lnTo>
                  <a:lnTo>
                    <a:pt x="3814201" y="190047"/>
                  </a:lnTo>
                  <a:lnTo>
                    <a:pt x="3902904" y="188258"/>
                  </a:lnTo>
                  <a:lnTo>
                    <a:pt x="3991606" y="186277"/>
                  </a:lnTo>
                  <a:lnTo>
                    <a:pt x="4080308" y="184120"/>
                  </a:lnTo>
                  <a:lnTo>
                    <a:pt x="4169011" y="181801"/>
                  </a:lnTo>
                  <a:lnTo>
                    <a:pt x="4257713" y="179335"/>
                  </a:lnTo>
                  <a:lnTo>
                    <a:pt x="4346416" y="176735"/>
                  </a:lnTo>
                  <a:lnTo>
                    <a:pt x="4435118" y="174011"/>
                  </a:lnTo>
                  <a:lnTo>
                    <a:pt x="4523820" y="171176"/>
                  </a:lnTo>
                  <a:lnTo>
                    <a:pt x="4612523" y="168237"/>
                  </a:lnTo>
                  <a:lnTo>
                    <a:pt x="4701225" y="165205"/>
                  </a:lnTo>
                  <a:lnTo>
                    <a:pt x="4789927" y="162087"/>
                  </a:lnTo>
                  <a:lnTo>
                    <a:pt x="4878630" y="158889"/>
                  </a:lnTo>
                  <a:lnTo>
                    <a:pt x="4967332" y="155620"/>
                  </a:lnTo>
                  <a:lnTo>
                    <a:pt x="5056034" y="152283"/>
                  </a:lnTo>
                  <a:lnTo>
                    <a:pt x="5144737" y="148885"/>
                  </a:lnTo>
                  <a:lnTo>
                    <a:pt x="5233439" y="145431"/>
                  </a:lnTo>
                  <a:lnTo>
                    <a:pt x="5322142" y="141924"/>
                  </a:lnTo>
                  <a:lnTo>
                    <a:pt x="5410844" y="138369"/>
                  </a:lnTo>
                  <a:lnTo>
                    <a:pt x="5499546" y="134769"/>
                  </a:lnTo>
                  <a:lnTo>
                    <a:pt x="5588249" y="131128"/>
                  </a:lnTo>
                  <a:lnTo>
                    <a:pt x="5676951" y="127448"/>
                  </a:lnTo>
                  <a:lnTo>
                    <a:pt x="5765653" y="123733"/>
                  </a:lnTo>
                  <a:lnTo>
                    <a:pt x="5854356" y="119985"/>
                  </a:lnTo>
                  <a:lnTo>
                    <a:pt x="5943058" y="116205"/>
                  </a:lnTo>
                  <a:lnTo>
                    <a:pt x="6031760" y="112397"/>
                  </a:lnTo>
                  <a:lnTo>
                    <a:pt x="6120463" y="108561"/>
                  </a:lnTo>
                  <a:lnTo>
                    <a:pt x="6209165" y="104700"/>
                  </a:lnTo>
                  <a:lnTo>
                    <a:pt x="6297868" y="100816"/>
                  </a:lnTo>
                  <a:lnTo>
                    <a:pt x="6386570" y="96910"/>
                  </a:lnTo>
                  <a:lnTo>
                    <a:pt x="6475272" y="92982"/>
                  </a:lnTo>
                  <a:lnTo>
                    <a:pt x="6563975" y="89035"/>
                  </a:lnTo>
                  <a:lnTo>
                    <a:pt x="6652677" y="85070"/>
                  </a:lnTo>
                  <a:lnTo>
                    <a:pt x="6741379" y="81088"/>
                  </a:lnTo>
                  <a:lnTo>
                    <a:pt x="6830082" y="77089"/>
                  </a:lnTo>
                  <a:lnTo>
                    <a:pt x="6918784" y="73075"/>
                  </a:lnTo>
                  <a:lnTo>
                    <a:pt x="7007487" y="690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431368"/>
              <a:ext cx="7007487" cy="336154"/>
            </a:xfrm>
            <a:custGeom>
              <a:avLst/>
              <a:pathLst>
                <a:path w="7007487" h="336154">
                  <a:moveTo>
                    <a:pt x="7007487" y="336154"/>
                  </a:moveTo>
                  <a:lnTo>
                    <a:pt x="6918784" y="327763"/>
                  </a:lnTo>
                  <a:lnTo>
                    <a:pt x="6830082" y="319388"/>
                  </a:lnTo>
                  <a:lnTo>
                    <a:pt x="6741379" y="311028"/>
                  </a:lnTo>
                  <a:lnTo>
                    <a:pt x="6652677" y="302684"/>
                  </a:lnTo>
                  <a:lnTo>
                    <a:pt x="6563975" y="294357"/>
                  </a:lnTo>
                  <a:lnTo>
                    <a:pt x="6475272" y="286049"/>
                  </a:lnTo>
                  <a:lnTo>
                    <a:pt x="6386570" y="277760"/>
                  </a:lnTo>
                  <a:lnTo>
                    <a:pt x="6297868" y="269492"/>
                  </a:lnTo>
                  <a:lnTo>
                    <a:pt x="6209165" y="261246"/>
                  </a:lnTo>
                  <a:lnTo>
                    <a:pt x="6120463" y="253024"/>
                  </a:lnTo>
                  <a:lnTo>
                    <a:pt x="6031760" y="244827"/>
                  </a:lnTo>
                  <a:lnTo>
                    <a:pt x="5943058" y="236658"/>
                  </a:lnTo>
                  <a:lnTo>
                    <a:pt x="5854356" y="228517"/>
                  </a:lnTo>
                  <a:lnTo>
                    <a:pt x="5765653" y="220407"/>
                  </a:lnTo>
                  <a:lnTo>
                    <a:pt x="5676951" y="212330"/>
                  </a:lnTo>
                  <a:lnTo>
                    <a:pt x="5588249" y="204289"/>
                  </a:lnTo>
                  <a:lnTo>
                    <a:pt x="5499546" y="196286"/>
                  </a:lnTo>
                  <a:lnTo>
                    <a:pt x="5410844" y="188325"/>
                  </a:lnTo>
                  <a:lnTo>
                    <a:pt x="5322142" y="180409"/>
                  </a:lnTo>
                  <a:lnTo>
                    <a:pt x="5233439" y="172541"/>
                  </a:lnTo>
                  <a:lnTo>
                    <a:pt x="5144737" y="164725"/>
                  </a:lnTo>
                  <a:lnTo>
                    <a:pt x="5056034" y="156965"/>
                  </a:lnTo>
                  <a:lnTo>
                    <a:pt x="4967332" y="149267"/>
                  </a:lnTo>
                  <a:lnTo>
                    <a:pt x="4878630" y="141636"/>
                  </a:lnTo>
                  <a:lnTo>
                    <a:pt x="4789927" y="134077"/>
                  </a:lnTo>
                  <a:lnTo>
                    <a:pt x="4701225" y="126598"/>
                  </a:lnTo>
                  <a:lnTo>
                    <a:pt x="4612523" y="119204"/>
                  </a:lnTo>
                  <a:lnTo>
                    <a:pt x="4523820" y="111904"/>
                  </a:lnTo>
                  <a:lnTo>
                    <a:pt x="4435118" y="104707"/>
                  </a:lnTo>
                  <a:lnTo>
                    <a:pt x="4346416" y="97623"/>
                  </a:lnTo>
                  <a:lnTo>
                    <a:pt x="4257713" y="90661"/>
                  </a:lnTo>
                  <a:lnTo>
                    <a:pt x="4169011" y="83833"/>
                  </a:lnTo>
                  <a:lnTo>
                    <a:pt x="4080308" y="77153"/>
                  </a:lnTo>
                  <a:lnTo>
                    <a:pt x="3991606" y="70634"/>
                  </a:lnTo>
                  <a:lnTo>
                    <a:pt x="3902904" y="64292"/>
                  </a:lnTo>
                  <a:lnTo>
                    <a:pt x="3814201" y="58142"/>
                  </a:lnTo>
                  <a:lnTo>
                    <a:pt x="3725499" y="52202"/>
                  </a:lnTo>
                  <a:lnTo>
                    <a:pt x="3636797" y="46492"/>
                  </a:lnTo>
                  <a:lnTo>
                    <a:pt x="3548094" y="41029"/>
                  </a:lnTo>
                  <a:lnTo>
                    <a:pt x="3459392" y="35835"/>
                  </a:lnTo>
                  <a:lnTo>
                    <a:pt x="3370689" y="30931"/>
                  </a:lnTo>
                  <a:lnTo>
                    <a:pt x="3281987" y="26336"/>
                  </a:lnTo>
                  <a:lnTo>
                    <a:pt x="3193285" y="22070"/>
                  </a:lnTo>
                  <a:lnTo>
                    <a:pt x="3104582" y="18152"/>
                  </a:lnTo>
                  <a:lnTo>
                    <a:pt x="3015880" y="14597"/>
                  </a:lnTo>
                  <a:lnTo>
                    <a:pt x="2927178" y="11421"/>
                  </a:lnTo>
                  <a:lnTo>
                    <a:pt x="2838475" y="8632"/>
                  </a:lnTo>
                  <a:lnTo>
                    <a:pt x="2749773" y="6238"/>
                  </a:lnTo>
                  <a:lnTo>
                    <a:pt x="2661071" y="4241"/>
                  </a:lnTo>
                  <a:lnTo>
                    <a:pt x="2572368" y="2639"/>
                  </a:lnTo>
                  <a:lnTo>
                    <a:pt x="2483666" y="1425"/>
                  </a:lnTo>
                  <a:lnTo>
                    <a:pt x="2394963" y="590"/>
                  </a:lnTo>
                  <a:lnTo>
                    <a:pt x="2306261" y="120"/>
                  </a:lnTo>
                  <a:lnTo>
                    <a:pt x="2217559" y="0"/>
                  </a:lnTo>
                  <a:lnTo>
                    <a:pt x="2128856" y="209"/>
                  </a:lnTo>
                  <a:lnTo>
                    <a:pt x="2040154" y="730"/>
                  </a:lnTo>
                  <a:lnTo>
                    <a:pt x="1951452" y="1541"/>
                  </a:lnTo>
                  <a:lnTo>
                    <a:pt x="1862749" y="2623"/>
                  </a:lnTo>
                  <a:lnTo>
                    <a:pt x="1774047" y="3954"/>
                  </a:lnTo>
                  <a:lnTo>
                    <a:pt x="1685344" y="5516"/>
                  </a:lnTo>
                  <a:lnTo>
                    <a:pt x="1596642" y="7290"/>
                  </a:lnTo>
                  <a:lnTo>
                    <a:pt x="1507940" y="9257"/>
                  </a:lnTo>
                  <a:lnTo>
                    <a:pt x="1419237" y="11402"/>
                  </a:lnTo>
                  <a:lnTo>
                    <a:pt x="1330535" y="13709"/>
                  </a:lnTo>
                  <a:lnTo>
                    <a:pt x="1241833" y="16164"/>
                  </a:lnTo>
                  <a:lnTo>
                    <a:pt x="1153130" y="18755"/>
                  </a:lnTo>
                  <a:lnTo>
                    <a:pt x="1064428" y="21469"/>
                  </a:lnTo>
                  <a:lnTo>
                    <a:pt x="975726" y="24297"/>
                  </a:lnTo>
                  <a:lnTo>
                    <a:pt x="887023" y="27228"/>
                  </a:lnTo>
                  <a:lnTo>
                    <a:pt x="798321" y="30253"/>
                  </a:lnTo>
                  <a:lnTo>
                    <a:pt x="709618" y="33365"/>
                  </a:lnTo>
                  <a:lnTo>
                    <a:pt x="620916" y="36557"/>
                  </a:lnTo>
                  <a:lnTo>
                    <a:pt x="532214" y="39822"/>
                  </a:lnTo>
                  <a:lnTo>
                    <a:pt x="443511" y="43153"/>
                  </a:lnTo>
                  <a:lnTo>
                    <a:pt x="354809" y="46547"/>
                  </a:lnTo>
                  <a:lnTo>
                    <a:pt x="266107" y="49997"/>
                  </a:lnTo>
                  <a:lnTo>
                    <a:pt x="177404" y="53500"/>
                  </a:lnTo>
                  <a:lnTo>
                    <a:pt x="88702" y="57052"/>
                  </a:lnTo>
                  <a:lnTo>
                    <a:pt x="0" y="606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261162"/>
              <a:ext cx="7007487" cy="172275"/>
            </a:xfrm>
            <a:custGeom>
              <a:avLst/>
              <a:pathLst>
                <a:path w="7007487" h="172275">
                  <a:moveTo>
                    <a:pt x="0" y="0"/>
                  </a:moveTo>
                  <a:lnTo>
                    <a:pt x="88702" y="2180"/>
                  </a:lnTo>
                  <a:lnTo>
                    <a:pt x="177404" y="4361"/>
                  </a:lnTo>
                  <a:lnTo>
                    <a:pt x="266107" y="6542"/>
                  </a:lnTo>
                  <a:lnTo>
                    <a:pt x="354809" y="8722"/>
                  </a:lnTo>
                  <a:lnTo>
                    <a:pt x="443511" y="10903"/>
                  </a:lnTo>
                  <a:lnTo>
                    <a:pt x="532214" y="13084"/>
                  </a:lnTo>
                  <a:lnTo>
                    <a:pt x="620916" y="15264"/>
                  </a:lnTo>
                  <a:lnTo>
                    <a:pt x="709618" y="17445"/>
                  </a:lnTo>
                  <a:lnTo>
                    <a:pt x="798321" y="19626"/>
                  </a:lnTo>
                  <a:lnTo>
                    <a:pt x="887023" y="21807"/>
                  </a:lnTo>
                  <a:lnTo>
                    <a:pt x="975726" y="23987"/>
                  </a:lnTo>
                  <a:lnTo>
                    <a:pt x="1064428" y="26168"/>
                  </a:lnTo>
                  <a:lnTo>
                    <a:pt x="1153130" y="28349"/>
                  </a:lnTo>
                  <a:lnTo>
                    <a:pt x="1241833" y="30529"/>
                  </a:lnTo>
                  <a:lnTo>
                    <a:pt x="1330535" y="32710"/>
                  </a:lnTo>
                  <a:lnTo>
                    <a:pt x="1419237" y="34891"/>
                  </a:lnTo>
                  <a:lnTo>
                    <a:pt x="1507940" y="37072"/>
                  </a:lnTo>
                  <a:lnTo>
                    <a:pt x="1596642" y="39252"/>
                  </a:lnTo>
                  <a:lnTo>
                    <a:pt x="1685344" y="41433"/>
                  </a:lnTo>
                  <a:lnTo>
                    <a:pt x="1774047" y="43614"/>
                  </a:lnTo>
                  <a:lnTo>
                    <a:pt x="1862749" y="45794"/>
                  </a:lnTo>
                  <a:lnTo>
                    <a:pt x="1951452" y="47975"/>
                  </a:lnTo>
                  <a:lnTo>
                    <a:pt x="2040154" y="50156"/>
                  </a:lnTo>
                  <a:lnTo>
                    <a:pt x="2128856" y="52336"/>
                  </a:lnTo>
                  <a:lnTo>
                    <a:pt x="2217559" y="54517"/>
                  </a:lnTo>
                  <a:lnTo>
                    <a:pt x="2306261" y="56698"/>
                  </a:lnTo>
                  <a:lnTo>
                    <a:pt x="2394963" y="58879"/>
                  </a:lnTo>
                  <a:lnTo>
                    <a:pt x="2483666" y="61059"/>
                  </a:lnTo>
                  <a:lnTo>
                    <a:pt x="2572368" y="63240"/>
                  </a:lnTo>
                  <a:lnTo>
                    <a:pt x="2661071" y="65421"/>
                  </a:lnTo>
                  <a:lnTo>
                    <a:pt x="2749773" y="67601"/>
                  </a:lnTo>
                  <a:lnTo>
                    <a:pt x="2838475" y="69782"/>
                  </a:lnTo>
                  <a:lnTo>
                    <a:pt x="2927178" y="71963"/>
                  </a:lnTo>
                  <a:lnTo>
                    <a:pt x="3015880" y="74144"/>
                  </a:lnTo>
                  <a:lnTo>
                    <a:pt x="3104582" y="76324"/>
                  </a:lnTo>
                  <a:lnTo>
                    <a:pt x="3193285" y="78505"/>
                  </a:lnTo>
                  <a:lnTo>
                    <a:pt x="3281987" y="80686"/>
                  </a:lnTo>
                  <a:lnTo>
                    <a:pt x="3370689" y="82866"/>
                  </a:lnTo>
                  <a:lnTo>
                    <a:pt x="3459392" y="85047"/>
                  </a:lnTo>
                  <a:lnTo>
                    <a:pt x="3548094" y="87228"/>
                  </a:lnTo>
                  <a:lnTo>
                    <a:pt x="3636797" y="89408"/>
                  </a:lnTo>
                  <a:lnTo>
                    <a:pt x="3725499" y="91589"/>
                  </a:lnTo>
                  <a:lnTo>
                    <a:pt x="3814201" y="93770"/>
                  </a:lnTo>
                  <a:lnTo>
                    <a:pt x="3902904" y="95951"/>
                  </a:lnTo>
                  <a:lnTo>
                    <a:pt x="3991606" y="98131"/>
                  </a:lnTo>
                  <a:lnTo>
                    <a:pt x="4080308" y="100312"/>
                  </a:lnTo>
                  <a:lnTo>
                    <a:pt x="4169011" y="102493"/>
                  </a:lnTo>
                  <a:lnTo>
                    <a:pt x="4257713" y="104673"/>
                  </a:lnTo>
                  <a:lnTo>
                    <a:pt x="4346416" y="106854"/>
                  </a:lnTo>
                  <a:lnTo>
                    <a:pt x="4435118" y="109035"/>
                  </a:lnTo>
                  <a:lnTo>
                    <a:pt x="4523820" y="111216"/>
                  </a:lnTo>
                  <a:lnTo>
                    <a:pt x="4612523" y="113396"/>
                  </a:lnTo>
                  <a:lnTo>
                    <a:pt x="4701225" y="115577"/>
                  </a:lnTo>
                  <a:lnTo>
                    <a:pt x="4789927" y="117758"/>
                  </a:lnTo>
                  <a:lnTo>
                    <a:pt x="4878630" y="119938"/>
                  </a:lnTo>
                  <a:lnTo>
                    <a:pt x="4967332" y="122119"/>
                  </a:lnTo>
                  <a:lnTo>
                    <a:pt x="5056034" y="124300"/>
                  </a:lnTo>
                  <a:lnTo>
                    <a:pt x="5144737" y="126481"/>
                  </a:lnTo>
                  <a:lnTo>
                    <a:pt x="5233439" y="128661"/>
                  </a:lnTo>
                  <a:lnTo>
                    <a:pt x="5322142" y="130842"/>
                  </a:lnTo>
                  <a:lnTo>
                    <a:pt x="5410844" y="133023"/>
                  </a:lnTo>
                  <a:lnTo>
                    <a:pt x="5499546" y="135203"/>
                  </a:lnTo>
                  <a:lnTo>
                    <a:pt x="5588249" y="137384"/>
                  </a:lnTo>
                  <a:lnTo>
                    <a:pt x="5676951" y="139565"/>
                  </a:lnTo>
                  <a:lnTo>
                    <a:pt x="5765653" y="141745"/>
                  </a:lnTo>
                  <a:lnTo>
                    <a:pt x="5854356" y="143926"/>
                  </a:lnTo>
                  <a:lnTo>
                    <a:pt x="5943058" y="146107"/>
                  </a:lnTo>
                  <a:lnTo>
                    <a:pt x="6031760" y="148288"/>
                  </a:lnTo>
                  <a:lnTo>
                    <a:pt x="6120463" y="150468"/>
                  </a:lnTo>
                  <a:lnTo>
                    <a:pt x="6209165" y="152649"/>
                  </a:lnTo>
                  <a:lnTo>
                    <a:pt x="6297868" y="154830"/>
                  </a:lnTo>
                  <a:lnTo>
                    <a:pt x="6386570" y="157010"/>
                  </a:lnTo>
                  <a:lnTo>
                    <a:pt x="6475272" y="159191"/>
                  </a:lnTo>
                  <a:lnTo>
                    <a:pt x="6563975" y="161372"/>
                  </a:lnTo>
                  <a:lnTo>
                    <a:pt x="6652677" y="163553"/>
                  </a:lnTo>
                  <a:lnTo>
                    <a:pt x="6741379" y="165733"/>
                  </a:lnTo>
                  <a:lnTo>
                    <a:pt x="6830082" y="167914"/>
                  </a:lnTo>
                  <a:lnTo>
                    <a:pt x="6918784" y="170095"/>
                  </a:lnTo>
                  <a:lnTo>
                    <a:pt x="7007487" y="172275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38364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206401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060234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914066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19470" y="5927174"/>
              <a:ext cx="2872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DKA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4509"/>
              <a:ext cx="1285703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DKA vs avg_time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-0.05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500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924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3487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7731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21974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56217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7880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2123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6366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0609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4852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89095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268416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63529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97994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67051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14719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89235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15862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93900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02659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24842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469781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95265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76382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0596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288663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85362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90028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523478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832237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92535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49755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98565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68988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01866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791964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77747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81047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71145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469559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06753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456356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966480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496629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48169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56356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64322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51119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00723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328936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91171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20749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65115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59085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86506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362386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19384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54992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16655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23828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74446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8054070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242010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32458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530301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26428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33030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147597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362386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34966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8134616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40203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65687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536681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04595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140996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10625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85362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328936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05960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05960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429508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375810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36330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06753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624049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664322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10404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32808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583998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89235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704817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50898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66480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402659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58292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33601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36330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610625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684569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60450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06753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536902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791964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87299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402659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47819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596979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845661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973081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47597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86727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40203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54992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79904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33030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872510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58514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577396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27000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604024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751691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342360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24271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13576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510053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10846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10053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57149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490028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557149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556928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986506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838838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536902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825414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69781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234523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27571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395836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368988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20129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302309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00151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68637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711418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563751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6779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375810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91392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42932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583998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61815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36681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73874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05167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919384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08117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33601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449755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375810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20749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805388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154420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671145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973081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34966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36109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979904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838617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677747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259349" y="2658049"/>
              <a:ext cx="7007487" cy="1407705"/>
            </a:xfrm>
            <a:custGeom>
              <a:avLst/>
              <a:pathLst>
                <a:path w="7007487" h="1407705">
                  <a:moveTo>
                    <a:pt x="0" y="0"/>
                  </a:moveTo>
                  <a:lnTo>
                    <a:pt x="88702" y="16923"/>
                  </a:lnTo>
                  <a:lnTo>
                    <a:pt x="177404" y="33823"/>
                  </a:lnTo>
                  <a:lnTo>
                    <a:pt x="266107" y="50697"/>
                  </a:lnTo>
                  <a:lnTo>
                    <a:pt x="354809" y="67544"/>
                  </a:lnTo>
                  <a:lnTo>
                    <a:pt x="443511" y="84360"/>
                  </a:lnTo>
                  <a:lnTo>
                    <a:pt x="532214" y="101145"/>
                  </a:lnTo>
                  <a:lnTo>
                    <a:pt x="620916" y="117894"/>
                  </a:lnTo>
                  <a:lnTo>
                    <a:pt x="709618" y="134606"/>
                  </a:lnTo>
                  <a:lnTo>
                    <a:pt x="798321" y="151276"/>
                  </a:lnTo>
                  <a:lnTo>
                    <a:pt x="887023" y="167901"/>
                  </a:lnTo>
                  <a:lnTo>
                    <a:pt x="975726" y="184476"/>
                  </a:lnTo>
                  <a:lnTo>
                    <a:pt x="1064428" y="200998"/>
                  </a:lnTo>
                  <a:lnTo>
                    <a:pt x="1153130" y="217461"/>
                  </a:lnTo>
                  <a:lnTo>
                    <a:pt x="1241833" y="233859"/>
                  </a:lnTo>
                  <a:lnTo>
                    <a:pt x="1330535" y="250184"/>
                  </a:lnTo>
                  <a:lnTo>
                    <a:pt x="1419237" y="266431"/>
                  </a:lnTo>
                  <a:lnTo>
                    <a:pt x="1507940" y="282591"/>
                  </a:lnTo>
                  <a:lnTo>
                    <a:pt x="1596642" y="298653"/>
                  </a:lnTo>
                  <a:lnTo>
                    <a:pt x="1685344" y="314607"/>
                  </a:lnTo>
                  <a:lnTo>
                    <a:pt x="1774047" y="330440"/>
                  </a:lnTo>
                  <a:lnTo>
                    <a:pt x="1862749" y="346139"/>
                  </a:lnTo>
                  <a:lnTo>
                    <a:pt x="1951452" y="361688"/>
                  </a:lnTo>
                  <a:lnTo>
                    <a:pt x="2040154" y="377068"/>
                  </a:lnTo>
                  <a:lnTo>
                    <a:pt x="2128856" y="392260"/>
                  </a:lnTo>
                  <a:lnTo>
                    <a:pt x="2217559" y="407239"/>
                  </a:lnTo>
                  <a:lnTo>
                    <a:pt x="2306261" y="421979"/>
                  </a:lnTo>
                  <a:lnTo>
                    <a:pt x="2394963" y="436452"/>
                  </a:lnTo>
                  <a:lnTo>
                    <a:pt x="2483666" y="450624"/>
                  </a:lnTo>
                  <a:lnTo>
                    <a:pt x="2572368" y="464460"/>
                  </a:lnTo>
                  <a:lnTo>
                    <a:pt x="2661071" y="477920"/>
                  </a:lnTo>
                  <a:lnTo>
                    <a:pt x="2749773" y="490964"/>
                  </a:lnTo>
                  <a:lnTo>
                    <a:pt x="2838475" y="503548"/>
                  </a:lnTo>
                  <a:lnTo>
                    <a:pt x="2927178" y="515630"/>
                  </a:lnTo>
                  <a:lnTo>
                    <a:pt x="3015880" y="527168"/>
                  </a:lnTo>
                  <a:lnTo>
                    <a:pt x="3104582" y="538126"/>
                  </a:lnTo>
                  <a:lnTo>
                    <a:pt x="3193285" y="548472"/>
                  </a:lnTo>
                  <a:lnTo>
                    <a:pt x="3281987" y="558184"/>
                  </a:lnTo>
                  <a:lnTo>
                    <a:pt x="3370689" y="567250"/>
                  </a:lnTo>
                  <a:lnTo>
                    <a:pt x="3459392" y="575669"/>
                  </a:lnTo>
                  <a:lnTo>
                    <a:pt x="3548094" y="583454"/>
                  </a:lnTo>
                  <a:lnTo>
                    <a:pt x="3636797" y="590624"/>
                  </a:lnTo>
                  <a:lnTo>
                    <a:pt x="3725499" y="597211"/>
                  </a:lnTo>
                  <a:lnTo>
                    <a:pt x="3814201" y="603251"/>
                  </a:lnTo>
                  <a:lnTo>
                    <a:pt x="3902904" y="608784"/>
                  </a:lnTo>
                  <a:lnTo>
                    <a:pt x="3991606" y="613855"/>
                  </a:lnTo>
                  <a:lnTo>
                    <a:pt x="4080308" y="618505"/>
                  </a:lnTo>
                  <a:lnTo>
                    <a:pt x="4169011" y="622777"/>
                  </a:lnTo>
                  <a:lnTo>
                    <a:pt x="4257713" y="626709"/>
                  </a:lnTo>
                  <a:lnTo>
                    <a:pt x="4346416" y="630337"/>
                  </a:lnTo>
                  <a:lnTo>
                    <a:pt x="4435118" y="633695"/>
                  </a:lnTo>
                  <a:lnTo>
                    <a:pt x="4523820" y="636812"/>
                  </a:lnTo>
                  <a:lnTo>
                    <a:pt x="4612523" y="639714"/>
                  </a:lnTo>
                  <a:lnTo>
                    <a:pt x="4701225" y="642426"/>
                  </a:lnTo>
                  <a:lnTo>
                    <a:pt x="4789927" y="644967"/>
                  </a:lnTo>
                  <a:lnTo>
                    <a:pt x="4878630" y="647357"/>
                  </a:lnTo>
                  <a:lnTo>
                    <a:pt x="4967332" y="649611"/>
                  </a:lnTo>
                  <a:lnTo>
                    <a:pt x="5056034" y="651743"/>
                  </a:lnTo>
                  <a:lnTo>
                    <a:pt x="5144737" y="653767"/>
                  </a:lnTo>
                  <a:lnTo>
                    <a:pt x="5233439" y="655692"/>
                  </a:lnTo>
                  <a:lnTo>
                    <a:pt x="5322142" y="657529"/>
                  </a:lnTo>
                  <a:lnTo>
                    <a:pt x="5410844" y="659286"/>
                  </a:lnTo>
                  <a:lnTo>
                    <a:pt x="5499546" y="660971"/>
                  </a:lnTo>
                  <a:lnTo>
                    <a:pt x="5588249" y="662590"/>
                  </a:lnTo>
                  <a:lnTo>
                    <a:pt x="5676951" y="664149"/>
                  </a:lnTo>
                  <a:lnTo>
                    <a:pt x="5765653" y="665655"/>
                  </a:lnTo>
                  <a:lnTo>
                    <a:pt x="5854356" y="667110"/>
                  </a:lnTo>
                  <a:lnTo>
                    <a:pt x="5943058" y="668520"/>
                  </a:lnTo>
                  <a:lnTo>
                    <a:pt x="6031760" y="669889"/>
                  </a:lnTo>
                  <a:lnTo>
                    <a:pt x="6120463" y="671219"/>
                  </a:lnTo>
                  <a:lnTo>
                    <a:pt x="6209165" y="672514"/>
                  </a:lnTo>
                  <a:lnTo>
                    <a:pt x="6297868" y="673777"/>
                  </a:lnTo>
                  <a:lnTo>
                    <a:pt x="6386570" y="675009"/>
                  </a:lnTo>
                  <a:lnTo>
                    <a:pt x="6475272" y="676214"/>
                  </a:lnTo>
                  <a:lnTo>
                    <a:pt x="6563975" y="677392"/>
                  </a:lnTo>
                  <a:lnTo>
                    <a:pt x="6652677" y="678547"/>
                  </a:lnTo>
                  <a:lnTo>
                    <a:pt x="6741379" y="679680"/>
                  </a:lnTo>
                  <a:lnTo>
                    <a:pt x="6830082" y="680792"/>
                  </a:lnTo>
                  <a:lnTo>
                    <a:pt x="6918784" y="681884"/>
                  </a:lnTo>
                  <a:lnTo>
                    <a:pt x="7007487" y="682959"/>
                  </a:lnTo>
                  <a:lnTo>
                    <a:pt x="7007487" y="1407705"/>
                  </a:lnTo>
                  <a:lnTo>
                    <a:pt x="6918784" y="1390703"/>
                  </a:lnTo>
                  <a:lnTo>
                    <a:pt x="6830082" y="1373719"/>
                  </a:lnTo>
                  <a:lnTo>
                    <a:pt x="6741379" y="1356755"/>
                  </a:lnTo>
                  <a:lnTo>
                    <a:pt x="6652677" y="1339811"/>
                  </a:lnTo>
                  <a:lnTo>
                    <a:pt x="6563975" y="1322889"/>
                  </a:lnTo>
                  <a:lnTo>
                    <a:pt x="6475272" y="1305992"/>
                  </a:lnTo>
                  <a:lnTo>
                    <a:pt x="6386570" y="1289120"/>
                  </a:lnTo>
                  <a:lnTo>
                    <a:pt x="6297868" y="1272276"/>
                  </a:lnTo>
                  <a:lnTo>
                    <a:pt x="6209165" y="1255462"/>
                  </a:lnTo>
                  <a:lnTo>
                    <a:pt x="6120463" y="1238680"/>
                  </a:lnTo>
                  <a:lnTo>
                    <a:pt x="6031760" y="1221934"/>
                  </a:lnTo>
                  <a:lnTo>
                    <a:pt x="5943058" y="1205226"/>
                  </a:lnTo>
                  <a:lnTo>
                    <a:pt x="5854356" y="1188559"/>
                  </a:lnTo>
                  <a:lnTo>
                    <a:pt x="5765653" y="1171938"/>
                  </a:lnTo>
                  <a:lnTo>
                    <a:pt x="5676951" y="1155367"/>
                  </a:lnTo>
                  <a:lnTo>
                    <a:pt x="5588249" y="1138850"/>
                  </a:lnTo>
                  <a:lnTo>
                    <a:pt x="5499546" y="1122393"/>
                  </a:lnTo>
                  <a:lnTo>
                    <a:pt x="5410844" y="1106001"/>
                  </a:lnTo>
                  <a:lnTo>
                    <a:pt x="5322142" y="1089682"/>
                  </a:lnTo>
                  <a:lnTo>
                    <a:pt x="5233439" y="1073442"/>
                  </a:lnTo>
                  <a:lnTo>
                    <a:pt x="5144737" y="1057291"/>
                  </a:lnTo>
                  <a:lnTo>
                    <a:pt x="5056034" y="1041238"/>
                  </a:lnTo>
                  <a:lnTo>
                    <a:pt x="4967332" y="1025294"/>
                  </a:lnTo>
                  <a:lnTo>
                    <a:pt x="4878630" y="1009471"/>
                  </a:lnTo>
                  <a:lnTo>
                    <a:pt x="4789927" y="993784"/>
                  </a:lnTo>
                  <a:lnTo>
                    <a:pt x="4701225" y="978249"/>
                  </a:lnTo>
                  <a:lnTo>
                    <a:pt x="4612523" y="962884"/>
                  </a:lnTo>
                  <a:lnTo>
                    <a:pt x="4523820" y="947710"/>
                  </a:lnTo>
                  <a:lnTo>
                    <a:pt x="4435118" y="932750"/>
                  </a:lnTo>
                  <a:lnTo>
                    <a:pt x="4346416" y="918032"/>
                  </a:lnTo>
                  <a:lnTo>
                    <a:pt x="4257713" y="903584"/>
                  </a:lnTo>
                  <a:lnTo>
                    <a:pt x="4169011" y="889439"/>
                  </a:lnTo>
                  <a:lnTo>
                    <a:pt x="4080308" y="875634"/>
                  </a:lnTo>
                  <a:lnTo>
                    <a:pt x="3991606" y="862208"/>
                  </a:lnTo>
                  <a:lnTo>
                    <a:pt x="3902904" y="849202"/>
                  </a:lnTo>
                  <a:lnTo>
                    <a:pt x="3814201" y="836659"/>
                  </a:lnTo>
                  <a:lnTo>
                    <a:pt x="3725499" y="824623"/>
                  </a:lnTo>
                  <a:lnTo>
                    <a:pt x="3636797" y="813133"/>
                  </a:lnTo>
                  <a:lnTo>
                    <a:pt x="3548094" y="802227"/>
                  </a:lnTo>
                  <a:lnTo>
                    <a:pt x="3459392" y="791934"/>
                  </a:lnTo>
                  <a:lnTo>
                    <a:pt x="3370689" y="782278"/>
                  </a:lnTo>
                  <a:lnTo>
                    <a:pt x="3281987" y="773267"/>
                  </a:lnTo>
                  <a:lnTo>
                    <a:pt x="3193285" y="764903"/>
                  </a:lnTo>
                  <a:lnTo>
                    <a:pt x="3104582" y="757172"/>
                  </a:lnTo>
                  <a:lnTo>
                    <a:pt x="3015880" y="750053"/>
                  </a:lnTo>
                  <a:lnTo>
                    <a:pt x="2927178" y="743515"/>
                  </a:lnTo>
                  <a:lnTo>
                    <a:pt x="2838475" y="737520"/>
                  </a:lnTo>
                  <a:lnTo>
                    <a:pt x="2749773" y="732028"/>
                  </a:lnTo>
                  <a:lnTo>
                    <a:pt x="2661071" y="726995"/>
                  </a:lnTo>
                  <a:lnTo>
                    <a:pt x="2572368" y="722379"/>
                  </a:lnTo>
                  <a:lnTo>
                    <a:pt x="2483666" y="718138"/>
                  </a:lnTo>
                  <a:lnTo>
                    <a:pt x="2394963" y="714234"/>
                  </a:lnTo>
                  <a:lnTo>
                    <a:pt x="2306261" y="710630"/>
                  </a:lnTo>
                  <a:lnTo>
                    <a:pt x="2217559" y="707294"/>
                  </a:lnTo>
                  <a:lnTo>
                    <a:pt x="2128856" y="704196"/>
                  </a:lnTo>
                  <a:lnTo>
                    <a:pt x="2040154" y="701311"/>
                  </a:lnTo>
                  <a:lnTo>
                    <a:pt x="1951452" y="698615"/>
                  </a:lnTo>
                  <a:lnTo>
                    <a:pt x="1862749" y="696087"/>
                  </a:lnTo>
                  <a:lnTo>
                    <a:pt x="1774047" y="693710"/>
                  </a:lnTo>
                  <a:lnTo>
                    <a:pt x="1685344" y="691467"/>
                  </a:lnTo>
                  <a:lnTo>
                    <a:pt x="1596642" y="689344"/>
                  </a:lnTo>
                  <a:lnTo>
                    <a:pt x="1507940" y="687330"/>
                  </a:lnTo>
                  <a:lnTo>
                    <a:pt x="1419237" y="685413"/>
                  </a:lnTo>
                  <a:lnTo>
                    <a:pt x="1330535" y="683583"/>
                  </a:lnTo>
                  <a:lnTo>
                    <a:pt x="1241833" y="681832"/>
                  </a:lnTo>
                  <a:lnTo>
                    <a:pt x="1153130" y="680153"/>
                  </a:lnTo>
                  <a:lnTo>
                    <a:pt x="1064428" y="678540"/>
                  </a:lnTo>
                  <a:lnTo>
                    <a:pt x="975726" y="676985"/>
                  </a:lnTo>
                  <a:lnTo>
                    <a:pt x="887023" y="675484"/>
                  </a:lnTo>
                  <a:lnTo>
                    <a:pt x="798321" y="674033"/>
                  </a:lnTo>
                  <a:lnTo>
                    <a:pt x="709618" y="672626"/>
                  </a:lnTo>
                  <a:lnTo>
                    <a:pt x="620916" y="671261"/>
                  </a:lnTo>
                  <a:lnTo>
                    <a:pt x="532214" y="669934"/>
                  </a:lnTo>
                  <a:lnTo>
                    <a:pt x="443511" y="668642"/>
                  </a:lnTo>
                  <a:lnTo>
                    <a:pt x="354809" y="667382"/>
                  </a:lnTo>
                  <a:lnTo>
                    <a:pt x="266107" y="666152"/>
                  </a:lnTo>
                  <a:lnTo>
                    <a:pt x="177404" y="664950"/>
                  </a:lnTo>
                  <a:lnTo>
                    <a:pt x="88702" y="663773"/>
                  </a:lnTo>
                  <a:lnTo>
                    <a:pt x="0" y="66262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59349" y="2658049"/>
              <a:ext cx="7007487" cy="682959"/>
            </a:xfrm>
            <a:custGeom>
              <a:avLst/>
              <a:pathLst>
                <a:path w="7007487" h="682959">
                  <a:moveTo>
                    <a:pt x="0" y="0"/>
                  </a:moveTo>
                  <a:lnTo>
                    <a:pt x="88702" y="16923"/>
                  </a:lnTo>
                  <a:lnTo>
                    <a:pt x="177404" y="33823"/>
                  </a:lnTo>
                  <a:lnTo>
                    <a:pt x="266107" y="50697"/>
                  </a:lnTo>
                  <a:lnTo>
                    <a:pt x="354809" y="67544"/>
                  </a:lnTo>
                  <a:lnTo>
                    <a:pt x="443511" y="84360"/>
                  </a:lnTo>
                  <a:lnTo>
                    <a:pt x="532214" y="101145"/>
                  </a:lnTo>
                  <a:lnTo>
                    <a:pt x="620916" y="117894"/>
                  </a:lnTo>
                  <a:lnTo>
                    <a:pt x="709618" y="134606"/>
                  </a:lnTo>
                  <a:lnTo>
                    <a:pt x="798321" y="151276"/>
                  </a:lnTo>
                  <a:lnTo>
                    <a:pt x="887023" y="167901"/>
                  </a:lnTo>
                  <a:lnTo>
                    <a:pt x="975726" y="184476"/>
                  </a:lnTo>
                  <a:lnTo>
                    <a:pt x="1064428" y="200998"/>
                  </a:lnTo>
                  <a:lnTo>
                    <a:pt x="1153130" y="217461"/>
                  </a:lnTo>
                  <a:lnTo>
                    <a:pt x="1241833" y="233859"/>
                  </a:lnTo>
                  <a:lnTo>
                    <a:pt x="1330535" y="250184"/>
                  </a:lnTo>
                  <a:lnTo>
                    <a:pt x="1419237" y="266431"/>
                  </a:lnTo>
                  <a:lnTo>
                    <a:pt x="1507940" y="282591"/>
                  </a:lnTo>
                  <a:lnTo>
                    <a:pt x="1596642" y="298653"/>
                  </a:lnTo>
                  <a:lnTo>
                    <a:pt x="1685344" y="314607"/>
                  </a:lnTo>
                  <a:lnTo>
                    <a:pt x="1774047" y="330440"/>
                  </a:lnTo>
                  <a:lnTo>
                    <a:pt x="1862749" y="346139"/>
                  </a:lnTo>
                  <a:lnTo>
                    <a:pt x="1951452" y="361688"/>
                  </a:lnTo>
                  <a:lnTo>
                    <a:pt x="2040154" y="377068"/>
                  </a:lnTo>
                  <a:lnTo>
                    <a:pt x="2128856" y="392260"/>
                  </a:lnTo>
                  <a:lnTo>
                    <a:pt x="2217559" y="407239"/>
                  </a:lnTo>
                  <a:lnTo>
                    <a:pt x="2306261" y="421979"/>
                  </a:lnTo>
                  <a:lnTo>
                    <a:pt x="2394963" y="436452"/>
                  </a:lnTo>
                  <a:lnTo>
                    <a:pt x="2483666" y="450624"/>
                  </a:lnTo>
                  <a:lnTo>
                    <a:pt x="2572368" y="464460"/>
                  </a:lnTo>
                  <a:lnTo>
                    <a:pt x="2661071" y="477920"/>
                  </a:lnTo>
                  <a:lnTo>
                    <a:pt x="2749773" y="490964"/>
                  </a:lnTo>
                  <a:lnTo>
                    <a:pt x="2838475" y="503548"/>
                  </a:lnTo>
                  <a:lnTo>
                    <a:pt x="2927178" y="515630"/>
                  </a:lnTo>
                  <a:lnTo>
                    <a:pt x="3015880" y="527168"/>
                  </a:lnTo>
                  <a:lnTo>
                    <a:pt x="3104582" y="538126"/>
                  </a:lnTo>
                  <a:lnTo>
                    <a:pt x="3193285" y="548472"/>
                  </a:lnTo>
                  <a:lnTo>
                    <a:pt x="3281987" y="558184"/>
                  </a:lnTo>
                  <a:lnTo>
                    <a:pt x="3370689" y="567250"/>
                  </a:lnTo>
                  <a:lnTo>
                    <a:pt x="3459392" y="575669"/>
                  </a:lnTo>
                  <a:lnTo>
                    <a:pt x="3548094" y="583454"/>
                  </a:lnTo>
                  <a:lnTo>
                    <a:pt x="3636797" y="590624"/>
                  </a:lnTo>
                  <a:lnTo>
                    <a:pt x="3725499" y="597211"/>
                  </a:lnTo>
                  <a:lnTo>
                    <a:pt x="3814201" y="603251"/>
                  </a:lnTo>
                  <a:lnTo>
                    <a:pt x="3902904" y="608784"/>
                  </a:lnTo>
                  <a:lnTo>
                    <a:pt x="3991606" y="613855"/>
                  </a:lnTo>
                  <a:lnTo>
                    <a:pt x="4080308" y="618505"/>
                  </a:lnTo>
                  <a:lnTo>
                    <a:pt x="4169011" y="622777"/>
                  </a:lnTo>
                  <a:lnTo>
                    <a:pt x="4257713" y="626709"/>
                  </a:lnTo>
                  <a:lnTo>
                    <a:pt x="4346416" y="630337"/>
                  </a:lnTo>
                  <a:lnTo>
                    <a:pt x="4435118" y="633695"/>
                  </a:lnTo>
                  <a:lnTo>
                    <a:pt x="4523820" y="636812"/>
                  </a:lnTo>
                  <a:lnTo>
                    <a:pt x="4612523" y="639714"/>
                  </a:lnTo>
                  <a:lnTo>
                    <a:pt x="4701225" y="642426"/>
                  </a:lnTo>
                  <a:lnTo>
                    <a:pt x="4789927" y="644967"/>
                  </a:lnTo>
                  <a:lnTo>
                    <a:pt x="4878630" y="647357"/>
                  </a:lnTo>
                  <a:lnTo>
                    <a:pt x="4967332" y="649611"/>
                  </a:lnTo>
                  <a:lnTo>
                    <a:pt x="5056034" y="651743"/>
                  </a:lnTo>
                  <a:lnTo>
                    <a:pt x="5144737" y="653767"/>
                  </a:lnTo>
                  <a:lnTo>
                    <a:pt x="5233439" y="655692"/>
                  </a:lnTo>
                  <a:lnTo>
                    <a:pt x="5322142" y="657529"/>
                  </a:lnTo>
                  <a:lnTo>
                    <a:pt x="5410844" y="659286"/>
                  </a:lnTo>
                  <a:lnTo>
                    <a:pt x="5499546" y="660971"/>
                  </a:lnTo>
                  <a:lnTo>
                    <a:pt x="5588249" y="662590"/>
                  </a:lnTo>
                  <a:lnTo>
                    <a:pt x="5676951" y="664149"/>
                  </a:lnTo>
                  <a:lnTo>
                    <a:pt x="5765653" y="665655"/>
                  </a:lnTo>
                  <a:lnTo>
                    <a:pt x="5854356" y="667110"/>
                  </a:lnTo>
                  <a:lnTo>
                    <a:pt x="5943058" y="668520"/>
                  </a:lnTo>
                  <a:lnTo>
                    <a:pt x="6031760" y="669889"/>
                  </a:lnTo>
                  <a:lnTo>
                    <a:pt x="6120463" y="671219"/>
                  </a:lnTo>
                  <a:lnTo>
                    <a:pt x="6209165" y="672514"/>
                  </a:lnTo>
                  <a:lnTo>
                    <a:pt x="6297868" y="673777"/>
                  </a:lnTo>
                  <a:lnTo>
                    <a:pt x="6386570" y="675009"/>
                  </a:lnTo>
                  <a:lnTo>
                    <a:pt x="6475272" y="676214"/>
                  </a:lnTo>
                  <a:lnTo>
                    <a:pt x="6563975" y="677392"/>
                  </a:lnTo>
                  <a:lnTo>
                    <a:pt x="6652677" y="678547"/>
                  </a:lnTo>
                  <a:lnTo>
                    <a:pt x="6741379" y="679680"/>
                  </a:lnTo>
                  <a:lnTo>
                    <a:pt x="6830082" y="680792"/>
                  </a:lnTo>
                  <a:lnTo>
                    <a:pt x="6918784" y="681884"/>
                  </a:lnTo>
                  <a:lnTo>
                    <a:pt x="7007487" y="682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259349" y="3320670"/>
              <a:ext cx="7007487" cy="745085"/>
            </a:xfrm>
            <a:custGeom>
              <a:avLst/>
              <a:pathLst>
                <a:path w="7007487" h="745085">
                  <a:moveTo>
                    <a:pt x="7007487" y="745085"/>
                  </a:moveTo>
                  <a:lnTo>
                    <a:pt x="6918784" y="728083"/>
                  </a:lnTo>
                  <a:lnTo>
                    <a:pt x="6830082" y="711099"/>
                  </a:lnTo>
                  <a:lnTo>
                    <a:pt x="6741379" y="694134"/>
                  </a:lnTo>
                  <a:lnTo>
                    <a:pt x="6652677" y="677190"/>
                  </a:lnTo>
                  <a:lnTo>
                    <a:pt x="6563975" y="660269"/>
                  </a:lnTo>
                  <a:lnTo>
                    <a:pt x="6475272" y="643371"/>
                  </a:lnTo>
                  <a:lnTo>
                    <a:pt x="6386570" y="626499"/>
                  </a:lnTo>
                  <a:lnTo>
                    <a:pt x="6297868" y="609655"/>
                  </a:lnTo>
                  <a:lnTo>
                    <a:pt x="6209165" y="592841"/>
                  </a:lnTo>
                  <a:lnTo>
                    <a:pt x="6120463" y="576059"/>
                  </a:lnTo>
                  <a:lnTo>
                    <a:pt x="6031760" y="559313"/>
                  </a:lnTo>
                  <a:lnTo>
                    <a:pt x="5943058" y="542605"/>
                  </a:lnTo>
                  <a:lnTo>
                    <a:pt x="5854356" y="525939"/>
                  </a:lnTo>
                  <a:lnTo>
                    <a:pt x="5765653" y="509318"/>
                  </a:lnTo>
                  <a:lnTo>
                    <a:pt x="5676951" y="492746"/>
                  </a:lnTo>
                  <a:lnTo>
                    <a:pt x="5588249" y="476229"/>
                  </a:lnTo>
                  <a:lnTo>
                    <a:pt x="5499546" y="459772"/>
                  </a:lnTo>
                  <a:lnTo>
                    <a:pt x="5410844" y="443380"/>
                  </a:lnTo>
                  <a:lnTo>
                    <a:pt x="5322142" y="427061"/>
                  </a:lnTo>
                  <a:lnTo>
                    <a:pt x="5233439" y="410821"/>
                  </a:lnTo>
                  <a:lnTo>
                    <a:pt x="5144737" y="394670"/>
                  </a:lnTo>
                  <a:lnTo>
                    <a:pt x="5056034" y="378617"/>
                  </a:lnTo>
                  <a:lnTo>
                    <a:pt x="4967332" y="362673"/>
                  </a:lnTo>
                  <a:lnTo>
                    <a:pt x="4878630" y="346850"/>
                  </a:lnTo>
                  <a:lnTo>
                    <a:pt x="4789927" y="331163"/>
                  </a:lnTo>
                  <a:lnTo>
                    <a:pt x="4701225" y="315628"/>
                  </a:lnTo>
                  <a:lnTo>
                    <a:pt x="4612523" y="300263"/>
                  </a:lnTo>
                  <a:lnTo>
                    <a:pt x="4523820" y="285089"/>
                  </a:lnTo>
                  <a:lnTo>
                    <a:pt x="4435118" y="270130"/>
                  </a:lnTo>
                  <a:lnTo>
                    <a:pt x="4346416" y="255411"/>
                  </a:lnTo>
                  <a:lnTo>
                    <a:pt x="4257713" y="240963"/>
                  </a:lnTo>
                  <a:lnTo>
                    <a:pt x="4169011" y="226818"/>
                  </a:lnTo>
                  <a:lnTo>
                    <a:pt x="4080308" y="213013"/>
                  </a:lnTo>
                  <a:lnTo>
                    <a:pt x="3991606" y="199587"/>
                  </a:lnTo>
                  <a:lnTo>
                    <a:pt x="3902904" y="186581"/>
                  </a:lnTo>
                  <a:lnTo>
                    <a:pt x="3814201" y="174039"/>
                  </a:lnTo>
                  <a:lnTo>
                    <a:pt x="3725499" y="162002"/>
                  </a:lnTo>
                  <a:lnTo>
                    <a:pt x="3636797" y="150512"/>
                  </a:lnTo>
                  <a:lnTo>
                    <a:pt x="3548094" y="139606"/>
                  </a:lnTo>
                  <a:lnTo>
                    <a:pt x="3459392" y="129314"/>
                  </a:lnTo>
                  <a:lnTo>
                    <a:pt x="3370689" y="119657"/>
                  </a:lnTo>
                  <a:lnTo>
                    <a:pt x="3281987" y="110646"/>
                  </a:lnTo>
                  <a:lnTo>
                    <a:pt x="3193285" y="102282"/>
                  </a:lnTo>
                  <a:lnTo>
                    <a:pt x="3104582" y="94551"/>
                  </a:lnTo>
                  <a:lnTo>
                    <a:pt x="3015880" y="87432"/>
                  </a:lnTo>
                  <a:lnTo>
                    <a:pt x="2927178" y="80894"/>
                  </a:lnTo>
                  <a:lnTo>
                    <a:pt x="2838475" y="74900"/>
                  </a:lnTo>
                  <a:lnTo>
                    <a:pt x="2749773" y="69407"/>
                  </a:lnTo>
                  <a:lnTo>
                    <a:pt x="2661071" y="64374"/>
                  </a:lnTo>
                  <a:lnTo>
                    <a:pt x="2572368" y="59758"/>
                  </a:lnTo>
                  <a:lnTo>
                    <a:pt x="2483666" y="55517"/>
                  </a:lnTo>
                  <a:lnTo>
                    <a:pt x="2394963" y="51613"/>
                  </a:lnTo>
                  <a:lnTo>
                    <a:pt x="2306261" y="48009"/>
                  </a:lnTo>
                  <a:lnTo>
                    <a:pt x="2217559" y="44673"/>
                  </a:lnTo>
                  <a:lnTo>
                    <a:pt x="2128856" y="41576"/>
                  </a:lnTo>
                  <a:lnTo>
                    <a:pt x="2040154" y="38690"/>
                  </a:lnTo>
                  <a:lnTo>
                    <a:pt x="1951452" y="35994"/>
                  </a:lnTo>
                  <a:lnTo>
                    <a:pt x="1862749" y="33466"/>
                  </a:lnTo>
                  <a:lnTo>
                    <a:pt x="1774047" y="31089"/>
                  </a:lnTo>
                  <a:lnTo>
                    <a:pt x="1685344" y="28846"/>
                  </a:lnTo>
                  <a:lnTo>
                    <a:pt x="1596642" y="26724"/>
                  </a:lnTo>
                  <a:lnTo>
                    <a:pt x="1507940" y="24709"/>
                  </a:lnTo>
                  <a:lnTo>
                    <a:pt x="1419237" y="22792"/>
                  </a:lnTo>
                  <a:lnTo>
                    <a:pt x="1330535" y="20962"/>
                  </a:lnTo>
                  <a:lnTo>
                    <a:pt x="1241833" y="19212"/>
                  </a:lnTo>
                  <a:lnTo>
                    <a:pt x="1153130" y="17533"/>
                  </a:lnTo>
                  <a:lnTo>
                    <a:pt x="1064428" y="15919"/>
                  </a:lnTo>
                  <a:lnTo>
                    <a:pt x="975726" y="14364"/>
                  </a:lnTo>
                  <a:lnTo>
                    <a:pt x="887023" y="12863"/>
                  </a:lnTo>
                  <a:lnTo>
                    <a:pt x="798321" y="11412"/>
                  </a:lnTo>
                  <a:lnTo>
                    <a:pt x="709618" y="10005"/>
                  </a:lnTo>
                  <a:lnTo>
                    <a:pt x="620916" y="8640"/>
                  </a:lnTo>
                  <a:lnTo>
                    <a:pt x="532214" y="7313"/>
                  </a:lnTo>
                  <a:lnTo>
                    <a:pt x="443511" y="6021"/>
                  </a:lnTo>
                  <a:lnTo>
                    <a:pt x="354809" y="4761"/>
                  </a:lnTo>
                  <a:lnTo>
                    <a:pt x="266107" y="3531"/>
                  </a:lnTo>
                  <a:lnTo>
                    <a:pt x="177404" y="2329"/>
                  </a:lnTo>
                  <a:lnTo>
                    <a:pt x="88702" y="115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259349" y="2989359"/>
              <a:ext cx="7007487" cy="714022"/>
            </a:xfrm>
            <a:custGeom>
              <a:avLst/>
              <a:pathLst>
                <a:path w="7007487" h="714022">
                  <a:moveTo>
                    <a:pt x="0" y="0"/>
                  </a:moveTo>
                  <a:lnTo>
                    <a:pt x="88702" y="9038"/>
                  </a:lnTo>
                  <a:lnTo>
                    <a:pt x="177404" y="18076"/>
                  </a:lnTo>
                  <a:lnTo>
                    <a:pt x="266107" y="27114"/>
                  </a:lnTo>
                  <a:lnTo>
                    <a:pt x="354809" y="36153"/>
                  </a:lnTo>
                  <a:lnTo>
                    <a:pt x="443511" y="45191"/>
                  </a:lnTo>
                  <a:lnTo>
                    <a:pt x="532214" y="54229"/>
                  </a:lnTo>
                  <a:lnTo>
                    <a:pt x="620916" y="63267"/>
                  </a:lnTo>
                  <a:lnTo>
                    <a:pt x="709618" y="72306"/>
                  </a:lnTo>
                  <a:lnTo>
                    <a:pt x="798321" y="81344"/>
                  </a:lnTo>
                  <a:lnTo>
                    <a:pt x="887023" y="90382"/>
                  </a:lnTo>
                  <a:lnTo>
                    <a:pt x="975726" y="99420"/>
                  </a:lnTo>
                  <a:lnTo>
                    <a:pt x="1064428" y="108459"/>
                  </a:lnTo>
                  <a:lnTo>
                    <a:pt x="1153130" y="117497"/>
                  </a:lnTo>
                  <a:lnTo>
                    <a:pt x="1241833" y="126535"/>
                  </a:lnTo>
                  <a:lnTo>
                    <a:pt x="1330535" y="135573"/>
                  </a:lnTo>
                  <a:lnTo>
                    <a:pt x="1419237" y="144612"/>
                  </a:lnTo>
                  <a:lnTo>
                    <a:pt x="1507940" y="153650"/>
                  </a:lnTo>
                  <a:lnTo>
                    <a:pt x="1596642" y="162688"/>
                  </a:lnTo>
                  <a:lnTo>
                    <a:pt x="1685344" y="171726"/>
                  </a:lnTo>
                  <a:lnTo>
                    <a:pt x="1774047" y="180765"/>
                  </a:lnTo>
                  <a:lnTo>
                    <a:pt x="1862749" y="189803"/>
                  </a:lnTo>
                  <a:lnTo>
                    <a:pt x="1951452" y="198841"/>
                  </a:lnTo>
                  <a:lnTo>
                    <a:pt x="2040154" y="207879"/>
                  </a:lnTo>
                  <a:lnTo>
                    <a:pt x="2128856" y="216918"/>
                  </a:lnTo>
                  <a:lnTo>
                    <a:pt x="2217559" y="225956"/>
                  </a:lnTo>
                  <a:lnTo>
                    <a:pt x="2306261" y="234994"/>
                  </a:lnTo>
                  <a:lnTo>
                    <a:pt x="2394963" y="244032"/>
                  </a:lnTo>
                  <a:lnTo>
                    <a:pt x="2483666" y="253071"/>
                  </a:lnTo>
                  <a:lnTo>
                    <a:pt x="2572368" y="262109"/>
                  </a:lnTo>
                  <a:lnTo>
                    <a:pt x="2661071" y="271147"/>
                  </a:lnTo>
                  <a:lnTo>
                    <a:pt x="2749773" y="280185"/>
                  </a:lnTo>
                  <a:lnTo>
                    <a:pt x="2838475" y="289224"/>
                  </a:lnTo>
                  <a:lnTo>
                    <a:pt x="2927178" y="298262"/>
                  </a:lnTo>
                  <a:lnTo>
                    <a:pt x="3015880" y="307300"/>
                  </a:lnTo>
                  <a:lnTo>
                    <a:pt x="3104582" y="316338"/>
                  </a:lnTo>
                  <a:lnTo>
                    <a:pt x="3193285" y="325377"/>
                  </a:lnTo>
                  <a:lnTo>
                    <a:pt x="3281987" y="334415"/>
                  </a:lnTo>
                  <a:lnTo>
                    <a:pt x="3370689" y="343453"/>
                  </a:lnTo>
                  <a:lnTo>
                    <a:pt x="3459392" y="352491"/>
                  </a:lnTo>
                  <a:lnTo>
                    <a:pt x="3548094" y="361530"/>
                  </a:lnTo>
                  <a:lnTo>
                    <a:pt x="3636797" y="370568"/>
                  </a:lnTo>
                  <a:lnTo>
                    <a:pt x="3725499" y="379606"/>
                  </a:lnTo>
                  <a:lnTo>
                    <a:pt x="3814201" y="388645"/>
                  </a:lnTo>
                  <a:lnTo>
                    <a:pt x="3902904" y="397683"/>
                  </a:lnTo>
                  <a:lnTo>
                    <a:pt x="3991606" y="406721"/>
                  </a:lnTo>
                  <a:lnTo>
                    <a:pt x="4080308" y="415759"/>
                  </a:lnTo>
                  <a:lnTo>
                    <a:pt x="4169011" y="424798"/>
                  </a:lnTo>
                  <a:lnTo>
                    <a:pt x="4257713" y="433836"/>
                  </a:lnTo>
                  <a:lnTo>
                    <a:pt x="4346416" y="442874"/>
                  </a:lnTo>
                  <a:lnTo>
                    <a:pt x="4435118" y="451912"/>
                  </a:lnTo>
                  <a:lnTo>
                    <a:pt x="4523820" y="460951"/>
                  </a:lnTo>
                  <a:lnTo>
                    <a:pt x="4612523" y="469989"/>
                  </a:lnTo>
                  <a:lnTo>
                    <a:pt x="4701225" y="479027"/>
                  </a:lnTo>
                  <a:lnTo>
                    <a:pt x="4789927" y="488065"/>
                  </a:lnTo>
                  <a:lnTo>
                    <a:pt x="4878630" y="497104"/>
                  </a:lnTo>
                  <a:lnTo>
                    <a:pt x="4967332" y="506142"/>
                  </a:lnTo>
                  <a:lnTo>
                    <a:pt x="5056034" y="515180"/>
                  </a:lnTo>
                  <a:lnTo>
                    <a:pt x="5144737" y="524218"/>
                  </a:lnTo>
                  <a:lnTo>
                    <a:pt x="5233439" y="533257"/>
                  </a:lnTo>
                  <a:lnTo>
                    <a:pt x="5322142" y="542295"/>
                  </a:lnTo>
                  <a:lnTo>
                    <a:pt x="5410844" y="551333"/>
                  </a:lnTo>
                  <a:lnTo>
                    <a:pt x="5499546" y="560371"/>
                  </a:lnTo>
                  <a:lnTo>
                    <a:pt x="5588249" y="569410"/>
                  </a:lnTo>
                  <a:lnTo>
                    <a:pt x="5676951" y="578448"/>
                  </a:lnTo>
                  <a:lnTo>
                    <a:pt x="5765653" y="587486"/>
                  </a:lnTo>
                  <a:lnTo>
                    <a:pt x="5854356" y="596524"/>
                  </a:lnTo>
                  <a:lnTo>
                    <a:pt x="5943058" y="605563"/>
                  </a:lnTo>
                  <a:lnTo>
                    <a:pt x="6031760" y="614601"/>
                  </a:lnTo>
                  <a:lnTo>
                    <a:pt x="6120463" y="623639"/>
                  </a:lnTo>
                  <a:lnTo>
                    <a:pt x="6209165" y="632677"/>
                  </a:lnTo>
                  <a:lnTo>
                    <a:pt x="6297868" y="641716"/>
                  </a:lnTo>
                  <a:lnTo>
                    <a:pt x="6386570" y="650754"/>
                  </a:lnTo>
                  <a:lnTo>
                    <a:pt x="6475272" y="659792"/>
                  </a:lnTo>
                  <a:lnTo>
                    <a:pt x="6563975" y="668830"/>
                  </a:lnTo>
                  <a:lnTo>
                    <a:pt x="6652677" y="677869"/>
                  </a:lnTo>
                  <a:lnTo>
                    <a:pt x="6741379" y="686907"/>
                  </a:lnTo>
                  <a:lnTo>
                    <a:pt x="6830082" y="695945"/>
                  </a:lnTo>
                  <a:lnTo>
                    <a:pt x="6918784" y="704983"/>
                  </a:lnTo>
                  <a:lnTo>
                    <a:pt x="7007487" y="714022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085570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28000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770431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112861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645529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79772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666094" y="5923695"/>
              <a:ext cx="19399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908975" y="1632381"/>
              <a:ext cx="1173807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vs avg_time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-0.17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5769" y="4845370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5769" y="3646062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5769" y="2446755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6607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685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7094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7338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5769" y="5445024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5769" y="4245716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5769" y="3046408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728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1972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02216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49340" y="2782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488428" y="3825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17810" y="25511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941795" y="27970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76835" y="34942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45842" y="40469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66853" y="37943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59308" y="25341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89777" y="45195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61745" y="38808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14574" y="3159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44493" y="344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159046" y="39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95973" y="29299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42607" y="45439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50964" y="44037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299209" y="3470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00021" y="42481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537485" y="38358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14574" y="347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78997" y="35541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26429" y="38181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474412" y="28940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02169" y="32730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32088" y="3007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62819" y="31466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06754" y="339635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54462" y="29466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678171" y="27578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32088" y="28771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61208" y="48953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44768" y="52824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15111" y="3205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168216" y="2966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733712" y="431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67404" y="4224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929940" y="46975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579534" y="42002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26704" y="41784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47192" y="50708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19421" y="3692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99209" y="3273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628591" y="25698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63356" y="31020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67128" y="2917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02706" y="2618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98135" y="30461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97047" y="31036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397846" y="29395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71438" y="26553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17548" y="3638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237774" y="4160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27516" y="4313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26167" y="4098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32900" y="35093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80883" y="39758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67941" y="34725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31014" y="3205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320233" y="37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19971" y="32589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59046" y="40137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542332" y="26926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210788" y="310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38559" y="35615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01632" y="29550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35323" y="31954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838834" y="3532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94899" y="34031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08640" y="35216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039908" y="36601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57972" y="33122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26704" y="29729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45842" y="3120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94087" y="2901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92201" y="2836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67941" y="35366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14561" y="27030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55811" y="26213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42882" y="41072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488428" y="41880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817810" y="42691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17273" y="4814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59583" y="2930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40720" y="37141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053924" y="413600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78997" y="43994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42070" y="35436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93013" y="45512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48266" y="34491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06754" y="29425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81420" y="3017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97859" y="27840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177909" y="29002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591388" y="25987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05405" y="29887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26966" y="26655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145554" y="30260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591388" y="29982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458234" y="32855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689502" y="30832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45305" y="32648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11876" y="36035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119683" y="3263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58771" y="32343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51501" y="3596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23469" y="34013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64980" y="3408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876036" y="34428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02981" y="31772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367128" y="33464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801632" y="30448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614574" y="34105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074949" y="28737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738559" y="27814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873875" y="42944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862020" y="4231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84118" y="45976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14037" y="39813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649615" y="41192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40183" y="344220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343419" y="4461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455549" y="40566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42607" y="41711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30477" y="34894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43956" y="3473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24818" y="40903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804317" y="3453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635599" y="3321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967666" y="29511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26966" y="2731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259322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452864" y="4509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326718" y="47200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969303" y="39961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67404" y="37304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85193" y="41847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095973" y="343080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76835" y="31478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91127" y="29971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52575" y="30489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028053" y="31832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81420" y="30519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453911" y="28058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654462" y="28447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41795" y="36553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327241" y="3795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733712" y="44908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73338" y="45687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028053" y="3991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873875" y="4210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97047" y="31304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03518" y="34232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21582" y="2706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32363" y="29762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465242" y="27282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51763" y="27497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299209" y="37828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14037" y="39839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084642" y="34626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493275" y="34707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170380" y="2241641"/>
              <a:ext cx="7092219" cy="2942260"/>
            </a:xfrm>
            <a:custGeom>
              <a:avLst/>
              <a:pathLst>
                <a:path w="7092219" h="2942260">
                  <a:moveTo>
                    <a:pt x="0" y="0"/>
                  </a:moveTo>
                  <a:lnTo>
                    <a:pt x="89774" y="36565"/>
                  </a:lnTo>
                  <a:lnTo>
                    <a:pt x="179549" y="73109"/>
                  </a:lnTo>
                  <a:lnTo>
                    <a:pt x="269324" y="109631"/>
                  </a:lnTo>
                  <a:lnTo>
                    <a:pt x="359099" y="146129"/>
                  </a:lnTo>
                  <a:lnTo>
                    <a:pt x="448874" y="182600"/>
                  </a:lnTo>
                  <a:lnTo>
                    <a:pt x="538649" y="219041"/>
                  </a:lnTo>
                  <a:lnTo>
                    <a:pt x="628424" y="255451"/>
                  </a:lnTo>
                  <a:lnTo>
                    <a:pt x="718199" y="291826"/>
                  </a:lnTo>
                  <a:lnTo>
                    <a:pt x="807974" y="328164"/>
                  </a:lnTo>
                  <a:lnTo>
                    <a:pt x="897749" y="364459"/>
                  </a:lnTo>
                  <a:lnTo>
                    <a:pt x="987524" y="400708"/>
                  </a:lnTo>
                  <a:lnTo>
                    <a:pt x="1077299" y="436906"/>
                  </a:lnTo>
                  <a:lnTo>
                    <a:pt x="1167074" y="473047"/>
                  </a:lnTo>
                  <a:lnTo>
                    <a:pt x="1256849" y="509126"/>
                  </a:lnTo>
                  <a:lnTo>
                    <a:pt x="1346624" y="545134"/>
                  </a:lnTo>
                  <a:lnTo>
                    <a:pt x="1436398" y="581065"/>
                  </a:lnTo>
                  <a:lnTo>
                    <a:pt x="1526173" y="616907"/>
                  </a:lnTo>
                  <a:lnTo>
                    <a:pt x="1615948" y="652652"/>
                  </a:lnTo>
                  <a:lnTo>
                    <a:pt x="1705723" y="688286"/>
                  </a:lnTo>
                  <a:lnTo>
                    <a:pt x="1795498" y="723795"/>
                  </a:lnTo>
                  <a:lnTo>
                    <a:pt x="1885273" y="759163"/>
                  </a:lnTo>
                  <a:lnTo>
                    <a:pt x="1975048" y="794371"/>
                  </a:lnTo>
                  <a:lnTo>
                    <a:pt x="2064823" y="829397"/>
                  </a:lnTo>
                  <a:lnTo>
                    <a:pt x="2154598" y="864217"/>
                  </a:lnTo>
                  <a:lnTo>
                    <a:pt x="2244373" y="898804"/>
                  </a:lnTo>
                  <a:lnTo>
                    <a:pt x="2334148" y="933124"/>
                  </a:lnTo>
                  <a:lnTo>
                    <a:pt x="2423923" y="967144"/>
                  </a:lnTo>
                  <a:lnTo>
                    <a:pt x="2513698" y="1000825"/>
                  </a:lnTo>
                  <a:lnTo>
                    <a:pt x="2603473" y="1034126"/>
                  </a:lnTo>
                  <a:lnTo>
                    <a:pt x="2693248" y="1067005"/>
                  </a:lnTo>
                  <a:lnTo>
                    <a:pt x="2783022" y="1099420"/>
                  </a:lnTo>
                  <a:lnTo>
                    <a:pt x="2872797" y="1131330"/>
                  </a:lnTo>
                  <a:lnTo>
                    <a:pt x="2962572" y="1162701"/>
                  </a:lnTo>
                  <a:lnTo>
                    <a:pt x="3052347" y="1193507"/>
                  </a:lnTo>
                  <a:lnTo>
                    <a:pt x="3142122" y="1223731"/>
                  </a:lnTo>
                  <a:lnTo>
                    <a:pt x="3231897" y="1253369"/>
                  </a:lnTo>
                  <a:lnTo>
                    <a:pt x="3321672" y="1282429"/>
                  </a:lnTo>
                  <a:lnTo>
                    <a:pt x="3411447" y="1310931"/>
                  </a:lnTo>
                  <a:lnTo>
                    <a:pt x="3501222" y="1338905"/>
                  </a:lnTo>
                  <a:lnTo>
                    <a:pt x="3590997" y="1366386"/>
                  </a:lnTo>
                  <a:lnTo>
                    <a:pt x="3680772" y="1393416"/>
                  </a:lnTo>
                  <a:lnTo>
                    <a:pt x="3770547" y="1420037"/>
                  </a:lnTo>
                  <a:lnTo>
                    <a:pt x="3860322" y="1446292"/>
                  </a:lnTo>
                  <a:lnTo>
                    <a:pt x="3950097" y="1472220"/>
                  </a:lnTo>
                  <a:lnTo>
                    <a:pt x="4039872" y="1497859"/>
                  </a:lnTo>
                  <a:lnTo>
                    <a:pt x="4129646" y="1523243"/>
                  </a:lnTo>
                  <a:lnTo>
                    <a:pt x="4219421" y="1548402"/>
                  </a:lnTo>
                  <a:lnTo>
                    <a:pt x="4309196" y="1573363"/>
                  </a:lnTo>
                  <a:lnTo>
                    <a:pt x="4398971" y="1598150"/>
                  </a:lnTo>
                  <a:lnTo>
                    <a:pt x="4488746" y="1622783"/>
                  </a:lnTo>
                  <a:lnTo>
                    <a:pt x="4578521" y="1647280"/>
                  </a:lnTo>
                  <a:lnTo>
                    <a:pt x="4668296" y="1671657"/>
                  </a:lnTo>
                  <a:lnTo>
                    <a:pt x="4758071" y="1695928"/>
                  </a:lnTo>
                  <a:lnTo>
                    <a:pt x="4847846" y="1720103"/>
                  </a:lnTo>
                  <a:lnTo>
                    <a:pt x="4937621" y="1744195"/>
                  </a:lnTo>
                  <a:lnTo>
                    <a:pt x="5027396" y="1768210"/>
                  </a:lnTo>
                  <a:lnTo>
                    <a:pt x="5117171" y="1792159"/>
                  </a:lnTo>
                  <a:lnTo>
                    <a:pt x="5206946" y="1816046"/>
                  </a:lnTo>
                  <a:lnTo>
                    <a:pt x="5296721" y="1839879"/>
                  </a:lnTo>
                  <a:lnTo>
                    <a:pt x="5386496" y="1863662"/>
                  </a:lnTo>
                  <a:lnTo>
                    <a:pt x="5476271" y="1887401"/>
                  </a:lnTo>
                  <a:lnTo>
                    <a:pt x="5566045" y="1911098"/>
                  </a:lnTo>
                  <a:lnTo>
                    <a:pt x="5655820" y="1934759"/>
                  </a:lnTo>
                  <a:lnTo>
                    <a:pt x="5745595" y="1958386"/>
                  </a:lnTo>
                  <a:lnTo>
                    <a:pt x="5835370" y="1981983"/>
                  </a:lnTo>
                  <a:lnTo>
                    <a:pt x="5925145" y="2005551"/>
                  </a:lnTo>
                  <a:lnTo>
                    <a:pt x="6014920" y="2029093"/>
                  </a:lnTo>
                  <a:lnTo>
                    <a:pt x="6104695" y="2052611"/>
                  </a:lnTo>
                  <a:lnTo>
                    <a:pt x="6194470" y="2076107"/>
                  </a:lnTo>
                  <a:lnTo>
                    <a:pt x="6284245" y="2099583"/>
                  </a:lnTo>
                  <a:lnTo>
                    <a:pt x="6374020" y="2123040"/>
                  </a:lnTo>
                  <a:lnTo>
                    <a:pt x="6463795" y="2146479"/>
                  </a:lnTo>
                  <a:lnTo>
                    <a:pt x="6553570" y="2169902"/>
                  </a:lnTo>
                  <a:lnTo>
                    <a:pt x="6643345" y="2193311"/>
                  </a:lnTo>
                  <a:lnTo>
                    <a:pt x="6733120" y="2216705"/>
                  </a:lnTo>
                  <a:lnTo>
                    <a:pt x="6822895" y="2240086"/>
                  </a:lnTo>
                  <a:lnTo>
                    <a:pt x="6912669" y="2263455"/>
                  </a:lnTo>
                  <a:lnTo>
                    <a:pt x="7002444" y="2286812"/>
                  </a:lnTo>
                  <a:lnTo>
                    <a:pt x="7092219" y="2310159"/>
                  </a:lnTo>
                  <a:lnTo>
                    <a:pt x="7092219" y="2942260"/>
                  </a:lnTo>
                  <a:lnTo>
                    <a:pt x="7002444" y="2905559"/>
                  </a:lnTo>
                  <a:lnTo>
                    <a:pt x="6912669" y="2868869"/>
                  </a:lnTo>
                  <a:lnTo>
                    <a:pt x="6822895" y="2832190"/>
                  </a:lnTo>
                  <a:lnTo>
                    <a:pt x="6733120" y="2795524"/>
                  </a:lnTo>
                  <a:lnTo>
                    <a:pt x="6643345" y="2758871"/>
                  </a:lnTo>
                  <a:lnTo>
                    <a:pt x="6553570" y="2722232"/>
                  </a:lnTo>
                  <a:lnTo>
                    <a:pt x="6463795" y="2685608"/>
                  </a:lnTo>
                  <a:lnTo>
                    <a:pt x="6374020" y="2649000"/>
                  </a:lnTo>
                  <a:lnTo>
                    <a:pt x="6284245" y="2612409"/>
                  </a:lnTo>
                  <a:lnTo>
                    <a:pt x="6194470" y="2575837"/>
                  </a:lnTo>
                  <a:lnTo>
                    <a:pt x="6104695" y="2539286"/>
                  </a:lnTo>
                  <a:lnTo>
                    <a:pt x="6014920" y="2502757"/>
                  </a:lnTo>
                  <a:lnTo>
                    <a:pt x="5925145" y="2466251"/>
                  </a:lnTo>
                  <a:lnTo>
                    <a:pt x="5835370" y="2429772"/>
                  </a:lnTo>
                  <a:lnTo>
                    <a:pt x="5745595" y="2393321"/>
                  </a:lnTo>
                  <a:lnTo>
                    <a:pt x="5655820" y="2356900"/>
                  </a:lnTo>
                  <a:lnTo>
                    <a:pt x="5566045" y="2320514"/>
                  </a:lnTo>
                  <a:lnTo>
                    <a:pt x="5476271" y="2284164"/>
                  </a:lnTo>
                  <a:lnTo>
                    <a:pt x="5386496" y="2247855"/>
                  </a:lnTo>
                  <a:lnTo>
                    <a:pt x="5296721" y="2211591"/>
                  </a:lnTo>
                  <a:lnTo>
                    <a:pt x="5206946" y="2175377"/>
                  </a:lnTo>
                  <a:lnTo>
                    <a:pt x="5117171" y="2139217"/>
                  </a:lnTo>
                  <a:lnTo>
                    <a:pt x="5027396" y="2103117"/>
                  </a:lnTo>
                  <a:lnTo>
                    <a:pt x="4937621" y="2067086"/>
                  </a:lnTo>
                  <a:lnTo>
                    <a:pt x="4847846" y="2031130"/>
                  </a:lnTo>
                  <a:lnTo>
                    <a:pt x="4758071" y="1995258"/>
                  </a:lnTo>
                  <a:lnTo>
                    <a:pt x="4668296" y="1959481"/>
                  </a:lnTo>
                  <a:lnTo>
                    <a:pt x="4578521" y="1923811"/>
                  </a:lnTo>
                  <a:lnTo>
                    <a:pt x="4488746" y="1888260"/>
                  </a:lnTo>
                  <a:lnTo>
                    <a:pt x="4398971" y="1852846"/>
                  </a:lnTo>
                  <a:lnTo>
                    <a:pt x="4309196" y="1817585"/>
                  </a:lnTo>
                  <a:lnTo>
                    <a:pt x="4219421" y="1782499"/>
                  </a:lnTo>
                  <a:lnTo>
                    <a:pt x="4129646" y="1747610"/>
                  </a:lnTo>
                  <a:lnTo>
                    <a:pt x="4039872" y="1712947"/>
                  </a:lnTo>
                  <a:lnTo>
                    <a:pt x="3950097" y="1678538"/>
                  </a:lnTo>
                  <a:lnTo>
                    <a:pt x="3860322" y="1644419"/>
                  </a:lnTo>
                  <a:lnTo>
                    <a:pt x="3770547" y="1610627"/>
                  </a:lnTo>
                  <a:lnTo>
                    <a:pt x="3680772" y="1577201"/>
                  </a:lnTo>
                  <a:lnTo>
                    <a:pt x="3590997" y="1544183"/>
                  </a:lnTo>
                  <a:lnTo>
                    <a:pt x="3501222" y="1511617"/>
                  </a:lnTo>
                  <a:lnTo>
                    <a:pt x="3411447" y="1479543"/>
                  </a:lnTo>
                  <a:lnTo>
                    <a:pt x="3321672" y="1447997"/>
                  </a:lnTo>
                  <a:lnTo>
                    <a:pt x="3231897" y="1417010"/>
                  </a:lnTo>
                  <a:lnTo>
                    <a:pt x="3142122" y="1386600"/>
                  </a:lnTo>
                  <a:lnTo>
                    <a:pt x="3052347" y="1356777"/>
                  </a:lnTo>
                  <a:lnTo>
                    <a:pt x="2962572" y="1327536"/>
                  </a:lnTo>
                  <a:lnTo>
                    <a:pt x="2872797" y="1298860"/>
                  </a:lnTo>
                  <a:lnTo>
                    <a:pt x="2783022" y="1270722"/>
                  </a:lnTo>
                  <a:lnTo>
                    <a:pt x="2693248" y="1243090"/>
                  </a:lnTo>
                  <a:lnTo>
                    <a:pt x="2603473" y="1215921"/>
                  </a:lnTo>
                  <a:lnTo>
                    <a:pt x="2513698" y="1189175"/>
                  </a:lnTo>
                  <a:lnTo>
                    <a:pt x="2423923" y="1162809"/>
                  </a:lnTo>
                  <a:lnTo>
                    <a:pt x="2334148" y="1136781"/>
                  </a:lnTo>
                  <a:lnTo>
                    <a:pt x="2244373" y="1111054"/>
                  </a:lnTo>
                  <a:lnTo>
                    <a:pt x="2154598" y="1085593"/>
                  </a:lnTo>
                  <a:lnTo>
                    <a:pt x="2064823" y="1060365"/>
                  </a:lnTo>
                  <a:lnTo>
                    <a:pt x="1975048" y="1035344"/>
                  </a:lnTo>
                  <a:lnTo>
                    <a:pt x="1885273" y="1010505"/>
                  </a:lnTo>
                  <a:lnTo>
                    <a:pt x="1795498" y="985825"/>
                  </a:lnTo>
                  <a:lnTo>
                    <a:pt x="1705723" y="961287"/>
                  </a:lnTo>
                  <a:lnTo>
                    <a:pt x="1615948" y="936873"/>
                  </a:lnTo>
                  <a:lnTo>
                    <a:pt x="1526173" y="912571"/>
                  </a:lnTo>
                  <a:lnTo>
                    <a:pt x="1436398" y="888366"/>
                  </a:lnTo>
                  <a:lnTo>
                    <a:pt x="1346624" y="864249"/>
                  </a:lnTo>
                  <a:lnTo>
                    <a:pt x="1256849" y="840210"/>
                  </a:lnTo>
                  <a:lnTo>
                    <a:pt x="1167074" y="816241"/>
                  </a:lnTo>
                  <a:lnTo>
                    <a:pt x="1077299" y="792335"/>
                  </a:lnTo>
                  <a:lnTo>
                    <a:pt x="987524" y="768486"/>
                  </a:lnTo>
                  <a:lnTo>
                    <a:pt x="897749" y="744687"/>
                  </a:lnTo>
                  <a:lnTo>
                    <a:pt x="807974" y="720935"/>
                  </a:lnTo>
                  <a:lnTo>
                    <a:pt x="718199" y="697225"/>
                  </a:lnTo>
                  <a:lnTo>
                    <a:pt x="628424" y="673553"/>
                  </a:lnTo>
                  <a:lnTo>
                    <a:pt x="538649" y="649915"/>
                  </a:lnTo>
                  <a:lnTo>
                    <a:pt x="448874" y="626309"/>
                  </a:lnTo>
                  <a:lnTo>
                    <a:pt x="359099" y="602733"/>
                  </a:lnTo>
                  <a:lnTo>
                    <a:pt x="269324" y="579183"/>
                  </a:lnTo>
                  <a:lnTo>
                    <a:pt x="179549" y="555657"/>
                  </a:lnTo>
                  <a:lnTo>
                    <a:pt x="89774" y="532154"/>
                  </a:lnTo>
                  <a:lnTo>
                    <a:pt x="0" y="50867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170380" y="2241641"/>
              <a:ext cx="7092219" cy="2310159"/>
            </a:xfrm>
            <a:custGeom>
              <a:avLst/>
              <a:pathLst>
                <a:path w="7092219" h="2310159">
                  <a:moveTo>
                    <a:pt x="0" y="0"/>
                  </a:moveTo>
                  <a:lnTo>
                    <a:pt x="89774" y="36565"/>
                  </a:lnTo>
                  <a:lnTo>
                    <a:pt x="179549" y="73109"/>
                  </a:lnTo>
                  <a:lnTo>
                    <a:pt x="269324" y="109631"/>
                  </a:lnTo>
                  <a:lnTo>
                    <a:pt x="359099" y="146129"/>
                  </a:lnTo>
                  <a:lnTo>
                    <a:pt x="448874" y="182600"/>
                  </a:lnTo>
                  <a:lnTo>
                    <a:pt x="538649" y="219041"/>
                  </a:lnTo>
                  <a:lnTo>
                    <a:pt x="628424" y="255451"/>
                  </a:lnTo>
                  <a:lnTo>
                    <a:pt x="718199" y="291826"/>
                  </a:lnTo>
                  <a:lnTo>
                    <a:pt x="807974" y="328164"/>
                  </a:lnTo>
                  <a:lnTo>
                    <a:pt x="897749" y="364459"/>
                  </a:lnTo>
                  <a:lnTo>
                    <a:pt x="987524" y="400708"/>
                  </a:lnTo>
                  <a:lnTo>
                    <a:pt x="1077299" y="436906"/>
                  </a:lnTo>
                  <a:lnTo>
                    <a:pt x="1167074" y="473047"/>
                  </a:lnTo>
                  <a:lnTo>
                    <a:pt x="1256849" y="509126"/>
                  </a:lnTo>
                  <a:lnTo>
                    <a:pt x="1346624" y="545134"/>
                  </a:lnTo>
                  <a:lnTo>
                    <a:pt x="1436398" y="581065"/>
                  </a:lnTo>
                  <a:lnTo>
                    <a:pt x="1526173" y="616907"/>
                  </a:lnTo>
                  <a:lnTo>
                    <a:pt x="1615948" y="652652"/>
                  </a:lnTo>
                  <a:lnTo>
                    <a:pt x="1705723" y="688286"/>
                  </a:lnTo>
                  <a:lnTo>
                    <a:pt x="1795498" y="723795"/>
                  </a:lnTo>
                  <a:lnTo>
                    <a:pt x="1885273" y="759163"/>
                  </a:lnTo>
                  <a:lnTo>
                    <a:pt x="1975048" y="794371"/>
                  </a:lnTo>
                  <a:lnTo>
                    <a:pt x="2064823" y="829397"/>
                  </a:lnTo>
                  <a:lnTo>
                    <a:pt x="2154598" y="864217"/>
                  </a:lnTo>
                  <a:lnTo>
                    <a:pt x="2244373" y="898804"/>
                  </a:lnTo>
                  <a:lnTo>
                    <a:pt x="2334148" y="933124"/>
                  </a:lnTo>
                  <a:lnTo>
                    <a:pt x="2423923" y="967144"/>
                  </a:lnTo>
                  <a:lnTo>
                    <a:pt x="2513698" y="1000825"/>
                  </a:lnTo>
                  <a:lnTo>
                    <a:pt x="2603473" y="1034126"/>
                  </a:lnTo>
                  <a:lnTo>
                    <a:pt x="2693248" y="1067005"/>
                  </a:lnTo>
                  <a:lnTo>
                    <a:pt x="2783022" y="1099420"/>
                  </a:lnTo>
                  <a:lnTo>
                    <a:pt x="2872797" y="1131330"/>
                  </a:lnTo>
                  <a:lnTo>
                    <a:pt x="2962572" y="1162701"/>
                  </a:lnTo>
                  <a:lnTo>
                    <a:pt x="3052347" y="1193507"/>
                  </a:lnTo>
                  <a:lnTo>
                    <a:pt x="3142122" y="1223731"/>
                  </a:lnTo>
                  <a:lnTo>
                    <a:pt x="3231897" y="1253369"/>
                  </a:lnTo>
                  <a:lnTo>
                    <a:pt x="3321672" y="1282429"/>
                  </a:lnTo>
                  <a:lnTo>
                    <a:pt x="3411447" y="1310931"/>
                  </a:lnTo>
                  <a:lnTo>
                    <a:pt x="3501222" y="1338905"/>
                  </a:lnTo>
                  <a:lnTo>
                    <a:pt x="3590997" y="1366386"/>
                  </a:lnTo>
                  <a:lnTo>
                    <a:pt x="3680772" y="1393416"/>
                  </a:lnTo>
                  <a:lnTo>
                    <a:pt x="3770547" y="1420037"/>
                  </a:lnTo>
                  <a:lnTo>
                    <a:pt x="3860322" y="1446292"/>
                  </a:lnTo>
                  <a:lnTo>
                    <a:pt x="3950097" y="1472220"/>
                  </a:lnTo>
                  <a:lnTo>
                    <a:pt x="4039872" y="1497859"/>
                  </a:lnTo>
                  <a:lnTo>
                    <a:pt x="4129646" y="1523243"/>
                  </a:lnTo>
                  <a:lnTo>
                    <a:pt x="4219421" y="1548402"/>
                  </a:lnTo>
                  <a:lnTo>
                    <a:pt x="4309196" y="1573363"/>
                  </a:lnTo>
                  <a:lnTo>
                    <a:pt x="4398971" y="1598150"/>
                  </a:lnTo>
                  <a:lnTo>
                    <a:pt x="4488746" y="1622783"/>
                  </a:lnTo>
                  <a:lnTo>
                    <a:pt x="4578521" y="1647280"/>
                  </a:lnTo>
                  <a:lnTo>
                    <a:pt x="4668296" y="1671657"/>
                  </a:lnTo>
                  <a:lnTo>
                    <a:pt x="4758071" y="1695928"/>
                  </a:lnTo>
                  <a:lnTo>
                    <a:pt x="4847846" y="1720103"/>
                  </a:lnTo>
                  <a:lnTo>
                    <a:pt x="4937621" y="1744195"/>
                  </a:lnTo>
                  <a:lnTo>
                    <a:pt x="5027396" y="1768210"/>
                  </a:lnTo>
                  <a:lnTo>
                    <a:pt x="5117171" y="1792159"/>
                  </a:lnTo>
                  <a:lnTo>
                    <a:pt x="5206946" y="1816046"/>
                  </a:lnTo>
                  <a:lnTo>
                    <a:pt x="5296721" y="1839879"/>
                  </a:lnTo>
                  <a:lnTo>
                    <a:pt x="5386496" y="1863662"/>
                  </a:lnTo>
                  <a:lnTo>
                    <a:pt x="5476271" y="1887401"/>
                  </a:lnTo>
                  <a:lnTo>
                    <a:pt x="5566045" y="1911098"/>
                  </a:lnTo>
                  <a:lnTo>
                    <a:pt x="5655820" y="1934759"/>
                  </a:lnTo>
                  <a:lnTo>
                    <a:pt x="5745595" y="1958386"/>
                  </a:lnTo>
                  <a:lnTo>
                    <a:pt x="5835370" y="1981983"/>
                  </a:lnTo>
                  <a:lnTo>
                    <a:pt x="5925145" y="2005551"/>
                  </a:lnTo>
                  <a:lnTo>
                    <a:pt x="6014920" y="2029093"/>
                  </a:lnTo>
                  <a:lnTo>
                    <a:pt x="6104695" y="2052611"/>
                  </a:lnTo>
                  <a:lnTo>
                    <a:pt x="6194470" y="2076107"/>
                  </a:lnTo>
                  <a:lnTo>
                    <a:pt x="6284245" y="2099583"/>
                  </a:lnTo>
                  <a:lnTo>
                    <a:pt x="6374020" y="2123040"/>
                  </a:lnTo>
                  <a:lnTo>
                    <a:pt x="6463795" y="2146479"/>
                  </a:lnTo>
                  <a:lnTo>
                    <a:pt x="6553570" y="2169902"/>
                  </a:lnTo>
                  <a:lnTo>
                    <a:pt x="6643345" y="2193311"/>
                  </a:lnTo>
                  <a:lnTo>
                    <a:pt x="6733120" y="2216705"/>
                  </a:lnTo>
                  <a:lnTo>
                    <a:pt x="6822895" y="2240086"/>
                  </a:lnTo>
                  <a:lnTo>
                    <a:pt x="6912669" y="2263455"/>
                  </a:lnTo>
                  <a:lnTo>
                    <a:pt x="7002444" y="2286812"/>
                  </a:lnTo>
                  <a:lnTo>
                    <a:pt x="7092219" y="23101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70380" y="2750314"/>
              <a:ext cx="7092219" cy="2433587"/>
            </a:xfrm>
            <a:custGeom>
              <a:avLst/>
              <a:pathLst>
                <a:path w="7092219" h="2433587">
                  <a:moveTo>
                    <a:pt x="7092219" y="2433587"/>
                  </a:moveTo>
                  <a:lnTo>
                    <a:pt x="7002444" y="2396886"/>
                  </a:lnTo>
                  <a:lnTo>
                    <a:pt x="6912669" y="2360196"/>
                  </a:lnTo>
                  <a:lnTo>
                    <a:pt x="6822895" y="2323518"/>
                  </a:lnTo>
                  <a:lnTo>
                    <a:pt x="6733120" y="2286851"/>
                  </a:lnTo>
                  <a:lnTo>
                    <a:pt x="6643345" y="2250198"/>
                  </a:lnTo>
                  <a:lnTo>
                    <a:pt x="6553570" y="2213559"/>
                  </a:lnTo>
                  <a:lnTo>
                    <a:pt x="6463795" y="2176935"/>
                  </a:lnTo>
                  <a:lnTo>
                    <a:pt x="6374020" y="2140327"/>
                  </a:lnTo>
                  <a:lnTo>
                    <a:pt x="6284245" y="2103736"/>
                  </a:lnTo>
                  <a:lnTo>
                    <a:pt x="6194470" y="2067165"/>
                  </a:lnTo>
                  <a:lnTo>
                    <a:pt x="6104695" y="2030613"/>
                  </a:lnTo>
                  <a:lnTo>
                    <a:pt x="6014920" y="1994084"/>
                  </a:lnTo>
                  <a:lnTo>
                    <a:pt x="5925145" y="1957579"/>
                  </a:lnTo>
                  <a:lnTo>
                    <a:pt x="5835370" y="1921099"/>
                  </a:lnTo>
                  <a:lnTo>
                    <a:pt x="5745595" y="1884648"/>
                  </a:lnTo>
                  <a:lnTo>
                    <a:pt x="5655820" y="1848228"/>
                  </a:lnTo>
                  <a:lnTo>
                    <a:pt x="5566045" y="1811841"/>
                  </a:lnTo>
                  <a:lnTo>
                    <a:pt x="5476271" y="1775492"/>
                  </a:lnTo>
                  <a:lnTo>
                    <a:pt x="5386496" y="1739183"/>
                  </a:lnTo>
                  <a:lnTo>
                    <a:pt x="5296721" y="1702918"/>
                  </a:lnTo>
                  <a:lnTo>
                    <a:pt x="5206946" y="1666704"/>
                  </a:lnTo>
                  <a:lnTo>
                    <a:pt x="5117171" y="1630544"/>
                  </a:lnTo>
                  <a:lnTo>
                    <a:pt x="5027396" y="1594445"/>
                  </a:lnTo>
                  <a:lnTo>
                    <a:pt x="4937621" y="1558413"/>
                  </a:lnTo>
                  <a:lnTo>
                    <a:pt x="4847846" y="1522457"/>
                  </a:lnTo>
                  <a:lnTo>
                    <a:pt x="4758071" y="1486585"/>
                  </a:lnTo>
                  <a:lnTo>
                    <a:pt x="4668296" y="1450808"/>
                  </a:lnTo>
                  <a:lnTo>
                    <a:pt x="4578521" y="1415138"/>
                  </a:lnTo>
                  <a:lnTo>
                    <a:pt x="4488746" y="1379587"/>
                  </a:lnTo>
                  <a:lnTo>
                    <a:pt x="4398971" y="1344173"/>
                  </a:lnTo>
                  <a:lnTo>
                    <a:pt x="4309196" y="1308912"/>
                  </a:lnTo>
                  <a:lnTo>
                    <a:pt x="4219421" y="1273826"/>
                  </a:lnTo>
                  <a:lnTo>
                    <a:pt x="4129646" y="1238937"/>
                  </a:lnTo>
                  <a:lnTo>
                    <a:pt x="4039872" y="1204274"/>
                  </a:lnTo>
                  <a:lnTo>
                    <a:pt x="3950097" y="1169866"/>
                  </a:lnTo>
                  <a:lnTo>
                    <a:pt x="3860322" y="1135747"/>
                  </a:lnTo>
                  <a:lnTo>
                    <a:pt x="3770547" y="1101954"/>
                  </a:lnTo>
                  <a:lnTo>
                    <a:pt x="3680772" y="1068528"/>
                  </a:lnTo>
                  <a:lnTo>
                    <a:pt x="3590997" y="1035510"/>
                  </a:lnTo>
                  <a:lnTo>
                    <a:pt x="3501222" y="1002944"/>
                  </a:lnTo>
                  <a:lnTo>
                    <a:pt x="3411447" y="970870"/>
                  </a:lnTo>
                  <a:lnTo>
                    <a:pt x="3321672" y="939325"/>
                  </a:lnTo>
                  <a:lnTo>
                    <a:pt x="3231897" y="908337"/>
                  </a:lnTo>
                  <a:lnTo>
                    <a:pt x="3142122" y="877928"/>
                  </a:lnTo>
                  <a:lnTo>
                    <a:pt x="3052347" y="848104"/>
                  </a:lnTo>
                  <a:lnTo>
                    <a:pt x="2962572" y="818863"/>
                  </a:lnTo>
                  <a:lnTo>
                    <a:pt x="2872797" y="790187"/>
                  </a:lnTo>
                  <a:lnTo>
                    <a:pt x="2783022" y="762050"/>
                  </a:lnTo>
                  <a:lnTo>
                    <a:pt x="2693248" y="734417"/>
                  </a:lnTo>
                  <a:lnTo>
                    <a:pt x="2603473" y="707248"/>
                  </a:lnTo>
                  <a:lnTo>
                    <a:pt x="2513698" y="680502"/>
                  </a:lnTo>
                  <a:lnTo>
                    <a:pt x="2423923" y="654136"/>
                  </a:lnTo>
                  <a:lnTo>
                    <a:pt x="2334148" y="628108"/>
                  </a:lnTo>
                  <a:lnTo>
                    <a:pt x="2244373" y="602381"/>
                  </a:lnTo>
                  <a:lnTo>
                    <a:pt x="2154598" y="576920"/>
                  </a:lnTo>
                  <a:lnTo>
                    <a:pt x="2064823" y="551693"/>
                  </a:lnTo>
                  <a:lnTo>
                    <a:pt x="1975048" y="526672"/>
                  </a:lnTo>
                  <a:lnTo>
                    <a:pt x="1885273" y="501832"/>
                  </a:lnTo>
                  <a:lnTo>
                    <a:pt x="1795498" y="477152"/>
                  </a:lnTo>
                  <a:lnTo>
                    <a:pt x="1705723" y="452614"/>
                  </a:lnTo>
                  <a:lnTo>
                    <a:pt x="1615948" y="428201"/>
                  </a:lnTo>
                  <a:lnTo>
                    <a:pt x="1526173" y="403898"/>
                  </a:lnTo>
                  <a:lnTo>
                    <a:pt x="1436398" y="379693"/>
                  </a:lnTo>
                  <a:lnTo>
                    <a:pt x="1346624" y="355576"/>
                  </a:lnTo>
                  <a:lnTo>
                    <a:pt x="1256849" y="331537"/>
                  </a:lnTo>
                  <a:lnTo>
                    <a:pt x="1167074" y="307569"/>
                  </a:lnTo>
                  <a:lnTo>
                    <a:pt x="1077299" y="283662"/>
                  </a:lnTo>
                  <a:lnTo>
                    <a:pt x="987524" y="259813"/>
                  </a:lnTo>
                  <a:lnTo>
                    <a:pt x="897749" y="236015"/>
                  </a:lnTo>
                  <a:lnTo>
                    <a:pt x="807974" y="212262"/>
                  </a:lnTo>
                  <a:lnTo>
                    <a:pt x="718199" y="188552"/>
                  </a:lnTo>
                  <a:lnTo>
                    <a:pt x="628424" y="164880"/>
                  </a:lnTo>
                  <a:lnTo>
                    <a:pt x="538649" y="141242"/>
                  </a:lnTo>
                  <a:lnTo>
                    <a:pt x="448874" y="117637"/>
                  </a:lnTo>
                  <a:lnTo>
                    <a:pt x="359099" y="94060"/>
                  </a:lnTo>
                  <a:lnTo>
                    <a:pt x="269324" y="70510"/>
                  </a:lnTo>
                  <a:lnTo>
                    <a:pt x="179549" y="46984"/>
                  </a:lnTo>
                  <a:lnTo>
                    <a:pt x="89774" y="2348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170380" y="2495978"/>
              <a:ext cx="7092219" cy="2371873"/>
            </a:xfrm>
            <a:custGeom>
              <a:avLst/>
              <a:pathLst>
                <a:path w="7092219" h="2371873">
                  <a:moveTo>
                    <a:pt x="0" y="0"/>
                  </a:moveTo>
                  <a:lnTo>
                    <a:pt x="89774" y="30023"/>
                  </a:lnTo>
                  <a:lnTo>
                    <a:pt x="179549" y="60047"/>
                  </a:lnTo>
                  <a:lnTo>
                    <a:pt x="269324" y="90071"/>
                  </a:lnTo>
                  <a:lnTo>
                    <a:pt x="359099" y="120094"/>
                  </a:lnTo>
                  <a:lnTo>
                    <a:pt x="448874" y="150118"/>
                  </a:lnTo>
                  <a:lnTo>
                    <a:pt x="538649" y="180142"/>
                  </a:lnTo>
                  <a:lnTo>
                    <a:pt x="628424" y="210166"/>
                  </a:lnTo>
                  <a:lnTo>
                    <a:pt x="718199" y="240189"/>
                  </a:lnTo>
                  <a:lnTo>
                    <a:pt x="807974" y="270213"/>
                  </a:lnTo>
                  <a:lnTo>
                    <a:pt x="897749" y="300237"/>
                  </a:lnTo>
                  <a:lnTo>
                    <a:pt x="987524" y="330260"/>
                  </a:lnTo>
                  <a:lnTo>
                    <a:pt x="1077299" y="360284"/>
                  </a:lnTo>
                  <a:lnTo>
                    <a:pt x="1167074" y="390308"/>
                  </a:lnTo>
                  <a:lnTo>
                    <a:pt x="1256849" y="420332"/>
                  </a:lnTo>
                  <a:lnTo>
                    <a:pt x="1346624" y="450355"/>
                  </a:lnTo>
                  <a:lnTo>
                    <a:pt x="1436398" y="480379"/>
                  </a:lnTo>
                  <a:lnTo>
                    <a:pt x="1526173" y="510403"/>
                  </a:lnTo>
                  <a:lnTo>
                    <a:pt x="1615948" y="540426"/>
                  </a:lnTo>
                  <a:lnTo>
                    <a:pt x="1705723" y="570450"/>
                  </a:lnTo>
                  <a:lnTo>
                    <a:pt x="1795498" y="600474"/>
                  </a:lnTo>
                  <a:lnTo>
                    <a:pt x="1885273" y="630498"/>
                  </a:lnTo>
                  <a:lnTo>
                    <a:pt x="1975048" y="660521"/>
                  </a:lnTo>
                  <a:lnTo>
                    <a:pt x="2064823" y="690545"/>
                  </a:lnTo>
                  <a:lnTo>
                    <a:pt x="2154598" y="720569"/>
                  </a:lnTo>
                  <a:lnTo>
                    <a:pt x="2244373" y="750592"/>
                  </a:lnTo>
                  <a:lnTo>
                    <a:pt x="2334148" y="780616"/>
                  </a:lnTo>
                  <a:lnTo>
                    <a:pt x="2423923" y="810640"/>
                  </a:lnTo>
                  <a:lnTo>
                    <a:pt x="2513698" y="840664"/>
                  </a:lnTo>
                  <a:lnTo>
                    <a:pt x="2603473" y="870687"/>
                  </a:lnTo>
                  <a:lnTo>
                    <a:pt x="2693248" y="900711"/>
                  </a:lnTo>
                  <a:lnTo>
                    <a:pt x="2783022" y="930735"/>
                  </a:lnTo>
                  <a:lnTo>
                    <a:pt x="2872797" y="960758"/>
                  </a:lnTo>
                  <a:lnTo>
                    <a:pt x="2962572" y="990782"/>
                  </a:lnTo>
                  <a:lnTo>
                    <a:pt x="3052347" y="1020806"/>
                  </a:lnTo>
                  <a:lnTo>
                    <a:pt x="3142122" y="1050830"/>
                  </a:lnTo>
                  <a:lnTo>
                    <a:pt x="3231897" y="1080853"/>
                  </a:lnTo>
                  <a:lnTo>
                    <a:pt x="3321672" y="1110877"/>
                  </a:lnTo>
                  <a:lnTo>
                    <a:pt x="3411447" y="1140901"/>
                  </a:lnTo>
                  <a:lnTo>
                    <a:pt x="3501222" y="1170924"/>
                  </a:lnTo>
                  <a:lnTo>
                    <a:pt x="3590997" y="1200948"/>
                  </a:lnTo>
                  <a:lnTo>
                    <a:pt x="3680772" y="1230972"/>
                  </a:lnTo>
                  <a:lnTo>
                    <a:pt x="3770547" y="1260996"/>
                  </a:lnTo>
                  <a:lnTo>
                    <a:pt x="3860322" y="1291019"/>
                  </a:lnTo>
                  <a:lnTo>
                    <a:pt x="3950097" y="1321043"/>
                  </a:lnTo>
                  <a:lnTo>
                    <a:pt x="4039872" y="1351067"/>
                  </a:lnTo>
                  <a:lnTo>
                    <a:pt x="4129646" y="1381090"/>
                  </a:lnTo>
                  <a:lnTo>
                    <a:pt x="4219421" y="1411114"/>
                  </a:lnTo>
                  <a:lnTo>
                    <a:pt x="4309196" y="1441138"/>
                  </a:lnTo>
                  <a:lnTo>
                    <a:pt x="4398971" y="1471162"/>
                  </a:lnTo>
                  <a:lnTo>
                    <a:pt x="4488746" y="1501185"/>
                  </a:lnTo>
                  <a:lnTo>
                    <a:pt x="4578521" y="1531209"/>
                  </a:lnTo>
                  <a:lnTo>
                    <a:pt x="4668296" y="1561233"/>
                  </a:lnTo>
                  <a:lnTo>
                    <a:pt x="4758071" y="1591256"/>
                  </a:lnTo>
                  <a:lnTo>
                    <a:pt x="4847846" y="1621280"/>
                  </a:lnTo>
                  <a:lnTo>
                    <a:pt x="4937621" y="1651304"/>
                  </a:lnTo>
                  <a:lnTo>
                    <a:pt x="5027396" y="1681328"/>
                  </a:lnTo>
                  <a:lnTo>
                    <a:pt x="5117171" y="1711351"/>
                  </a:lnTo>
                  <a:lnTo>
                    <a:pt x="5206946" y="1741375"/>
                  </a:lnTo>
                  <a:lnTo>
                    <a:pt x="5296721" y="1771399"/>
                  </a:lnTo>
                  <a:lnTo>
                    <a:pt x="5386496" y="1801422"/>
                  </a:lnTo>
                  <a:lnTo>
                    <a:pt x="5476271" y="1831446"/>
                  </a:lnTo>
                  <a:lnTo>
                    <a:pt x="5566045" y="1861470"/>
                  </a:lnTo>
                  <a:lnTo>
                    <a:pt x="5655820" y="1891494"/>
                  </a:lnTo>
                  <a:lnTo>
                    <a:pt x="5745595" y="1921517"/>
                  </a:lnTo>
                  <a:lnTo>
                    <a:pt x="5835370" y="1951541"/>
                  </a:lnTo>
                  <a:lnTo>
                    <a:pt x="5925145" y="1981565"/>
                  </a:lnTo>
                  <a:lnTo>
                    <a:pt x="6014920" y="2011588"/>
                  </a:lnTo>
                  <a:lnTo>
                    <a:pt x="6104695" y="2041612"/>
                  </a:lnTo>
                  <a:lnTo>
                    <a:pt x="6194470" y="2071636"/>
                  </a:lnTo>
                  <a:lnTo>
                    <a:pt x="6284245" y="2101660"/>
                  </a:lnTo>
                  <a:lnTo>
                    <a:pt x="6374020" y="2131683"/>
                  </a:lnTo>
                  <a:lnTo>
                    <a:pt x="6463795" y="2161707"/>
                  </a:lnTo>
                  <a:lnTo>
                    <a:pt x="6553570" y="2191731"/>
                  </a:lnTo>
                  <a:lnTo>
                    <a:pt x="6643345" y="2221754"/>
                  </a:lnTo>
                  <a:lnTo>
                    <a:pt x="6733120" y="2251778"/>
                  </a:lnTo>
                  <a:lnTo>
                    <a:pt x="6822895" y="2281802"/>
                  </a:lnTo>
                  <a:lnTo>
                    <a:pt x="6912669" y="2311826"/>
                  </a:lnTo>
                  <a:lnTo>
                    <a:pt x="7002444" y="2341849"/>
                  </a:lnTo>
                  <a:lnTo>
                    <a:pt x="7092219" y="2371873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690983" y="5406061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90983" y="42040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690983" y="30047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724055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795414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89785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627233" y="5927174"/>
              <a:ext cx="17851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PF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15769" y="1634509"/>
              <a:ext cx="115522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PF vs avg_time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15769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-0.56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4894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4491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4087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3684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9692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9289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8885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8482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541086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274582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33162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52025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33697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32627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19015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131558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43031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782700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57469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22564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26794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70887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84645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727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298403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017800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67192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2428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30683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45121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74047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978811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305987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97333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709001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98063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842302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13230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10216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23099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80270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029662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46726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47601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336322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53434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11091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206327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34377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16050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45851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85180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44781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44246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512890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873707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38607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12695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679735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976575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451150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382895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707931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07396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93639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03507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25044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24201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26453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487999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47941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72832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96653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623439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53094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70887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09681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56059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776186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709001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844441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67387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93833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81290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516196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344975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367727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821689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18675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41427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798938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02292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123974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375311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603896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373172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59074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79540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05646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53094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54309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670012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45851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778325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23452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12355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7732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692763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77790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79006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857469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99278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81485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22224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17994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04771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87659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12501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593104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95583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58539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806521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995048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49205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509681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03167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36322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68067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35787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81290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957129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12695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777256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09876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833648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821689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60483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048135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07931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558393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945170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44635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14640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76646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48476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282165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17119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624509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453289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779395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63753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91548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61358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715515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79540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528058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46385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05112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298403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32433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679735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937586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268067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639676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10751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339531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530294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728544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2925826"/>
              <a:ext cx="7007487" cy="787188"/>
            </a:xfrm>
            <a:custGeom>
              <a:avLst/>
              <a:pathLst>
                <a:path w="7007487" h="787188">
                  <a:moveTo>
                    <a:pt x="0" y="172613"/>
                  </a:moveTo>
                  <a:lnTo>
                    <a:pt x="88702" y="177583"/>
                  </a:lnTo>
                  <a:lnTo>
                    <a:pt x="177404" y="182529"/>
                  </a:lnTo>
                  <a:lnTo>
                    <a:pt x="266107" y="187448"/>
                  </a:lnTo>
                  <a:lnTo>
                    <a:pt x="354809" y="192339"/>
                  </a:lnTo>
                  <a:lnTo>
                    <a:pt x="443511" y="197200"/>
                  </a:lnTo>
                  <a:lnTo>
                    <a:pt x="532214" y="202028"/>
                  </a:lnTo>
                  <a:lnTo>
                    <a:pt x="620916" y="206821"/>
                  </a:lnTo>
                  <a:lnTo>
                    <a:pt x="709618" y="211576"/>
                  </a:lnTo>
                  <a:lnTo>
                    <a:pt x="798321" y="216290"/>
                  </a:lnTo>
                  <a:lnTo>
                    <a:pt x="887023" y="220959"/>
                  </a:lnTo>
                  <a:lnTo>
                    <a:pt x="975726" y="225580"/>
                  </a:lnTo>
                  <a:lnTo>
                    <a:pt x="1064428" y="230147"/>
                  </a:lnTo>
                  <a:lnTo>
                    <a:pt x="1153130" y="234658"/>
                  </a:lnTo>
                  <a:lnTo>
                    <a:pt x="1241833" y="239105"/>
                  </a:lnTo>
                  <a:lnTo>
                    <a:pt x="1330535" y="243483"/>
                  </a:lnTo>
                  <a:lnTo>
                    <a:pt x="1419237" y="247787"/>
                  </a:lnTo>
                  <a:lnTo>
                    <a:pt x="1507940" y="252007"/>
                  </a:lnTo>
                  <a:lnTo>
                    <a:pt x="1596642" y="256137"/>
                  </a:lnTo>
                  <a:lnTo>
                    <a:pt x="1685344" y="260166"/>
                  </a:lnTo>
                  <a:lnTo>
                    <a:pt x="1774047" y="264086"/>
                  </a:lnTo>
                  <a:lnTo>
                    <a:pt x="1862749" y="267883"/>
                  </a:lnTo>
                  <a:lnTo>
                    <a:pt x="1951452" y="271545"/>
                  </a:lnTo>
                  <a:lnTo>
                    <a:pt x="2040154" y="275058"/>
                  </a:lnTo>
                  <a:lnTo>
                    <a:pt x="2128856" y="278406"/>
                  </a:lnTo>
                  <a:lnTo>
                    <a:pt x="2217559" y="281570"/>
                  </a:lnTo>
                  <a:lnTo>
                    <a:pt x="2306261" y="284532"/>
                  </a:lnTo>
                  <a:lnTo>
                    <a:pt x="2394963" y="287268"/>
                  </a:lnTo>
                  <a:lnTo>
                    <a:pt x="2483666" y="289755"/>
                  </a:lnTo>
                  <a:lnTo>
                    <a:pt x="2572368" y="291968"/>
                  </a:lnTo>
                  <a:lnTo>
                    <a:pt x="2661071" y="293879"/>
                  </a:lnTo>
                  <a:lnTo>
                    <a:pt x="2749773" y="295458"/>
                  </a:lnTo>
                  <a:lnTo>
                    <a:pt x="2838475" y="296677"/>
                  </a:lnTo>
                  <a:lnTo>
                    <a:pt x="2927178" y="297504"/>
                  </a:lnTo>
                  <a:lnTo>
                    <a:pt x="3015880" y="297911"/>
                  </a:lnTo>
                  <a:lnTo>
                    <a:pt x="3104582" y="297871"/>
                  </a:lnTo>
                  <a:lnTo>
                    <a:pt x="3193285" y="297359"/>
                  </a:lnTo>
                  <a:lnTo>
                    <a:pt x="3281987" y="296357"/>
                  </a:lnTo>
                  <a:lnTo>
                    <a:pt x="3370689" y="294851"/>
                  </a:lnTo>
                  <a:lnTo>
                    <a:pt x="3459392" y="292834"/>
                  </a:lnTo>
                  <a:lnTo>
                    <a:pt x="3548094" y="290306"/>
                  </a:lnTo>
                  <a:lnTo>
                    <a:pt x="3636797" y="287275"/>
                  </a:lnTo>
                  <a:lnTo>
                    <a:pt x="3725499" y="283754"/>
                  </a:lnTo>
                  <a:lnTo>
                    <a:pt x="3814201" y="279764"/>
                  </a:lnTo>
                  <a:lnTo>
                    <a:pt x="3902904" y="275327"/>
                  </a:lnTo>
                  <a:lnTo>
                    <a:pt x="3991606" y="270472"/>
                  </a:lnTo>
                  <a:lnTo>
                    <a:pt x="4080308" y="265227"/>
                  </a:lnTo>
                  <a:lnTo>
                    <a:pt x="4169011" y="259623"/>
                  </a:lnTo>
                  <a:lnTo>
                    <a:pt x="4257713" y="253689"/>
                  </a:lnTo>
                  <a:lnTo>
                    <a:pt x="4346416" y="247455"/>
                  </a:lnTo>
                  <a:lnTo>
                    <a:pt x="4435118" y="240948"/>
                  </a:lnTo>
                  <a:lnTo>
                    <a:pt x="4523820" y="234193"/>
                  </a:lnTo>
                  <a:lnTo>
                    <a:pt x="4612523" y="227215"/>
                  </a:lnTo>
                  <a:lnTo>
                    <a:pt x="4701225" y="220034"/>
                  </a:lnTo>
                  <a:lnTo>
                    <a:pt x="4789927" y="212672"/>
                  </a:lnTo>
                  <a:lnTo>
                    <a:pt x="4878630" y="205144"/>
                  </a:lnTo>
                  <a:lnTo>
                    <a:pt x="4967332" y="197469"/>
                  </a:lnTo>
                  <a:lnTo>
                    <a:pt x="5056034" y="189659"/>
                  </a:lnTo>
                  <a:lnTo>
                    <a:pt x="5144737" y="181728"/>
                  </a:lnTo>
                  <a:lnTo>
                    <a:pt x="5233439" y="173688"/>
                  </a:lnTo>
                  <a:lnTo>
                    <a:pt x="5322142" y="165547"/>
                  </a:lnTo>
                  <a:lnTo>
                    <a:pt x="5410844" y="157317"/>
                  </a:lnTo>
                  <a:lnTo>
                    <a:pt x="5499546" y="149004"/>
                  </a:lnTo>
                  <a:lnTo>
                    <a:pt x="5588249" y="140616"/>
                  </a:lnTo>
                  <a:lnTo>
                    <a:pt x="5676951" y="132160"/>
                  </a:lnTo>
                  <a:lnTo>
                    <a:pt x="5765653" y="123641"/>
                  </a:lnTo>
                  <a:lnTo>
                    <a:pt x="5854356" y="115065"/>
                  </a:lnTo>
                  <a:lnTo>
                    <a:pt x="5943058" y="106437"/>
                  </a:lnTo>
                  <a:lnTo>
                    <a:pt x="6031760" y="97760"/>
                  </a:lnTo>
                  <a:lnTo>
                    <a:pt x="6120463" y="89038"/>
                  </a:lnTo>
                  <a:lnTo>
                    <a:pt x="6209165" y="80276"/>
                  </a:lnTo>
                  <a:lnTo>
                    <a:pt x="6297868" y="71476"/>
                  </a:lnTo>
                  <a:lnTo>
                    <a:pt x="6386570" y="62640"/>
                  </a:lnTo>
                  <a:lnTo>
                    <a:pt x="6475272" y="53772"/>
                  </a:lnTo>
                  <a:lnTo>
                    <a:pt x="6563975" y="44874"/>
                  </a:lnTo>
                  <a:lnTo>
                    <a:pt x="6652677" y="35948"/>
                  </a:lnTo>
                  <a:lnTo>
                    <a:pt x="6741379" y="26996"/>
                  </a:lnTo>
                  <a:lnTo>
                    <a:pt x="6830082" y="18019"/>
                  </a:lnTo>
                  <a:lnTo>
                    <a:pt x="6918784" y="9020"/>
                  </a:lnTo>
                  <a:lnTo>
                    <a:pt x="7007487" y="0"/>
                  </a:lnTo>
                  <a:lnTo>
                    <a:pt x="7007487" y="643389"/>
                  </a:lnTo>
                  <a:lnTo>
                    <a:pt x="6918784" y="638374"/>
                  </a:lnTo>
                  <a:lnTo>
                    <a:pt x="6830082" y="633380"/>
                  </a:lnTo>
                  <a:lnTo>
                    <a:pt x="6741379" y="628408"/>
                  </a:lnTo>
                  <a:lnTo>
                    <a:pt x="6652677" y="623461"/>
                  </a:lnTo>
                  <a:lnTo>
                    <a:pt x="6563975" y="618540"/>
                  </a:lnTo>
                  <a:lnTo>
                    <a:pt x="6475272" y="613647"/>
                  </a:lnTo>
                  <a:lnTo>
                    <a:pt x="6386570" y="608785"/>
                  </a:lnTo>
                  <a:lnTo>
                    <a:pt x="6297868" y="603955"/>
                  </a:lnTo>
                  <a:lnTo>
                    <a:pt x="6209165" y="599160"/>
                  </a:lnTo>
                  <a:lnTo>
                    <a:pt x="6120463" y="594402"/>
                  </a:lnTo>
                  <a:lnTo>
                    <a:pt x="6031760" y="589686"/>
                  </a:lnTo>
                  <a:lnTo>
                    <a:pt x="5943058" y="585015"/>
                  </a:lnTo>
                  <a:lnTo>
                    <a:pt x="5854356" y="580391"/>
                  </a:lnTo>
                  <a:lnTo>
                    <a:pt x="5765653" y="575820"/>
                  </a:lnTo>
                  <a:lnTo>
                    <a:pt x="5676951" y="571307"/>
                  </a:lnTo>
                  <a:lnTo>
                    <a:pt x="5588249" y="566856"/>
                  </a:lnTo>
                  <a:lnTo>
                    <a:pt x="5499546" y="562473"/>
                  </a:lnTo>
                  <a:lnTo>
                    <a:pt x="5410844" y="558166"/>
                  </a:lnTo>
                  <a:lnTo>
                    <a:pt x="5322142" y="553940"/>
                  </a:lnTo>
                  <a:lnTo>
                    <a:pt x="5233439" y="549805"/>
                  </a:lnTo>
                  <a:lnTo>
                    <a:pt x="5144737" y="545770"/>
                  </a:lnTo>
                  <a:lnTo>
                    <a:pt x="5056034" y="541844"/>
                  </a:lnTo>
                  <a:lnTo>
                    <a:pt x="4967332" y="538040"/>
                  </a:lnTo>
                  <a:lnTo>
                    <a:pt x="4878630" y="534369"/>
                  </a:lnTo>
                  <a:lnTo>
                    <a:pt x="4789927" y="530847"/>
                  </a:lnTo>
                  <a:lnTo>
                    <a:pt x="4701225" y="527490"/>
                  </a:lnTo>
                  <a:lnTo>
                    <a:pt x="4612523" y="524315"/>
                  </a:lnTo>
                  <a:lnTo>
                    <a:pt x="4523820" y="521342"/>
                  </a:lnTo>
                  <a:lnTo>
                    <a:pt x="4435118" y="518592"/>
                  </a:lnTo>
                  <a:lnTo>
                    <a:pt x="4346416" y="516090"/>
                  </a:lnTo>
                  <a:lnTo>
                    <a:pt x="4257713" y="513861"/>
                  </a:lnTo>
                  <a:lnTo>
                    <a:pt x="4169011" y="511932"/>
                  </a:lnTo>
                  <a:lnTo>
                    <a:pt x="4080308" y="510334"/>
                  </a:lnTo>
                  <a:lnTo>
                    <a:pt x="3991606" y="509094"/>
                  </a:lnTo>
                  <a:lnTo>
                    <a:pt x="3902904" y="508244"/>
                  </a:lnTo>
                  <a:lnTo>
                    <a:pt x="3814201" y="507813"/>
                  </a:lnTo>
                  <a:lnTo>
                    <a:pt x="3725499" y="507827"/>
                  </a:lnTo>
                  <a:lnTo>
                    <a:pt x="3636797" y="508312"/>
                  </a:lnTo>
                  <a:lnTo>
                    <a:pt x="3548094" y="509286"/>
                  </a:lnTo>
                  <a:lnTo>
                    <a:pt x="3459392" y="510763"/>
                  </a:lnTo>
                  <a:lnTo>
                    <a:pt x="3370689" y="512752"/>
                  </a:lnTo>
                  <a:lnTo>
                    <a:pt x="3281987" y="515251"/>
                  </a:lnTo>
                  <a:lnTo>
                    <a:pt x="3193285" y="518254"/>
                  </a:lnTo>
                  <a:lnTo>
                    <a:pt x="3104582" y="521748"/>
                  </a:lnTo>
                  <a:lnTo>
                    <a:pt x="3015880" y="525712"/>
                  </a:lnTo>
                  <a:lnTo>
                    <a:pt x="2927178" y="530125"/>
                  </a:lnTo>
                  <a:lnTo>
                    <a:pt x="2838475" y="534957"/>
                  </a:lnTo>
                  <a:lnTo>
                    <a:pt x="2749773" y="540181"/>
                  </a:lnTo>
                  <a:lnTo>
                    <a:pt x="2661071" y="545765"/>
                  </a:lnTo>
                  <a:lnTo>
                    <a:pt x="2572368" y="551681"/>
                  </a:lnTo>
                  <a:lnTo>
                    <a:pt x="2483666" y="557899"/>
                  </a:lnTo>
                  <a:lnTo>
                    <a:pt x="2394963" y="564392"/>
                  </a:lnTo>
                  <a:lnTo>
                    <a:pt x="2306261" y="571133"/>
                  </a:lnTo>
                  <a:lnTo>
                    <a:pt x="2217559" y="578100"/>
                  </a:lnTo>
                  <a:lnTo>
                    <a:pt x="2128856" y="585270"/>
                  </a:lnTo>
                  <a:lnTo>
                    <a:pt x="2040154" y="592622"/>
                  </a:lnTo>
                  <a:lnTo>
                    <a:pt x="1951452" y="600141"/>
                  </a:lnTo>
                  <a:lnTo>
                    <a:pt x="1862749" y="607808"/>
                  </a:lnTo>
                  <a:lnTo>
                    <a:pt x="1774047" y="615611"/>
                  </a:lnTo>
                  <a:lnTo>
                    <a:pt x="1685344" y="623535"/>
                  </a:lnTo>
                  <a:lnTo>
                    <a:pt x="1596642" y="631570"/>
                  </a:lnTo>
                  <a:lnTo>
                    <a:pt x="1507940" y="639705"/>
                  </a:lnTo>
                  <a:lnTo>
                    <a:pt x="1419237" y="647931"/>
                  </a:lnTo>
                  <a:lnTo>
                    <a:pt x="1330535" y="656239"/>
                  </a:lnTo>
                  <a:lnTo>
                    <a:pt x="1241833" y="664623"/>
                  </a:lnTo>
                  <a:lnTo>
                    <a:pt x="1153130" y="673075"/>
                  </a:lnTo>
                  <a:lnTo>
                    <a:pt x="1064428" y="681591"/>
                  </a:lnTo>
                  <a:lnTo>
                    <a:pt x="975726" y="690164"/>
                  </a:lnTo>
                  <a:lnTo>
                    <a:pt x="887023" y="698789"/>
                  </a:lnTo>
                  <a:lnTo>
                    <a:pt x="798321" y="707464"/>
                  </a:lnTo>
                  <a:lnTo>
                    <a:pt x="709618" y="716183"/>
                  </a:lnTo>
                  <a:lnTo>
                    <a:pt x="620916" y="724943"/>
                  </a:lnTo>
                  <a:lnTo>
                    <a:pt x="532214" y="733741"/>
                  </a:lnTo>
                  <a:lnTo>
                    <a:pt x="443511" y="742575"/>
                  </a:lnTo>
                  <a:lnTo>
                    <a:pt x="354809" y="751441"/>
                  </a:lnTo>
                  <a:lnTo>
                    <a:pt x="266107" y="760337"/>
                  </a:lnTo>
                  <a:lnTo>
                    <a:pt x="177404" y="769262"/>
                  </a:lnTo>
                  <a:lnTo>
                    <a:pt x="88702" y="778213"/>
                  </a:lnTo>
                  <a:lnTo>
                    <a:pt x="0" y="78718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925826"/>
              <a:ext cx="7007487" cy="297911"/>
            </a:xfrm>
            <a:custGeom>
              <a:avLst/>
              <a:pathLst>
                <a:path w="7007487" h="297911">
                  <a:moveTo>
                    <a:pt x="0" y="172613"/>
                  </a:moveTo>
                  <a:lnTo>
                    <a:pt x="88702" y="177583"/>
                  </a:lnTo>
                  <a:lnTo>
                    <a:pt x="177404" y="182529"/>
                  </a:lnTo>
                  <a:lnTo>
                    <a:pt x="266107" y="187448"/>
                  </a:lnTo>
                  <a:lnTo>
                    <a:pt x="354809" y="192339"/>
                  </a:lnTo>
                  <a:lnTo>
                    <a:pt x="443511" y="197200"/>
                  </a:lnTo>
                  <a:lnTo>
                    <a:pt x="532214" y="202028"/>
                  </a:lnTo>
                  <a:lnTo>
                    <a:pt x="620916" y="206821"/>
                  </a:lnTo>
                  <a:lnTo>
                    <a:pt x="709618" y="211576"/>
                  </a:lnTo>
                  <a:lnTo>
                    <a:pt x="798321" y="216290"/>
                  </a:lnTo>
                  <a:lnTo>
                    <a:pt x="887023" y="220959"/>
                  </a:lnTo>
                  <a:lnTo>
                    <a:pt x="975726" y="225580"/>
                  </a:lnTo>
                  <a:lnTo>
                    <a:pt x="1064428" y="230147"/>
                  </a:lnTo>
                  <a:lnTo>
                    <a:pt x="1153130" y="234658"/>
                  </a:lnTo>
                  <a:lnTo>
                    <a:pt x="1241833" y="239105"/>
                  </a:lnTo>
                  <a:lnTo>
                    <a:pt x="1330535" y="243483"/>
                  </a:lnTo>
                  <a:lnTo>
                    <a:pt x="1419237" y="247787"/>
                  </a:lnTo>
                  <a:lnTo>
                    <a:pt x="1507940" y="252007"/>
                  </a:lnTo>
                  <a:lnTo>
                    <a:pt x="1596642" y="256137"/>
                  </a:lnTo>
                  <a:lnTo>
                    <a:pt x="1685344" y="260166"/>
                  </a:lnTo>
                  <a:lnTo>
                    <a:pt x="1774047" y="264086"/>
                  </a:lnTo>
                  <a:lnTo>
                    <a:pt x="1862749" y="267883"/>
                  </a:lnTo>
                  <a:lnTo>
                    <a:pt x="1951452" y="271545"/>
                  </a:lnTo>
                  <a:lnTo>
                    <a:pt x="2040154" y="275058"/>
                  </a:lnTo>
                  <a:lnTo>
                    <a:pt x="2128856" y="278406"/>
                  </a:lnTo>
                  <a:lnTo>
                    <a:pt x="2217559" y="281570"/>
                  </a:lnTo>
                  <a:lnTo>
                    <a:pt x="2306261" y="284532"/>
                  </a:lnTo>
                  <a:lnTo>
                    <a:pt x="2394963" y="287268"/>
                  </a:lnTo>
                  <a:lnTo>
                    <a:pt x="2483666" y="289755"/>
                  </a:lnTo>
                  <a:lnTo>
                    <a:pt x="2572368" y="291968"/>
                  </a:lnTo>
                  <a:lnTo>
                    <a:pt x="2661071" y="293879"/>
                  </a:lnTo>
                  <a:lnTo>
                    <a:pt x="2749773" y="295458"/>
                  </a:lnTo>
                  <a:lnTo>
                    <a:pt x="2838475" y="296677"/>
                  </a:lnTo>
                  <a:lnTo>
                    <a:pt x="2927178" y="297504"/>
                  </a:lnTo>
                  <a:lnTo>
                    <a:pt x="3015880" y="297911"/>
                  </a:lnTo>
                  <a:lnTo>
                    <a:pt x="3104582" y="297871"/>
                  </a:lnTo>
                  <a:lnTo>
                    <a:pt x="3193285" y="297359"/>
                  </a:lnTo>
                  <a:lnTo>
                    <a:pt x="3281987" y="296357"/>
                  </a:lnTo>
                  <a:lnTo>
                    <a:pt x="3370689" y="294851"/>
                  </a:lnTo>
                  <a:lnTo>
                    <a:pt x="3459392" y="292834"/>
                  </a:lnTo>
                  <a:lnTo>
                    <a:pt x="3548094" y="290306"/>
                  </a:lnTo>
                  <a:lnTo>
                    <a:pt x="3636797" y="287275"/>
                  </a:lnTo>
                  <a:lnTo>
                    <a:pt x="3725499" y="283754"/>
                  </a:lnTo>
                  <a:lnTo>
                    <a:pt x="3814201" y="279764"/>
                  </a:lnTo>
                  <a:lnTo>
                    <a:pt x="3902904" y="275327"/>
                  </a:lnTo>
                  <a:lnTo>
                    <a:pt x="3991606" y="270472"/>
                  </a:lnTo>
                  <a:lnTo>
                    <a:pt x="4080308" y="265227"/>
                  </a:lnTo>
                  <a:lnTo>
                    <a:pt x="4169011" y="259623"/>
                  </a:lnTo>
                  <a:lnTo>
                    <a:pt x="4257713" y="253689"/>
                  </a:lnTo>
                  <a:lnTo>
                    <a:pt x="4346416" y="247455"/>
                  </a:lnTo>
                  <a:lnTo>
                    <a:pt x="4435118" y="240948"/>
                  </a:lnTo>
                  <a:lnTo>
                    <a:pt x="4523820" y="234193"/>
                  </a:lnTo>
                  <a:lnTo>
                    <a:pt x="4612523" y="227215"/>
                  </a:lnTo>
                  <a:lnTo>
                    <a:pt x="4701225" y="220034"/>
                  </a:lnTo>
                  <a:lnTo>
                    <a:pt x="4789927" y="212672"/>
                  </a:lnTo>
                  <a:lnTo>
                    <a:pt x="4878630" y="205144"/>
                  </a:lnTo>
                  <a:lnTo>
                    <a:pt x="4967332" y="197469"/>
                  </a:lnTo>
                  <a:lnTo>
                    <a:pt x="5056034" y="189659"/>
                  </a:lnTo>
                  <a:lnTo>
                    <a:pt x="5144737" y="181728"/>
                  </a:lnTo>
                  <a:lnTo>
                    <a:pt x="5233439" y="173688"/>
                  </a:lnTo>
                  <a:lnTo>
                    <a:pt x="5322142" y="165547"/>
                  </a:lnTo>
                  <a:lnTo>
                    <a:pt x="5410844" y="157317"/>
                  </a:lnTo>
                  <a:lnTo>
                    <a:pt x="5499546" y="149004"/>
                  </a:lnTo>
                  <a:lnTo>
                    <a:pt x="5588249" y="140616"/>
                  </a:lnTo>
                  <a:lnTo>
                    <a:pt x="5676951" y="132160"/>
                  </a:lnTo>
                  <a:lnTo>
                    <a:pt x="5765653" y="123641"/>
                  </a:lnTo>
                  <a:lnTo>
                    <a:pt x="5854356" y="115065"/>
                  </a:lnTo>
                  <a:lnTo>
                    <a:pt x="5943058" y="106437"/>
                  </a:lnTo>
                  <a:lnTo>
                    <a:pt x="6031760" y="97760"/>
                  </a:lnTo>
                  <a:lnTo>
                    <a:pt x="6120463" y="89038"/>
                  </a:lnTo>
                  <a:lnTo>
                    <a:pt x="6209165" y="80276"/>
                  </a:lnTo>
                  <a:lnTo>
                    <a:pt x="6297868" y="71476"/>
                  </a:lnTo>
                  <a:lnTo>
                    <a:pt x="6386570" y="62640"/>
                  </a:lnTo>
                  <a:lnTo>
                    <a:pt x="6475272" y="53772"/>
                  </a:lnTo>
                  <a:lnTo>
                    <a:pt x="6563975" y="44874"/>
                  </a:lnTo>
                  <a:lnTo>
                    <a:pt x="6652677" y="35948"/>
                  </a:lnTo>
                  <a:lnTo>
                    <a:pt x="6741379" y="26996"/>
                  </a:lnTo>
                  <a:lnTo>
                    <a:pt x="6830082" y="18019"/>
                  </a:lnTo>
                  <a:lnTo>
                    <a:pt x="6918784" y="9020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433639"/>
              <a:ext cx="7007487" cy="279375"/>
            </a:xfrm>
            <a:custGeom>
              <a:avLst/>
              <a:pathLst>
                <a:path w="7007487" h="279375">
                  <a:moveTo>
                    <a:pt x="7007487" y="135576"/>
                  </a:moveTo>
                  <a:lnTo>
                    <a:pt x="6918784" y="130560"/>
                  </a:lnTo>
                  <a:lnTo>
                    <a:pt x="6830082" y="125566"/>
                  </a:lnTo>
                  <a:lnTo>
                    <a:pt x="6741379" y="120595"/>
                  </a:lnTo>
                  <a:lnTo>
                    <a:pt x="6652677" y="115648"/>
                  </a:lnTo>
                  <a:lnTo>
                    <a:pt x="6563975" y="110727"/>
                  </a:lnTo>
                  <a:lnTo>
                    <a:pt x="6475272" y="105834"/>
                  </a:lnTo>
                  <a:lnTo>
                    <a:pt x="6386570" y="100972"/>
                  </a:lnTo>
                  <a:lnTo>
                    <a:pt x="6297868" y="96141"/>
                  </a:lnTo>
                  <a:lnTo>
                    <a:pt x="6209165" y="91346"/>
                  </a:lnTo>
                  <a:lnTo>
                    <a:pt x="6120463" y="86589"/>
                  </a:lnTo>
                  <a:lnTo>
                    <a:pt x="6031760" y="81873"/>
                  </a:lnTo>
                  <a:lnTo>
                    <a:pt x="5943058" y="77201"/>
                  </a:lnTo>
                  <a:lnTo>
                    <a:pt x="5854356" y="72578"/>
                  </a:lnTo>
                  <a:lnTo>
                    <a:pt x="5765653" y="68007"/>
                  </a:lnTo>
                  <a:lnTo>
                    <a:pt x="5676951" y="63494"/>
                  </a:lnTo>
                  <a:lnTo>
                    <a:pt x="5588249" y="59043"/>
                  </a:lnTo>
                  <a:lnTo>
                    <a:pt x="5499546" y="54660"/>
                  </a:lnTo>
                  <a:lnTo>
                    <a:pt x="5410844" y="50352"/>
                  </a:lnTo>
                  <a:lnTo>
                    <a:pt x="5322142" y="46127"/>
                  </a:lnTo>
                  <a:lnTo>
                    <a:pt x="5233439" y="41992"/>
                  </a:lnTo>
                  <a:lnTo>
                    <a:pt x="5144737" y="37956"/>
                  </a:lnTo>
                  <a:lnTo>
                    <a:pt x="5056034" y="34031"/>
                  </a:lnTo>
                  <a:lnTo>
                    <a:pt x="4967332" y="30226"/>
                  </a:lnTo>
                  <a:lnTo>
                    <a:pt x="4878630" y="26556"/>
                  </a:lnTo>
                  <a:lnTo>
                    <a:pt x="4789927" y="23034"/>
                  </a:lnTo>
                  <a:lnTo>
                    <a:pt x="4701225" y="19677"/>
                  </a:lnTo>
                  <a:lnTo>
                    <a:pt x="4612523" y="16502"/>
                  </a:lnTo>
                  <a:lnTo>
                    <a:pt x="4523820" y="13528"/>
                  </a:lnTo>
                  <a:lnTo>
                    <a:pt x="4435118" y="10779"/>
                  </a:lnTo>
                  <a:lnTo>
                    <a:pt x="4346416" y="8277"/>
                  </a:lnTo>
                  <a:lnTo>
                    <a:pt x="4257713" y="6048"/>
                  </a:lnTo>
                  <a:lnTo>
                    <a:pt x="4169011" y="4119"/>
                  </a:lnTo>
                  <a:lnTo>
                    <a:pt x="4080308" y="2520"/>
                  </a:lnTo>
                  <a:lnTo>
                    <a:pt x="3991606" y="1281"/>
                  </a:lnTo>
                  <a:lnTo>
                    <a:pt x="3902904" y="431"/>
                  </a:lnTo>
                  <a:lnTo>
                    <a:pt x="3814201" y="0"/>
                  </a:lnTo>
                  <a:lnTo>
                    <a:pt x="3725499" y="14"/>
                  </a:lnTo>
                  <a:lnTo>
                    <a:pt x="3636797" y="499"/>
                  </a:lnTo>
                  <a:lnTo>
                    <a:pt x="3548094" y="1473"/>
                  </a:lnTo>
                  <a:lnTo>
                    <a:pt x="3459392" y="2950"/>
                  </a:lnTo>
                  <a:lnTo>
                    <a:pt x="3370689" y="4938"/>
                  </a:lnTo>
                  <a:lnTo>
                    <a:pt x="3281987" y="7438"/>
                  </a:lnTo>
                  <a:lnTo>
                    <a:pt x="3193285" y="10441"/>
                  </a:lnTo>
                  <a:lnTo>
                    <a:pt x="3104582" y="13934"/>
                  </a:lnTo>
                  <a:lnTo>
                    <a:pt x="3015880" y="17899"/>
                  </a:lnTo>
                  <a:lnTo>
                    <a:pt x="2927178" y="22311"/>
                  </a:lnTo>
                  <a:lnTo>
                    <a:pt x="2838475" y="27144"/>
                  </a:lnTo>
                  <a:lnTo>
                    <a:pt x="2749773" y="32367"/>
                  </a:lnTo>
                  <a:lnTo>
                    <a:pt x="2661071" y="37952"/>
                  </a:lnTo>
                  <a:lnTo>
                    <a:pt x="2572368" y="43868"/>
                  </a:lnTo>
                  <a:lnTo>
                    <a:pt x="2483666" y="50086"/>
                  </a:lnTo>
                  <a:lnTo>
                    <a:pt x="2394963" y="56579"/>
                  </a:lnTo>
                  <a:lnTo>
                    <a:pt x="2306261" y="63320"/>
                  </a:lnTo>
                  <a:lnTo>
                    <a:pt x="2217559" y="70287"/>
                  </a:lnTo>
                  <a:lnTo>
                    <a:pt x="2128856" y="77456"/>
                  </a:lnTo>
                  <a:lnTo>
                    <a:pt x="2040154" y="84809"/>
                  </a:lnTo>
                  <a:lnTo>
                    <a:pt x="1951452" y="92328"/>
                  </a:lnTo>
                  <a:lnTo>
                    <a:pt x="1862749" y="99995"/>
                  </a:lnTo>
                  <a:lnTo>
                    <a:pt x="1774047" y="107798"/>
                  </a:lnTo>
                  <a:lnTo>
                    <a:pt x="1685344" y="115722"/>
                  </a:lnTo>
                  <a:lnTo>
                    <a:pt x="1596642" y="123757"/>
                  </a:lnTo>
                  <a:lnTo>
                    <a:pt x="1507940" y="131892"/>
                  </a:lnTo>
                  <a:lnTo>
                    <a:pt x="1419237" y="140117"/>
                  </a:lnTo>
                  <a:lnTo>
                    <a:pt x="1330535" y="148426"/>
                  </a:lnTo>
                  <a:lnTo>
                    <a:pt x="1241833" y="156810"/>
                  </a:lnTo>
                  <a:lnTo>
                    <a:pt x="1153130" y="165262"/>
                  </a:lnTo>
                  <a:lnTo>
                    <a:pt x="1064428" y="173778"/>
                  </a:lnTo>
                  <a:lnTo>
                    <a:pt x="975726" y="182350"/>
                  </a:lnTo>
                  <a:lnTo>
                    <a:pt x="887023" y="190976"/>
                  </a:lnTo>
                  <a:lnTo>
                    <a:pt x="798321" y="199650"/>
                  </a:lnTo>
                  <a:lnTo>
                    <a:pt x="709618" y="208369"/>
                  </a:lnTo>
                  <a:lnTo>
                    <a:pt x="620916" y="217130"/>
                  </a:lnTo>
                  <a:lnTo>
                    <a:pt x="532214" y="225928"/>
                  </a:lnTo>
                  <a:lnTo>
                    <a:pt x="443511" y="234761"/>
                  </a:lnTo>
                  <a:lnTo>
                    <a:pt x="354809" y="243628"/>
                  </a:lnTo>
                  <a:lnTo>
                    <a:pt x="266107" y="252524"/>
                  </a:lnTo>
                  <a:lnTo>
                    <a:pt x="177404" y="261449"/>
                  </a:lnTo>
                  <a:lnTo>
                    <a:pt x="88702" y="270399"/>
                  </a:lnTo>
                  <a:lnTo>
                    <a:pt x="0" y="2793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247520"/>
              <a:ext cx="7007487" cy="158206"/>
            </a:xfrm>
            <a:custGeom>
              <a:avLst/>
              <a:pathLst>
                <a:path w="7007487" h="158206">
                  <a:moveTo>
                    <a:pt x="0" y="158206"/>
                  </a:moveTo>
                  <a:lnTo>
                    <a:pt x="88702" y="156203"/>
                  </a:lnTo>
                  <a:lnTo>
                    <a:pt x="177404" y="154200"/>
                  </a:lnTo>
                  <a:lnTo>
                    <a:pt x="266107" y="152198"/>
                  </a:lnTo>
                  <a:lnTo>
                    <a:pt x="354809" y="150195"/>
                  </a:lnTo>
                  <a:lnTo>
                    <a:pt x="443511" y="148193"/>
                  </a:lnTo>
                  <a:lnTo>
                    <a:pt x="532214" y="146190"/>
                  </a:lnTo>
                  <a:lnTo>
                    <a:pt x="620916" y="144187"/>
                  </a:lnTo>
                  <a:lnTo>
                    <a:pt x="709618" y="142185"/>
                  </a:lnTo>
                  <a:lnTo>
                    <a:pt x="798321" y="140182"/>
                  </a:lnTo>
                  <a:lnTo>
                    <a:pt x="887023" y="138180"/>
                  </a:lnTo>
                  <a:lnTo>
                    <a:pt x="975726" y="136177"/>
                  </a:lnTo>
                  <a:lnTo>
                    <a:pt x="1064428" y="134174"/>
                  </a:lnTo>
                  <a:lnTo>
                    <a:pt x="1153130" y="132172"/>
                  </a:lnTo>
                  <a:lnTo>
                    <a:pt x="1241833" y="130169"/>
                  </a:lnTo>
                  <a:lnTo>
                    <a:pt x="1330535" y="128167"/>
                  </a:lnTo>
                  <a:lnTo>
                    <a:pt x="1419237" y="126164"/>
                  </a:lnTo>
                  <a:lnTo>
                    <a:pt x="1507940" y="124161"/>
                  </a:lnTo>
                  <a:lnTo>
                    <a:pt x="1596642" y="122159"/>
                  </a:lnTo>
                  <a:lnTo>
                    <a:pt x="1685344" y="120156"/>
                  </a:lnTo>
                  <a:lnTo>
                    <a:pt x="1774047" y="118153"/>
                  </a:lnTo>
                  <a:lnTo>
                    <a:pt x="1862749" y="116151"/>
                  </a:lnTo>
                  <a:lnTo>
                    <a:pt x="1951452" y="114148"/>
                  </a:lnTo>
                  <a:lnTo>
                    <a:pt x="2040154" y="112146"/>
                  </a:lnTo>
                  <a:lnTo>
                    <a:pt x="2128856" y="110143"/>
                  </a:lnTo>
                  <a:lnTo>
                    <a:pt x="2217559" y="108140"/>
                  </a:lnTo>
                  <a:lnTo>
                    <a:pt x="2306261" y="106138"/>
                  </a:lnTo>
                  <a:lnTo>
                    <a:pt x="2394963" y="104135"/>
                  </a:lnTo>
                  <a:lnTo>
                    <a:pt x="2483666" y="102133"/>
                  </a:lnTo>
                  <a:lnTo>
                    <a:pt x="2572368" y="100130"/>
                  </a:lnTo>
                  <a:lnTo>
                    <a:pt x="2661071" y="98127"/>
                  </a:lnTo>
                  <a:lnTo>
                    <a:pt x="2749773" y="96125"/>
                  </a:lnTo>
                  <a:lnTo>
                    <a:pt x="2838475" y="94122"/>
                  </a:lnTo>
                  <a:lnTo>
                    <a:pt x="2927178" y="92120"/>
                  </a:lnTo>
                  <a:lnTo>
                    <a:pt x="3015880" y="90117"/>
                  </a:lnTo>
                  <a:lnTo>
                    <a:pt x="3104582" y="88114"/>
                  </a:lnTo>
                  <a:lnTo>
                    <a:pt x="3193285" y="86112"/>
                  </a:lnTo>
                  <a:lnTo>
                    <a:pt x="3281987" y="84109"/>
                  </a:lnTo>
                  <a:lnTo>
                    <a:pt x="3370689" y="82107"/>
                  </a:lnTo>
                  <a:lnTo>
                    <a:pt x="3459392" y="80104"/>
                  </a:lnTo>
                  <a:lnTo>
                    <a:pt x="3548094" y="78101"/>
                  </a:lnTo>
                  <a:lnTo>
                    <a:pt x="3636797" y="76099"/>
                  </a:lnTo>
                  <a:lnTo>
                    <a:pt x="3725499" y="74096"/>
                  </a:lnTo>
                  <a:lnTo>
                    <a:pt x="3814201" y="72093"/>
                  </a:lnTo>
                  <a:lnTo>
                    <a:pt x="3902904" y="70091"/>
                  </a:lnTo>
                  <a:lnTo>
                    <a:pt x="3991606" y="68088"/>
                  </a:lnTo>
                  <a:lnTo>
                    <a:pt x="4080308" y="66086"/>
                  </a:lnTo>
                  <a:lnTo>
                    <a:pt x="4169011" y="64083"/>
                  </a:lnTo>
                  <a:lnTo>
                    <a:pt x="4257713" y="62080"/>
                  </a:lnTo>
                  <a:lnTo>
                    <a:pt x="4346416" y="60078"/>
                  </a:lnTo>
                  <a:lnTo>
                    <a:pt x="4435118" y="58075"/>
                  </a:lnTo>
                  <a:lnTo>
                    <a:pt x="4523820" y="56073"/>
                  </a:lnTo>
                  <a:lnTo>
                    <a:pt x="4612523" y="54070"/>
                  </a:lnTo>
                  <a:lnTo>
                    <a:pt x="4701225" y="52067"/>
                  </a:lnTo>
                  <a:lnTo>
                    <a:pt x="4789927" y="50065"/>
                  </a:lnTo>
                  <a:lnTo>
                    <a:pt x="4878630" y="48062"/>
                  </a:lnTo>
                  <a:lnTo>
                    <a:pt x="4967332" y="46060"/>
                  </a:lnTo>
                  <a:lnTo>
                    <a:pt x="5056034" y="44057"/>
                  </a:lnTo>
                  <a:lnTo>
                    <a:pt x="5144737" y="42054"/>
                  </a:lnTo>
                  <a:lnTo>
                    <a:pt x="5233439" y="40052"/>
                  </a:lnTo>
                  <a:lnTo>
                    <a:pt x="5322142" y="38049"/>
                  </a:lnTo>
                  <a:lnTo>
                    <a:pt x="5410844" y="36046"/>
                  </a:lnTo>
                  <a:lnTo>
                    <a:pt x="5499546" y="34044"/>
                  </a:lnTo>
                  <a:lnTo>
                    <a:pt x="5588249" y="32041"/>
                  </a:lnTo>
                  <a:lnTo>
                    <a:pt x="5676951" y="30039"/>
                  </a:lnTo>
                  <a:lnTo>
                    <a:pt x="5765653" y="28036"/>
                  </a:lnTo>
                  <a:lnTo>
                    <a:pt x="5854356" y="26033"/>
                  </a:lnTo>
                  <a:lnTo>
                    <a:pt x="5943058" y="24031"/>
                  </a:lnTo>
                  <a:lnTo>
                    <a:pt x="6031760" y="22028"/>
                  </a:lnTo>
                  <a:lnTo>
                    <a:pt x="6120463" y="20026"/>
                  </a:lnTo>
                  <a:lnTo>
                    <a:pt x="6209165" y="18023"/>
                  </a:lnTo>
                  <a:lnTo>
                    <a:pt x="6297868" y="16020"/>
                  </a:lnTo>
                  <a:lnTo>
                    <a:pt x="6386570" y="14018"/>
                  </a:lnTo>
                  <a:lnTo>
                    <a:pt x="6475272" y="12015"/>
                  </a:lnTo>
                  <a:lnTo>
                    <a:pt x="6563975" y="10013"/>
                  </a:lnTo>
                  <a:lnTo>
                    <a:pt x="6652677" y="8010"/>
                  </a:lnTo>
                  <a:lnTo>
                    <a:pt x="6741379" y="6007"/>
                  </a:lnTo>
                  <a:lnTo>
                    <a:pt x="6830082" y="4005"/>
                  </a:lnTo>
                  <a:lnTo>
                    <a:pt x="6918784" y="2002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303695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168582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06454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960512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69914" y="5927174"/>
              <a:ext cx="1863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4509"/>
              <a:ext cx="116463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 vs avg_time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0.04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9731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8715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7699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2668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9223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8207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17191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957251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76235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43347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86395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52170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57251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57251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738267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33187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57251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57251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81315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57251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71154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585058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71154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28106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28106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10459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891475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19283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33187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95219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176235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76235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71154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023026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57251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05379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76235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57251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585058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672491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205379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242010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147090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00299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57251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709122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33187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52170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72491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86395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767411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33187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76235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86395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33187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72491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957251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081315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57251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176235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57251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366074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52170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52170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804042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19283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19283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738267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804042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643347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57251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67411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14203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86395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738267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52170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176235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00299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86395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519283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110459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738267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738267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10459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43347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300299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62331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709122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709122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00299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24363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147090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205379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10459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833187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519283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234523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10459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10459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986395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738267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643347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234523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43347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62331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176235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395219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86395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57251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672491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957251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29443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43347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643347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519283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672491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833187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366074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424363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76235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176235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862331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519283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928106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548427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76235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643347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738267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395219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90138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76235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519283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424363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986395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76235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14203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614203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643347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957251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62331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424363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081315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366074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33187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585058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424363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90138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643347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957251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54842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643347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957251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986395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300299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519283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24363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38267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614203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833187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329443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300299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614203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176235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490138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738267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81315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52170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633629"/>
              <a:ext cx="7007487" cy="1424660"/>
            </a:xfrm>
            <a:custGeom>
              <a:avLst/>
              <a:pathLst>
                <a:path w="7007487" h="1424660">
                  <a:moveTo>
                    <a:pt x="0" y="0"/>
                  </a:moveTo>
                  <a:lnTo>
                    <a:pt x="88702" y="16929"/>
                  </a:lnTo>
                  <a:lnTo>
                    <a:pt x="177404" y="33832"/>
                  </a:lnTo>
                  <a:lnTo>
                    <a:pt x="266107" y="50708"/>
                  </a:lnTo>
                  <a:lnTo>
                    <a:pt x="354809" y="67555"/>
                  </a:lnTo>
                  <a:lnTo>
                    <a:pt x="443511" y="84370"/>
                  </a:lnTo>
                  <a:lnTo>
                    <a:pt x="532214" y="101151"/>
                  </a:lnTo>
                  <a:lnTo>
                    <a:pt x="620916" y="117896"/>
                  </a:lnTo>
                  <a:lnTo>
                    <a:pt x="709618" y="134601"/>
                  </a:lnTo>
                  <a:lnTo>
                    <a:pt x="798321" y="151265"/>
                  </a:lnTo>
                  <a:lnTo>
                    <a:pt x="887023" y="167883"/>
                  </a:lnTo>
                  <a:lnTo>
                    <a:pt x="975726" y="184453"/>
                  </a:lnTo>
                  <a:lnTo>
                    <a:pt x="1064428" y="200969"/>
                  </a:lnTo>
                  <a:lnTo>
                    <a:pt x="1153130" y="217429"/>
                  </a:lnTo>
                  <a:lnTo>
                    <a:pt x="1241833" y="233827"/>
                  </a:lnTo>
                  <a:lnTo>
                    <a:pt x="1330535" y="250157"/>
                  </a:lnTo>
                  <a:lnTo>
                    <a:pt x="1419237" y="266415"/>
                  </a:lnTo>
                  <a:lnTo>
                    <a:pt x="1507940" y="282594"/>
                  </a:lnTo>
                  <a:lnTo>
                    <a:pt x="1596642" y="298687"/>
                  </a:lnTo>
                  <a:lnTo>
                    <a:pt x="1685344" y="314687"/>
                  </a:lnTo>
                  <a:lnTo>
                    <a:pt x="1774047" y="330584"/>
                  </a:lnTo>
                  <a:lnTo>
                    <a:pt x="1862749" y="346371"/>
                  </a:lnTo>
                  <a:lnTo>
                    <a:pt x="1951452" y="362037"/>
                  </a:lnTo>
                  <a:lnTo>
                    <a:pt x="2040154" y="377571"/>
                  </a:lnTo>
                  <a:lnTo>
                    <a:pt x="2128856" y="392962"/>
                  </a:lnTo>
                  <a:lnTo>
                    <a:pt x="2217559" y="408197"/>
                  </a:lnTo>
                  <a:lnTo>
                    <a:pt x="2306261" y="423262"/>
                  </a:lnTo>
                  <a:lnTo>
                    <a:pt x="2394963" y="438143"/>
                  </a:lnTo>
                  <a:lnTo>
                    <a:pt x="2483666" y="452825"/>
                  </a:lnTo>
                  <a:lnTo>
                    <a:pt x="2572368" y="467290"/>
                  </a:lnTo>
                  <a:lnTo>
                    <a:pt x="2661071" y="481524"/>
                  </a:lnTo>
                  <a:lnTo>
                    <a:pt x="2749773" y="495508"/>
                  </a:lnTo>
                  <a:lnTo>
                    <a:pt x="2838475" y="509227"/>
                  </a:lnTo>
                  <a:lnTo>
                    <a:pt x="2927178" y="522664"/>
                  </a:lnTo>
                  <a:lnTo>
                    <a:pt x="3015880" y="535804"/>
                  </a:lnTo>
                  <a:lnTo>
                    <a:pt x="3104582" y="548634"/>
                  </a:lnTo>
                  <a:lnTo>
                    <a:pt x="3193285" y="561141"/>
                  </a:lnTo>
                  <a:lnTo>
                    <a:pt x="3281987" y="573316"/>
                  </a:lnTo>
                  <a:lnTo>
                    <a:pt x="3370689" y="585154"/>
                  </a:lnTo>
                  <a:lnTo>
                    <a:pt x="3459392" y="596650"/>
                  </a:lnTo>
                  <a:lnTo>
                    <a:pt x="3548094" y="607804"/>
                  </a:lnTo>
                  <a:lnTo>
                    <a:pt x="3636797" y="618621"/>
                  </a:lnTo>
                  <a:lnTo>
                    <a:pt x="3725499" y="629106"/>
                  </a:lnTo>
                  <a:lnTo>
                    <a:pt x="3814201" y="639270"/>
                  </a:lnTo>
                  <a:lnTo>
                    <a:pt x="3902904" y="649123"/>
                  </a:lnTo>
                  <a:lnTo>
                    <a:pt x="3991606" y="658679"/>
                  </a:lnTo>
                  <a:lnTo>
                    <a:pt x="4080308" y="667955"/>
                  </a:lnTo>
                  <a:lnTo>
                    <a:pt x="4169011" y="676965"/>
                  </a:lnTo>
                  <a:lnTo>
                    <a:pt x="4257713" y="685727"/>
                  </a:lnTo>
                  <a:lnTo>
                    <a:pt x="4346416" y="694258"/>
                  </a:lnTo>
                  <a:lnTo>
                    <a:pt x="4435118" y="702574"/>
                  </a:lnTo>
                  <a:lnTo>
                    <a:pt x="4523820" y="710690"/>
                  </a:lnTo>
                  <a:lnTo>
                    <a:pt x="4612523" y="718623"/>
                  </a:lnTo>
                  <a:lnTo>
                    <a:pt x="4701225" y="726386"/>
                  </a:lnTo>
                  <a:lnTo>
                    <a:pt x="4789927" y="733994"/>
                  </a:lnTo>
                  <a:lnTo>
                    <a:pt x="4878630" y="741459"/>
                  </a:lnTo>
                  <a:lnTo>
                    <a:pt x="4967332" y="748793"/>
                  </a:lnTo>
                  <a:lnTo>
                    <a:pt x="5056034" y="756007"/>
                  </a:lnTo>
                  <a:lnTo>
                    <a:pt x="5144737" y="763109"/>
                  </a:lnTo>
                  <a:lnTo>
                    <a:pt x="5233439" y="770111"/>
                  </a:lnTo>
                  <a:lnTo>
                    <a:pt x="5322142" y="777019"/>
                  </a:lnTo>
                  <a:lnTo>
                    <a:pt x="5410844" y="783841"/>
                  </a:lnTo>
                  <a:lnTo>
                    <a:pt x="5499546" y="790585"/>
                  </a:lnTo>
                  <a:lnTo>
                    <a:pt x="5588249" y="797256"/>
                  </a:lnTo>
                  <a:lnTo>
                    <a:pt x="5676951" y="803861"/>
                  </a:lnTo>
                  <a:lnTo>
                    <a:pt x="5765653" y="810403"/>
                  </a:lnTo>
                  <a:lnTo>
                    <a:pt x="5854356" y="816889"/>
                  </a:lnTo>
                  <a:lnTo>
                    <a:pt x="5943058" y="823322"/>
                  </a:lnTo>
                  <a:lnTo>
                    <a:pt x="6031760" y="829707"/>
                  </a:lnTo>
                  <a:lnTo>
                    <a:pt x="6120463" y="836046"/>
                  </a:lnTo>
                  <a:lnTo>
                    <a:pt x="6209165" y="842343"/>
                  </a:lnTo>
                  <a:lnTo>
                    <a:pt x="6297868" y="848601"/>
                  </a:lnTo>
                  <a:lnTo>
                    <a:pt x="6386570" y="854823"/>
                  </a:lnTo>
                  <a:lnTo>
                    <a:pt x="6475272" y="861012"/>
                  </a:lnTo>
                  <a:lnTo>
                    <a:pt x="6563975" y="867169"/>
                  </a:lnTo>
                  <a:lnTo>
                    <a:pt x="6652677" y="873296"/>
                  </a:lnTo>
                  <a:lnTo>
                    <a:pt x="6741379" y="879396"/>
                  </a:lnTo>
                  <a:lnTo>
                    <a:pt x="6830082" y="885470"/>
                  </a:lnTo>
                  <a:lnTo>
                    <a:pt x="6918784" y="891520"/>
                  </a:lnTo>
                  <a:lnTo>
                    <a:pt x="7007487" y="897548"/>
                  </a:lnTo>
                  <a:lnTo>
                    <a:pt x="7007487" y="1424660"/>
                  </a:lnTo>
                  <a:lnTo>
                    <a:pt x="6918784" y="1407683"/>
                  </a:lnTo>
                  <a:lnTo>
                    <a:pt x="6830082" y="1390728"/>
                  </a:lnTo>
                  <a:lnTo>
                    <a:pt x="6741379" y="1373798"/>
                  </a:lnTo>
                  <a:lnTo>
                    <a:pt x="6652677" y="1356894"/>
                  </a:lnTo>
                  <a:lnTo>
                    <a:pt x="6563975" y="1340017"/>
                  </a:lnTo>
                  <a:lnTo>
                    <a:pt x="6475272" y="1323169"/>
                  </a:lnTo>
                  <a:lnTo>
                    <a:pt x="6386570" y="1306353"/>
                  </a:lnTo>
                  <a:lnTo>
                    <a:pt x="6297868" y="1289571"/>
                  </a:lnTo>
                  <a:lnTo>
                    <a:pt x="6209165" y="1272824"/>
                  </a:lnTo>
                  <a:lnTo>
                    <a:pt x="6120463" y="1256117"/>
                  </a:lnTo>
                  <a:lnTo>
                    <a:pt x="6031760" y="1239452"/>
                  </a:lnTo>
                  <a:lnTo>
                    <a:pt x="5943058" y="1222832"/>
                  </a:lnTo>
                  <a:lnTo>
                    <a:pt x="5854356" y="1206261"/>
                  </a:lnTo>
                  <a:lnTo>
                    <a:pt x="5765653" y="1189742"/>
                  </a:lnTo>
                  <a:lnTo>
                    <a:pt x="5676951" y="1173280"/>
                  </a:lnTo>
                  <a:lnTo>
                    <a:pt x="5588249" y="1156880"/>
                  </a:lnTo>
                  <a:lnTo>
                    <a:pt x="5499546" y="1140547"/>
                  </a:lnTo>
                  <a:lnTo>
                    <a:pt x="5410844" y="1124286"/>
                  </a:lnTo>
                  <a:lnTo>
                    <a:pt x="5322142" y="1108104"/>
                  </a:lnTo>
                  <a:lnTo>
                    <a:pt x="5233439" y="1092008"/>
                  </a:lnTo>
                  <a:lnTo>
                    <a:pt x="5144737" y="1076005"/>
                  </a:lnTo>
                  <a:lnTo>
                    <a:pt x="5056034" y="1060103"/>
                  </a:lnTo>
                  <a:lnTo>
                    <a:pt x="4967332" y="1044312"/>
                  </a:lnTo>
                  <a:lnTo>
                    <a:pt x="4878630" y="1028642"/>
                  </a:lnTo>
                  <a:lnTo>
                    <a:pt x="4789927" y="1013102"/>
                  </a:lnTo>
                  <a:lnTo>
                    <a:pt x="4701225" y="997706"/>
                  </a:lnTo>
                  <a:lnTo>
                    <a:pt x="4612523" y="982465"/>
                  </a:lnTo>
                  <a:lnTo>
                    <a:pt x="4523820" y="967393"/>
                  </a:lnTo>
                  <a:lnTo>
                    <a:pt x="4435118" y="952506"/>
                  </a:lnTo>
                  <a:lnTo>
                    <a:pt x="4346416" y="937817"/>
                  </a:lnTo>
                  <a:lnTo>
                    <a:pt x="4257713" y="923343"/>
                  </a:lnTo>
                  <a:lnTo>
                    <a:pt x="4169011" y="909101"/>
                  </a:lnTo>
                  <a:lnTo>
                    <a:pt x="4080308" y="895107"/>
                  </a:lnTo>
                  <a:lnTo>
                    <a:pt x="3991606" y="881378"/>
                  </a:lnTo>
                  <a:lnTo>
                    <a:pt x="3902904" y="867930"/>
                  </a:lnTo>
                  <a:lnTo>
                    <a:pt x="3814201" y="854779"/>
                  </a:lnTo>
                  <a:lnTo>
                    <a:pt x="3725499" y="841937"/>
                  </a:lnTo>
                  <a:lnTo>
                    <a:pt x="3636797" y="829418"/>
                  </a:lnTo>
                  <a:lnTo>
                    <a:pt x="3548094" y="817231"/>
                  </a:lnTo>
                  <a:lnTo>
                    <a:pt x="3459392" y="805381"/>
                  </a:lnTo>
                  <a:lnTo>
                    <a:pt x="3370689" y="793872"/>
                  </a:lnTo>
                  <a:lnTo>
                    <a:pt x="3281987" y="782705"/>
                  </a:lnTo>
                  <a:lnTo>
                    <a:pt x="3193285" y="771876"/>
                  </a:lnTo>
                  <a:lnTo>
                    <a:pt x="3104582" y="761379"/>
                  </a:lnTo>
                  <a:lnTo>
                    <a:pt x="3015880" y="751204"/>
                  </a:lnTo>
                  <a:lnTo>
                    <a:pt x="2927178" y="741340"/>
                  </a:lnTo>
                  <a:lnTo>
                    <a:pt x="2838475" y="731772"/>
                  </a:lnTo>
                  <a:lnTo>
                    <a:pt x="2749773" y="722487"/>
                  </a:lnTo>
                  <a:lnTo>
                    <a:pt x="2661071" y="713467"/>
                  </a:lnTo>
                  <a:lnTo>
                    <a:pt x="2572368" y="704696"/>
                  </a:lnTo>
                  <a:lnTo>
                    <a:pt x="2483666" y="696157"/>
                  </a:lnTo>
                  <a:lnTo>
                    <a:pt x="2394963" y="687834"/>
                  </a:lnTo>
                  <a:lnTo>
                    <a:pt x="2306261" y="679710"/>
                  </a:lnTo>
                  <a:lnTo>
                    <a:pt x="2217559" y="671771"/>
                  </a:lnTo>
                  <a:lnTo>
                    <a:pt x="2128856" y="664002"/>
                  </a:lnTo>
                  <a:lnTo>
                    <a:pt x="2040154" y="656388"/>
                  </a:lnTo>
                  <a:lnTo>
                    <a:pt x="1951452" y="648918"/>
                  </a:lnTo>
                  <a:lnTo>
                    <a:pt x="1862749" y="641580"/>
                  </a:lnTo>
                  <a:lnTo>
                    <a:pt x="1774047" y="634362"/>
                  </a:lnTo>
                  <a:lnTo>
                    <a:pt x="1685344" y="627255"/>
                  </a:lnTo>
                  <a:lnTo>
                    <a:pt x="1596642" y="620250"/>
                  </a:lnTo>
                  <a:lnTo>
                    <a:pt x="1507940" y="613339"/>
                  </a:lnTo>
                  <a:lnTo>
                    <a:pt x="1419237" y="606514"/>
                  </a:lnTo>
                  <a:lnTo>
                    <a:pt x="1330535" y="599767"/>
                  </a:lnTo>
                  <a:lnTo>
                    <a:pt x="1241833" y="593093"/>
                  </a:lnTo>
                  <a:lnTo>
                    <a:pt x="1153130" y="586487"/>
                  </a:lnTo>
                  <a:lnTo>
                    <a:pt x="1064428" y="579942"/>
                  </a:lnTo>
                  <a:lnTo>
                    <a:pt x="975726" y="573454"/>
                  </a:lnTo>
                  <a:lnTo>
                    <a:pt x="887023" y="567019"/>
                  </a:lnTo>
                  <a:lnTo>
                    <a:pt x="798321" y="560633"/>
                  </a:lnTo>
                  <a:lnTo>
                    <a:pt x="709618" y="554292"/>
                  </a:lnTo>
                  <a:lnTo>
                    <a:pt x="620916" y="547993"/>
                  </a:lnTo>
                  <a:lnTo>
                    <a:pt x="532214" y="541734"/>
                  </a:lnTo>
                  <a:lnTo>
                    <a:pt x="443511" y="535510"/>
                  </a:lnTo>
                  <a:lnTo>
                    <a:pt x="354809" y="529321"/>
                  </a:lnTo>
                  <a:lnTo>
                    <a:pt x="266107" y="523163"/>
                  </a:lnTo>
                  <a:lnTo>
                    <a:pt x="177404" y="517034"/>
                  </a:lnTo>
                  <a:lnTo>
                    <a:pt x="88702" y="510934"/>
                  </a:lnTo>
                  <a:lnTo>
                    <a:pt x="0" y="50485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633629"/>
              <a:ext cx="7007487" cy="897548"/>
            </a:xfrm>
            <a:custGeom>
              <a:avLst/>
              <a:pathLst>
                <a:path w="7007487" h="897548">
                  <a:moveTo>
                    <a:pt x="0" y="0"/>
                  </a:moveTo>
                  <a:lnTo>
                    <a:pt x="88702" y="16929"/>
                  </a:lnTo>
                  <a:lnTo>
                    <a:pt x="177404" y="33832"/>
                  </a:lnTo>
                  <a:lnTo>
                    <a:pt x="266107" y="50708"/>
                  </a:lnTo>
                  <a:lnTo>
                    <a:pt x="354809" y="67555"/>
                  </a:lnTo>
                  <a:lnTo>
                    <a:pt x="443511" y="84370"/>
                  </a:lnTo>
                  <a:lnTo>
                    <a:pt x="532214" y="101151"/>
                  </a:lnTo>
                  <a:lnTo>
                    <a:pt x="620916" y="117896"/>
                  </a:lnTo>
                  <a:lnTo>
                    <a:pt x="709618" y="134601"/>
                  </a:lnTo>
                  <a:lnTo>
                    <a:pt x="798321" y="151265"/>
                  </a:lnTo>
                  <a:lnTo>
                    <a:pt x="887023" y="167883"/>
                  </a:lnTo>
                  <a:lnTo>
                    <a:pt x="975726" y="184453"/>
                  </a:lnTo>
                  <a:lnTo>
                    <a:pt x="1064428" y="200969"/>
                  </a:lnTo>
                  <a:lnTo>
                    <a:pt x="1153130" y="217429"/>
                  </a:lnTo>
                  <a:lnTo>
                    <a:pt x="1241833" y="233827"/>
                  </a:lnTo>
                  <a:lnTo>
                    <a:pt x="1330535" y="250157"/>
                  </a:lnTo>
                  <a:lnTo>
                    <a:pt x="1419237" y="266415"/>
                  </a:lnTo>
                  <a:lnTo>
                    <a:pt x="1507940" y="282594"/>
                  </a:lnTo>
                  <a:lnTo>
                    <a:pt x="1596642" y="298687"/>
                  </a:lnTo>
                  <a:lnTo>
                    <a:pt x="1685344" y="314687"/>
                  </a:lnTo>
                  <a:lnTo>
                    <a:pt x="1774047" y="330584"/>
                  </a:lnTo>
                  <a:lnTo>
                    <a:pt x="1862749" y="346371"/>
                  </a:lnTo>
                  <a:lnTo>
                    <a:pt x="1951452" y="362037"/>
                  </a:lnTo>
                  <a:lnTo>
                    <a:pt x="2040154" y="377571"/>
                  </a:lnTo>
                  <a:lnTo>
                    <a:pt x="2128856" y="392962"/>
                  </a:lnTo>
                  <a:lnTo>
                    <a:pt x="2217559" y="408197"/>
                  </a:lnTo>
                  <a:lnTo>
                    <a:pt x="2306261" y="423262"/>
                  </a:lnTo>
                  <a:lnTo>
                    <a:pt x="2394963" y="438143"/>
                  </a:lnTo>
                  <a:lnTo>
                    <a:pt x="2483666" y="452825"/>
                  </a:lnTo>
                  <a:lnTo>
                    <a:pt x="2572368" y="467290"/>
                  </a:lnTo>
                  <a:lnTo>
                    <a:pt x="2661071" y="481524"/>
                  </a:lnTo>
                  <a:lnTo>
                    <a:pt x="2749773" y="495508"/>
                  </a:lnTo>
                  <a:lnTo>
                    <a:pt x="2838475" y="509227"/>
                  </a:lnTo>
                  <a:lnTo>
                    <a:pt x="2927178" y="522664"/>
                  </a:lnTo>
                  <a:lnTo>
                    <a:pt x="3015880" y="535804"/>
                  </a:lnTo>
                  <a:lnTo>
                    <a:pt x="3104582" y="548634"/>
                  </a:lnTo>
                  <a:lnTo>
                    <a:pt x="3193285" y="561141"/>
                  </a:lnTo>
                  <a:lnTo>
                    <a:pt x="3281987" y="573316"/>
                  </a:lnTo>
                  <a:lnTo>
                    <a:pt x="3370689" y="585154"/>
                  </a:lnTo>
                  <a:lnTo>
                    <a:pt x="3459392" y="596650"/>
                  </a:lnTo>
                  <a:lnTo>
                    <a:pt x="3548094" y="607804"/>
                  </a:lnTo>
                  <a:lnTo>
                    <a:pt x="3636797" y="618621"/>
                  </a:lnTo>
                  <a:lnTo>
                    <a:pt x="3725499" y="629106"/>
                  </a:lnTo>
                  <a:lnTo>
                    <a:pt x="3814201" y="639270"/>
                  </a:lnTo>
                  <a:lnTo>
                    <a:pt x="3902904" y="649123"/>
                  </a:lnTo>
                  <a:lnTo>
                    <a:pt x="3991606" y="658679"/>
                  </a:lnTo>
                  <a:lnTo>
                    <a:pt x="4080308" y="667955"/>
                  </a:lnTo>
                  <a:lnTo>
                    <a:pt x="4169011" y="676965"/>
                  </a:lnTo>
                  <a:lnTo>
                    <a:pt x="4257713" y="685727"/>
                  </a:lnTo>
                  <a:lnTo>
                    <a:pt x="4346416" y="694258"/>
                  </a:lnTo>
                  <a:lnTo>
                    <a:pt x="4435118" y="702574"/>
                  </a:lnTo>
                  <a:lnTo>
                    <a:pt x="4523820" y="710690"/>
                  </a:lnTo>
                  <a:lnTo>
                    <a:pt x="4612523" y="718623"/>
                  </a:lnTo>
                  <a:lnTo>
                    <a:pt x="4701225" y="726386"/>
                  </a:lnTo>
                  <a:lnTo>
                    <a:pt x="4789927" y="733994"/>
                  </a:lnTo>
                  <a:lnTo>
                    <a:pt x="4878630" y="741459"/>
                  </a:lnTo>
                  <a:lnTo>
                    <a:pt x="4967332" y="748793"/>
                  </a:lnTo>
                  <a:lnTo>
                    <a:pt x="5056034" y="756007"/>
                  </a:lnTo>
                  <a:lnTo>
                    <a:pt x="5144737" y="763109"/>
                  </a:lnTo>
                  <a:lnTo>
                    <a:pt x="5233439" y="770111"/>
                  </a:lnTo>
                  <a:lnTo>
                    <a:pt x="5322142" y="777019"/>
                  </a:lnTo>
                  <a:lnTo>
                    <a:pt x="5410844" y="783841"/>
                  </a:lnTo>
                  <a:lnTo>
                    <a:pt x="5499546" y="790585"/>
                  </a:lnTo>
                  <a:lnTo>
                    <a:pt x="5588249" y="797256"/>
                  </a:lnTo>
                  <a:lnTo>
                    <a:pt x="5676951" y="803861"/>
                  </a:lnTo>
                  <a:lnTo>
                    <a:pt x="5765653" y="810403"/>
                  </a:lnTo>
                  <a:lnTo>
                    <a:pt x="5854356" y="816889"/>
                  </a:lnTo>
                  <a:lnTo>
                    <a:pt x="5943058" y="823322"/>
                  </a:lnTo>
                  <a:lnTo>
                    <a:pt x="6031760" y="829707"/>
                  </a:lnTo>
                  <a:lnTo>
                    <a:pt x="6120463" y="836046"/>
                  </a:lnTo>
                  <a:lnTo>
                    <a:pt x="6209165" y="842343"/>
                  </a:lnTo>
                  <a:lnTo>
                    <a:pt x="6297868" y="848601"/>
                  </a:lnTo>
                  <a:lnTo>
                    <a:pt x="6386570" y="854823"/>
                  </a:lnTo>
                  <a:lnTo>
                    <a:pt x="6475272" y="861012"/>
                  </a:lnTo>
                  <a:lnTo>
                    <a:pt x="6563975" y="867169"/>
                  </a:lnTo>
                  <a:lnTo>
                    <a:pt x="6652677" y="873296"/>
                  </a:lnTo>
                  <a:lnTo>
                    <a:pt x="6741379" y="879396"/>
                  </a:lnTo>
                  <a:lnTo>
                    <a:pt x="6830082" y="885470"/>
                  </a:lnTo>
                  <a:lnTo>
                    <a:pt x="6918784" y="891520"/>
                  </a:lnTo>
                  <a:lnTo>
                    <a:pt x="7007487" y="8975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138488"/>
              <a:ext cx="7007487" cy="919801"/>
            </a:xfrm>
            <a:custGeom>
              <a:avLst/>
              <a:pathLst>
                <a:path w="7007487" h="919801">
                  <a:moveTo>
                    <a:pt x="7007487" y="919801"/>
                  </a:moveTo>
                  <a:lnTo>
                    <a:pt x="6918784" y="902824"/>
                  </a:lnTo>
                  <a:lnTo>
                    <a:pt x="6830082" y="885870"/>
                  </a:lnTo>
                  <a:lnTo>
                    <a:pt x="6741379" y="868939"/>
                  </a:lnTo>
                  <a:lnTo>
                    <a:pt x="6652677" y="852035"/>
                  </a:lnTo>
                  <a:lnTo>
                    <a:pt x="6563975" y="835158"/>
                  </a:lnTo>
                  <a:lnTo>
                    <a:pt x="6475272" y="818310"/>
                  </a:lnTo>
                  <a:lnTo>
                    <a:pt x="6386570" y="801494"/>
                  </a:lnTo>
                  <a:lnTo>
                    <a:pt x="6297868" y="784712"/>
                  </a:lnTo>
                  <a:lnTo>
                    <a:pt x="6209165" y="767966"/>
                  </a:lnTo>
                  <a:lnTo>
                    <a:pt x="6120463" y="751258"/>
                  </a:lnTo>
                  <a:lnTo>
                    <a:pt x="6031760" y="734593"/>
                  </a:lnTo>
                  <a:lnTo>
                    <a:pt x="5943058" y="717973"/>
                  </a:lnTo>
                  <a:lnTo>
                    <a:pt x="5854356" y="701402"/>
                  </a:lnTo>
                  <a:lnTo>
                    <a:pt x="5765653" y="684883"/>
                  </a:lnTo>
                  <a:lnTo>
                    <a:pt x="5676951" y="668421"/>
                  </a:lnTo>
                  <a:lnTo>
                    <a:pt x="5588249" y="652021"/>
                  </a:lnTo>
                  <a:lnTo>
                    <a:pt x="5499546" y="635688"/>
                  </a:lnTo>
                  <a:lnTo>
                    <a:pt x="5410844" y="619427"/>
                  </a:lnTo>
                  <a:lnTo>
                    <a:pt x="5322142" y="603245"/>
                  </a:lnTo>
                  <a:lnTo>
                    <a:pt x="5233439" y="587149"/>
                  </a:lnTo>
                  <a:lnTo>
                    <a:pt x="5144737" y="571146"/>
                  </a:lnTo>
                  <a:lnTo>
                    <a:pt x="5056034" y="555245"/>
                  </a:lnTo>
                  <a:lnTo>
                    <a:pt x="4967332" y="539453"/>
                  </a:lnTo>
                  <a:lnTo>
                    <a:pt x="4878630" y="523783"/>
                  </a:lnTo>
                  <a:lnTo>
                    <a:pt x="4789927" y="508243"/>
                  </a:lnTo>
                  <a:lnTo>
                    <a:pt x="4701225" y="492847"/>
                  </a:lnTo>
                  <a:lnTo>
                    <a:pt x="4612523" y="477606"/>
                  </a:lnTo>
                  <a:lnTo>
                    <a:pt x="4523820" y="462535"/>
                  </a:lnTo>
                  <a:lnTo>
                    <a:pt x="4435118" y="447647"/>
                  </a:lnTo>
                  <a:lnTo>
                    <a:pt x="4346416" y="432958"/>
                  </a:lnTo>
                  <a:lnTo>
                    <a:pt x="4257713" y="418484"/>
                  </a:lnTo>
                  <a:lnTo>
                    <a:pt x="4169011" y="404242"/>
                  </a:lnTo>
                  <a:lnTo>
                    <a:pt x="4080308" y="390248"/>
                  </a:lnTo>
                  <a:lnTo>
                    <a:pt x="3991606" y="376519"/>
                  </a:lnTo>
                  <a:lnTo>
                    <a:pt x="3902904" y="363071"/>
                  </a:lnTo>
                  <a:lnTo>
                    <a:pt x="3814201" y="349920"/>
                  </a:lnTo>
                  <a:lnTo>
                    <a:pt x="3725499" y="337078"/>
                  </a:lnTo>
                  <a:lnTo>
                    <a:pt x="3636797" y="324559"/>
                  </a:lnTo>
                  <a:lnTo>
                    <a:pt x="3548094" y="312372"/>
                  </a:lnTo>
                  <a:lnTo>
                    <a:pt x="3459392" y="300522"/>
                  </a:lnTo>
                  <a:lnTo>
                    <a:pt x="3370689" y="289013"/>
                  </a:lnTo>
                  <a:lnTo>
                    <a:pt x="3281987" y="277846"/>
                  </a:lnTo>
                  <a:lnTo>
                    <a:pt x="3193285" y="267017"/>
                  </a:lnTo>
                  <a:lnTo>
                    <a:pt x="3104582" y="256520"/>
                  </a:lnTo>
                  <a:lnTo>
                    <a:pt x="3015880" y="246345"/>
                  </a:lnTo>
                  <a:lnTo>
                    <a:pt x="2927178" y="236481"/>
                  </a:lnTo>
                  <a:lnTo>
                    <a:pt x="2838475" y="226913"/>
                  </a:lnTo>
                  <a:lnTo>
                    <a:pt x="2749773" y="217628"/>
                  </a:lnTo>
                  <a:lnTo>
                    <a:pt x="2661071" y="208608"/>
                  </a:lnTo>
                  <a:lnTo>
                    <a:pt x="2572368" y="199837"/>
                  </a:lnTo>
                  <a:lnTo>
                    <a:pt x="2483666" y="191298"/>
                  </a:lnTo>
                  <a:lnTo>
                    <a:pt x="2394963" y="182975"/>
                  </a:lnTo>
                  <a:lnTo>
                    <a:pt x="2306261" y="174852"/>
                  </a:lnTo>
                  <a:lnTo>
                    <a:pt x="2217559" y="166912"/>
                  </a:lnTo>
                  <a:lnTo>
                    <a:pt x="2128856" y="159143"/>
                  </a:lnTo>
                  <a:lnTo>
                    <a:pt x="2040154" y="151529"/>
                  </a:lnTo>
                  <a:lnTo>
                    <a:pt x="1951452" y="144059"/>
                  </a:lnTo>
                  <a:lnTo>
                    <a:pt x="1862749" y="136721"/>
                  </a:lnTo>
                  <a:lnTo>
                    <a:pt x="1774047" y="129503"/>
                  </a:lnTo>
                  <a:lnTo>
                    <a:pt x="1685344" y="122396"/>
                  </a:lnTo>
                  <a:lnTo>
                    <a:pt x="1596642" y="115392"/>
                  </a:lnTo>
                  <a:lnTo>
                    <a:pt x="1507940" y="108480"/>
                  </a:lnTo>
                  <a:lnTo>
                    <a:pt x="1419237" y="101655"/>
                  </a:lnTo>
                  <a:lnTo>
                    <a:pt x="1330535" y="94908"/>
                  </a:lnTo>
                  <a:lnTo>
                    <a:pt x="1241833" y="88234"/>
                  </a:lnTo>
                  <a:lnTo>
                    <a:pt x="1153130" y="81628"/>
                  </a:lnTo>
                  <a:lnTo>
                    <a:pt x="1064428" y="75083"/>
                  </a:lnTo>
                  <a:lnTo>
                    <a:pt x="975726" y="68595"/>
                  </a:lnTo>
                  <a:lnTo>
                    <a:pt x="887023" y="62160"/>
                  </a:lnTo>
                  <a:lnTo>
                    <a:pt x="798321" y="55774"/>
                  </a:lnTo>
                  <a:lnTo>
                    <a:pt x="709618" y="49433"/>
                  </a:lnTo>
                  <a:lnTo>
                    <a:pt x="620916" y="43134"/>
                  </a:lnTo>
                  <a:lnTo>
                    <a:pt x="532214" y="36875"/>
                  </a:lnTo>
                  <a:lnTo>
                    <a:pt x="443511" y="30651"/>
                  </a:lnTo>
                  <a:lnTo>
                    <a:pt x="354809" y="24462"/>
                  </a:lnTo>
                  <a:lnTo>
                    <a:pt x="266107" y="18304"/>
                  </a:lnTo>
                  <a:lnTo>
                    <a:pt x="177404" y="12176"/>
                  </a:lnTo>
                  <a:lnTo>
                    <a:pt x="88702" y="607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886059"/>
              <a:ext cx="7007487" cy="908674"/>
            </a:xfrm>
            <a:custGeom>
              <a:avLst/>
              <a:pathLst>
                <a:path w="7007487" h="908674">
                  <a:moveTo>
                    <a:pt x="0" y="0"/>
                  </a:moveTo>
                  <a:lnTo>
                    <a:pt x="88702" y="11502"/>
                  </a:lnTo>
                  <a:lnTo>
                    <a:pt x="177404" y="23004"/>
                  </a:lnTo>
                  <a:lnTo>
                    <a:pt x="266107" y="34506"/>
                  </a:lnTo>
                  <a:lnTo>
                    <a:pt x="354809" y="46008"/>
                  </a:lnTo>
                  <a:lnTo>
                    <a:pt x="443511" y="57511"/>
                  </a:lnTo>
                  <a:lnTo>
                    <a:pt x="532214" y="69013"/>
                  </a:lnTo>
                  <a:lnTo>
                    <a:pt x="620916" y="80515"/>
                  </a:lnTo>
                  <a:lnTo>
                    <a:pt x="709618" y="92017"/>
                  </a:lnTo>
                  <a:lnTo>
                    <a:pt x="798321" y="103519"/>
                  </a:lnTo>
                  <a:lnTo>
                    <a:pt x="887023" y="115022"/>
                  </a:lnTo>
                  <a:lnTo>
                    <a:pt x="975726" y="126524"/>
                  </a:lnTo>
                  <a:lnTo>
                    <a:pt x="1064428" y="138026"/>
                  </a:lnTo>
                  <a:lnTo>
                    <a:pt x="1153130" y="149528"/>
                  </a:lnTo>
                  <a:lnTo>
                    <a:pt x="1241833" y="161030"/>
                  </a:lnTo>
                  <a:lnTo>
                    <a:pt x="1330535" y="172533"/>
                  </a:lnTo>
                  <a:lnTo>
                    <a:pt x="1419237" y="184035"/>
                  </a:lnTo>
                  <a:lnTo>
                    <a:pt x="1507940" y="195537"/>
                  </a:lnTo>
                  <a:lnTo>
                    <a:pt x="1596642" y="207039"/>
                  </a:lnTo>
                  <a:lnTo>
                    <a:pt x="1685344" y="218542"/>
                  </a:lnTo>
                  <a:lnTo>
                    <a:pt x="1774047" y="230044"/>
                  </a:lnTo>
                  <a:lnTo>
                    <a:pt x="1862749" y="241546"/>
                  </a:lnTo>
                  <a:lnTo>
                    <a:pt x="1951452" y="253048"/>
                  </a:lnTo>
                  <a:lnTo>
                    <a:pt x="2040154" y="264550"/>
                  </a:lnTo>
                  <a:lnTo>
                    <a:pt x="2128856" y="276053"/>
                  </a:lnTo>
                  <a:lnTo>
                    <a:pt x="2217559" y="287555"/>
                  </a:lnTo>
                  <a:lnTo>
                    <a:pt x="2306261" y="299057"/>
                  </a:lnTo>
                  <a:lnTo>
                    <a:pt x="2394963" y="310559"/>
                  </a:lnTo>
                  <a:lnTo>
                    <a:pt x="2483666" y="322061"/>
                  </a:lnTo>
                  <a:lnTo>
                    <a:pt x="2572368" y="333564"/>
                  </a:lnTo>
                  <a:lnTo>
                    <a:pt x="2661071" y="345066"/>
                  </a:lnTo>
                  <a:lnTo>
                    <a:pt x="2749773" y="356568"/>
                  </a:lnTo>
                  <a:lnTo>
                    <a:pt x="2838475" y="368070"/>
                  </a:lnTo>
                  <a:lnTo>
                    <a:pt x="2927178" y="379572"/>
                  </a:lnTo>
                  <a:lnTo>
                    <a:pt x="3015880" y="391075"/>
                  </a:lnTo>
                  <a:lnTo>
                    <a:pt x="3104582" y="402577"/>
                  </a:lnTo>
                  <a:lnTo>
                    <a:pt x="3193285" y="414079"/>
                  </a:lnTo>
                  <a:lnTo>
                    <a:pt x="3281987" y="425581"/>
                  </a:lnTo>
                  <a:lnTo>
                    <a:pt x="3370689" y="437084"/>
                  </a:lnTo>
                  <a:lnTo>
                    <a:pt x="3459392" y="448586"/>
                  </a:lnTo>
                  <a:lnTo>
                    <a:pt x="3548094" y="460088"/>
                  </a:lnTo>
                  <a:lnTo>
                    <a:pt x="3636797" y="471590"/>
                  </a:lnTo>
                  <a:lnTo>
                    <a:pt x="3725499" y="483092"/>
                  </a:lnTo>
                  <a:lnTo>
                    <a:pt x="3814201" y="494595"/>
                  </a:lnTo>
                  <a:lnTo>
                    <a:pt x="3902904" y="506097"/>
                  </a:lnTo>
                  <a:lnTo>
                    <a:pt x="3991606" y="517599"/>
                  </a:lnTo>
                  <a:lnTo>
                    <a:pt x="4080308" y="529101"/>
                  </a:lnTo>
                  <a:lnTo>
                    <a:pt x="4169011" y="540603"/>
                  </a:lnTo>
                  <a:lnTo>
                    <a:pt x="4257713" y="552106"/>
                  </a:lnTo>
                  <a:lnTo>
                    <a:pt x="4346416" y="563608"/>
                  </a:lnTo>
                  <a:lnTo>
                    <a:pt x="4435118" y="575110"/>
                  </a:lnTo>
                  <a:lnTo>
                    <a:pt x="4523820" y="586612"/>
                  </a:lnTo>
                  <a:lnTo>
                    <a:pt x="4612523" y="598115"/>
                  </a:lnTo>
                  <a:lnTo>
                    <a:pt x="4701225" y="609617"/>
                  </a:lnTo>
                  <a:lnTo>
                    <a:pt x="4789927" y="621119"/>
                  </a:lnTo>
                  <a:lnTo>
                    <a:pt x="4878630" y="632621"/>
                  </a:lnTo>
                  <a:lnTo>
                    <a:pt x="4967332" y="644123"/>
                  </a:lnTo>
                  <a:lnTo>
                    <a:pt x="5056034" y="655626"/>
                  </a:lnTo>
                  <a:lnTo>
                    <a:pt x="5144737" y="667128"/>
                  </a:lnTo>
                  <a:lnTo>
                    <a:pt x="5233439" y="678630"/>
                  </a:lnTo>
                  <a:lnTo>
                    <a:pt x="5322142" y="690132"/>
                  </a:lnTo>
                  <a:lnTo>
                    <a:pt x="5410844" y="701634"/>
                  </a:lnTo>
                  <a:lnTo>
                    <a:pt x="5499546" y="713137"/>
                  </a:lnTo>
                  <a:lnTo>
                    <a:pt x="5588249" y="724639"/>
                  </a:lnTo>
                  <a:lnTo>
                    <a:pt x="5676951" y="736141"/>
                  </a:lnTo>
                  <a:lnTo>
                    <a:pt x="5765653" y="747643"/>
                  </a:lnTo>
                  <a:lnTo>
                    <a:pt x="5854356" y="759145"/>
                  </a:lnTo>
                  <a:lnTo>
                    <a:pt x="5943058" y="770648"/>
                  </a:lnTo>
                  <a:lnTo>
                    <a:pt x="6031760" y="782150"/>
                  </a:lnTo>
                  <a:lnTo>
                    <a:pt x="6120463" y="793652"/>
                  </a:lnTo>
                  <a:lnTo>
                    <a:pt x="6209165" y="805154"/>
                  </a:lnTo>
                  <a:lnTo>
                    <a:pt x="6297868" y="816657"/>
                  </a:lnTo>
                  <a:lnTo>
                    <a:pt x="6386570" y="828159"/>
                  </a:lnTo>
                  <a:lnTo>
                    <a:pt x="6475272" y="839661"/>
                  </a:lnTo>
                  <a:lnTo>
                    <a:pt x="6563975" y="851163"/>
                  </a:lnTo>
                  <a:lnTo>
                    <a:pt x="6652677" y="862665"/>
                  </a:lnTo>
                  <a:lnTo>
                    <a:pt x="6741379" y="874168"/>
                  </a:lnTo>
                  <a:lnTo>
                    <a:pt x="6830082" y="885670"/>
                  </a:lnTo>
                  <a:lnTo>
                    <a:pt x="6918784" y="897172"/>
                  </a:lnTo>
                  <a:lnTo>
                    <a:pt x="7007487" y="90867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73008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919921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10976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724245" y="5927174"/>
              <a:ext cx="7769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4509"/>
              <a:ext cx="1034243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 vs avg_time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-0.29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691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2656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622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7174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8139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104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749815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63513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27228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32962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09006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57684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44781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62048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375651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25954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48541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90879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79506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13721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41691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271796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96868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88744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78136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53415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98238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38537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38792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94224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83010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45546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05501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281035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74377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207126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07477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94383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350484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8242010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00372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69152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03112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29713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05852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11586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65648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142456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07126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57684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16460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24074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06521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8626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56664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32102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00022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650739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20729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20474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13975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35957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77021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44431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013115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793937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46820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48445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246151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454179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313370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95243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42966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126209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024584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37932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64788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65807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17225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724488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234842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74026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435543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66922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948445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597378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50165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590369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662048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71542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232453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53064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747585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07222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278646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745196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41341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137837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58034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796008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680525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41596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234523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04896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18340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574281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625253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34077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61634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07731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68292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52809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69917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38091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82660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39047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585750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019965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22959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63928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10471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338697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869757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73517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830573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553415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558034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37072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40067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745196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73676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31593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85590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740576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710471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01487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15392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23119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06776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13880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68547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271637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94734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16715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86419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888394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327388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715409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0919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03272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066158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689764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953064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60073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50070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52809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43061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262398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66317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11140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11841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65043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735957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075715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895084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193109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2815516"/>
              <a:ext cx="7007487" cy="963542"/>
            </a:xfrm>
            <a:custGeom>
              <a:avLst/>
              <a:pathLst>
                <a:path w="7007487" h="963542">
                  <a:moveTo>
                    <a:pt x="0" y="347530"/>
                  </a:moveTo>
                  <a:lnTo>
                    <a:pt x="88702" y="350984"/>
                  </a:lnTo>
                  <a:lnTo>
                    <a:pt x="177404" y="354411"/>
                  </a:lnTo>
                  <a:lnTo>
                    <a:pt x="266107" y="357810"/>
                  </a:lnTo>
                  <a:lnTo>
                    <a:pt x="354809" y="361178"/>
                  </a:lnTo>
                  <a:lnTo>
                    <a:pt x="443511" y="364512"/>
                  </a:lnTo>
                  <a:lnTo>
                    <a:pt x="532214" y="367809"/>
                  </a:lnTo>
                  <a:lnTo>
                    <a:pt x="620916" y="371068"/>
                  </a:lnTo>
                  <a:lnTo>
                    <a:pt x="709618" y="374283"/>
                  </a:lnTo>
                  <a:lnTo>
                    <a:pt x="798321" y="377452"/>
                  </a:lnTo>
                  <a:lnTo>
                    <a:pt x="887023" y="380571"/>
                  </a:lnTo>
                  <a:lnTo>
                    <a:pt x="975726" y="383634"/>
                  </a:lnTo>
                  <a:lnTo>
                    <a:pt x="1064428" y="386637"/>
                  </a:lnTo>
                  <a:lnTo>
                    <a:pt x="1153130" y="389574"/>
                  </a:lnTo>
                  <a:lnTo>
                    <a:pt x="1241833" y="392438"/>
                  </a:lnTo>
                  <a:lnTo>
                    <a:pt x="1330535" y="395222"/>
                  </a:lnTo>
                  <a:lnTo>
                    <a:pt x="1419237" y="397917"/>
                  </a:lnTo>
                  <a:lnTo>
                    <a:pt x="1507940" y="400516"/>
                  </a:lnTo>
                  <a:lnTo>
                    <a:pt x="1596642" y="403007"/>
                  </a:lnTo>
                  <a:lnTo>
                    <a:pt x="1685344" y="405378"/>
                  </a:lnTo>
                  <a:lnTo>
                    <a:pt x="1774047" y="407617"/>
                  </a:lnTo>
                  <a:lnTo>
                    <a:pt x="1862749" y="409709"/>
                  </a:lnTo>
                  <a:lnTo>
                    <a:pt x="1951452" y="411637"/>
                  </a:lnTo>
                  <a:lnTo>
                    <a:pt x="2040154" y="413382"/>
                  </a:lnTo>
                  <a:lnTo>
                    <a:pt x="2128856" y="414924"/>
                  </a:lnTo>
                  <a:lnTo>
                    <a:pt x="2217559" y="416239"/>
                  </a:lnTo>
                  <a:lnTo>
                    <a:pt x="2306261" y="417302"/>
                  </a:lnTo>
                  <a:lnTo>
                    <a:pt x="2394963" y="418084"/>
                  </a:lnTo>
                  <a:lnTo>
                    <a:pt x="2483666" y="418556"/>
                  </a:lnTo>
                  <a:lnTo>
                    <a:pt x="2572368" y="418683"/>
                  </a:lnTo>
                  <a:lnTo>
                    <a:pt x="2661071" y="418433"/>
                  </a:lnTo>
                  <a:lnTo>
                    <a:pt x="2749773" y="417770"/>
                  </a:lnTo>
                  <a:lnTo>
                    <a:pt x="2838475" y="416659"/>
                  </a:lnTo>
                  <a:lnTo>
                    <a:pt x="2927178" y="415068"/>
                  </a:lnTo>
                  <a:lnTo>
                    <a:pt x="3015880" y="412966"/>
                  </a:lnTo>
                  <a:lnTo>
                    <a:pt x="3104582" y="410329"/>
                  </a:lnTo>
                  <a:lnTo>
                    <a:pt x="3193285" y="407139"/>
                  </a:lnTo>
                  <a:lnTo>
                    <a:pt x="3281987" y="403385"/>
                  </a:lnTo>
                  <a:lnTo>
                    <a:pt x="3370689" y="399065"/>
                  </a:lnTo>
                  <a:lnTo>
                    <a:pt x="3459392" y="394186"/>
                  </a:lnTo>
                  <a:lnTo>
                    <a:pt x="3548094" y="388762"/>
                  </a:lnTo>
                  <a:lnTo>
                    <a:pt x="3636797" y="382817"/>
                  </a:lnTo>
                  <a:lnTo>
                    <a:pt x="3725499" y="376378"/>
                  </a:lnTo>
                  <a:lnTo>
                    <a:pt x="3814201" y="369477"/>
                  </a:lnTo>
                  <a:lnTo>
                    <a:pt x="3902904" y="362148"/>
                  </a:lnTo>
                  <a:lnTo>
                    <a:pt x="3991606" y="354425"/>
                  </a:lnTo>
                  <a:lnTo>
                    <a:pt x="4080308" y="346345"/>
                  </a:lnTo>
                  <a:lnTo>
                    <a:pt x="4169011" y="337939"/>
                  </a:lnTo>
                  <a:lnTo>
                    <a:pt x="4257713" y="329239"/>
                  </a:lnTo>
                  <a:lnTo>
                    <a:pt x="4346416" y="320276"/>
                  </a:lnTo>
                  <a:lnTo>
                    <a:pt x="4435118" y="311075"/>
                  </a:lnTo>
                  <a:lnTo>
                    <a:pt x="4523820" y="301660"/>
                  </a:lnTo>
                  <a:lnTo>
                    <a:pt x="4612523" y="292055"/>
                  </a:lnTo>
                  <a:lnTo>
                    <a:pt x="4701225" y="282277"/>
                  </a:lnTo>
                  <a:lnTo>
                    <a:pt x="4789927" y="272345"/>
                  </a:lnTo>
                  <a:lnTo>
                    <a:pt x="4878630" y="262275"/>
                  </a:lnTo>
                  <a:lnTo>
                    <a:pt x="4967332" y="252080"/>
                  </a:lnTo>
                  <a:lnTo>
                    <a:pt x="5056034" y="241772"/>
                  </a:lnTo>
                  <a:lnTo>
                    <a:pt x="5144737" y="231362"/>
                  </a:lnTo>
                  <a:lnTo>
                    <a:pt x="5233439" y="220861"/>
                  </a:lnTo>
                  <a:lnTo>
                    <a:pt x="5322142" y="210276"/>
                  </a:lnTo>
                  <a:lnTo>
                    <a:pt x="5410844" y="199615"/>
                  </a:lnTo>
                  <a:lnTo>
                    <a:pt x="5499546" y="188885"/>
                  </a:lnTo>
                  <a:lnTo>
                    <a:pt x="5588249" y="178093"/>
                  </a:lnTo>
                  <a:lnTo>
                    <a:pt x="5676951" y="167243"/>
                  </a:lnTo>
                  <a:lnTo>
                    <a:pt x="5765653" y="156340"/>
                  </a:lnTo>
                  <a:lnTo>
                    <a:pt x="5854356" y="145390"/>
                  </a:lnTo>
                  <a:lnTo>
                    <a:pt x="5943058" y="134394"/>
                  </a:lnTo>
                  <a:lnTo>
                    <a:pt x="6031760" y="123359"/>
                  </a:lnTo>
                  <a:lnTo>
                    <a:pt x="6120463" y="112285"/>
                  </a:lnTo>
                  <a:lnTo>
                    <a:pt x="6209165" y="101177"/>
                  </a:lnTo>
                  <a:lnTo>
                    <a:pt x="6297868" y="90037"/>
                  </a:lnTo>
                  <a:lnTo>
                    <a:pt x="6386570" y="78867"/>
                  </a:lnTo>
                  <a:lnTo>
                    <a:pt x="6475272" y="67669"/>
                  </a:lnTo>
                  <a:lnTo>
                    <a:pt x="6563975" y="56445"/>
                  </a:lnTo>
                  <a:lnTo>
                    <a:pt x="6652677" y="45198"/>
                  </a:lnTo>
                  <a:lnTo>
                    <a:pt x="6741379" y="33928"/>
                  </a:lnTo>
                  <a:lnTo>
                    <a:pt x="6830082" y="22638"/>
                  </a:lnTo>
                  <a:lnTo>
                    <a:pt x="6918784" y="11328"/>
                  </a:lnTo>
                  <a:lnTo>
                    <a:pt x="7007487" y="0"/>
                  </a:lnTo>
                  <a:lnTo>
                    <a:pt x="7007487" y="698437"/>
                  </a:lnTo>
                  <a:lnTo>
                    <a:pt x="6918784" y="694864"/>
                  </a:lnTo>
                  <a:lnTo>
                    <a:pt x="6830082" y="691309"/>
                  </a:lnTo>
                  <a:lnTo>
                    <a:pt x="6741379" y="687773"/>
                  </a:lnTo>
                  <a:lnTo>
                    <a:pt x="6652677" y="684258"/>
                  </a:lnTo>
                  <a:lnTo>
                    <a:pt x="6563975" y="680766"/>
                  </a:lnTo>
                  <a:lnTo>
                    <a:pt x="6475272" y="677297"/>
                  </a:lnTo>
                  <a:lnTo>
                    <a:pt x="6386570" y="673854"/>
                  </a:lnTo>
                  <a:lnTo>
                    <a:pt x="6297868" y="670439"/>
                  </a:lnTo>
                  <a:lnTo>
                    <a:pt x="6209165" y="667054"/>
                  </a:lnTo>
                  <a:lnTo>
                    <a:pt x="6120463" y="663700"/>
                  </a:lnTo>
                  <a:lnTo>
                    <a:pt x="6031760" y="660382"/>
                  </a:lnTo>
                  <a:lnTo>
                    <a:pt x="5943058" y="657101"/>
                  </a:lnTo>
                  <a:lnTo>
                    <a:pt x="5854356" y="653860"/>
                  </a:lnTo>
                  <a:lnTo>
                    <a:pt x="5765653" y="650665"/>
                  </a:lnTo>
                  <a:lnTo>
                    <a:pt x="5676951" y="647517"/>
                  </a:lnTo>
                  <a:lnTo>
                    <a:pt x="5588249" y="644422"/>
                  </a:lnTo>
                  <a:lnTo>
                    <a:pt x="5499546" y="641384"/>
                  </a:lnTo>
                  <a:lnTo>
                    <a:pt x="5410844" y="638409"/>
                  </a:lnTo>
                  <a:lnTo>
                    <a:pt x="5322142" y="635504"/>
                  </a:lnTo>
                  <a:lnTo>
                    <a:pt x="5233439" y="632673"/>
                  </a:lnTo>
                  <a:lnTo>
                    <a:pt x="5144737" y="629927"/>
                  </a:lnTo>
                  <a:lnTo>
                    <a:pt x="5056034" y="627272"/>
                  </a:lnTo>
                  <a:lnTo>
                    <a:pt x="4967332" y="624719"/>
                  </a:lnTo>
                  <a:lnTo>
                    <a:pt x="4878630" y="622279"/>
                  </a:lnTo>
                  <a:lnTo>
                    <a:pt x="4789927" y="619963"/>
                  </a:lnTo>
                  <a:lnTo>
                    <a:pt x="4701225" y="617786"/>
                  </a:lnTo>
                  <a:lnTo>
                    <a:pt x="4612523" y="615764"/>
                  </a:lnTo>
                  <a:lnTo>
                    <a:pt x="4523820" y="613913"/>
                  </a:lnTo>
                  <a:lnTo>
                    <a:pt x="4435118" y="612253"/>
                  </a:lnTo>
                  <a:lnTo>
                    <a:pt x="4346416" y="610807"/>
                  </a:lnTo>
                  <a:lnTo>
                    <a:pt x="4257713" y="609598"/>
                  </a:lnTo>
                  <a:lnTo>
                    <a:pt x="4169011" y="608654"/>
                  </a:lnTo>
                  <a:lnTo>
                    <a:pt x="4080308" y="608003"/>
                  </a:lnTo>
                  <a:lnTo>
                    <a:pt x="3991606" y="607677"/>
                  </a:lnTo>
                  <a:lnTo>
                    <a:pt x="3902904" y="607710"/>
                  </a:lnTo>
                  <a:lnTo>
                    <a:pt x="3814201" y="608135"/>
                  </a:lnTo>
                  <a:lnTo>
                    <a:pt x="3725499" y="608989"/>
                  </a:lnTo>
                  <a:lnTo>
                    <a:pt x="3636797" y="610305"/>
                  </a:lnTo>
                  <a:lnTo>
                    <a:pt x="3548094" y="612114"/>
                  </a:lnTo>
                  <a:lnTo>
                    <a:pt x="3459392" y="614446"/>
                  </a:lnTo>
                  <a:lnTo>
                    <a:pt x="3370689" y="617322"/>
                  </a:lnTo>
                  <a:lnTo>
                    <a:pt x="3281987" y="620757"/>
                  </a:lnTo>
                  <a:lnTo>
                    <a:pt x="3193285" y="624757"/>
                  </a:lnTo>
                  <a:lnTo>
                    <a:pt x="3104582" y="629322"/>
                  </a:lnTo>
                  <a:lnTo>
                    <a:pt x="3015880" y="634440"/>
                  </a:lnTo>
                  <a:lnTo>
                    <a:pt x="2927178" y="640093"/>
                  </a:lnTo>
                  <a:lnTo>
                    <a:pt x="2838475" y="646257"/>
                  </a:lnTo>
                  <a:lnTo>
                    <a:pt x="2749773" y="652901"/>
                  </a:lnTo>
                  <a:lnTo>
                    <a:pt x="2661071" y="659993"/>
                  </a:lnTo>
                  <a:lnTo>
                    <a:pt x="2572368" y="667497"/>
                  </a:lnTo>
                  <a:lnTo>
                    <a:pt x="2483666" y="675380"/>
                  </a:lnTo>
                  <a:lnTo>
                    <a:pt x="2394963" y="683606"/>
                  </a:lnTo>
                  <a:lnTo>
                    <a:pt x="2306261" y="692143"/>
                  </a:lnTo>
                  <a:lnTo>
                    <a:pt x="2217559" y="700961"/>
                  </a:lnTo>
                  <a:lnTo>
                    <a:pt x="2128856" y="710031"/>
                  </a:lnTo>
                  <a:lnTo>
                    <a:pt x="2040154" y="719328"/>
                  </a:lnTo>
                  <a:lnTo>
                    <a:pt x="1951452" y="728828"/>
                  </a:lnTo>
                  <a:lnTo>
                    <a:pt x="1862749" y="738511"/>
                  </a:lnTo>
                  <a:lnTo>
                    <a:pt x="1774047" y="748357"/>
                  </a:lnTo>
                  <a:lnTo>
                    <a:pt x="1685344" y="758351"/>
                  </a:lnTo>
                  <a:lnTo>
                    <a:pt x="1596642" y="768477"/>
                  </a:lnTo>
                  <a:lnTo>
                    <a:pt x="1507940" y="778723"/>
                  </a:lnTo>
                  <a:lnTo>
                    <a:pt x="1419237" y="789077"/>
                  </a:lnTo>
                  <a:lnTo>
                    <a:pt x="1330535" y="799527"/>
                  </a:lnTo>
                  <a:lnTo>
                    <a:pt x="1241833" y="810066"/>
                  </a:lnTo>
                  <a:lnTo>
                    <a:pt x="1153130" y="820685"/>
                  </a:lnTo>
                  <a:lnTo>
                    <a:pt x="1064428" y="831376"/>
                  </a:lnTo>
                  <a:lnTo>
                    <a:pt x="975726" y="842134"/>
                  </a:lnTo>
                  <a:lnTo>
                    <a:pt x="887023" y="852952"/>
                  </a:lnTo>
                  <a:lnTo>
                    <a:pt x="798321" y="863826"/>
                  </a:lnTo>
                  <a:lnTo>
                    <a:pt x="709618" y="874750"/>
                  </a:lnTo>
                  <a:lnTo>
                    <a:pt x="620916" y="885720"/>
                  </a:lnTo>
                  <a:lnTo>
                    <a:pt x="532214" y="896733"/>
                  </a:lnTo>
                  <a:lnTo>
                    <a:pt x="443511" y="907786"/>
                  </a:lnTo>
                  <a:lnTo>
                    <a:pt x="354809" y="918875"/>
                  </a:lnTo>
                  <a:lnTo>
                    <a:pt x="266107" y="929997"/>
                  </a:lnTo>
                  <a:lnTo>
                    <a:pt x="177404" y="941151"/>
                  </a:lnTo>
                  <a:lnTo>
                    <a:pt x="88702" y="952333"/>
                  </a:lnTo>
                  <a:lnTo>
                    <a:pt x="0" y="96354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2815516"/>
              <a:ext cx="7007487" cy="418683"/>
            </a:xfrm>
            <a:custGeom>
              <a:avLst/>
              <a:pathLst>
                <a:path w="7007487" h="418683">
                  <a:moveTo>
                    <a:pt x="0" y="347530"/>
                  </a:moveTo>
                  <a:lnTo>
                    <a:pt x="88702" y="350984"/>
                  </a:lnTo>
                  <a:lnTo>
                    <a:pt x="177404" y="354411"/>
                  </a:lnTo>
                  <a:lnTo>
                    <a:pt x="266107" y="357810"/>
                  </a:lnTo>
                  <a:lnTo>
                    <a:pt x="354809" y="361178"/>
                  </a:lnTo>
                  <a:lnTo>
                    <a:pt x="443511" y="364512"/>
                  </a:lnTo>
                  <a:lnTo>
                    <a:pt x="532214" y="367809"/>
                  </a:lnTo>
                  <a:lnTo>
                    <a:pt x="620916" y="371068"/>
                  </a:lnTo>
                  <a:lnTo>
                    <a:pt x="709618" y="374283"/>
                  </a:lnTo>
                  <a:lnTo>
                    <a:pt x="798321" y="377452"/>
                  </a:lnTo>
                  <a:lnTo>
                    <a:pt x="887023" y="380571"/>
                  </a:lnTo>
                  <a:lnTo>
                    <a:pt x="975726" y="383634"/>
                  </a:lnTo>
                  <a:lnTo>
                    <a:pt x="1064428" y="386637"/>
                  </a:lnTo>
                  <a:lnTo>
                    <a:pt x="1153130" y="389574"/>
                  </a:lnTo>
                  <a:lnTo>
                    <a:pt x="1241833" y="392438"/>
                  </a:lnTo>
                  <a:lnTo>
                    <a:pt x="1330535" y="395222"/>
                  </a:lnTo>
                  <a:lnTo>
                    <a:pt x="1419237" y="397917"/>
                  </a:lnTo>
                  <a:lnTo>
                    <a:pt x="1507940" y="400516"/>
                  </a:lnTo>
                  <a:lnTo>
                    <a:pt x="1596642" y="403007"/>
                  </a:lnTo>
                  <a:lnTo>
                    <a:pt x="1685344" y="405378"/>
                  </a:lnTo>
                  <a:lnTo>
                    <a:pt x="1774047" y="407617"/>
                  </a:lnTo>
                  <a:lnTo>
                    <a:pt x="1862749" y="409709"/>
                  </a:lnTo>
                  <a:lnTo>
                    <a:pt x="1951452" y="411637"/>
                  </a:lnTo>
                  <a:lnTo>
                    <a:pt x="2040154" y="413382"/>
                  </a:lnTo>
                  <a:lnTo>
                    <a:pt x="2128856" y="414924"/>
                  </a:lnTo>
                  <a:lnTo>
                    <a:pt x="2217559" y="416239"/>
                  </a:lnTo>
                  <a:lnTo>
                    <a:pt x="2306261" y="417302"/>
                  </a:lnTo>
                  <a:lnTo>
                    <a:pt x="2394963" y="418084"/>
                  </a:lnTo>
                  <a:lnTo>
                    <a:pt x="2483666" y="418556"/>
                  </a:lnTo>
                  <a:lnTo>
                    <a:pt x="2572368" y="418683"/>
                  </a:lnTo>
                  <a:lnTo>
                    <a:pt x="2661071" y="418433"/>
                  </a:lnTo>
                  <a:lnTo>
                    <a:pt x="2749773" y="417770"/>
                  </a:lnTo>
                  <a:lnTo>
                    <a:pt x="2838475" y="416659"/>
                  </a:lnTo>
                  <a:lnTo>
                    <a:pt x="2927178" y="415068"/>
                  </a:lnTo>
                  <a:lnTo>
                    <a:pt x="3015880" y="412966"/>
                  </a:lnTo>
                  <a:lnTo>
                    <a:pt x="3104582" y="410329"/>
                  </a:lnTo>
                  <a:lnTo>
                    <a:pt x="3193285" y="407139"/>
                  </a:lnTo>
                  <a:lnTo>
                    <a:pt x="3281987" y="403385"/>
                  </a:lnTo>
                  <a:lnTo>
                    <a:pt x="3370689" y="399065"/>
                  </a:lnTo>
                  <a:lnTo>
                    <a:pt x="3459392" y="394186"/>
                  </a:lnTo>
                  <a:lnTo>
                    <a:pt x="3548094" y="388762"/>
                  </a:lnTo>
                  <a:lnTo>
                    <a:pt x="3636797" y="382817"/>
                  </a:lnTo>
                  <a:lnTo>
                    <a:pt x="3725499" y="376378"/>
                  </a:lnTo>
                  <a:lnTo>
                    <a:pt x="3814201" y="369477"/>
                  </a:lnTo>
                  <a:lnTo>
                    <a:pt x="3902904" y="362148"/>
                  </a:lnTo>
                  <a:lnTo>
                    <a:pt x="3991606" y="354425"/>
                  </a:lnTo>
                  <a:lnTo>
                    <a:pt x="4080308" y="346345"/>
                  </a:lnTo>
                  <a:lnTo>
                    <a:pt x="4169011" y="337939"/>
                  </a:lnTo>
                  <a:lnTo>
                    <a:pt x="4257713" y="329239"/>
                  </a:lnTo>
                  <a:lnTo>
                    <a:pt x="4346416" y="320276"/>
                  </a:lnTo>
                  <a:lnTo>
                    <a:pt x="4435118" y="311075"/>
                  </a:lnTo>
                  <a:lnTo>
                    <a:pt x="4523820" y="301660"/>
                  </a:lnTo>
                  <a:lnTo>
                    <a:pt x="4612523" y="292055"/>
                  </a:lnTo>
                  <a:lnTo>
                    <a:pt x="4701225" y="282277"/>
                  </a:lnTo>
                  <a:lnTo>
                    <a:pt x="4789927" y="272345"/>
                  </a:lnTo>
                  <a:lnTo>
                    <a:pt x="4878630" y="262275"/>
                  </a:lnTo>
                  <a:lnTo>
                    <a:pt x="4967332" y="252080"/>
                  </a:lnTo>
                  <a:lnTo>
                    <a:pt x="5056034" y="241772"/>
                  </a:lnTo>
                  <a:lnTo>
                    <a:pt x="5144737" y="231362"/>
                  </a:lnTo>
                  <a:lnTo>
                    <a:pt x="5233439" y="220861"/>
                  </a:lnTo>
                  <a:lnTo>
                    <a:pt x="5322142" y="210276"/>
                  </a:lnTo>
                  <a:lnTo>
                    <a:pt x="5410844" y="199615"/>
                  </a:lnTo>
                  <a:lnTo>
                    <a:pt x="5499546" y="188885"/>
                  </a:lnTo>
                  <a:lnTo>
                    <a:pt x="5588249" y="178093"/>
                  </a:lnTo>
                  <a:lnTo>
                    <a:pt x="5676951" y="167243"/>
                  </a:lnTo>
                  <a:lnTo>
                    <a:pt x="5765653" y="156340"/>
                  </a:lnTo>
                  <a:lnTo>
                    <a:pt x="5854356" y="145390"/>
                  </a:lnTo>
                  <a:lnTo>
                    <a:pt x="5943058" y="134394"/>
                  </a:lnTo>
                  <a:lnTo>
                    <a:pt x="6031760" y="123359"/>
                  </a:lnTo>
                  <a:lnTo>
                    <a:pt x="6120463" y="112285"/>
                  </a:lnTo>
                  <a:lnTo>
                    <a:pt x="6209165" y="101177"/>
                  </a:lnTo>
                  <a:lnTo>
                    <a:pt x="6297868" y="90037"/>
                  </a:lnTo>
                  <a:lnTo>
                    <a:pt x="6386570" y="78867"/>
                  </a:lnTo>
                  <a:lnTo>
                    <a:pt x="6475272" y="67669"/>
                  </a:lnTo>
                  <a:lnTo>
                    <a:pt x="6563975" y="56445"/>
                  </a:lnTo>
                  <a:lnTo>
                    <a:pt x="6652677" y="45198"/>
                  </a:lnTo>
                  <a:lnTo>
                    <a:pt x="6741379" y="33928"/>
                  </a:lnTo>
                  <a:lnTo>
                    <a:pt x="6830082" y="22638"/>
                  </a:lnTo>
                  <a:lnTo>
                    <a:pt x="6918784" y="11328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423193"/>
              <a:ext cx="7007487" cy="355865"/>
            </a:xfrm>
            <a:custGeom>
              <a:avLst/>
              <a:pathLst>
                <a:path w="7007487" h="355865">
                  <a:moveTo>
                    <a:pt x="7007487" y="90760"/>
                  </a:moveTo>
                  <a:lnTo>
                    <a:pt x="6918784" y="87186"/>
                  </a:lnTo>
                  <a:lnTo>
                    <a:pt x="6830082" y="83631"/>
                  </a:lnTo>
                  <a:lnTo>
                    <a:pt x="6741379" y="80095"/>
                  </a:lnTo>
                  <a:lnTo>
                    <a:pt x="6652677" y="76581"/>
                  </a:lnTo>
                  <a:lnTo>
                    <a:pt x="6563975" y="73088"/>
                  </a:lnTo>
                  <a:lnTo>
                    <a:pt x="6475272" y="69620"/>
                  </a:lnTo>
                  <a:lnTo>
                    <a:pt x="6386570" y="66177"/>
                  </a:lnTo>
                  <a:lnTo>
                    <a:pt x="6297868" y="62761"/>
                  </a:lnTo>
                  <a:lnTo>
                    <a:pt x="6209165" y="59376"/>
                  </a:lnTo>
                  <a:lnTo>
                    <a:pt x="6120463" y="56023"/>
                  </a:lnTo>
                  <a:lnTo>
                    <a:pt x="6031760" y="52704"/>
                  </a:lnTo>
                  <a:lnTo>
                    <a:pt x="5943058" y="49423"/>
                  </a:lnTo>
                  <a:lnTo>
                    <a:pt x="5854356" y="46183"/>
                  </a:lnTo>
                  <a:lnTo>
                    <a:pt x="5765653" y="42987"/>
                  </a:lnTo>
                  <a:lnTo>
                    <a:pt x="5676951" y="39839"/>
                  </a:lnTo>
                  <a:lnTo>
                    <a:pt x="5588249" y="36744"/>
                  </a:lnTo>
                  <a:lnTo>
                    <a:pt x="5499546" y="33707"/>
                  </a:lnTo>
                  <a:lnTo>
                    <a:pt x="5410844" y="30732"/>
                  </a:lnTo>
                  <a:lnTo>
                    <a:pt x="5322142" y="27826"/>
                  </a:lnTo>
                  <a:lnTo>
                    <a:pt x="5233439" y="24996"/>
                  </a:lnTo>
                  <a:lnTo>
                    <a:pt x="5144737" y="22249"/>
                  </a:lnTo>
                  <a:lnTo>
                    <a:pt x="5056034" y="19595"/>
                  </a:lnTo>
                  <a:lnTo>
                    <a:pt x="4967332" y="17042"/>
                  </a:lnTo>
                  <a:lnTo>
                    <a:pt x="4878630" y="14601"/>
                  </a:lnTo>
                  <a:lnTo>
                    <a:pt x="4789927" y="12286"/>
                  </a:lnTo>
                  <a:lnTo>
                    <a:pt x="4701225" y="10109"/>
                  </a:lnTo>
                  <a:lnTo>
                    <a:pt x="4612523" y="8086"/>
                  </a:lnTo>
                  <a:lnTo>
                    <a:pt x="4523820" y="6235"/>
                  </a:lnTo>
                  <a:lnTo>
                    <a:pt x="4435118" y="4576"/>
                  </a:lnTo>
                  <a:lnTo>
                    <a:pt x="4346416" y="3130"/>
                  </a:lnTo>
                  <a:lnTo>
                    <a:pt x="4257713" y="1921"/>
                  </a:lnTo>
                  <a:lnTo>
                    <a:pt x="4169011" y="976"/>
                  </a:lnTo>
                  <a:lnTo>
                    <a:pt x="4080308" y="325"/>
                  </a:lnTo>
                  <a:lnTo>
                    <a:pt x="3991606" y="0"/>
                  </a:lnTo>
                  <a:lnTo>
                    <a:pt x="3902904" y="32"/>
                  </a:lnTo>
                  <a:lnTo>
                    <a:pt x="3814201" y="458"/>
                  </a:lnTo>
                  <a:lnTo>
                    <a:pt x="3725499" y="1311"/>
                  </a:lnTo>
                  <a:lnTo>
                    <a:pt x="3636797" y="2627"/>
                  </a:lnTo>
                  <a:lnTo>
                    <a:pt x="3548094" y="4437"/>
                  </a:lnTo>
                  <a:lnTo>
                    <a:pt x="3459392" y="6769"/>
                  </a:lnTo>
                  <a:lnTo>
                    <a:pt x="3370689" y="9644"/>
                  </a:lnTo>
                  <a:lnTo>
                    <a:pt x="3281987" y="13079"/>
                  </a:lnTo>
                  <a:lnTo>
                    <a:pt x="3193285" y="17080"/>
                  </a:lnTo>
                  <a:lnTo>
                    <a:pt x="3104582" y="21644"/>
                  </a:lnTo>
                  <a:lnTo>
                    <a:pt x="3015880" y="26762"/>
                  </a:lnTo>
                  <a:lnTo>
                    <a:pt x="2927178" y="32416"/>
                  </a:lnTo>
                  <a:lnTo>
                    <a:pt x="2838475" y="38579"/>
                  </a:lnTo>
                  <a:lnTo>
                    <a:pt x="2749773" y="45223"/>
                  </a:lnTo>
                  <a:lnTo>
                    <a:pt x="2661071" y="52315"/>
                  </a:lnTo>
                  <a:lnTo>
                    <a:pt x="2572368" y="59820"/>
                  </a:lnTo>
                  <a:lnTo>
                    <a:pt x="2483666" y="67702"/>
                  </a:lnTo>
                  <a:lnTo>
                    <a:pt x="2394963" y="75928"/>
                  </a:lnTo>
                  <a:lnTo>
                    <a:pt x="2306261" y="84466"/>
                  </a:lnTo>
                  <a:lnTo>
                    <a:pt x="2217559" y="93283"/>
                  </a:lnTo>
                  <a:lnTo>
                    <a:pt x="2128856" y="102354"/>
                  </a:lnTo>
                  <a:lnTo>
                    <a:pt x="2040154" y="111650"/>
                  </a:lnTo>
                  <a:lnTo>
                    <a:pt x="1951452" y="121150"/>
                  </a:lnTo>
                  <a:lnTo>
                    <a:pt x="1862749" y="130833"/>
                  </a:lnTo>
                  <a:lnTo>
                    <a:pt x="1774047" y="140680"/>
                  </a:lnTo>
                  <a:lnTo>
                    <a:pt x="1685344" y="150674"/>
                  </a:lnTo>
                  <a:lnTo>
                    <a:pt x="1596642" y="160800"/>
                  </a:lnTo>
                  <a:lnTo>
                    <a:pt x="1507940" y="171046"/>
                  </a:lnTo>
                  <a:lnTo>
                    <a:pt x="1419237" y="181399"/>
                  </a:lnTo>
                  <a:lnTo>
                    <a:pt x="1330535" y="191850"/>
                  </a:lnTo>
                  <a:lnTo>
                    <a:pt x="1241833" y="202389"/>
                  </a:lnTo>
                  <a:lnTo>
                    <a:pt x="1153130" y="213007"/>
                  </a:lnTo>
                  <a:lnTo>
                    <a:pt x="1064428" y="223699"/>
                  </a:lnTo>
                  <a:lnTo>
                    <a:pt x="975726" y="234457"/>
                  </a:lnTo>
                  <a:lnTo>
                    <a:pt x="887023" y="245275"/>
                  </a:lnTo>
                  <a:lnTo>
                    <a:pt x="798321" y="256148"/>
                  </a:lnTo>
                  <a:lnTo>
                    <a:pt x="709618" y="267072"/>
                  </a:lnTo>
                  <a:lnTo>
                    <a:pt x="620916" y="278043"/>
                  </a:lnTo>
                  <a:lnTo>
                    <a:pt x="532214" y="289056"/>
                  </a:lnTo>
                  <a:lnTo>
                    <a:pt x="443511" y="300108"/>
                  </a:lnTo>
                  <a:lnTo>
                    <a:pt x="354809" y="311197"/>
                  </a:lnTo>
                  <a:lnTo>
                    <a:pt x="266107" y="322320"/>
                  </a:lnTo>
                  <a:lnTo>
                    <a:pt x="177404" y="333473"/>
                  </a:lnTo>
                  <a:lnTo>
                    <a:pt x="88702" y="344656"/>
                  </a:lnTo>
                  <a:lnTo>
                    <a:pt x="0" y="3558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164735"/>
              <a:ext cx="7007487" cy="306317"/>
            </a:xfrm>
            <a:custGeom>
              <a:avLst/>
              <a:pathLst>
                <a:path w="7007487" h="306317">
                  <a:moveTo>
                    <a:pt x="0" y="306317"/>
                  </a:moveTo>
                  <a:lnTo>
                    <a:pt x="88702" y="302440"/>
                  </a:lnTo>
                  <a:lnTo>
                    <a:pt x="177404" y="298562"/>
                  </a:lnTo>
                  <a:lnTo>
                    <a:pt x="266107" y="294685"/>
                  </a:lnTo>
                  <a:lnTo>
                    <a:pt x="354809" y="290807"/>
                  </a:lnTo>
                  <a:lnTo>
                    <a:pt x="443511" y="286930"/>
                  </a:lnTo>
                  <a:lnTo>
                    <a:pt x="532214" y="283053"/>
                  </a:lnTo>
                  <a:lnTo>
                    <a:pt x="620916" y="279175"/>
                  </a:lnTo>
                  <a:lnTo>
                    <a:pt x="709618" y="275298"/>
                  </a:lnTo>
                  <a:lnTo>
                    <a:pt x="798321" y="271420"/>
                  </a:lnTo>
                  <a:lnTo>
                    <a:pt x="887023" y="267543"/>
                  </a:lnTo>
                  <a:lnTo>
                    <a:pt x="975726" y="263665"/>
                  </a:lnTo>
                  <a:lnTo>
                    <a:pt x="1064428" y="259788"/>
                  </a:lnTo>
                  <a:lnTo>
                    <a:pt x="1153130" y="255911"/>
                  </a:lnTo>
                  <a:lnTo>
                    <a:pt x="1241833" y="252033"/>
                  </a:lnTo>
                  <a:lnTo>
                    <a:pt x="1330535" y="248156"/>
                  </a:lnTo>
                  <a:lnTo>
                    <a:pt x="1419237" y="244278"/>
                  </a:lnTo>
                  <a:lnTo>
                    <a:pt x="1507940" y="240401"/>
                  </a:lnTo>
                  <a:lnTo>
                    <a:pt x="1596642" y="236523"/>
                  </a:lnTo>
                  <a:lnTo>
                    <a:pt x="1685344" y="232646"/>
                  </a:lnTo>
                  <a:lnTo>
                    <a:pt x="1774047" y="228768"/>
                  </a:lnTo>
                  <a:lnTo>
                    <a:pt x="1862749" y="224891"/>
                  </a:lnTo>
                  <a:lnTo>
                    <a:pt x="1951452" y="221014"/>
                  </a:lnTo>
                  <a:lnTo>
                    <a:pt x="2040154" y="217136"/>
                  </a:lnTo>
                  <a:lnTo>
                    <a:pt x="2128856" y="213259"/>
                  </a:lnTo>
                  <a:lnTo>
                    <a:pt x="2217559" y="209381"/>
                  </a:lnTo>
                  <a:lnTo>
                    <a:pt x="2306261" y="205504"/>
                  </a:lnTo>
                  <a:lnTo>
                    <a:pt x="2394963" y="201626"/>
                  </a:lnTo>
                  <a:lnTo>
                    <a:pt x="2483666" y="197749"/>
                  </a:lnTo>
                  <a:lnTo>
                    <a:pt x="2572368" y="193871"/>
                  </a:lnTo>
                  <a:lnTo>
                    <a:pt x="2661071" y="189994"/>
                  </a:lnTo>
                  <a:lnTo>
                    <a:pt x="2749773" y="186117"/>
                  </a:lnTo>
                  <a:lnTo>
                    <a:pt x="2838475" y="182239"/>
                  </a:lnTo>
                  <a:lnTo>
                    <a:pt x="2927178" y="178362"/>
                  </a:lnTo>
                  <a:lnTo>
                    <a:pt x="3015880" y="174484"/>
                  </a:lnTo>
                  <a:lnTo>
                    <a:pt x="3104582" y="170607"/>
                  </a:lnTo>
                  <a:lnTo>
                    <a:pt x="3193285" y="166729"/>
                  </a:lnTo>
                  <a:lnTo>
                    <a:pt x="3281987" y="162852"/>
                  </a:lnTo>
                  <a:lnTo>
                    <a:pt x="3370689" y="158975"/>
                  </a:lnTo>
                  <a:lnTo>
                    <a:pt x="3459392" y="155097"/>
                  </a:lnTo>
                  <a:lnTo>
                    <a:pt x="3548094" y="151220"/>
                  </a:lnTo>
                  <a:lnTo>
                    <a:pt x="3636797" y="147342"/>
                  </a:lnTo>
                  <a:lnTo>
                    <a:pt x="3725499" y="143465"/>
                  </a:lnTo>
                  <a:lnTo>
                    <a:pt x="3814201" y="139587"/>
                  </a:lnTo>
                  <a:lnTo>
                    <a:pt x="3902904" y="135710"/>
                  </a:lnTo>
                  <a:lnTo>
                    <a:pt x="3991606" y="131832"/>
                  </a:lnTo>
                  <a:lnTo>
                    <a:pt x="4080308" y="127955"/>
                  </a:lnTo>
                  <a:lnTo>
                    <a:pt x="4169011" y="124078"/>
                  </a:lnTo>
                  <a:lnTo>
                    <a:pt x="4257713" y="120200"/>
                  </a:lnTo>
                  <a:lnTo>
                    <a:pt x="4346416" y="116323"/>
                  </a:lnTo>
                  <a:lnTo>
                    <a:pt x="4435118" y="112445"/>
                  </a:lnTo>
                  <a:lnTo>
                    <a:pt x="4523820" y="108568"/>
                  </a:lnTo>
                  <a:lnTo>
                    <a:pt x="4612523" y="104690"/>
                  </a:lnTo>
                  <a:lnTo>
                    <a:pt x="4701225" y="100813"/>
                  </a:lnTo>
                  <a:lnTo>
                    <a:pt x="4789927" y="96935"/>
                  </a:lnTo>
                  <a:lnTo>
                    <a:pt x="4878630" y="93058"/>
                  </a:lnTo>
                  <a:lnTo>
                    <a:pt x="4967332" y="89181"/>
                  </a:lnTo>
                  <a:lnTo>
                    <a:pt x="5056034" y="85303"/>
                  </a:lnTo>
                  <a:lnTo>
                    <a:pt x="5144737" y="81426"/>
                  </a:lnTo>
                  <a:lnTo>
                    <a:pt x="5233439" y="77548"/>
                  </a:lnTo>
                  <a:lnTo>
                    <a:pt x="5322142" y="73671"/>
                  </a:lnTo>
                  <a:lnTo>
                    <a:pt x="5410844" y="69793"/>
                  </a:lnTo>
                  <a:lnTo>
                    <a:pt x="5499546" y="65916"/>
                  </a:lnTo>
                  <a:lnTo>
                    <a:pt x="5588249" y="62039"/>
                  </a:lnTo>
                  <a:lnTo>
                    <a:pt x="5676951" y="58161"/>
                  </a:lnTo>
                  <a:lnTo>
                    <a:pt x="5765653" y="54284"/>
                  </a:lnTo>
                  <a:lnTo>
                    <a:pt x="5854356" y="50406"/>
                  </a:lnTo>
                  <a:lnTo>
                    <a:pt x="5943058" y="46529"/>
                  </a:lnTo>
                  <a:lnTo>
                    <a:pt x="6031760" y="42651"/>
                  </a:lnTo>
                  <a:lnTo>
                    <a:pt x="6120463" y="38774"/>
                  </a:lnTo>
                  <a:lnTo>
                    <a:pt x="6209165" y="34896"/>
                  </a:lnTo>
                  <a:lnTo>
                    <a:pt x="6297868" y="31019"/>
                  </a:lnTo>
                  <a:lnTo>
                    <a:pt x="6386570" y="27142"/>
                  </a:lnTo>
                  <a:lnTo>
                    <a:pt x="6475272" y="23264"/>
                  </a:lnTo>
                  <a:lnTo>
                    <a:pt x="6563975" y="19387"/>
                  </a:lnTo>
                  <a:lnTo>
                    <a:pt x="6652677" y="15509"/>
                  </a:lnTo>
                  <a:lnTo>
                    <a:pt x="6741379" y="11632"/>
                  </a:lnTo>
                  <a:lnTo>
                    <a:pt x="6830082" y="7754"/>
                  </a:lnTo>
                  <a:lnTo>
                    <a:pt x="6918784" y="3877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304743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5357083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766673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623324" y="5927174"/>
              <a:ext cx="27953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PPA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634509"/>
              <a:ext cx="127645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PPA vs avg_time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0.08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63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0022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941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8805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593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5326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4718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94109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175786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37876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27658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33353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37876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01527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02308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39437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27268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07222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44741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86005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401137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12136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554570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64788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32962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85224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242010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957923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47705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690919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80700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643571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27658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65178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21964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359484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70482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96223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454179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980700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91309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38657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07612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34133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596223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64788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512916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07222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48485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70092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465568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33743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501527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44351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90919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5496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223134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802698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95443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117050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85224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490138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43181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86785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59874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39437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12136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401137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01527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70872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70092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86005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48875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02308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59484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54570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850046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660654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37876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738267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306441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00747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448485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70872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49265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64398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306441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643571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38657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33743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12136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59484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365178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306441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632182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81091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75396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22354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317830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53399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69312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59874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75396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537486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749655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554570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80310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64788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75786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643571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90529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76177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00747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58703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95443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79920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643571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69702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49265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495833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459874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081091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738267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00747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06051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868921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90529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42791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690919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512916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081091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54179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59484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170092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64788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170092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79920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886005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7992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969312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17050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637876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38267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47126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134133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660654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170092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033743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548875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54179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259093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927658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28829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933353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312136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32572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48875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38267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690919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643571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874616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21964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584834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122744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28439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12916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13306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2917757"/>
              <a:ext cx="7007487" cy="917125"/>
            </a:xfrm>
            <a:custGeom>
              <a:avLst/>
              <a:pathLst>
                <a:path w="7007487" h="917125">
                  <a:moveTo>
                    <a:pt x="0" y="0"/>
                  </a:moveTo>
                  <a:lnTo>
                    <a:pt x="88702" y="10457"/>
                  </a:lnTo>
                  <a:lnTo>
                    <a:pt x="177404" y="20883"/>
                  </a:lnTo>
                  <a:lnTo>
                    <a:pt x="266107" y="31273"/>
                  </a:lnTo>
                  <a:lnTo>
                    <a:pt x="354809" y="41626"/>
                  </a:lnTo>
                  <a:lnTo>
                    <a:pt x="443511" y="51938"/>
                  </a:lnTo>
                  <a:lnTo>
                    <a:pt x="532214" y="62207"/>
                  </a:lnTo>
                  <a:lnTo>
                    <a:pt x="620916" y="72428"/>
                  </a:lnTo>
                  <a:lnTo>
                    <a:pt x="709618" y="82597"/>
                  </a:lnTo>
                  <a:lnTo>
                    <a:pt x="798321" y="92711"/>
                  </a:lnTo>
                  <a:lnTo>
                    <a:pt x="887023" y="102763"/>
                  </a:lnTo>
                  <a:lnTo>
                    <a:pt x="975726" y="112749"/>
                  </a:lnTo>
                  <a:lnTo>
                    <a:pt x="1064428" y="122664"/>
                  </a:lnTo>
                  <a:lnTo>
                    <a:pt x="1153130" y="132499"/>
                  </a:lnTo>
                  <a:lnTo>
                    <a:pt x="1241833" y="142247"/>
                  </a:lnTo>
                  <a:lnTo>
                    <a:pt x="1330535" y="151902"/>
                  </a:lnTo>
                  <a:lnTo>
                    <a:pt x="1419237" y="161452"/>
                  </a:lnTo>
                  <a:lnTo>
                    <a:pt x="1507940" y="170889"/>
                  </a:lnTo>
                  <a:lnTo>
                    <a:pt x="1596642" y="180200"/>
                  </a:lnTo>
                  <a:lnTo>
                    <a:pt x="1685344" y="189374"/>
                  </a:lnTo>
                  <a:lnTo>
                    <a:pt x="1774047" y="198396"/>
                  </a:lnTo>
                  <a:lnTo>
                    <a:pt x="1862749" y="207251"/>
                  </a:lnTo>
                  <a:lnTo>
                    <a:pt x="1951452" y="215924"/>
                  </a:lnTo>
                  <a:lnTo>
                    <a:pt x="2040154" y="224394"/>
                  </a:lnTo>
                  <a:lnTo>
                    <a:pt x="2128856" y="232644"/>
                  </a:lnTo>
                  <a:lnTo>
                    <a:pt x="2217559" y="240651"/>
                  </a:lnTo>
                  <a:lnTo>
                    <a:pt x="2306261" y="248394"/>
                  </a:lnTo>
                  <a:lnTo>
                    <a:pt x="2394963" y="255849"/>
                  </a:lnTo>
                  <a:lnTo>
                    <a:pt x="2483666" y="262992"/>
                  </a:lnTo>
                  <a:lnTo>
                    <a:pt x="2572368" y="269799"/>
                  </a:lnTo>
                  <a:lnTo>
                    <a:pt x="2661071" y="276247"/>
                  </a:lnTo>
                  <a:lnTo>
                    <a:pt x="2749773" y="282313"/>
                  </a:lnTo>
                  <a:lnTo>
                    <a:pt x="2838475" y="287977"/>
                  </a:lnTo>
                  <a:lnTo>
                    <a:pt x="2927178" y="293224"/>
                  </a:lnTo>
                  <a:lnTo>
                    <a:pt x="3015880" y="298041"/>
                  </a:lnTo>
                  <a:lnTo>
                    <a:pt x="3104582" y="302420"/>
                  </a:lnTo>
                  <a:lnTo>
                    <a:pt x="3193285" y="306357"/>
                  </a:lnTo>
                  <a:lnTo>
                    <a:pt x="3281987" y="309857"/>
                  </a:lnTo>
                  <a:lnTo>
                    <a:pt x="3370689" y="312926"/>
                  </a:lnTo>
                  <a:lnTo>
                    <a:pt x="3459392" y="315577"/>
                  </a:lnTo>
                  <a:lnTo>
                    <a:pt x="3548094" y="317827"/>
                  </a:lnTo>
                  <a:lnTo>
                    <a:pt x="3636797" y="319696"/>
                  </a:lnTo>
                  <a:lnTo>
                    <a:pt x="3725499" y="321205"/>
                  </a:lnTo>
                  <a:lnTo>
                    <a:pt x="3814201" y="322378"/>
                  </a:lnTo>
                  <a:lnTo>
                    <a:pt x="3902904" y="323239"/>
                  </a:lnTo>
                  <a:lnTo>
                    <a:pt x="3991606" y="323813"/>
                  </a:lnTo>
                  <a:lnTo>
                    <a:pt x="4080308" y="324122"/>
                  </a:lnTo>
                  <a:lnTo>
                    <a:pt x="4169011" y="324188"/>
                  </a:lnTo>
                  <a:lnTo>
                    <a:pt x="4257713" y="324034"/>
                  </a:lnTo>
                  <a:lnTo>
                    <a:pt x="4346416" y="323678"/>
                  </a:lnTo>
                  <a:lnTo>
                    <a:pt x="4435118" y="323139"/>
                  </a:lnTo>
                  <a:lnTo>
                    <a:pt x="4523820" y="322433"/>
                  </a:lnTo>
                  <a:lnTo>
                    <a:pt x="4612523" y="321575"/>
                  </a:lnTo>
                  <a:lnTo>
                    <a:pt x="4701225" y="320580"/>
                  </a:lnTo>
                  <a:lnTo>
                    <a:pt x="4789927" y="319460"/>
                  </a:lnTo>
                  <a:lnTo>
                    <a:pt x="4878630" y="318226"/>
                  </a:lnTo>
                  <a:lnTo>
                    <a:pt x="4967332" y="316888"/>
                  </a:lnTo>
                  <a:lnTo>
                    <a:pt x="5056034" y="315456"/>
                  </a:lnTo>
                  <a:lnTo>
                    <a:pt x="5144737" y="313937"/>
                  </a:lnTo>
                  <a:lnTo>
                    <a:pt x="5233439" y="312340"/>
                  </a:lnTo>
                  <a:lnTo>
                    <a:pt x="5322142" y="310670"/>
                  </a:lnTo>
                  <a:lnTo>
                    <a:pt x="5410844" y="308934"/>
                  </a:lnTo>
                  <a:lnTo>
                    <a:pt x="5499546" y="307137"/>
                  </a:lnTo>
                  <a:lnTo>
                    <a:pt x="5588249" y="305284"/>
                  </a:lnTo>
                  <a:lnTo>
                    <a:pt x="5676951" y="303379"/>
                  </a:lnTo>
                  <a:lnTo>
                    <a:pt x="5765653" y="301427"/>
                  </a:lnTo>
                  <a:lnTo>
                    <a:pt x="5854356" y="299432"/>
                  </a:lnTo>
                  <a:lnTo>
                    <a:pt x="5943058" y="297395"/>
                  </a:lnTo>
                  <a:lnTo>
                    <a:pt x="6031760" y="295321"/>
                  </a:lnTo>
                  <a:lnTo>
                    <a:pt x="6120463" y="293212"/>
                  </a:lnTo>
                  <a:lnTo>
                    <a:pt x="6209165" y="291071"/>
                  </a:lnTo>
                  <a:lnTo>
                    <a:pt x="6297868" y="288899"/>
                  </a:lnTo>
                  <a:lnTo>
                    <a:pt x="6386570" y="286699"/>
                  </a:lnTo>
                  <a:lnTo>
                    <a:pt x="6475272" y="284473"/>
                  </a:lnTo>
                  <a:lnTo>
                    <a:pt x="6563975" y="282223"/>
                  </a:lnTo>
                  <a:lnTo>
                    <a:pt x="6652677" y="279950"/>
                  </a:lnTo>
                  <a:lnTo>
                    <a:pt x="6741379" y="277655"/>
                  </a:lnTo>
                  <a:lnTo>
                    <a:pt x="6830082" y="275340"/>
                  </a:lnTo>
                  <a:lnTo>
                    <a:pt x="6918784" y="273006"/>
                  </a:lnTo>
                  <a:lnTo>
                    <a:pt x="7007487" y="270654"/>
                  </a:lnTo>
                  <a:lnTo>
                    <a:pt x="7007487" y="917125"/>
                  </a:lnTo>
                  <a:lnTo>
                    <a:pt x="6918784" y="906457"/>
                  </a:lnTo>
                  <a:lnTo>
                    <a:pt x="6830082" y="895807"/>
                  </a:lnTo>
                  <a:lnTo>
                    <a:pt x="6741379" y="885175"/>
                  </a:lnTo>
                  <a:lnTo>
                    <a:pt x="6652677" y="874564"/>
                  </a:lnTo>
                  <a:lnTo>
                    <a:pt x="6563975" y="863974"/>
                  </a:lnTo>
                  <a:lnTo>
                    <a:pt x="6475272" y="853407"/>
                  </a:lnTo>
                  <a:lnTo>
                    <a:pt x="6386570" y="842865"/>
                  </a:lnTo>
                  <a:lnTo>
                    <a:pt x="6297868" y="832348"/>
                  </a:lnTo>
                  <a:lnTo>
                    <a:pt x="6209165" y="821860"/>
                  </a:lnTo>
                  <a:lnTo>
                    <a:pt x="6120463" y="811402"/>
                  </a:lnTo>
                  <a:lnTo>
                    <a:pt x="6031760" y="800977"/>
                  </a:lnTo>
                  <a:lnTo>
                    <a:pt x="5943058" y="790586"/>
                  </a:lnTo>
                  <a:lnTo>
                    <a:pt x="5854356" y="780234"/>
                  </a:lnTo>
                  <a:lnTo>
                    <a:pt x="5765653" y="769921"/>
                  </a:lnTo>
                  <a:lnTo>
                    <a:pt x="5676951" y="759653"/>
                  </a:lnTo>
                  <a:lnTo>
                    <a:pt x="5588249" y="749432"/>
                  </a:lnTo>
                  <a:lnTo>
                    <a:pt x="5499546" y="739262"/>
                  </a:lnTo>
                  <a:lnTo>
                    <a:pt x="5410844" y="729149"/>
                  </a:lnTo>
                  <a:lnTo>
                    <a:pt x="5322142" y="719096"/>
                  </a:lnTo>
                  <a:lnTo>
                    <a:pt x="5233439" y="709110"/>
                  </a:lnTo>
                  <a:lnTo>
                    <a:pt x="5144737" y="699196"/>
                  </a:lnTo>
                  <a:lnTo>
                    <a:pt x="5056034" y="689361"/>
                  </a:lnTo>
                  <a:lnTo>
                    <a:pt x="4967332" y="679612"/>
                  </a:lnTo>
                  <a:lnTo>
                    <a:pt x="4878630" y="669957"/>
                  </a:lnTo>
                  <a:lnTo>
                    <a:pt x="4789927" y="660407"/>
                  </a:lnTo>
                  <a:lnTo>
                    <a:pt x="4701225" y="650970"/>
                  </a:lnTo>
                  <a:lnTo>
                    <a:pt x="4612523" y="641659"/>
                  </a:lnTo>
                  <a:lnTo>
                    <a:pt x="4523820" y="632485"/>
                  </a:lnTo>
                  <a:lnTo>
                    <a:pt x="4435118" y="623463"/>
                  </a:lnTo>
                  <a:lnTo>
                    <a:pt x="4346416" y="614607"/>
                  </a:lnTo>
                  <a:lnTo>
                    <a:pt x="4257713" y="605934"/>
                  </a:lnTo>
                  <a:lnTo>
                    <a:pt x="4169011" y="597463"/>
                  </a:lnTo>
                  <a:lnTo>
                    <a:pt x="4080308" y="589214"/>
                  </a:lnTo>
                  <a:lnTo>
                    <a:pt x="3991606" y="581206"/>
                  </a:lnTo>
                  <a:lnTo>
                    <a:pt x="3902904" y="573463"/>
                  </a:lnTo>
                  <a:lnTo>
                    <a:pt x="3814201" y="566008"/>
                  </a:lnTo>
                  <a:lnTo>
                    <a:pt x="3725499" y="558865"/>
                  </a:lnTo>
                  <a:lnTo>
                    <a:pt x="3636797" y="552057"/>
                  </a:lnTo>
                  <a:lnTo>
                    <a:pt x="3548094" y="545609"/>
                  </a:lnTo>
                  <a:lnTo>
                    <a:pt x="3459392" y="539543"/>
                  </a:lnTo>
                  <a:lnTo>
                    <a:pt x="3370689" y="533878"/>
                  </a:lnTo>
                  <a:lnTo>
                    <a:pt x="3281987" y="528630"/>
                  </a:lnTo>
                  <a:lnTo>
                    <a:pt x="3193285" y="523813"/>
                  </a:lnTo>
                  <a:lnTo>
                    <a:pt x="3104582" y="519434"/>
                  </a:lnTo>
                  <a:lnTo>
                    <a:pt x="3015880" y="515496"/>
                  </a:lnTo>
                  <a:lnTo>
                    <a:pt x="2927178" y="511997"/>
                  </a:lnTo>
                  <a:lnTo>
                    <a:pt x="2838475" y="508927"/>
                  </a:lnTo>
                  <a:lnTo>
                    <a:pt x="2749773" y="506275"/>
                  </a:lnTo>
                  <a:lnTo>
                    <a:pt x="2661071" y="504025"/>
                  </a:lnTo>
                  <a:lnTo>
                    <a:pt x="2572368" y="502156"/>
                  </a:lnTo>
                  <a:lnTo>
                    <a:pt x="2483666" y="500647"/>
                  </a:lnTo>
                  <a:lnTo>
                    <a:pt x="2394963" y="499473"/>
                  </a:lnTo>
                  <a:lnTo>
                    <a:pt x="2306261" y="498611"/>
                  </a:lnTo>
                  <a:lnTo>
                    <a:pt x="2217559" y="498038"/>
                  </a:lnTo>
                  <a:lnTo>
                    <a:pt x="2128856" y="497729"/>
                  </a:lnTo>
                  <a:lnTo>
                    <a:pt x="2040154" y="497662"/>
                  </a:lnTo>
                  <a:lnTo>
                    <a:pt x="1951452" y="497816"/>
                  </a:lnTo>
                  <a:lnTo>
                    <a:pt x="1862749" y="498172"/>
                  </a:lnTo>
                  <a:lnTo>
                    <a:pt x="1774047" y="498711"/>
                  </a:lnTo>
                  <a:lnTo>
                    <a:pt x="1685344" y="499417"/>
                  </a:lnTo>
                  <a:lnTo>
                    <a:pt x="1596642" y="500274"/>
                  </a:lnTo>
                  <a:lnTo>
                    <a:pt x="1507940" y="501269"/>
                  </a:lnTo>
                  <a:lnTo>
                    <a:pt x="1419237" y="502389"/>
                  </a:lnTo>
                  <a:lnTo>
                    <a:pt x="1330535" y="503623"/>
                  </a:lnTo>
                  <a:lnTo>
                    <a:pt x="1241833" y="504960"/>
                  </a:lnTo>
                  <a:lnTo>
                    <a:pt x="1153130" y="506393"/>
                  </a:lnTo>
                  <a:lnTo>
                    <a:pt x="1064428" y="507911"/>
                  </a:lnTo>
                  <a:lnTo>
                    <a:pt x="975726" y="509509"/>
                  </a:lnTo>
                  <a:lnTo>
                    <a:pt x="887023" y="511179"/>
                  </a:lnTo>
                  <a:lnTo>
                    <a:pt x="798321" y="512915"/>
                  </a:lnTo>
                  <a:lnTo>
                    <a:pt x="709618" y="514712"/>
                  </a:lnTo>
                  <a:lnTo>
                    <a:pt x="620916" y="516565"/>
                  </a:lnTo>
                  <a:lnTo>
                    <a:pt x="532214" y="518469"/>
                  </a:lnTo>
                  <a:lnTo>
                    <a:pt x="443511" y="520421"/>
                  </a:lnTo>
                  <a:lnTo>
                    <a:pt x="354809" y="522417"/>
                  </a:lnTo>
                  <a:lnTo>
                    <a:pt x="266107" y="524453"/>
                  </a:lnTo>
                  <a:lnTo>
                    <a:pt x="177404" y="526527"/>
                  </a:lnTo>
                  <a:lnTo>
                    <a:pt x="88702" y="528636"/>
                  </a:lnTo>
                  <a:lnTo>
                    <a:pt x="0" y="53077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917757"/>
              <a:ext cx="7007487" cy="324188"/>
            </a:xfrm>
            <a:custGeom>
              <a:avLst/>
              <a:pathLst>
                <a:path w="7007487" h="324188">
                  <a:moveTo>
                    <a:pt x="0" y="0"/>
                  </a:moveTo>
                  <a:lnTo>
                    <a:pt x="88702" y="10457"/>
                  </a:lnTo>
                  <a:lnTo>
                    <a:pt x="177404" y="20883"/>
                  </a:lnTo>
                  <a:lnTo>
                    <a:pt x="266107" y="31273"/>
                  </a:lnTo>
                  <a:lnTo>
                    <a:pt x="354809" y="41626"/>
                  </a:lnTo>
                  <a:lnTo>
                    <a:pt x="443511" y="51938"/>
                  </a:lnTo>
                  <a:lnTo>
                    <a:pt x="532214" y="62207"/>
                  </a:lnTo>
                  <a:lnTo>
                    <a:pt x="620916" y="72428"/>
                  </a:lnTo>
                  <a:lnTo>
                    <a:pt x="709618" y="82597"/>
                  </a:lnTo>
                  <a:lnTo>
                    <a:pt x="798321" y="92711"/>
                  </a:lnTo>
                  <a:lnTo>
                    <a:pt x="887023" y="102763"/>
                  </a:lnTo>
                  <a:lnTo>
                    <a:pt x="975726" y="112749"/>
                  </a:lnTo>
                  <a:lnTo>
                    <a:pt x="1064428" y="122664"/>
                  </a:lnTo>
                  <a:lnTo>
                    <a:pt x="1153130" y="132499"/>
                  </a:lnTo>
                  <a:lnTo>
                    <a:pt x="1241833" y="142247"/>
                  </a:lnTo>
                  <a:lnTo>
                    <a:pt x="1330535" y="151902"/>
                  </a:lnTo>
                  <a:lnTo>
                    <a:pt x="1419237" y="161452"/>
                  </a:lnTo>
                  <a:lnTo>
                    <a:pt x="1507940" y="170889"/>
                  </a:lnTo>
                  <a:lnTo>
                    <a:pt x="1596642" y="180200"/>
                  </a:lnTo>
                  <a:lnTo>
                    <a:pt x="1685344" y="189374"/>
                  </a:lnTo>
                  <a:lnTo>
                    <a:pt x="1774047" y="198396"/>
                  </a:lnTo>
                  <a:lnTo>
                    <a:pt x="1862749" y="207251"/>
                  </a:lnTo>
                  <a:lnTo>
                    <a:pt x="1951452" y="215924"/>
                  </a:lnTo>
                  <a:lnTo>
                    <a:pt x="2040154" y="224394"/>
                  </a:lnTo>
                  <a:lnTo>
                    <a:pt x="2128856" y="232644"/>
                  </a:lnTo>
                  <a:lnTo>
                    <a:pt x="2217559" y="240651"/>
                  </a:lnTo>
                  <a:lnTo>
                    <a:pt x="2306261" y="248394"/>
                  </a:lnTo>
                  <a:lnTo>
                    <a:pt x="2394963" y="255849"/>
                  </a:lnTo>
                  <a:lnTo>
                    <a:pt x="2483666" y="262992"/>
                  </a:lnTo>
                  <a:lnTo>
                    <a:pt x="2572368" y="269799"/>
                  </a:lnTo>
                  <a:lnTo>
                    <a:pt x="2661071" y="276247"/>
                  </a:lnTo>
                  <a:lnTo>
                    <a:pt x="2749773" y="282313"/>
                  </a:lnTo>
                  <a:lnTo>
                    <a:pt x="2838475" y="287977"/>
                  </a:lnTo>
                  <a:lnTo>
                    <a:pt x="2927178" y="293224"/>
                  </a:lnTo>
                  <a:lnTo>
                    <a:pt x="3015880" y="298041"/>
                  </a:lnTo>
                  <a:lnTo>
                    <a:pt x="3104582" y="302420"/>
                  </a:lnTo>
                  <a:lnTo>
                    <a:pt x="3193285" y="306357"/>
                  </a:lnTo>
                  <a:lnTo>
                    <a:pt x="3281987" y="309857"/>
                  </a:lnTo>
                  <a:lnTo>
                    <a:pt x="3370689" y="312926"/>
                  </a:lnTo>
                  <a:lnTo>
                    <a:pt x="3459392" y="315577"/>
                  </a:lnTo>
                  <a:lnTo>
                    <a:pt x="3548094" y="317827"/>
                  </a:lnTo>
                  <a:lnTo>
                    <a:pt x="3636797" y="319696"/>
                  </a:lnTo>
                  <a:lnTo>
                    <a:pt x="3725499" y="321205"/>
                  </a:lnTo>
                  <a:lnTo>
                    <a:pt x="3814201" y="322378"/>
                  </a:lnTo>
                  <a:lnTo>
                    <a:pt x="3902904" y="323239"/>
                  </a:lnTo>
                  <a:lnTo>
                    <a:pt x="3991606" y="323813"/>
                  </a:lnTo>
                  <a:lnTo>
                    <a:pt x="4080308" y="324122"/>
                  </a:lnTo>
                  <a:lnTo>
                    <a:pt x="4169011" y="324188"/>
                  </a:lnTo>
                  <a:lnTo>
                    <a:pt x="4257713" y="324034"/>
                  </a:lnTo>
                  <a:lnTo>
                    <a:pt x="4346416" y="323678"/>
                  </a:lnTo>
                  <a:lnTo>
                    <a:pt x="4435118" y="323139"/>
                  </a:lnTo>
                  <a:lnTo>
                    <a:pt x="4523820" y="322433"/>
                  </a:lnTo>
                  <a:lnTo>
                    <a:pt x="4612523" y="321575"/>
                  </a:lnTo>
                  <a:lnTo>
                    <a:pt x="4701225" y="320580"/>
                  </a:lnTo>
                  <a:lnTo>
                    <a:pt x="4789927" y="319460"/>
                  </a:lnTo>
                  <a:lnTo>
                    <a:pt x="4878630" y="318226"/>
                  </a:lnTo>
                  <a:lnTo>
                    <a:pt x="4967332" y="316888"/>
                  </a:lnTo>
                  <a:lnTo>
                    <a:pt x="5056034" y="315456"/>
                  </a:lnTo>
                  <a:lnTo>
                    <a:pt x="5144737" y="313937"/>
                  </a:lnTo>
                  <a:lnTo>
                    <a:pt x="5233439" y="312340"/>
                  </a:lnTo>
                  <a:lnTo>
                    <a:pt x="5322142" y="310670"/>
                  </a:lnTo>
                  <a:lnTo>
                    <a:pt x="5410844" y="308934"/>
                  </a:lnTo>
                  <a:lnTo>
                    <a:pt x="5499546" y="307137"/>
                  </a:lnTo>
                  <a:lnTo>
                    <a:pt x="5588249" y="305284"/>
                  </a:lnTo>
                  <a:lnTo>
                    <a:pt x="5676951" y="303379"/>
                  </a:lnTo>
                  <a:lnTo>
                    <a:pt x="5765653" y="301427"/>
                  </a:lnTo>
                  <a:lnTo>
                    <a:pt x="5854356" y="299432"/>
                  </a:lnTo>
                  <a:lnTo>
                    <a:pt x="5943058" y="297395"/>
                  </a:lnTo>
                  <a:lnTo>
                    <a:pt x="6031760" y="295321"/>
                  </a:lnTo>
                  <a:lnTo>
                    <a:pt x="6120463" y="293212"/>
                  </a:lnTo>
                  <a:lnTo>
                    <a:pt x="6209165" y="291071"/>
                  </a:lnTo>
                  <a:lnTo>
                    <a:pt x="6297868" y="288899"/>
                  </a:lnTo>
                  <a:lnTo>
                    <a:pt x="6386570" y="286699"/>
                  </a:lnTo>
                  <a:lnTo>
                    <a:pt x="6475272" y="284473"/>
                  </a:lnTo>
                  <a:lnTo>
                    <a:pt x="6563975" y="282223"/>
                  </a:lnTo>
                  <a:lnTo>
                    <a:pt x="6652677" y="279950"/>
                  </a:lnTo>
                  <a:lnTo>
                    <a:pt x="6741379" y="277655"/>
                  </a:lnTo>
                  <a:lnTo>
                    <a:pt x="6830082" y="275340"/>
                  </a:lnTo>
                  <a:lnTo>
                    <a:pt x="6918784" y="273006"/>
                  </a:lnTo>
                  <a:lnTo>
                    <a:pt x="7007487" y="270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415419"/>
              <a:ext cx="7007487" cy="419463"/>
            </a:xfrm>
            <a:custGeom>
              <a:avLst/>
              <a:pathLst>
                <a:path w="7007487" h="419463">
                  <a:moveTo>
                    <a:pt x="7007487" y="419463"/>
                  </a:moveTo>
                  <a:lnTo>
                    <a:pt x="6918784" y="408795"/>
                  </a:lnTo>
                  <a:lnTo>
                    <a:pt x="6830082" y="398144"/>
                  </a:lnTo>
                  <a:lnTo>
                    <a:pt x="6741379" y="387513"/>
                  </a:lnTo>
                  <a:lnTo>
                    <a:pt x="6652677" y="376902"/>
                  </a:lnTo>
                  <a:lnTo>
                    <a:pt x="6563975" y="366312"/>
                  </a:lnTo>
                  <a:lnTo>
                    <a:pt x="6475272" y="355745"/>
                  </a:lnTo>
                  <a:lnTo>
                    <a:pt x="6386570" y="345202"/>
                  </a:lnTo>
                  <a:lnTo>
                    <a:pt x="6297868" y="334686"/>
                  </a:lnTo>
                  <a:lnTo>
                    <a:pt x="6209165" y="324198"/>
                  </a:lnTo>
                  <a:lnTo>
                    <a:pt x="6120463" y="313740"/>
                  </a:lnTo>
                  <a:lnTo>
                    <a:pt x="6031760" y="303315"/>
                  </a:lnTo>
                  <a:lnTo>
                    <a:pt x="5943058" y="292924"/>
                  </a:lnTo>
                  <a:lnTo>
                    <a:pt x="5854356" y="282571"/>
                  </a:lnTo>
                  <a:lnTo>
                    <a:pt x="5765653" y="272259"/>
                  </a:lnTo>
                  <a:lnTo>
                    <a:pt x="5676951" y="261991"/>
                  </a:lnTo>
                  <a:lnTo>
                    <a:pt x="5588249" y="251770"/>
                  </a:lnTo>
                  <a:lnTo>
                    <a:pt x="5499546" y="241600"/>
                  </a:lnTo>
                  <a:lnTo>
                    <a:pt x="5410844" y="231487"/>
                  </a:lnTo>
                  <a:lnTo>
                    <a:pt x="5322142" y="221434"/>
                  </a:lnTo>
                  <a:lnTo>
                    <a:pt x="5233439" y="211448"/>
                  </a:lnTo>
                  <a:lnTo>
                    <a:pt x="5144737" y="201534"/>
                  </a:lnTo>
                  <a:lnTo>
                    <a:pt x="5056034" y="191698"/>
                  </a:lnTo>
                  <a:lnTo>
                    <a:pt x="4967332" y="181949"/>
                  </a:lnTo>
                  <a:lnTo>
                    <a:pt x="4878630" y="172295"/>
                  </a:lnTo>
                  <a:lnTo>
                    <a:pt x="4789927" y="162745"/>
                  </a:lnTo>
                  <a:lnTo>
                    <a:pt x="4701225" y="153308"/>
                  </a:lnTo>
                  <a:lnTo>
                    <a:pt x="4612523" y="143997"/>
                  </a:lnTo>
                  <a:lnTo>
                    <a:pt x="4523820" y="134823"/>
                  </a:lnTo>
                  <a:lnTo>
                    <a:pt x="4435118" y="125800"/>
                  </a:lnTo>
                  <a:lnTo>
                    <a:pt x="4346416" y="116945"/>
                  </a:lnTo>
                  <a:lnTo>
                    <a:pt x="4257713" y="108272"/>
                  </a:lnTo>
                  <a:lnTo>
                    <a:pt x="4169011" y="99801"/>
                  </a:lnTo>
                  <a:lnTo>
                    <a:pt x="4080308" y="91551"/>
                  </a:lnTo>
                  <a:lnTo>
                    <a:pt x="3991606" y="83544"/>
                  </a:lnTo>
                  <a:lnTo>
                    <a:pt x="3902904" y="75801"/>
                  </a:lnTo>
                  <a:lnTo>
                    <a:pt x="3814201" y="68346"/>
                  </a:lnTo>
                  <a:lnTo>
                    <a:pt x="3725499" y="61202"/>
                  </a:lnTo>
                  <a:lnTo>
                    <a:pt x="3636797" y="54395"/>
                  </a:lnTo>
                  <a:lnTo>
                    <a:pt x="3548094" y="47947"/>
                  </a:lnTo>
                  <a:lnTo>
                    <a:pt x="3459392" y="41881"/>
                  </a:lnTo>
                  <a:lnTo>
                    <a:pt x="3370689" y="36216"/>
                  </a:lnTo>
                  <a:lnTo>
                    <a:pt x="3281987" y="30968"/>
                  </a:lnTo>
                  <a:lnTo>
                    <a:pt x="3193285" y="26151"/>
                  </a:lnTo>
                  <a:lnTo>
                    <a:pt x="3104582" y="21772"/>
                  </a:lnTo>
                  <a:lnTo>
                    <a:pt x="3015880" y="17834"/>
                  </a:lnTo>
                  <a:lnTo>
                    <a:pt x="2927178" y="14334"/>
                  </a:lnTo>
                  <a:lnTo>
                    <a:pt x="2838475" y="11265"/>
                  </a:lnTo>
                  <a:lnTo>
                    <a:pt x="2749773" y="8613"/>
                  </a:lnTo>
                  <a:lnTo>
                    <a:pt x="2661071" y="6363"/>
                  </a:lnTo>
                  <a:lnTo>
                    <a:pt x="2572368" y="4494"/>
                  </a:lnTo>
                  <a:lnTo>
                    <a:pt x="2483666" y="2984"/>
                  </a:lnTo>
                  <a:lnTo>
                    <a:pt x="2394963" y="1811"/>
                  </a:lnTo>
                  <a:lnTo>
                    <a:pt x="2306261" y="949"/>
                  </a:lnTo>
                  <a:lnTo>
                    <a:pt x="2217559" y="375"/>
                  </a:lnTo>
                  <a:lnTo>
                    <a:pt x="2128856" y="66"/>
                  </a:lnTo>
                  <a:lnTo>
                    <a:pt x="2040154" y="0"/>
                  </a:lnTo>
                  <a:lnTo>
                    <a:pt x="1951452" y="154"/>
                  </a:lnTo>
                  <a:lnTo>
                    <a:pt x="1862749" y="510"/>
                  </a:lnTo>
                  <a:lnTo>
                    <a:pt x="1774047" y="1049"/>
                  </a:lnTo>
                  <a:lnTo>
                    <a:pt x="1685344" y="1754"/>
                  </a:lnTo>
                  <a:lnTo>
                    <a:pt x="1596642" y="2612"/>
                  </a:lnTo>
                  <a:lnTo>
                    <a:pt x="1507940" y="3606"/>
                  </a:lnTo>
                  <a:lnTo>
                    <a:pt x="1419237" y="4727"/>
                  </a:lnTo>
                  <a:lnTo>
                    <a:pt x="1330535" y="5960"/>
                  </a:lnTo>
                  <a:lnTo>
                    <a:pt x="1241833" y="7298"/>
                  </a:lnTo>
                  <a:lnTo>
                    <a:pt x="1153130" y="8730"/>
                  </a:lnTo>
                  <a:lnTo>
                    <a:pt x="1064428" y="10249"/>
                  </a:lnTo>
                  <a:lnTo>
                    <a:pt x="975726" y="11847"/>
                  </a:lnTo>
                  <a:lnTo>
                    <a:pt x="887023" y="13516"/>
                  </a:lnTo>
                  <a:lnTo>
                    <a:pt x="798321" y="15253"/>
                  </a:lnTo>
                  <a:lnTo>
                    <a:pt x="709618" y="17050"/>
                  </a:lnTo>
                  <a:lnTo>
                    <a:pt x="620916" y="18902"/>
                  </a:lnTo>
                  <a:lnTo>
                    <a:pt x="532214" y="20807"/>
                  </a:lnTo>
                  <a:lnTo>
                    <a:pt x="443511" y="22759"/>
                  </a:lnTo>
                  <a:lnTo>
                    <a:pt x="354809" y="24754"/>
                  </a:lnTo>
                  <a:lnTo>
                    <a:pt x="266107" y="26791"/>
                  </a:lnTo>
                  <a:lnTo>
                    <a:pt x="177404" y="28865"/>
                  </a:lnTo>
                  <a:lnTo>
                    <a:pt x="88702" y="30974"/>
                  </a:lnTo>
                  <a:lnTo>
                    <a:pt x="0" y="331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183146"/>
              <a:ext cx="7007487" cy="328501"/>
            </a:xfrm>
            <a:custGeom>
              <a:avLst/>
              <a:pathLst>
                <a:path w="7007487" h="328501">
                  <a:moveTo>
                    <a:pt x="0" y="0"/>
                  </a:moveTo>
                  <a:lnTo>
                    <a:pt x="88702" y="4158"/>
                  </a:lnTo>
                  <a:lnTo>
                    <a:pt x="177404" y="8316"/>
                  </a:lnTo>
                  <a:lnTo>
                    <a:pt x="266107" y="12474"/>
                  </a:lnTo>
                  <a:lnTo>
                    <a:pt x="354809" y="16632"/>
                  </a:lnTo>
                  <a:lnTo>
                    <a:pt x="443511" y="20791"/>
                  </a:lnTo>
                  <a:lnTo>
                    <a:pt x="532214" y="24949"/>
                  </a:lnTo>
                  <a:lnTo>
                    <a:pt x="620916" y="29107"/>
                  </a:lnTo>
                  <a:lnTo>
                    <a:pt x="709618" y="33265"/>
                  </a:lnTo>
                  <a:lnTo>
                    <a:pt x="798321" y="37424"/>
                  </a:lnTo>
                  <a:lnTo>
                    <a:pt x="887023" y="41582"/>
                  </a:lnTo>
                  <a:lnTo>
                    <a:pt x="975726" y="45740"/>
                  </a:lnTo>
                  <a:lnTo>
                    <a:pt x="1064428" y="49898"/>
                  </a:lnTo>
                  <a:lnTo>
                    <a:pt x="1153130" y="54057"/>
                  </a:lnTo>
                  <a:lnTo>
                    <a:pt x="1241833" y="58215"/>
                  </a:lnTo>
                  <a:lnTo>
                    <a:pt x="1330535" y="62373"/>
                  </a:lnTo>
                  <a:lnTo>
                    <a:pt x="1419237" y="66531"/>
                  </a:lnTo>
                  <a:lnTo>
                    <a:pt x="1507940" y="70690"/>
                  </a:lnTo>
                  <a:lnTo>
                    <a:pt x="1596642" y="74848"/>
                  </a:lnTo>
                  <a:lnTo>
                    <a:pt x="1685344" y="79006"/>
                  </a:lnTo>
                  <a:lnTo>
                    <a:pt x="1774047" y="83164"/>
                  </a:lnTo>
                  <a:lnTo>
                    <a:pt x="1862749" y="87323"/>
                  </a:lnTo>
                  <a:lnTo>
                    <a:pt x="1951452" y="91481"/>
                  </a:lnTo>
                  <a:lnTo>
                    <a:pt x="2040154" y="95639"/>
                  </a:lnTo>
                  <a:lnTo>
                    <a:pt x="2128856" y="99797"/>
                  </a:lnTo>
                  <a:lnTo>
                    <a:pt x="2217559" y="103956"/>
                  </a:lnTo>
                  <a:lnTo>
                    <a:pt x="2306261" y="108114"/>
                  </a:lnTo>
                  <a:lnTo>
                    <a:pt x="2394963" y="112272"/>
                  </a:lnTo>
                  <a:lnTo>
                    <a:pt x="2483666" y="116430"/>
                  </a:lnTo>
                  <a:lnTo>
                    <a:pt x="2572368" y="120589"/>
                  </a:lnTo>
                  <a:lnTo>
                    <a:pt x="2661071" y="124747"/>
                  </a:lnTo>
                  <a:lnTo>
                    <a:pt x="2749773" y="128905"/>
                  </a:lnTo>
                  <a:lnTo>
                    <a:pt x="2838475" y="133063"/>
                  </a:lnTo>
                  <a:lnTo>
                    <a:pt x="2927178" y="137222"/>
                  </a:lnTo>
                  <a:lnTo>
                    <a:pt x="3015880" y="141380"/>
                  </a:lnTo>
                  <a:lnTo>
                    <a:pt x="3104582" y="145538"/>
                  </a:lnTo>
                  <a:lnTo>
                    <a:pt x="3193285" y="149696"/>
                  </a:lnTo>
                  <a:lnTo>
                    <a:pt x="3281987" y="153854"/>
                  </a:lnTo>
                  <a:lnTo>
                    <a:pt x="3370689" y="158013"/>
                  </a:lnTo>
                  <a:lnTo>
                    <a:pt x="3459392" y="162171"/>
                  </a:lnTo>
                  <a:lnTo>
                    <a:pt x="3548094" y="166329"/>
                  </a:lnTo>
                  <a:lnTo>
                    <a:pt x="3636797" y="170487"/>
                  </a:lnTo>
                  <a:lnTo>
                    <a:pt x="3725499" y="174646"/>
                  </a:lnTo>
                  <a:lnTo>
                    <a:pt x="3814201" y="178804"/>
                  </a:lnTo>
                  <a:lnTo>
                    <a:pt x="3902904" y="182962"/>
                  </a:lnTo>
                  <a:lnTo>
                    <a:pt x="3991606" y="187120"/>
                  </a:lnTo>
                  <a:lnTo>
                    <a:pt x="4080308" y="191279"/>
                  </a:lnTo>
                  <a:lnTo>
                    <a:pt x="4169011" y="195437"/>
                  </a:lnTo>
                  <a:lnTo>
                    <a:pt x="4257713" y="199595"/>
                  </a:lnTo>
                  <a:lnTo>
                    <a:pt x="4346416" y="203753"/>
                  </a:lnTo>
                  <a:lnTo>
                    <a:pt x="4435118" y="207912"/>
                  </a:lnTo>
                  <a:lnTo>
                    <a:pt x="4523820" y="212070"/>
                  </a:lnTo>
                  <a:lnTo>
                    <a:pt x="4612523" y="216228"/>
                  </a:lnTo>
                  <a:lnTo>
                    <a:pt x="4701225" y="220386"/>
                  </a:lnTo>
                  <a:lnTo>
                    <a:pt x="4789927" y="224545"/>
                  </a:lnTo>
                  <a:lnTo>
                    <a:pt x="4878630" y="228703"/>
                  </a:lnTo>
                  <a:lnTo>
                    <a:pt x="4967332" y="232861"/>
                  </a:lnTo>
                  <a:lnTo>
                    <a:pt x="5056034" y="237019"/>
                  </a:lnTo>
                  <a:lnTo>
                    <a:pt x="5144737" y="241178"/>
                  </a:lnTo>
                  <a:lnTo>
                    <a:pt x="5233439" y="245336"/>
                  </a:lnTo>
                  <a:lnTo>
                    <a:pt x="5322142" y="249494"/>
                  </a:lnTo>
                  <a:lnTo>
                    <a:pt x="5410844" y="253652"/>
                  </a:lnTo>
                  <a:lnTo>
                    <a:pt x="5499546" y="257811"/>
                  </a:lnTo>
                  <a:lnTo>
                    <a:pt x="5588249" y="261969"/>
                  </a:lnTo>
                  <a:lnTo>
                    <a:pt x="5676951" y="266127"/>
                  </a:lnTo>
                  <a:lnTo>
                    <a:pt x="5765653" y="270285"/>
                  </a:lnTo>
                  <a:lnTo>
                    <a:pt x="5854356" y="274444"/>
                  </a:lnTo>
                  <a:lnTo>
                    <a:pt x="5943058" y="278602"/>
                  </a:lnTo>
                  <a:lnTo>
                    <a:pt x="6031760" y="282760"/>
                  </a:lnTo>
                  <a:lnTo>
                    <a:pt x="6120463" y="286918"/>
                  </a:lnTo>
                  <a:lnTo>
                    <a:pt x="6209165" y="291077"/>
                  </a:lnTo>
                  <a:lnTo>
                    <a:pt x="6297868" y="295235"/>
                  </a:lnTo>
                  <a:lnTo>
                    <a:pt x="6386570" y="299393"/>
                  </a:lnTo>
                  <a:lnTo>
                    <a:pt x="6475272" y="303551"/>
                  </a:lnTo>
                  <a:lnTo>
                    <a:pt x="6563975" y="307709"/>
                  </a:lnTo>
                  <a:lnTo>
                    <a:pt x="6652677" y="311868"/>
                  </a:lnTo>
                  <a:lnTo>
                    <a:pt x="6741379" y="316026"/>
                  </a:lnTo>
                  <a:lnTo>
                    <a:pt x="6830082" y="320184"/>
                  </a:lnTo>
                  <a:lnTo>
                    <a:pt x="6918784" y="324342"/>
                  </a:lnTo>
                  <a:lnTo>
                    <a:pt x="7007487" y="328501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19719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09110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985024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87894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64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07806" y="5921785"/>
              <a:ext cx="310573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PP%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2462"/>
              <a:ext cx="131369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PP% vs avg_time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-0.09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567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4739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8910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3081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3482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7653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1824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5995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0167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87021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28255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471270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6574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28371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70907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06451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12025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259296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88918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723752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99111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42473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96736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37014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01948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18178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17469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66767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889281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66883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64508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445079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86312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416050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60121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02657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189627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01239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445079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73513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61424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411794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25534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234523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11069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292712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62496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76235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79435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21971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22812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24940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739751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09651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421856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01008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97445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14516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63205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98517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106929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37970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36073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418887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88440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24577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873151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323159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96505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49581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42110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311547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34176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424824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073513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935726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921146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32280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50291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37261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546744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40576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715110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92712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456690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88209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99111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03614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903729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69126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36189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90106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728140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790452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733945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934308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527777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683112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242010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736914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848641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20322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276713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99820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038810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50884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269489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43776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09057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733945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038679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88093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57993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883475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04917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385603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75179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318903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504554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749812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832642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46975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48278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51478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28964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26474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45557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47685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81694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18540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903729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95549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437854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333352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63567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68301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385603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963205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265102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507523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35842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83591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15819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054678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389859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42588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30499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478494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32873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49466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20437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141763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59065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799227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50059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356574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985009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58587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90815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27068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701948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848641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368186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46382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928371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243297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315934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963205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208463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553006"/>
              <a:ext cx="7007487" cy="1568467"/>
            </a:xfrm>
            <a:custGeom>
              <a:avLst/>
              <a:pathLst>
                <a:path w="7007487" h="1568467">
                  <a:moveTo>
                    <a:pt x="0" y="952548"/>
                  </a:moveTo>
                  <a:lnTo>
                    <a:pt x="88702" y="947208"/>
                  </a:lnTo>
                  <a:lnTo>
                    <a:pt x="177404" y="941846"/>
                  </a:lnTo>
                  <a:lnTo>
                    <a:pt x="266107" y="936462"/>
                  </a:lnTo>
                  <a:lnTo>
                    <a:pt x="354809" y="931053"/>
                  </a:lnTo>
                  <a:lnTo>
                    <a:pt x="443511" y="925618"/>
                  </a:lnTo>
                  <a:lnTo>
                    <a:pt x="532214" y="920154"/>
                  </a:lnTo>
                  <a:lnTo>
                    <a:pt x="620916" y="914660"/>
                  </a:lnTo>
                  <a:lnTo>
                    <a:pt x="709618" y="909133"/>
                  </a:lnTo>
                  <a:lnTo>
                    <a:pt x="798321" y="903571"/>
                  </a:lnTo>
                  <a:lnTo>
                    <a:pt x="887023" y="897971"/>
                  </a:lnTo>
                  <a:lnTo>
                    <a:pt x="975726" y="892328"/>
                  </a:lnTo>
                  <a:lnTo>
                    <a:pt x="1064428" y="886641"/>
                  </a:lnTo>
                  <a:lnTo>
                    <a:pt x="1153130" y="880905"/>
                  </a:lnTo>
                  <a:lnTo>
                    <a:pt x="1241833" y="875115"/>
                  </a:lnTo>
                  <a:lnTo>
                    <a:pt x="1330535" y="869267"/>
                  </a:lnTo>
                  <a:lnTo>
                    <a:pt x="1419237" y="863355"/>
                  </a:lnTo>
                  <a:lnTo>
                    <a:pt x="1507940" y="857374"/>
                  </a:lnTo>
                  <a:lnTo>
                    <a:pt x="1596642" y="851316"/>
                  </a:lnTo>
                  <a:lnTo>
                    <a:pt x="1685344" y="845174"/>
                  </a:lnTo>
                  <a:lnTo>
                    <a:pt x="1774047" y="838940"/>
                  </a:lnTo>
                  <a:lnTo>
                    <a:pt x="1862749" y="832603"/>
                  </a:lnTo>
                  <a:lnTo>
                    <a:pt x="1951452" y="826155"/>
                  </a:lnTo>
                  <a:lnTo>
                    <a:pt x="2040154" y="819581"/>
                  </a:lnTo>
                  <a:lnTo>
                    <a:pt x="2128856" y="812870"/>
                  </a:lnTo>
                  <a:lnTo>
                    <a:pt x="2217559" y="806007"/>
                  </a:lnTo>
                  <a:lnTo>
                    <a:pt x="2306261" y="798974"/>
                  </a:lnTo>
                  <a:lnTo>
                    <a:pt x="2394963" y="791755"/>
                  </a:lnTo>
                  <a:lnTo>
                    <a:pt x="2483666" y="784327"/>
                  </a:lnTo>
                  <a:lnTo>
                    <a:pt x="2572368" y="776670"/>
                  </a:lnTo>
                  <a:lnTo>
                    <a:pt x="2661071" y="768759"/>
                  </a:lnTo>
                  <a:lnTo>
                    <a:pt x="2749773" y="760567"/>
                  </a:lnTo>
                  <a:lnTo>
                    <a:pt x="2838475" y="752068"/>
                  </a:lnTo>
                  <a:lnTo>
                    <a:pt x="2927178" y="743233"/>
                  </a:lnTo>
                  <a:lnTo>
                    <a:pt x="3015880" y="734032"/>
                  </a:lnTo>
                  <a:lnTo>
                    <a:pt x="3104582" y="724436"/>
                  </a:lnTo>
                  <a:lnTo>
                    <a:pt x="3193285" y="714419"/>
                  </a:lnTo>
                  <a:lnTo>
                    <a:pt x="3281987" y="703954"/>
                  </a:lnTo>
                  <a:lnTo>
                    <a:pt x="3370689" y="693022"/>
                  </a:lnTo>
                  <a:lnTo>
                    <a:pt x="3459392" y="681605"/>
                  </a:lnTo>
                  <a:lnTo>
                    <a:pt x="3548094" y="669695"/>
                  </a:lnTo>
                  <a:lnTo>
                    <a:pt x="3636797" y="657287"/>
                  </a:lnTo>
                  <a:lnTo>
                    <a:pt x="3725499" y="644386"/>
                  </a:lnTo>
                  <a:lnTo>
                    <a:pt x="3814201" y="631002"/>
                  </a:lnTo>
                  <a:lnTo>
                    <a:pt x="3902904" y="617152"/>
                  </a:lnTo>
                  <a:lnTo>
                    <a:pt x="3991606" y="602857"/>
                  </a:lnTo>
                  <a:lnTo>
                    <a:pt x="4080308" y="588143"/>
                  </a:lnTo>
                  <a:lnTo>
                    <a:pt x="4169011" y="573037"/>
                  </a:lnTo>
                  <a:lnTo>
                    <a:pt x="4257713" y="557568"/>
                  </a:lnTo>
                  <a:lnTo>
                    <a:pt x="4346416" y="541765"/>
                  </a:lnTo>
                  <a:lnTo>
                    <a:pt x="4435118" y="525658"/>
                  </a:lnTo>
                  <a:lnTo>
                    <a:pt x="4523820" y="509273"/>
                  </a:lnTo>
                  <a:lnTo>
                    <a:pt x="4612523" y="492637"/>
                  </a:lnTo>
                  <a:lnTo>
                    <a:pt x="4701225" y="475773"/>
                  </a:lnTo>
                  <a:lnTo>
                    <a:pt x="4789927" y="458703"/>
                  </a:lnTo>
                  <a:lnTo>
                    <a:pt x="4878630" y="441448"/>
                  </a:lnTo>
                  <a:lnTo>
                    <a:pt x="4967332" y="424025"/>
                  </a:lnTo>
                  <a:lnTo>
                    <a:pt x="5056034" y="406452"/>
                  </a:lnTo>
                  <a:lnTo>
                    <a:pt x="5144737" y="388742"/>
                  </a:lnTo>
                  <a:lnTo>
                    <a:pt x="5233439" y="370909"/>
                  </a:lnTo>
                  <a:lnTo>
                    <a:pt x="5322142" y="352964"/>
                  </a:lnTo>
                  <a:lnTo>
                    <a:pt x="5410844" y="334918"/>
                  </a:lnTo>
                  <a:lnTo>
                    <a:pt x="5499546" y="316781"/>
                  </a:lnTo>
                  <a:lnTo>
                    <a:pt x="5588249" y="298561"/>
                  </a:lnTo>
                  <a:lnTo>
                    <a:pt x="5676951" y="280265"/>
                  </a:lnTo>
                  <a:lnTo>
                    <a:pt x="5765653" y="261899"/>
                  </a:lnTo>
                  <a:lnTo>
                    <a:pt x="5854356" y="243471"/>
                  </a:lnTo>
                  <a:lnTo>
                    <a:pt x="5943058" y="224984"/>
                  </a:lnTo>
                  <a:lnTo>
                    <a:pt x="6031760" y="206445"/>
                  </a:lnTo>
                  <a:lnTo>
                    <a:pt x="6120463" y="187857"/>
                  </a:lnTo>
                  <a:lnTo>
                    <a:pt x="6209165" y="169225"/>
                  </a:lnTo>
                  <a:lnTo>
                    <a:pt x="6297868" y="150551"/>
                  </a:lnTo>
                  <a:lnTo>
                    <a:pt x="6386570" y="131839"/>
                  </a:lnTo>
                  <a:lnTo>
                    <a:pt x="6475272" y="113091"/>
                  </a:lnTo>
                  <a:lnTo>
                    <a:pt x="6563975" y="94312"/>
                  </a:lnTo>
                  <a:lnTo>
                    <a:pt x="6652677" y="75502"/>
                  </a:lnTo>
                  <a:lnTo>
                    <a:pt x="6741379" y="56664"/>
                  </a:lnTo>
                  <a:lnTo>
                    <a:pt x="6830082" y="37799"/>
                  </a:lnTo>
                  <a:lnTo>
                    <a:pt x="6918784" y="18911"/>
                  </a:lnTo>
                  <a:lnTo>
                    <a:pt x="7007487" y="0"/>
                  </a:lnTo>
                  <a:lnTo>
                    <a:pt x="7007487" y="603631"/>
                  </a:lnTo>
                  <a:lnTo>
                    <a:pt x="6918784" y="608990"/>
                  </a:lnTo>
                  <a:lnTo>
                    <a:pt x="6830082" y="614372"/>
                  </a:lnTo>
                  <a:lnTo>
                    <a:pt x="6741379" y="619779"/>
                  </a:lnTo>
                  <a:lnTo>
                    <a:pt x="6652677" y="625211"/>
                  </a:lnTo>
                  <a:lnTo>
                    <a:pt x="6563975" y="630672"/>
                  </a:lnTo>
                  <a:lnTo>
                    <a:pt x="6475272" y="636163"/>
                  </a:lnTo>
                  <a:lnTo>
                    <a:pt x="6386570" y="641686"/>
                  </a:lnTo>
                  <a:lnTo>
                    <a:pt x="6297868" y="647245"/>
                  </a:lnTo>
                  <a:lnTo>
                    <a:pt x="6209165" y="652842"/>
                  </a:lnTo>
                  <a:lnTo>
                    <a:pt x="6120463" y="658480"/>
                  </a:lnTo>
                  <a:lnTo>
                    <a:pt x="6031760" y="664163"/>
                  </a:lnTo>
                  <a:lnTo>
                    <a:pt x="5943058" y="669894"/>
                  </a:lnTo>
                  <a:lnTo>
                    <a:pt x="5854356" y="675678"/>
                  </a:lnTo>
                  <a:lnTo>
                    <a:pt x="5765653" y="681521"/>
                  </a:lnTo>
                  <a:lnTo>
                    <a:pt x="5676951" y="687426"/>
                  </a:lnTo>
                  <a:lnTo>
                    <a:pt x="5588249" y="693400"/>
                  </a:lnTo>
                  <a:lnTo>
                    <a:pt x="5499546" y="699451"/>
                  </a:lnTo>
                  <a:lnTo>
                    <a:pt x="5410844" y="705584"/>
                  </a:lnTo>
                  <a:lnTo>
                    <a:pt x="5322142" y="711809"/>
                  </a:lnTo>
                  <a:lnTo>
                    <a:pt x="5233439" y="718135"/>
                  </a:lnTo>
                  <a:lnTo>
                    <a:pt x="5144737" y="724573"/>
                  </a:lnTo>
                  <a:lnTo>
                    <a:pt x="5056034" y="731134"/>
                  </a:lnTo>
                  <a:lnTo>
                    <a:pt x="4967332" y="737831"/>
                  </a:lnTo>
                  <a:lnTo>
                    <a:pt x="4878630" y="744679"/>
                  </a:lnTo>
                  <a:lnTo>
                    <a:pt x="4789927" y="751695"/>
                  </a:lnTo>
                  <a:lnTo>
                    <a:pt x="4701225" y="758896"/>
                  </a:lnTo>
                  <a:lnTo>
                    <a:pt x="4612523" y="766302"/>
                  </a:lnTo>
                  <a:lnTo>
                    <a:pt x="4523820" y="773936"/>
                  </a:lnTo>
                  <a:lnTo>
                    <a:pt x="4435118" y="781822"/>
                  </a:lnTo>
                  <a:lnTo>
                    <a:pt x="4346416" y="789985"/>
                  </a:lnTo>
                  <a:lnTo>
                    <a:pt x="4257713" y="798454"/>
                  </a:lnTo>
                  <a:lnTo>
                    <a:pt x="4169011" y="807256"/>
                  </a:lnTo>
                  <a:lnTo>
                    <a:pt x="4080308" y="816420"/>
                  </a:lnTo>
                  <a:lnTo>
                    <a:pt x="3991606" y="825977"/>
                  </a:lnTo>
                  <a:lnTo>
                    <a:pt x="3902904" y="835952"/>
                  </a:lnTo>
                  <a:lnTo>
                    <a:pt x="3814201" y="846373"/>
                  </a:lnTo>
                  <a:lnTo>
                    <a:pt x="3725499" y="857260"/>
                  </a:lnTo>
                  <a:lnTo>
                    <a:pt x="3636797" y="868630"/>
                  </a:lnTo>
                  <a:lnTo>
                    <a:pt x="3548094" y="880493"/>
                  </a:lnTo>
                  <a:lnTo>
                    <a:pt x="3459392" y="892853"/>
                  </a:lnTo>
                  <a:lnTo>
                    <a:pt x="3370689" y="905707"/>
                  </a:lnTo>
                  <a:lnTo>
                    <a:pt x="3281987" y="919045"/>
                  </a:lnTo>
                  <a:lnTo>
                    <a:pt x="3193285" y="932851"/>
                  </a:lnTo>
                  <a:lnTo>
                    <a:pt x="3104582" y="947104"/>
                  </a:lnTo>
                  <a:lnTo>
                    <a:pt x="3015880" y="961779"/>
                  </a:lnTo>
                  <a:lnTo>
                    <a:pt x="2927178" y="976849"/>
                  </a:lnTo>
                  <a:lnTo>
                    <a:pt x="2838475" y="992284"/>
                  </a:lnTo>
                  <a:lnTo>
                    <a:pt x="2749773" y="1008056"/>
                  </a:lnTo>
                  <a:lnTo>
                    <a:pt x="2661071" y="1024136"/>
                  </a:lnTo>
                  <a:lnTo>
                    <a:pt x="2572368" y="1040495"/>
                  </a:lnTo>
                  <a:lnTo>
                    <a:pt x="2483666" y="1057108"/>
                  </a:lnTo>
                  <a:lnTo>
                    <a:pt x="2394963" y="1073952"/>
                  </a:lnTo>
                  <a:lnTo>
                    <a:pt x="2306261" y="1091002"/>
                  </a:lnTo>
                  <a:lnTo>
                    <a:pt x="2217559" y="1108241"/>
                  </a:lnTo>
                  <a:lnTo>
                    <a:pt x="2128856" y="1125648"/>
                  </a:lnTo>
                  <a:lnTo>
                    <a:pt x="2040154" y="1143208"/>
                  </a:lnTo>
                  <a:lnTo>
                    <a:pt x="1951452" y="1160905"/>
                  </a:lnTo>
                  <a:lnTo>
                    <a:pt x="1862749" y="1178727"/>
                  </a:lnTo>
                  <a:lnTo>
                    <a:pt x="1774047" y="1196661"/>
                  </a:lnTo>
                  <a:lnTo>
                    <a:pt x="1685344" y="1214698"/>
                  </a:lnTo>
                  <a:lnTo>
                    <a:pt x="1596642" y="1232826"/>
                  </a:lnTo>
                  <a:lnTo>
                    <a:pt x="1507940" y="1251039"/>
                  </a:lnTo>
                  <a:lnTo>
                    <a:pt x="1419237" y="1269328"/>
                  </a:lnTo>
                  <a:lnTo>
                    <a:pt x="1330535" y="1287687"/>
                  </a:lnTo>
                  <a:lnTo>
                    <a:pt x="1241833" y="1306110"/>
                  </a:lnTo>
                  <a:lnTo>
                    <a:pt x="1153130" y="1324591"/>
                  </a:lnTo>
                  <a:lnTo>
                    <a:pt x="1064428" y="1343125"/>
                  </a:lnTo>
                  <a:lnTo>
                    <a:pt x="975726" y="1361709"/>
                  </a:lnTo>
                  <a:lnTo>
                    <a:pt x="887023" y="1380337"/>
                  </a:lnTo>
                  <a:lnTo>
                    <a:pt x="798321" y="1399007"/>
                  </a:lnTo>
                  <a:lnTo>
                    <a:pt x="709618" y="1417716"/>
                  </a:lnTo>
                  <a:lnTo>
                    <a:pt x="620916" y="1436460"/>
                  </a:lnTo>
                  <a:lnTo>
                    <a:pt x="532214" y="1455237"/>
                  </a:lnTo>
                  <a:lnTo>
                    <a:pt x="443511" y="1474044"/>
                  </a:lnTo>
                  <a:lnTo>
                    <a:pt x="354809" y="1492879"/>
                  </a:lnTo>
                  <a:lnTo>
                    <a:pt x="266107" y="1511741"/>
                  </a:lnTo>
                  <a:lnTo>
                    <a:pt x="177404" y="1530627"/>
                  </a:lnTo>
                  <a:lnTo>
                    <a:pt x="88702" y="1549537"/>
                  </a:lnTo>
                  <a:lnTo>
                    <a:pt x="0" y="156846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553006"/>
              <a:ext cx="7007487" cy="952548"/>
            </a:xfrm>
            <a:custGeom>
              <a:avLst/>
              <a:pathLst>
                <a:path w="7007487" h="952548">
                  <a:moveTo>
                    <a:pt x="0" y="952548"/>
                  </a:moveTo>
                  <a:lnTo>
                    <a:pt x="88702" y="947208"/>
                  </a:lnTo>
                  <a:lnTo>
                    <a:pt x="177404" y="941846"/>
                  </a:lnTo>
                  <a:lnTo>
                    <a:pt x="266107" y="936462"/>
                  </a:lnTo>
                  <a:lnTo>
                    <a:pt x="354809" y="931053"/>
                  </a:lnTo>
                  <a:lnTo>
                    <a:pt x="443511" y="925618"/>
                  </a:lnTo>
                  <a:lnTo>
                    <a:pt x="532214" y="920154"/>
                  </a:lnTo>
                  <a:lnTo>
                    <a:pt x="620916" y="914660"/>
                  </a:lnTo>
                  <a:lnTo>
                    <a:pt x="709618" y="909133"/>
                  </a:lnTo>
                  <a:lnTo>
                    <a:pt x="798321" y="903571"/>
                  </a:lnTo>
                  <a:lnTo>
                    <a:pt x="887023" y="897971"/>
                  </a:lnTo>
                  <a:lnTo>
                    <a:pt x="975726" y="892328"/>
                  </a:lnTo>
                  <a:lnTo>
                    <a:pt x="1064428" y="886641"/>
                  </a:lnTo>
                  <a:lnTo>
                    <a:pt x="1153130" y="880905"/>
                  </a:lnTo>
                  <a:lnTo>
                    <a:pt x="1241833" y="875115"/>
                  </a:lnTo>
                  <a:lnTo>
                    <a:pt x="1330535" y="869267"/>
                  </a:lnTo>
                  <a:lnTo>
                    <a:pt x="1419237" y="863355"/>
                  </a:lnTo>
                  <a:lnTo>
                    <a:pt x="1507940" y="857374"/>
                  </a:lnTo>
                  <a:lnTo>
                    <a:pt x="1596642" y="851316"/>
                  </a:lnTo>
                  <a:lnTo>
                    <a:pt x="1685344" y="845174"/>
                  </a:lnTo>
                  <a:lnTo>
                    <a:pt x="1774047" y="838940"/>
                  </a:lnTo>
                  <a:lnTo>
                    <a:pt x="1862749" y="832603"/>
                  </a:lnTo>
                  <a:lnTo>
                    <a:pt x="1951452" y="826155"/>
                  </a:lnTo>
                  <a:lnTo>
                    <a:pt x="2040154" y="819581"/>
                  </a:lnTo>
                  <a:lnTo>
                    <a:pt x="2128856" y="812870"/>
                  </a:lnTo>
                  <a:lnTo>
                    <a:pt x="2217559" y="806007"/>
                  </a:lnTo>
                  <a:lnTo>
                    <a:pt x="2306261" y="798974"/>
                  </a:lnTo>
                  <a:lnTo>
                    <a:pt x="2394963" y="791755"/>
                  </a:lnTo>
                  <a:lnTo>
                    <a:pt x="2483666" y="784327"/>
                  </a:lnTo>
                  <a:lnTo>
                    <a:pt x="2572368" y="776670"/>
                  </a:lnTo>
                  <a:lnTo>
                    <a:pt x="2661071" y="768759"/>
                  </a:lnTo>
                  <a:lnTo>
                    <a:pt x="2749773" y="760567"/>
                  </a:lnTo>
                  <a:lnTo>
                    <a:pt x="2838475" y="752068"/>
                  </a:lnTo>
                  <a:lnTo>
                    <a:pt x="2927178" y="743233"/>
                  </a:lnTo>
                  <a:lnTo>
                    <a:pt x="3015880" y="734032"/>
                  </a:lnTo>
                  <a:lnTo>
                    <a:pt x="3104582" y="724436"/>
                  </a:lnTo>
                  <a:lnTo>
                    <a:pt x="3193285" y="714419"/>
                  </a:lnTo>
                  <a:lnTo>
                    <a:pt x="3281987" y="703954"/>
                  </a:lnTo>
                  <a:lnTo>
                    <a:pt x="3370689" y="693022"/>
                  </a:lnTo>
                  <a:lnTo>
                    <a:pt x="3459392" y="681605"/>
                  </a:lnTo>
                  <a:lnTo>
                    <a:pt x="3548094" y="669695"/>
                  </a:lnTo>
                  <a:lnTo>
                    <a:pt x="3636797" y="657287"/>
                  </a:lnTo>
                  <a:lnTo>
                    <a:pt x="3725499" y="644386"/>
                  </a:lnTo>
                  <a:lnTo>
                    <a:pt x="3814201" y="631002"/>
                  </a:lnTo>
                  <a:lnTo>
                    <a:pt x="3902904" y="617152"/>
                  </a:lnTo>
                  <a:lnTo>
                    <a:pt x="3991606" y="602857"/>
                  </a:lnTo>
                  <a:lnTo>
                    <a:pt x="4080308" y="588143"/>
                  </a:lnTo>
                  <a:lnTo>
                    <a:pt x="4169011" y="573037"/>
                  </a:lnTo>
                  <a:lnTo>
                    <a:pt x="4257713" y="557568"/>
                  </a:lnTo>
                  <a:lnTo>
                    <a:pt x="4346416" y="541765"/>
                  </a:lnTo>
                  <a:lnTo>
                    <a:pt x="4435118" y="525658"/>
                  </a:lnTo>
                  <a:lnTo>
                    <a:pt x="4523820" y="509273"/>
                  </a:lnTo>
                  <a:lnTo>
                    <a:pt x="4612523" y="492637"/>
                  </a:lnTo>
                  <a:lnTo>
                    <a:pt x="4701225" y="475773"/>
                  </a:lnTo>
                  <a:lnTo>
                    <a:pt x="4789927" y="458703"/>
                  </a:lnTo>
                  <a:lnTo>
                    <a:pt x="4878630" y="441448"/>
                  </a:lnTo>
                  <a:lnTo>
                    <a:pt x="4967332" y="424025"/>
                  </a:lnTo>
                  <a:lnTo>
                    <a:pt x="5056034" y="406452"/>
                  </a:lnTo>
                  <a:lnTo>
                    <a:pt x="5144737" y="388742"/>
                  </a:lnTo>
                  <a:lnTo>
                    <a:pt x="5233439" y="370909"/>
                  </a:lnTo>
                  <a:lnTo>
                    <a:pt x="5322142" y="352964"/>
                  </a:lnTo>
                  <a:lnTo>
                    <a:pt x="5410844" y="334918"/>
                  </a:lnTo>
                  <a:lnTo>
                    <a:pt x="5499546" y="316781"/>
                  </a:lnTo>
                  <a:lnTo>
                    <a:pt x="5588249" y="298561"/>
                  </a:lnTo>
                  <a:lnTo>
                    <a:pt x="5676951" y="280265"/>
                  </a:lnTo>
                  <a:lnTo>
                    <a:pt x="5765653" y="261899"/>
                  </a:lnTo>
                  <a:lnTo>
                    <a:pt x="5854356" y="243471"/>
                  </a:lnTo>
                  <a:lnTo>
                    <a:pt x="5943058" y="224984"/>
                  </a:lnTo>
                  <a:lnTo>
                    <a:pt x="6031760" y="206445"/>
                  </a:lnTo>
                  <a:lnTo>
                    <a:pt x="6120463" y="187857"/>
                  </a:lnTo>
                  <a:lnTo>
                    <a:pt x="6209165" y="169225"/>
                  </a:lnTo>
                  <a:lnTo>
                    <a:pt x="6297868" y="150551"/>
                  </a:lnTo>
                  <a:lnTo>
                    <a:pt x="6386570" y="131839"/>
                  </a:lnTo>
                  <a:lnTo>
                    <a:pt x="6475272" y="113091"/>
                  </a:lnTo>
                  <a:lnTo>
                    <a:pt x="6563975" y="94312"/>
                  </a:lnTo>
                  <a:lnTo>
                    <a:pt x="6652677" y="75502"/>
                  </a:lnTo>
                  <a:lnTo>
                    <a:pt x="6741379" y="56664"/>
                  </a:lnTo>
                  <a:lnTo>
                    <a:pt x="6830082" y="37799"/>
                  </a:lnTo>
                  <a:lnTo>
                    <a:pt x="6918784" y="18911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156637"/>
              <a:ext cx="7007487" cy="964836"/>
            </a:xfrm>
            <a:custGeom>
              <a:avLst/>
              <a:pathLst>
                <a:path w="7007487" h="964836">
                  <a:moveTo>
                    <a:pt x="7007487" y="0"/>
                  </a:moveTo>
                  <a:lnTo>
                    <a:pt x="6918784" y="5359"/>
                  </a:lnTo>
                  <a:lnTo>
                    <a:pt x="6830082" y="10741"/>
                  </a:lnTo>
                  <a:lnTo>
                    <a:pt x="6741379" y="16148"/>
                  </a:lnTo>
                  <a:lnTo>
                    <a:pt x="6652677" y="21580"/>
                  </a:lnTo>
                  <a:lnTo>
                    <a:pt x="6563975" y="27041"/>
                  </a:lnTo>
                  <a:lnTo>
                    <a:pt x="6475272" y="32532"/>
                  </a:lnTo>
                  <a:lnTo>
                    <a:pt x="6386570" y="38055"/>
                  </a:lnTo>
                  <a:lnTo>
                    <a:pt x="6297868" y="43614"/>
                  </a:lnTo>
                  <a:lnTo>
                    <a:pt x="6209165" y="49211"/>
                  </a:lnTo>
                  <a:lnTo>
                    <a:pt x="6120463" y="54849"/>
                  </a:lnTo>
                  <a:lnTo>
                    <a:pt x="6031760" y="60531"/>
                  </a:lnTo>
                  <a:lnTo>
                    <a:pt x="5943058" y="66263"/>
                  </a:lnTo>
                  <a:lnTo>
                    <a:pt x="5854356" y="72047"/>
                  </a:lnTo>
                  <a:lnTo>
                    <a:pt x="5765653" y="77889"/>
                  </a:lnTo>
                  <a:lnTo>
                    <a:pt x="5676951" y="83795"/>
                  </a:lnTo>
                  <a:lnTo>
                    <a:pt x="5588249" y="89769"/>
                  </a:lnTo>
                  <a:lnTo>
                    <a:pt x="5499546" y="95820"/>
                  </a:lnTo>
                  <a:lnTo>
                    <a:pt x="5410844" y="101953"/>
                  </a:lnTo>
                  <a:lnTo>
                    <a:pt x="5322142" y="108178"/>
                  </a:lnTo>
                  <a:lnTo>
                    <a:pt x="5233439" y="114504"/>
                  </a:lnTo>
                  <a:lnTo>
                    <a:pt x="5144737" y="120942"/>
                  </a:lnTo>
                  <a:lnTo>
                    <a:pt x="5056034" y="127503"/>
                  </a:lnTo>
                  <a:lnTo>
                    <a:pt x="4967332" y="134200"/>
                  </a:lnTo>
                  <a:lnTo>
                    <a:pt x="4878630" y="141048"/>
                  </a:lnTo>
                  <a:lnTo>
                    <a:pt x="4789927" y="148063"/>
                  </a:lnTo>
                  <a:lnTo>
                    <a:pt x="4701225" y="155264"/>
                  </a:lnTo>
                  <a:lnTo>
                    <a:pt x="4612523" y="162671"/>
                  </a:lnTo>
                  <a:lnTo>
                    <a:pt x="4523820" y="170305"/>
                  </a:lnTo>
                  <a:lnTo>
                    <a:pt x="4435118" y="178191"/>
                  </a:lnTo>
                  <a:lnTo>
                    <a:pt x="4346416" y="186354"/>
                  </a:lnTo>
                  <a:lnTo>
                    <a:pt x="4257713" y="194823"/>
                  </a:lnTo>
                  <a:lnTo>
                    <a:pt x="4169011" y="203624"/>
                  </a:lnTo>
                  <a:lnTo>
                    <a:pt x="4080308" y="212789"/>
                  </a:lnTo>
                  <a:lnTo>
                    <a:pt x="3991606" y="222345"/>
                  </a:lnTo>
                  <a:lnTo>
                    <a:pt x="3902904" y="232321"/>
                  </a:lnTo>
                  <a:lnTo>
                    <a:pt x="3814201" y="242742"/>
                  </a:lnTo>
                  <a:lnTo>
                    <a:pt x="3725499" y="253629"/>
                  </a:lnTo>
                  <a:lnTo>
                    <a:pt x="3636797" y="264998"/>
                  </a:lnTo>
                  <a:lnTo>
                    <a:pt x="3548094" y="276861"/>
                  </a:lnTo>
                  <a:lnTo>
                    <a:pt x="3459392" y="289222"/>
                  </a:lnTo>
                  <a:lnTo>
                    <a:pt x="3370689" y="302076"/>
                  </a:lnTo>
                  <a:lnTo>
                    <a:pt x="3281987" y="315414"/>
                  </a:lnTo>
                  <a:lnTo>
                    <a:pt x="3193285" y="329220"/>
                  </a:lnTo>
                  <a:lnTo>
                    <a:pt x="3104582" y="343473"/>
                  </a:lnTo>
                  <a:lnTo>
                    <a:pt x="3015880" y="358148"/>
                  </a:lnTo>
                  <a:lnTo>
                    <a:pt x="2927178" y="373218"/>
                  </a:lnTo>
                  <a:lnTo>
                    <a:pt x="2838475" y="388653"/>
                  </a:lnTo>
                  <a:lnTo>
                    <a:pt x="2749773" y="404425"/>
                  </a:lnTo>
                  <a:lnTo>
                    <a:pt x="2661071" y="420504"/>
                  </a:lnTo>
                  <a:lnTo>
                    <a:pt x="2572368" y="436864"/>
                  </a:lnTo>
                  <a:lnTo>
                    <a:pt x="2483666" y="453477"/>
                  </a:lnTo>
                  <a:lnTo>
                    <a:pt x="2394963" y="470320"/>
                  </a:lnTo>
                  <a:lnTo>
                    <a:pt x="2306261" y="487371"/>
                  </a:lnTo>
                  <a:lnTo>
                    <a:pt x="2217559" y="504610"/>
                  </a:lnTo>
                  <a:lnTo>
                    <a:pt x="2128856" y="522017"/>
                  </a:lnTo>
                  <a:lnTo>
                    <a:pt x="2040154" y="539577"/>
                  </a:lnTo>
                  <a:lnTo>
                    <a:pt x="1951452" y="557274"/>
                  </a:lnTo>
                  <a:lnTo>
                    <a:pt x="1862749" y="575096"/>
                  </a:lnTo>
                  <a:lnTo>
                    <a:pt x="1774047" y="593030"/>
                  </a:lnTo>
                  <a:lnTo>
                    <a:pt x="1685344" y="611066"/>
                  </a:lnTo>
                  <a:lnTo>
                    <a:pt x="1596642" y="629195"/>
                  </a:lnTo>
                  <a:lnTo>
                    <a:pt x="1507940" y="647408"/>
                  </a:lnTo>
                  <a:lnTo>
                    <a:pt x="1419237" y="665697"/>
                  </a:lnTo>
                  <a:lnTo>
                    <a:pt x="1330535" y="684056"/>
                  </a:lnTo>
                  <a:lnTo>
                    <a:pt x="1241833" y="702479"/>
                  </a:lnTo>
                  <a:lnTo>
                    <a:pt x="1153130" y="720960"/>
                  </a:lnTo>
                  <a:lnTo>
                    <a:pt x="1064428" y="739494"/>
                  </a:lnTo>
                  <a:lnTo>
                    <a:pt x="975726" y="758078"/>
                  </a:lnTo>
                  <a:lnTo>
                    <a:pt x="887023" y="776706"/>
                  </a:lnTo>
                  <a:lnTo>
                    <a:pt x="798321" y="795376"/>
                  </a:lnTo>
                  <a:lnTo>
                    <a:pt x="709618" y="814085"/>
                  </a:lnTo>
                  <a:lnTo>
                    <a:pt x="620916" y="832829"/>
                  </a:lnTo>
                  <a:lnTo>
                    <a:pt x="532214" y="851605"/>
                  </a:lnTo>
                  <a:lnTo>
                    <a:pt x="443511" y="870413"/>
                  </a:lnTo>
                  <a:lnTo>
                    <a:pt x="354809" y="889248"/>
                  </a:lnTo>
                  <a:lnTo>
                    <a:pt x="266107" y="908110"/>
                  </a:lnTo>
                  <a:lnTo>
                    <a:pt x="177404" y="926996"/>
                  </a:lnTo>
                  <a:lnTo>
                    <a:pt x="88702" y="945905"/>
                  </a:lnTo>
                  <a:lnTo>
                    <a:pt x="0" y="9648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854822"/>
              <a:ext cx="7007487" cy="958692"/>
            </a:xfrm>
            <a:custGeom>
              <a:avLst/>
              <a:pathLst>
                <a:path w="7007487" h="958692">
                  <a:moveTo>
                    <a:pt x="0" y="958692"/>
                  </a:moveTo>
                  <a:lnTo>
                    <a:pt x="88702" y="946557"/>
                  </a:lnTo>
                  <a:lnTo>
                    <a:pt x="177404" y="934421"/>
                  </a:lnTo>
                  <a:lnTo>
                    <a:pt x="266107" y="922286"/>
                  </a:lnTo>
                  <a:lnTo>
                    <a:pt x="354809" y="910150"/>
                  </a:lnTo>
                  <a:lnTo>
                    <a:pt x="443511" y="898015"/>
                  </a:lnTo>
                  <a:lnTo>
                    <a:pt x="532214" y="885880"/>
                  </a:lnTo>
                  <a:lnTo>
                    <a:pt x="620916" y="873744"/>
                  </a:lnTo>
                  <a:lnTo>
                    <a:pt x="709618" y="861609"/>
                  </a:lnTo>
                  <a:lnTo>
                    <a:pt x="798321" y="849474"/>
                  </a:lnTo>
                  <a:lnTo>
                    <a:pt x="887023" y="837338"/>
                  </a:lnTo>
                  <a:lnTo>
                    <a:pt x="975726" y="825203"/>
                  </a:lnTo>
                  <a:lnTo>
                    <a:pt x="1064428" y="813068"/>
                  </a:lnTo>
                  <a:lnTo>
                    <a:pt x="1153130" y="800932"/>
                  </a:lnTo>
                  <a:lnTo>
                    <a:pt x="1241833" y="788797"/>
                  </a:lnTo>
                  <a:lnTo>
                    <a:pt x="1330535" y="776662"/>
                  </a:lnTo>
                  <a:lnTo>
                    <a:pt x="1419237" y="764526"/>
                  </a:lnTo>
                  <a:lnTo>
                    <a:pt x="1507940" y="752391"/>
                  </a:lnTo>
                  <a:lnTo>
                    <a:pt x="1596642" y="740256"/>
                  </a:lnTo>
                  <a:lnTo>
                    <a:pt x="1685344" y="728120"/>
                  </a:lnTo>
                  <a:lnTo>
                    <a:pt x="1774047" y="715985"/>
                  </a:lnTo>
                  <a:lnTo>
                    <a:pt x="1862749" y="703850"/>
                  </a:lnTo>
                  <a:lnTo>
                    <a:pt x="1951452" y="691714"/>
                  </a:lnTo>
                  <a:lnTo>
                    <a:pt x="2040154" y="679579"/>
                  </a:lnTo>
                  <a:lnTo>
                    <a:pt x="2128856" y="667444"/>
                  </a:lnTo>
                  <a:lnTo>
                    <a:pt x="2217559" y="655308"/>
                  </a:lnTo>
                  <a:lnTo>
                    <a:pt x="2306261" y="643173"/>
                  </a:lnTo>
                  <a:lnTo>
                    <a:pt x="2394963" y="631038"/>
                  </a:lnTo>
                  <a:lnTo>
                    <a:pt x="2483666" y="618902"/>
                  </a:lnTo>
                  <a:lnTo>
                    <a:pt x="2572368" y="606767"/>
                  </a:lnTo>
                  <a:lnTo>
                    <a:pt x="2661071" y="594631"/>
                  </a:lnTo>
                  <a:lnTo>
                    <a:pt x="2749773" y="582496"/>
                  </a:lnTo>
                  <a:lnTo>
                    <a:pt x="2838475" y="570361"/>
                  </a:lnTo>
                  <a:lnTo>
                    <a:pt x="2927178" y="558225"/>
                  </a:lnTo>
                  <a:lnTo>
                    <a:pt x="3015880" y="546090"/>
                  </a:lnTo>
                  <a:lnTo>
                    <a:pt x="3104582" y="533955"/>
                  </a:lnTo>
                  <a:lnTo>
                    <a:pt x="3193285" y="521819"/>
                  </a:lnTo>
                  <a:lnTo>
                    <a:pt x="3281987" y="509684"/>
                  </a:lnTo>
                  <a:lnTo>
                    <a:pt x="3370689" y="497549"/>
                  </a:lnTo>
                  <a:lnTo>
                    <a:pt x="3459392" y="485413"/>
                  </a:lnTo>
                  <a:lnTo>
                    <a:pt x="3548094" y="473278"/>
                  </a:lnTo>
                  <a:lnTo>
                    <a:pt x="3636797" y="461143"/>
                  </a:lnTo>
                  <a:lnTo>
                    <a:pt x="3725499" y="449007"/>
                  </a:lnTo>
                  <a:lnTo>
                    <a:pt x="3814201" y="436872"/>
                  </a:lnTo>
                  <a:lnTo>
                    <a:pt x="3902904" y="424737"/>
                  </a:lnTo>
                  <a:lnTo>
                    <a:pt x="3991606" y="412601"/>
                  </a:lnTo>
                  <a:lnTo>
                    <a:pt x="4080308" y="400466"/>
                  </a:lnTo>
                  <a:lnTo>
                    <a:pt x="4169011" y="388331"/>
                  </a:lnTo>
                  <a:lnTo>
                    <a:pt x="4257713" y="376195"/>
                  </a:lnTo>
                  <a:lnTo>
                    <a:pt x="4346416" y="364060"/>
                  </a:lnTo>
                  <a:lnTo>
                    <a:pt x="4435118" y="351925"/>
                  </a:lnTo>
                  <a:lnTo>
                    <a:pt x="4523820" y="339789"/>
                  </a:lnTo>
                  <a:lnTo>
                    <a:pt x="4612523" y="327654"/>
                  </a:lnTo>
                  <a:lnTo>
                    <a:pt x="4701225" y="315519"/>
                  </a:lnTo>
                  <a:lnTo>
                    <a:pt x="4789927" y="303383"/>
                  </a:lnTo>
                  <a:lnTo>
                    <a:pt x="4878630" y="291248"/>
                  </a:lnTo>
                  <a:lnTo>
                    <a:pt x="4967332" y="279112"/>
                  </a:lnTo>
                  <a:lnTo>
                    <a:pt x="5056034" y="266977"/>
                  </a:lnTo>
                  <a:lnTo>
                    <a:pt x="5144737" y="254842"/>
                  </a:lnTo>
                  <a:lnTo>
                    <a:pt x="5233439" y="242706"/>
                  </a:lnTo>
                  <a:lnTo>
                    <a:pt x="5322142" y="230571"/>
                  </a:lnTo>
                  <a:lnTo>
                    <a:pt x="5410844" y="218436"/>
                  </a:lnTo>
                  <a:lnTo>
                    <a:pt x="5499546" y="206300"/>
                  </a:lnTo>
                  <a:lnTo>
                    <a:pt x="5588249" y="194165"/>
                  </a:lnTo>
                  <a:lnTo>
                    <a:pt x="5676951" y="182030"/>
                  </a:lnTo>
                  <a:lnTo>
                    <a:pt x="5765653" y="169894"/>
                  </a:lnTo>
                  <a:lnTo>
                    <a:pt x="5854356" y="157759"/>
                  </a:lnTo>
                  <a:lnTo>
                    <a:pt x="5943058" y="145624"/>
                  </a:lnTo>
                  <a:lnTo>
                    <a:pt x="6031760" y="133488"/>
                  </a:lnTo>
                  <a:lnTo>
                    <a:pt x="6120463" y="121353"/>
                  </a:lnTo>
                  <a:lnTo>
                    <a:pt x="6209165" y="109218"/>
                  </a:lnTo>
                  <a:lnTo>
                    <a:pt x="6297868" y="97082"/>
                  </a:lnTo>
                  <a:lnTo>
                    <a:pt x="6386570" y="84947"/>
                  </a:lnTo>
                  <a:lnTo>
                    <a:pt x="6475272" y="72812"/>
                  </a:lnTo>
                  <a:lnTo>
                    <a:pt x="6563975" y="60676"/>
                  </a:lnTo>
                  <a:lnTo>
                    <a:pt x="6652677" y="48541"/>
                  </a:lnTo>
                  <a:lnTo>
                    <a:pt x="6741379" y="36406"/>
                  </a:lnTo>
                  <a:lnTo>
                    <a:pt x="6830082" y="24270"/>
                  </a:lnTo>
                  <a:lnTo>
                    <a:pt x="6918784" y="12135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222981" y="5787168"/>
              <a:ext cx="22368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964693" y="5787113"/>
              <a:ext cx="22368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78716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466725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8208437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679634" y="5923763"/>
              <a:ext cx="16691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+/-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632462"/>
              <a:ext cx="114131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+/- vs 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0.25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74578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8102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1627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2816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634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986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3389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956203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045613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76168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565578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02123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66207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43312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56203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03295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66793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66207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15600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65621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89775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49215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89775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75083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75083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269679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459675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82071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03295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77383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29163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29163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89775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435695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66793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22088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464449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330335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49215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839666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878512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234523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62735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57375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330335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676255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503295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02123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839666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55574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621459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03295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29163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878512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03295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643811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330335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06767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82657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76212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665621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061563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82114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02123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648043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46199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73824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542683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648043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307982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330335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688516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15643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878512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403251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02123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129163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73238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934393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492661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526732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235608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42683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29705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53230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15014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369723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76255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76255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46784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85587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262735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08525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571437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03295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14428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163777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571437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526732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31463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46199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17357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242010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62692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37952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29163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916815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822631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330335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643811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0335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347913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95591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52058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72653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929076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503295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61563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64992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64449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64449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369723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35608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475083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878512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676797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73824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45613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777383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88603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676797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35608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97935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56203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45613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15643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73282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3912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816771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31463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10869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447956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6156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03295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849215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532049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88603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86172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135022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92661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86172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330335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431463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157375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146199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29120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855617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715643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3295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347913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827948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15643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29163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888603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313842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62623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02123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706848"/>
              <a:ext cx="7007487" cy="1289197"/>
            </a:xfrm>
            <a:custGeom>
              <a:avLst/>
              <a:pathLst>
                <a:path w="7007487" h="1289197">
                  <a:moveTo>
                    <a:pt x="0" y="768346"/>
                  </a:moveTo>
                  <a:lnTo>
                    <a:pt x="88702" y="763723"/>
                  </a:lnTo>
                  <a:lnTo>
                    <a:pt x="177404" y="759079"/>
                  </a:lnTo>
                  <a:lnTo>
                    <a:pt x="266107" y="754410"/>
                  </a:lnTo>
                  <a:lnTo>
                    <a:pt x="354809" y="749715"/>
                  </a:lnTo>
                  <a:lnTo>
                    <a:pt x="443511" y="744993"/>
                  </a:lnTo>
                  <a:lnTo>
                    <a:pt x="532214" y="740243"/>
                  </a:lnTo>
                  <a:lnTo>
                    <a:pt x="620916" y="735460"/>
                  </a:lnTo>
                  <a:lnTo>
                    <a:pt x="709618" y="730645"/>
                  </a:lnTo>
                  <a:lnTo>
                    <a:pt x="798321" y="725794"/>
                  </a:lnTo>
                  <a:lnTo>
                    <a:pt x="887023" y="720904"/>
                  </a:lnTo>
                  <a:lnTo>
                    <a:pt x="975726" y="715973"/>
                  </a:lnTo>
                  <a:lnTo>
                    <a:pt x="1064428" y="710998"/>
                  </a:lnTo>
                  <a:lnTo>
                    <a:pt x="1153130" y="705975"/>
                  </a:lnTo>
                  <a:lnTo>
                    <a:pt x="1241833" y="700901"/>
                  </a:lnTo>
                  <a:lnTo>
                    <a:pt x="1330535" y="695771"/>
                  </a:lnTo>
                  <a:lnTo>
                    <a:pt x="1419237" y="690581"/>
                  </a:lnTo>
                  <a:lnTo>
                    <a:pt x="1507940" y="685327"/>
                  </a:lnTo>
                  <a:lnTo>
                    <a:pt x="1596642" y="680002"/>
                  </a:lnTo>
                  <a:lnTo>
                    <a:pt x="1685344" y="674601"/>
                  </a:lnTo>
                  <a:lnTo>
                    <a:pt x="1774047" y="669117"/>
                  </a:lnTo>
                  <a:lnTo>
                    <a:pt x="1862749" y="663544"/>
                  </a:lnTo>
                  <a:lnTo>
                    <a:pt x="1951452" y="657874"/>
                  </a:lnTo>
                  <a:lnTo>
                    <a:pt x="2040154" y="652099"/>
                  </a:lnTo>
                  <a:lnTo>
                    <a:pt x="2128856" y="646209"/>
                  </a:lnTo>
                  <a:lnTo>
                    <a:pt x="2217559" y="640194"/>
                  </a:lnTo>
                  <a:lnTo>
                    <a:pt x="2306261" y="634045"/>
                  </a:lnTo>
                  <a:lnTo>
                    <a:pt x="2394963" y="627748"/>
                  </a:lnTo>
                  <a:lnTo>
                    <a:pt x="2483666" y="621293"/>
                  </a:lnTo>
                  <a:lnTo>
                    <a:pt x="2572368" y="614666"/>
                  </a:lnTo>
                  <a:lnTo>
                    <a:pt x="2661071" y="607852"/>
                  </a:lnTo>
                  <a:lnTo>
                    <a:pt x="2749773" y="600838"/>
                  </a:lnTo>
                  <a:lnTo>
                    <a:pt x="2838475" y="593609"/>
                  </a:lnTo>
                  <a:lnTo>
                    <a:pt x="2927178" y="586150"/>
                  </a:lnTo>
                  <a:lnTo>
                    <a:pt x="3015880" y="578445"/>
                  </a:lnTo>
                  <a:lnTo>
                    <a:pt x="3104582" y="570480"/>
                  </a:lnTo>
                  <a:lnTo>
                    <a:pt x="3193285" y="562240"/>
                  </a:lnTo>
                  <a:lnTo>
                    <a:pt x="3281987" y="553713"/>
                  </a:lnTo>
                  <a:lnTo>
                    <a:pt x="3370689" y="544888"/>
                  </a:lnTo>
                  <a:lnTo>
                    <a:pt x="3459392" y="535755"/>
                  </a:lnTo>
                  <a:lnTo>
                    <a:pt x="3548094" y="526307"/>
                  </a:lnTo>
                  <a:lnTo>
                    <a:pt x="3636797" y="516541"/>
                  </a:lnTo>
                  <a:lnTo>
                    <a:pt x="3725499" y="506453"/>
                  </a:lnTo>
                  <a:lnTo>
                    <a:pt x="3814201" y="496047"/>
                  </a:lnTo>
                  <a:lnTo>
                    <a:pt x="3902904" y="485326"/>
                  </a:lnTo>
                  <a:lnTo>
                    <a:pt x="3991606" y="474298"/>
                  </a:lnTo>
                  <a:lnTo>
                    <a:pt x="4080308" y="462970"/>
                  </a:lnTo>
                  <a:lnTo>
                    <a:pt x="4169011" y="451356"/>
                  </a:lnTo>
                  <a:lnTo>
                    <a:pt x="4257713" y="439468"/>
                  </a:lnTo>
                  <a:lnTo>
                    <a:pt x="4346416" y="427319"/>
                  </a:lnTo>
                  <a:lnTo>
                    <a:pt x="4435118" y="414925"/>
                  </a:lnTo>
                  <a:lnTo>
                    <a:pt x="4523820" y="402301"/>
                  </a:lnTo>
                  <a:lnTo>
                    <a:pt x="4612523" y="389461"/>
                  </a:lnTo>
                  <a:lnTo>
                    <a:pt x="4701225" y="376421"/>
                  </a:lnTo>
                  <a:lnTo>
                    <a:pt x="4789927" y="363196"/>
                  </a:lnTo>
                  <a:lnTo>
                    <a:pt x="4878630" y="349798"/>
                  </a:lnTo>
                  <a:lnTo>
                    <a:pt x="4967332" y="336241"/>
                  </a:lnTo>
                  <a:lnTo>
                    <a:pt x="5056034" y="322538"/>
                  </a:lnTo>
                  <a:lnTo>
                    <a:pt x="5144737" y="308700"/>
                  </a:lnTo>
                  <a:lnTo>
                    <a:pt x="5233439" y="294737"/>
                  </a:lnTo>
                  <a:lnTo>
                    <a:pt x="5322142" y="280660"/>
                  </a:lnTo>
                  <a:lnTo>
                    <a:pt x="5410844" y="266477"/>
                  </a:lnTo>
                  <a:lnTo>
                    <a:pt x="5499546" y="252197"/>
                  </a:lnTo>
                  <a:lnTo>
                    <a:pt x="5588249" y="237828"/>
                  </a:lnTo>
                  <a:lnTo>
                    <a:pt x="5676951" y="223377"/>
                  </a:lnTo>
                  <a:lnTo>
                    <a:pt x="5765653" y="208849"/>
                  </a:lnTo>
                  <a:lnTo>
                    <a:pt x="5854356" y="194251"/>
                  </a:lnTo>
                  <a:lnTo>
                    <a:pt x="5943058" y="179589"/>
                  </a:lnTo>
                  <a:lnTo>
                    <a:pt x="6031760" y="164866"/>
                  </a:lnTo>
                  <a:lnTo>
                    <a:pt x="6120463" y="150088"/>
                  </a:lnTo>
                  <a:lnTo>
                    <a:pt x="6209165" y="135259"/>
                  </a:lnTo>
                  <a:lnTo>
                    <a:pt x="6297868" y="120381"/>
                  </a:lnTo>
                  <a:lnTo>
                    <a:pt x="6386570" y="105460"/>
                  </a:lnTo>
                  <a:lnTo>
                    <a:pt x="6475272" y="90497"/>
                  </a:lnTo>
                  <a:lnTo>
                    <a:pt x="6563975" y="75496"/>
                  </a:lnTo>
                  <a:lnTo>
                    <a:pt x="6652677" y="60459"/>
                  </a:lnTo>
                  <a:lnTo>
                    <a:pt x="6741379" y="45389"/>
                  </a:lnTo>
                  <a:lnTo>
                    <a:pt x="6830082" y="30288"/>
                  </a:lnTo>
                  <a:lnTo>
                    <a:pt x="6918784" y="15157"/>
                  </a:lnTo>
                  <a:lnTo>
                    <a:pt x="7007487" y="0"/>
                  </a:lnTo>
                  <a:lnTo>
                    <a:pt x="7007487" y="489230"/>
                  </a:lnTo>
                  <a:lnTo>
                    <a:pt x="6918784" y="493924"/>
                  </a:lnTo>
                  <a:lnTo>
                    <a:pt x="6830082" y="498646"/>
                  </a:lnTo>
                  <a:lnTo>
                    <a:pt x="6741379" y="503397"/>
                  </a:lnTo>
                  <a:lnTo>
                    <a:pt x="6652677" y="508179"/>
                  </a:lnTo>
                  <a:lnTo>
                    <a:pt x="6563975" y="512994"/>
                  </a:lnTo>
                  <a:lnTo>
                    <a:pt x="6475272" y="517845"/>
                  </a:lnTo>
                  <a:lnTo>
                    <a:pt x="6386570" y="522734"/>
                  </a:lnTo>
                  <a:lnTo>
                    <a:pt x="6297868" y="527665"/>
                  </a:lnTo>
                  <a:lnTo>
                    <a:pt x="6209165" y="532640"/>
                  </a:lnTo>
                  <a:lnTo>
                    <a:pt x="6120463" y="537662"/>
                  </a:lnTo>
                  <a:lnTo>
                    <a:pt x="6031760" y="542736"/>
                  </a:lnTo>
                  <a:lnTo>
                    <a:pt x="5943058" y="547866"/>
                  </a:lnTo>
                  <a:lnTo>
                    <a:pt x="5854356" y="553055"/>
                  </a:lnTo>
                  <a:lnTo>
                    <a:pt x="5765653" y="558310"/>
                  </a:lnTo>
                  <a:lnTo>
                    <a:pt x="5676951" y="563634"/>
                  </a:lnTo>
                  <a:lnTo>
                    <a:pt x="5588249" y="569035"/>
                  </a:lnTo>
                  <a:lnTo>
                    <a:pt x="5499546" y="574517"/>
                  </a:lnTo>
                  <a:lnTo>
                    <a:pt x="5410844" y="580090"/>
                  </a:lnTo>
                  <a:lnTo>
                    <a:pt x="5322142" y="585759"/>
                  </a:lnTo>
                  <a:lnTo>
                    <a:pt x="5233439" y="591534"/>
                  </a:lnTo>
                  <a:lnTo>
                    <a:pt x="5144737" y="597423"/>
                  </a:lnTo>
                  <a:lnTo>
                    <a:pt x="5056034" y="603437"/>
                  </a:lnTo>
                  <a:lnTo>
                    <a:pt x="4967332" y="609586"/>
                  </a:lnTo>
                  <a:lnTo>
                    <a:pt x="4878630" y="615881"/>
                  </a:lnTo>
                  <a:lnTo>
                    <a:pt x="4789927" y="622336"/>
                  </a:lnTo>
                  <a:lnTo>
                    <a:pt x="4701225" y="628962"/>
                  </a:lnTo>
                  <a:lnTo>
                    <a:pt x="4612523" y="635774"/>
                  </a:lnTo>
                  <a:lnTo>
                    <a:pt x="4523820" y="642787"/>
                  </a:lnTo>
                  <a:lnTo>
                    <a:pt x="4435118" y="650015"/>
                  </a:lnTo>
                  <a:lnTo>
                    <a:pt x="4346416" y="657473"/>
                  </a:lnTo>
                  <a:lnTo>
                    <a:pt x="4257713" y="665176"/>
                  </a:lnTo>
                  <a:lnTo>
                    <a:pt x="4169011" y="673140"/>
                  </a:lnTo>
                  <a:lnTo>
                    <a:pt x="4080308" y="681378"/>
                  </a:lnTo>
                  <a:lnTo>
                    <a:pt x="3991606" y="689903"/>
                  </a:lnTo>
                  <a:lnTo>
                    <a:pt x="3902904" y="698726"/>
                  </a:lnTo>
                  <a:lnTo>
                    <a:pt x="3814201" y="707857"/>
                  </a:lnTo>
                  <a:lnTo>
                    <a:pt x="3725499" y="717303"/>
                  </a:lnTo>
                  <a:lnTo>
                    <a:pt x="3636797" y="727068"/>
                  </a:lnTo>
                  <a:lnTo>
                    <a:pt x="3548094" y="737153"/>
                  </a:lnTo>
                  <a:lnTo>
                    <a:pt x="3459392" y="747557"/>
                  </a:lnTo>
                  <a:lnTo>
                    <a:pt x="3370689" y="758276"/>
                  </a:lnTo>
                  <a:lnTo>
                    <a:pt x="3281987" y="769303"/>
                  </a:lnTo>
                  <a:lnTo>
                    <a:pt x="3193285" y="780629"/>
                  </a:lnTo>
                  <a:lnTo>
                    <a:pt x="3104582" y="792241"/>
                  </a:lnTo>
                  <a:lnTo>
                    <a:pt x="3015880" y="804128"/>
                  </a:lnTo>
                  <a:lnTo>
                    <a:pt x="2927178" y="816275"/>
                  </a:lnTo>
                  <a:lnTo>
                    <a:pt x="2838475" y="828668"/>
                  </a:lnTo>
                  <a:lnTo>
                    <a:pt x="2749773" y="841291"/>
                  </a:lnTo>
                  <a:lnTo>
                    <a:pt x="2661071" y="854129"/>
                  </a:lnTo>
                  <a:lnTo>
                    <a:pt x="2572368" y="867168"/>
                  </a:lnTo>
                  <a:lnTo>
                    <a:pt x="2483666" y="880392"/>
                  </a:lnTo>
                  <a:lnTo>
                    <a:pt x="2394963" y="893789"/>
                  </a:lnTo>
                  <a:lnTo>
                    <a:pt x="2306261" y="907345"/>
                  </a:lnTo>
                  <a:lnTo>
                    <a:pt x="2217559" y="921047"/>
                  </a:lnTo>
                  <a:lnTo>
                    <a:pt x="2128856" y="934885"/>
                  </a:lnTo>
                  <a:lnTo>
                    <a:pt x="2040154" y="948847"/>
                  </a:lnTo>
                  <a:lnTo>
                    <a:pt x="1951452" y="962923"/>
                  </a:lnTo>
                  <a:lnTo>
                    <a:pt x="1862749" y="977105"/>
                  </a:lnTo>
                  <a:lnTo>
                    <a:pt x="1774047" y="991385"/>
                  </a:lnTo>
                  <a:lnTo>
                    <a:pt x="1685344" y="1005753"/>
                  </a:lnTo>
                  <a:lnTo>
                    <a:pt x="1596642" y="1020204"/>
                  </a:lnTo>
                  <a:lnTo>
                    <a:pt x="1507940" y="1034731"/>
                  </a:lnTo>
                  <a:lnTo>
                    <a:pt x="1419237" y="1049329"/>
                  </a:lnTo>
                  <a:lnTo>
                    <a:pt x="1330535" y="1063991"/>
                  </a:lnTo>
                  <a:lnTo>
                    <a:pt x="1241833" y="1078713"/>
                  </a:lnTo>
                  <a:lnTo>
                    <a:pt x="1153130" y="1093491"/>
                  </a:lnTo>
                  <a:lnTo>
                    <a:pt x="1064428" y="1108320"/>
                  </a:lnTo>
                  <a:lnTo>
                    <a:pt x="975726" y="1123197"/>
                  </a:lnTo>
                  <a:lnTo>
                    <a:pt x="887023" y="1138118"/>
                  </a:lnTo>
                  <a:lnTo>
                    <a:pt x="798321" y="1153081"/>
                  </a:lnTo>
                  <a:lnTo>
                    <a:pt x="709618" y="1168082"/>
                  </a:lnTo>
                  <a:lnTo>
                    <a:pt x="620916" y="1183118"/>
                  </a:lnTo>
                  <a:lnTo>
                    <a:pt x="532214" y="1198188"/>
                  </a:lnTo>
                  <a:lnTo>
                    <a:pt x="443511" y="1213289"/>
                  </a:lnTo>
                  <a:lnTo>
                    <a:pt x="354809" y="1228420"/>
                  </a:lnTo>
                  <a:lnTo>
                    <a:pt x="266107" y="1243577"/>
                  </a:lnTo>
                  <a:lnTo>
                    <a:pt x="177404" y="1258761"/>
                  </a:lnTo>
                  <a:lnTo>
                    <a:pt x="88702" y="1273968"/>
                  </a:lnTo>
                  <a:lnTo>
                    <a:pt x="0" y="128919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706848"/>
              <a:ext cx="7007487" cy="768346"/>
            </a:xfrm>
            <a:custGeom>
              <a:avLst/>
              <a:pathLst>
                <a:path w="7007487" h="768346">
                  <a:moveTo>
                    <a:pt x="0" y="768346"/>
                  </a:moveTo>
                  <a:lnTo>
                    <a:pt x="88702" y="763723"/>
                  </a:lnTo>
                  <a:lnTo>
                    <a:pt x="177404" y="759079"/>
                  </a:lnTo>
                  <a:lnTo>
                    <a:pt x="266107" y="754410"/>
                  </a:lnTo>
                  <a:lnTo>
                    <a:pt x="354809" y="749715"/>
                  </a:lnTo>
                  <a:lnTo>
                    <a:pt x="443511" y="744993"/>
                  </a:lnTo>
                  <a:lnTo>
                    <a:pt x="532214" y="740243"/>
                  </a:lnTo>
                  <a:lnTo>
                    <a:pt x="620916" y="735460"/>
                  </a:lnTo>
                  <a:lnTo>
                    <a:pt x="709618" y="730645"/>
                  </a:lnTo>
                  <a:lnTo>
                    <a:pt x="798321" y="725794"/>
                  </a:lnTo>
                  <a:lnTo>
                    <a:pt x="887023" y="720904"/>
                  </a:lnTo>
                  <a:lnTo>
                    <a:pt x="975726" y="715973"/>
                  </a:lnTo>
                  <a:lnTo>
                    <a:pt x="1064428" y="710998"/>
                  </a:lnTo>
                  <a:lnTo>
                    <a:pt x="1153130" y="705975"/>
                  </a:lnTo>
                  <a:lnTo>
                    <a:pt x="1241833" y="700901"/>
                  </a:lnTo>
                  <a:lnTo>
                    <a:pt x="1330535" y="695771"/>
                  </a:lnTo>
                  <a:lnTo>
                    <a:pt x="1419237" y="690581"/>
                  </a:lnTo>
                  <a:lnTo>
                    <a:pt x="1507940" y="685327"/>
                  </a:lnTo>
                  <a:lnTo>
                    <a:pt x="1596642" y="680002"/>
                  </a:lnTo>
                  <a:lnTo>
                    <a:pt x="1685344" y="674601"/>
                  </a:lnTo>
                  <a:lnTo>
                    <a:pt x="1774047" y="669117"/>
                  </a:lnTo>
                  <a:lnTo>
                    <a:pt x="1862749" y="663544"/>
                  </a:lnTo>
                  <a:lnTo>
                    <a:pt x="1951452" y="657874"/>
                  </a:lnTo>
                  <a:lnTo>
                    <a:pt x="2040154" y="652099"/>
                  </a:lnTo>
                  <a:lnTo>
                    <a:pt x="2128856" y="646209"/>
                  </a:lnTo>
                  <a:lnTo>
                    <a:pt x="2217559" y="640194"/>
                  </a:lnTo>
                  <a:lnTo>
                    <a:pt x="2306261" y="634045"/>
                  </a:lnTo>
                  <a:lnTo>
                    <a:pt x="2394963" y="627748"/>
                  </a:lnTo>
                  <a:lnTo>
                    <a:pt x="2483666" y="621293"/>
                  </a:lnTo>
                  <a:lnTo>
                    <a:pt x="2572368" y="614666"/>
                  </a:lnTo>
                  <a:lnTo>
                    <a:pt x="2661071" y="607852"/>
                  </a:lnTo>
                  <a:lnTo>
                    <a:pt x="2749773" y="600838"/>
                  </a:lnTo>
                  <a:lnTo>
                    <a:pt x="2838475" y="593609"/>
                  </a:lnTo>
                  <a:lnTo>
                    <a:pt x="2927178" y="586150"/>
                  </a:lnTo>
                  <a:lnTo>
                    <a:pt x="3015880" y="578445"/>
                  </a:lnTo>
                  <a:lnTo>
                    <a:pt x="3104582" y="570480"/>
                  </a:lnTo>
                  <a:lnTo>
                    <a:pt x="3193285" y="562240"/>
                  </a:lnTo>
                  <a:lnTo>
                    <a:pt x="3281987" y="553713"/>
                  </a:lnTo>
                  <a:lnTo>
                    <a:pt x="3370689" y="544888"/>
                  </a:lnTo>
                  <a:lnTo>
                    <a:pt x="3459392" y="535755"/>
                  </a:lnTo>
                  <a:lnTo>
                    <a:pt x="3548094" y="526307"/>
                  </a:lnTo>
                  <a:lnTo>
                    <a:pt x="3636797" y="516541"/>
                  </a:lnTo>
                  <a:lnTo>
                    <a:pt x="3725499" y="506453"/>
                  </a:lnTo>
                  <a:lnTo>
                    <a:pt x="3814201" y="496047"/>
                  </a:lnTo>
                  <a:lnTo>
                    <a:pt x="3902904" y="485326"/>
                  </a:lnTo>
                  <a:lnTo>
                    <a:pt x="3991606" y="474298"/>
                  </a:lnTo>
                  <a:lnTo>
                    <a:pt x="4080308" y="462970"/>
                  </a:lnTo>
                  <a:lnTo>
                    <a:pt x="4169011" y="451356"/>
                  </a:lnTo>
                  <a:lnTo>
                    <a:pt x="4257713" y="439468"/>
                  </a:lnTo>
                  <a:lnTo>
                    <a:pt x="4346416" y="427319"/>
                  </a:lnTo>
                  <a:lnTo>
                    <a:pt x="4435118" y="414925"/>
                  </a:lnTo>
                  <a:lnTo>
                    <a:pt x="4523820" y="402301"/>
                  </a:lnTo>
                  <a:lnTo>
                    <a:pt x="4612523" y="389461"/>
                  </a:lnTo>
                  <a:lnTo>
                    <a:pt x="4701225" y="376421"/>
                  </a:lnTo>
                  <a:lnTo>
                    <a:pt x="4789927" y="363196"/>
                  </a:lnTo>
                  <a:lnTo>
                    <a:pt x="4878630" y="349798"/>
                  </a:lnTo>
                  <a:lnTo>
                    <a:pt x="4967332" y="336241"/>
                  </a:lnTo>
                  <a:lnTo>
                    <a:pt x="5056034" y="322538"/>
                  </a:lnTo>
                  <a:lnTo>
                    <a:pt x="5144737" y="308700"/>
                  </a:lnTo>
                  <a:lnTo>
                    <a:pt x="5233439" y="294737"/>
                  </a:lnTo>
                  <a:lnTo>
                    <a:pt x="5322142" y="280660"/>
                  </a:lnTo>
                  <a:lnTo>
                    <a:pt x="5410844" y="266477"/>
                  </a:lnTo>
                  <a:lnTo>
                    <a:pt x="5499546" y="252197"/>
                  </a:lnTo>
                  <a:lnTo>
                    <a:pt x="5588249" y="237828"/>
                  </a:lnTo>
                  <a:lnTo>
                    <a:pt x="5676951" y="223377"/>
                  </a:lnTo>
                  <a:lnTo>
                    <a:pt x="5765653" y="208849"/>
                  </a:lnTo>
                  <a:lnTo>
                    <a:pt x="5854356" y="194251"/>
                  </a:lnTo>
                  <a:lnTo>
                    <a:pt x="5943058" y="179589"/>
                  </a:lnTo>
                  <a:lnTo>
                    <a:pt x="6031760" y="164866"/>
                  </a:lnTo>
                  <a:lnTo>
                    <a:pt x="6120463" y="150088"/>
                  </a:lnTo>
                  <a:lnTo>
                    <a:pt x="6209165" y="135259"/>
                  </a:lnTo>
                  <a:lnTo>
                    <a:pt x="6297868" y="120381"/>
                  </a:lnTo>
                  <a:lnTo>
                    <a:pt x="6386570" y="105460"/>
                  </a:lnTo>
                  <a:lnTo>
                    <a:pt x="6475272" y="90497"/>
                  </a:lnTo>
                  <a:lnTo>
                    <a:pt x="6563975" y="75496"/>
                  </a:lnTo>
                  <a:lnTo>
                    <a:pt x="6652677" y="60459"/>
                  </a:lnTo>
                  <a:lnTo>
                    <a:pt x="6741379" y="45389"/>
                  </a:lnTo>
                  <a:lnTo>
                    <a:pt x="6830082" y="30288"/>
                  </a:lnTo>
                  <a:lnTo>
                    <a:pt x="6918784" y="15157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196079"/>
              <a:ext cx="7007487" cy="799967"/>
            </a:xfrm>
            <a:custGeom>
              <a:avLst/>
              <a:pathLst>
                <a:path w="7007487" h="799967">
                  <a:moveTo>
                    <a:pt x="7007487" y="0"/>
                  </a:moveTo>
                  <a:lnTo>
                    <a:pt x="6918784" y="4694"/>
                  </a:lnTo>
                  <a:lnTo>
                    <a:pt x="6830082" y="9415"/>
                  </a:lnTo>
                  <a:lnTo>
                    <a:pt x="6741379" y="14166"/>
                  </a:lnTo>
                  <a:lnTo>
                    <a:pt x="6652677" y="18948"/>
                  </a:lnTo>
                  <a:lnTo>
                    <a:pt x="6563975" y="23763"/>
                  </a:lnTo>
                  <a:lnTo>
                    <a:pt x="6475272" y="28614"/>
                  </a:lnTo>
                  <a:lnTo>
                    <a:pt x="6386570" y="33504"/>
                  </a:lnTo>
                  <a:lnTo>
                    <a:pt x="6297868" y="38434"/>
                  </a:lnTo>
                  <a:lnTo>
                    <a:pt x="6209165" y="43409"/>
                  </a:lnTo>
                  <a:lnTo>
                    <a:pt x="6120463" y="48432"/>
                  </a:lnTo>
                  <a:lnTo>
                    <a:pt x="6031760" y="53506"/>
                  </a:lnTo>
                  <a:lnTo>
                    <a:pt x="5943058" y="58635"/>
                  </a:lnTo>
                  <a:lnTo>
                    <a:pt x="5854356" y="63825"/>
                  </a:lnTo>
                  <a:lnTo>
                    <a:pt x="5765653" y="69079"/>
                  </a:lnTo>
                  <a:lnTo>
                    <a:pt x="5676951" y="74403"/>
                  </a:lnTo>
                  <a:lnTo>
                    <a:pt x="5588249" y="79804"/>
                  </a:lnTo>
                  <a:lnTo>
                    <a:pt x="5499546" y="85287"/>
                  </a:lnTo>
                  <a:lnTo>
                    <a:pt x="5410844" y="90859"/>
                  </a:lnTo>
                  <a:lnTo>
                    <a:pt x="5322142" y="96529"/>
                  </a:lnTo>
                  <a:lnTo>
                    <a:pt x="5233439" y="102303"/>
                  </a:lnTo>
                  <a:lnTo>
                    <a:pt x="5144737" y="108193"/>
                  </a:lnTo>
                  <a:lnTo>
                    <a:pt x="5056034" y="114206"/>
                  </a:lnTo>
                  <a:lnTo>
                    <a:pt x="4967332" y="120355"/>
                  </a:lnTo>
                  <a:lnTo>
                    <a:pt x="4878630" y="126651"/>
                  </a:lnTo>
                  <a:lnTo>
                    <a:pt x="4789927" y="133105"/>
                  </a:lnTo>
                  <a:lnTo>
                    <a:pt x="4701225" y="139731"/>
                  </a:lnTo>
                  <a:lnTo>
                    <a:pt x="4612523" y="146544"/>
                  </a:lnTo>
                  <a:lnTo>
                    <a:pt x="4523820" y="153556"/>
                  </a:lnTo>
                  <a:lnTo>
                    <a:pt x="4435118" y="160784"/>
                  </a:lnTo>
                  <a:lnTo>
                    <a:pt x="4346416" y="168242"/>
                  </a:lnTo>
                  <a:lnTo>
                    <a:pt x="4257713" y="175945"/>
                  </a:lnTo>
                  <a:lnTo>
                    <a:pt x="4169011" y="183909"/>
                  </a:lnTo>
                  <a:lnTo>
                    <a:pt x="4080308" y="192147"/>
                  </a:lnTo>
                  <a:lnTo>
                    <a:pt x="3991606" y="200672"/>
                  </a:lnTo>
                  <a:lnTo>
                    <a:pt x="3902904" y="209495"/>
                  </a:lnTo>
                  <a:lnTo>
                    <a:pt x="3814201" y="218626"/>
                  </a:lnTo>
                  <a:lnTo>
                    <a:pt x="3725499" y="228072"/>
                  </a:lnTo>
                  <a:lnTo>
                    <a:pt x="3636797" y="237837"/>
                  </a:lnTo>
                  <a:lnTo>
                    <a:pt x="3548094" y="247922"/>
                  </a:lnTo>
                  <a:lnTo>
                    <a:pt x="3459392" y="258327"/>
                  </a:lnTo>
                  <a:lnTo>
                    <a:pt x="3370689" y="269046"/>
                  </a:lnTo>
                  <a:lnTo>
                    <a:pt x="3281987" y="280073"/>
                  </a:lnTo>
                  <a:lnTo>
                    <a:pt x="3193285" y="291398"/>
                  </a:lnTo>
                  <a:lnTo>
                    <a:pt x="3104582" y="303010"/>
                  </a:lnTo>
                  <a:lnTo>
                    <a:pt x="3015880" y="314897"/>
                  </a:lnTo>
                  <a:lnTo>
                    <a:pt x="2927178" y="327044"/>
                  </a:lnTo>
                  <a:lnTo>
                    <a:pt x="2838475" y="339437"/>
                  </a:lnTo>
                  <a:lnTo>
                    <a:pt x="2749773" y="352060"/>
                  </a:lnTo>
                  <a:lnTo>
                    <a:pt x="2661071" y="364898"/>
                  </a:lnTo>
                  <a:lnTo>
                    <a:pt x="2572368" y="377937"/>
                  </a:lnTo>
                  <a:lnTo>
                    <a:pt x="2483666" y="391162"/>
                  </a:lnTo>
                  <a:lnTo>
                    <a:pt x="2394963" y="404558"/>
                  </a:lnTo>
                  <a:lnTo>
                    <a:pt x="2306261" y="418114"/>
                  </a:lnTo>
                  <a:lnTo>
                    <a:pt x="2217559" y="431816"/>
                  </a:lnTo>
                  <a:lnTo>
                    <a:pt x="2128856" y="445654"/>
                  </a:lnTo>
                  <a:lnTo>
                    <a:pt x="2040154" y="459616"/>
                  </a:lnTo>
                  <a:lnTo>
                    <a:pt x="1951452" y="473693"/>
                  </a:lnTo>
                  <a:lnTo>
                    <a:pt x="1862749" y="487875"/>
                  </a:lnTo>
                  <a:lnTo>
                    <a:pt x="1774047" y="502154"/>
                  </a:lnTo>
                  <a:lnTo>
                    <a:pt x="1685344" y="516523"/>
                  </a:lnTo>
                  <a:lnTo>
                    <a:pt x="1596642" y="530974"/>
                  </a:lnTo>
                  <a:lnTo>
                    <a:pt x="1507940" y="545501"/>
                  </a:lnTo>
                  <a:lnTo>
                    <a:pt x="1419237" y="560098"/>
                  </a:lnTo>
                  <a:lnTo>
                    <a:pt x="1330535" y="574760"/>
                  </a:lnTo>
                  <a:lnTo>
                    <a:pt x="1241833" y="589483"/>
                  </a:lnTo>
                  <a:lnTo>
                    <a:pt x="1153130" y="604260"/>
                  </a:lnTo>
                  <a:lnTo>
                    <a:pt x="1064428" y="619089"/>
                  </a:lnTo>
                  <a:lnTo>
                    <a:pt x="975726" y="633966"/>
                  </a:lnTo>
                  <a:lnTo>
                    <a:pt x="887023" y="648888"/>
                  </a:lnTo>
                  <a:lnTo>
                    <a:pt x="798321" y="663850"/>
                  </a:lnTo>
                  <a:lnTo>
                    <a:pt x="709618" y="678851"/>
                  </a:lnTo>
                  <a:lnTo>
                    <a:pt x="620916" y="693888"/>
                  </a:lnTo>
                  <a:lnTo>
                    <a:pt x="532214" y="708958"/>
                  </a:lnTo>
                  <a:lnTo>
                    <a:pt x="443511" y="724059"/>
                  </a:lnTo>
                  <a:lnTo>
                    <a:pt x="354809" y="739189"/>
                  </a:lnTo>
                  <a:lnTo>
                    <a:pt x="266107" y="754347"/>
                  </a:lnTo>
                  <a:lnTo>
                    <a:pt x="177404" y="769530"/>
                  </a:lnTo>
                  <a:lnTo>
                    <a:pt x="88702" y="784737"/>
                  </a:lnTo>
                  <a:lnTo>
                    <a:pt x="0" y="7999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951463"/>
              <a:ext cx="7007487" cy="784156"/>
            </a:xfrm>
            <a:custGeom>
              <a:avLst/>
              <a:pathLst>
                <a:path w="7007487" h="784156">
                  <a:moveTo>
                    <a:pt x="0" y="784156"/>
                  </a:moveTo>
                  <a:lnTo>
                    <a:pt x="88702" y="774230"/>
                  </a:lnTo>
                  <a:lnTo>
                    <a:pt x="177404" y="764304"/>
                  </a:lnTo>
                  <a:lnTo>
                    <a:pt x="266107" y="754378"/>
                  </a:lnTo>
                  <a:lnTo>
                    <a:pt x="354809" y="744452"/>
                  </a:lnTo>
                  <a:lnTo>
                    <a:pt x="443511" y="734526"/>
                  </a:lnTo>
                  <a:lnTo>
                    <a:pt x="532214" y="724600"/>
                  </a:lnTo>
                  <a:lnTo>
                    <a:pt x="620916" y="714674"/>
                  </a:lnTo>
                  <a:lnTo>
                    <a:pt x="709618" y="704748"/>
                  </a:lnTo>
                  <a:lnTo>
                    <a:pt x="798321" y="694822"/>
                  </a:lnTo>
                  <a:lnTo>
                    <a:pt x="887023" y="684896"/>
                  </a:lnTo>
                  <a:lnTo>
                    <a:pt x="975726" y="674970"/>
                  </a:lnTo>
                  <a:lnTo>
                    <a:pt x="1064428" y="665044"/>
                  </a:lnTo>
                  <a:lnTo>
                    <a:pt x="1153130" y="655118"/>
                  </a:lnTo>
                  <a:lnTo>
                    <a:pt x="1241833" y="645192"/>
                  </a:lnTo>
                  <a:lnTo>
                    <a:pt x="1330535" y="635266"/>
                  </a:lnTo>
                  <a:lnTo>
                    <a:pt x="1419237" y="625340"/>
                  </a:lnTo>
                  <a:lnTo>
                    <a:pt x="1507940" y="615414"/>
                  </a:lnTo>
                  <a:lnTo>
                    <a:pt x="1596642" y="605488"/>
                  </a:lnTo>
                  <a:lnTo>
                    <a:pt x="1685344" y="595562"/>
                  </a:lnTo>
                  <a:lnTo>
                    <a:pt x="1774047" y="585636"/>
                  </a:lnTo>
                  <a:lnTo>
                    <a:pt x="1862749" y="575710"/>
                  </a:lnTo>
                  <a:lnTo>
                    <a:pt x="1951452" y="565784"/>
                  </a:lnTo>
                  <a:lnTo>
                    <a:pt x="2040154" y="555857"/>
                  </a:lnTo>
                  <a:lnTo>
                    <a:pt x="2128856" y="545931"/>
                  </a:lnTo>
                  <a:lnTo>
                    <a:pt x="2217559" y="536005"/>
                  </a:lnTo>
                  <a:lnTo>
                    <a:pt x="2306261" y="526079"/>
                  </a:lnTo>
                  <a:lnTo>
                    <a:pt x="2394963" y="516153"/>
                  </a:lnTo>
                  <a:lnTo>
                    <a:pt x="2483666" y="506227"/>
                  </a:lnTo>
                  <a:lnTo>
                    <a:pt x="2572368" y="496301"/>
                  </a:lnTo>
                  <a:lnTo>
                    <a:pt x="2661071" y="486375"/>
                  </a:lnTo>
                  <a:lnTo>
                    <a:pt x="2749773" y="476449"/>
                  </a:lnTo>
                  <a:lnTo>
                    <a:pt x="2838475" y="466523"/>
                  </a:lnTo>
                  <a:lnTo>
                    <a:pt x="2927178" y="456597"/>
                  </a:lnTo>
                  <a:lnTo>
                    <a:pt x="3015880" y="446671"/>
                  </a:lnTo>
                  <a:lnTo>
                    <a:pt x="3104582" y="436745"/>
                  </a:lnTo>
                  <a:lnTo>
                    <a:pt x="3193285" y="426819"/>
                  </a:lnTo>
                  <a:lnTo>
                    <a:pt x="3281987" y="416893"/>
                  </a:lnTo>
                  <a:lnTo>
                    <a:pt x="3370689" y="406967"/>
                  </a:lnTo>
                  <a:lnTo>
                    <a:pt x="3459392" y="397041"/>
                  </a:lnTo>
                  <a:lnTo>
                    <a:pt x="3548094" y="387115"/>
                  </a:lnTo>
                  <a:lnTo>
                    <a:pt x="3636797" y="377189"/>
                  </a:lnTo>
                  <a:lnTo>
                    <a:pt x="3725499" y="367263"/>
                  </a:lnTo>
                  <a:lnTo>
                    <a:pt x="3814201" y="357337"/>
                  </a:lnTo>
                  <a:lnTo>
                    <a:pt x="3902904" y="347411"/>
                  </a:lnTo>
                  <a:lnTo>
                    <a:pt x="3991606" y="337485"/>
                  </a:lnTo>
                  <a:lnTo>
                    <a:pt x="4080308" y="327559"/>
                  </a:lnTo>
                  <a:lnTo>
                    <a:pt x="4169011" y="317633"/>
                  </a:lnTo>
                  <a:lnTo>
                    <a:pt x="4257713" y="307707"/>
                  </a:lnTo>
                  <a:lnTo>
                    <a:pt x="4346416" y="297781"/>
                  </a:lnTo>
                  <a:lnTo>
                    <a:pt x="4435118" y="287855"/>
                  </a:lnTo>
                  <a:lnTo>
                    <a:pt x="4523820" y="277928"/>
                  </a:lnTo>
                  <a:lnTo>
                    <a:pt x="4612523" y="268002"/>
                  </a:lnTo>
                  <a:lnTo>
                    <a:pt x="4701225" y="258076"/>
                  </a:lnTo>
                  <a:lnTo>
                    <a:pt x="4789927" y="248150"/>
                  </a:lnTo>
                  <a:lnTo>
                    <a:pt x="4878630" y="238224"/>
                  </a:lnTo>
                  <a:lnTo>
                    <a:pt x="4967332" y="228298"/>
                  </a:lnTo>
                  <a:lnTo>
                    <a:pt x="5056034" y="218372"/>
                  </a:lnTo>
                  <a:lnTo>
                    <a:pt x="5144737" y="208446"/>
                  </a:lnTo>
                  <a:lnTo>
                    <a:pt x="5233439" y="198520"/>
                  </a:lnTo>
                  <a:lnTo>
                    <a:pt x="5322142" y="188594"/>
                  </a:lnTo>
                  <a:lnTo>
                    <a:pt x="5410844" y="178668"/>
                  </a:lnTo>
                  <a:lnTo>
                    <a:pt x="5499546" y="168742"/>
                  </a:lnTo>
                  <a:lnTo>
                    <a:pt x="5588249" y="158816"/>
                  </a:lnTo>
                  <a:lnTo>
                    <a:pt x="5676951" y="148890"/>
                  </a:lnTo>
                  <a:lnTo>
                    <a:pt x="5765653" y="138964"/>
                  </a:lnTo>
                  <a:lnTo>
                    <a:pt x="5854356" y="129038"/>
                  </a:lnTo>
                  <a:lnTo>
                    <a:pt x="5943058" y="119112"/>
                  </a:lnTo>
                  <a:lnTo>
                    <a:pt x="6031760" y="109186"/>
                  </a:lnTo>
                  <a:lnTo>
                    <a:pt x="6120463" y="99260"/>
                  </a:lnTo>
                  <a:lnTo>
                    <a:pt x="6209165" y="89334"/>
                  </a:lnTo>
                  <a:lnTo>
                    <a:pt x="6297868" y="79408"/>
                  </a:lnTo>
                  <a:lnTo>
                    <a:pt x="6386570" y="69482"/>
                  </a:lnTo>
                  <a:lnTo>
                    <a:pt x="6475272" y="59556"/>
                  </a:lnTo>
                  <a:lnTo>
                    <a:pt x="6563975" y="49630"/>
                  </a:lnTo>
                  <a:lnTo>
                    <a:pt x="6652677" y="39704"/>
                  </a:lnTo>
                  <a:lnTo>
                    <a:pt x="6741379" y="29778"/>
                  </a:lnTo>
                  <a:lnTo>
                    <a:pt x="6830082" y="19852"/>
                  </a:lnTo>
                  <a:lnTo>
                    <a:pt x="6918784" y="9926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55048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78572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02096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25621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623393" y="5923763"/>
              <a:ext cx="27940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PCT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632462"/>
              <a:ext cx="127629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PCT vs 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0.26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4692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914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9137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3581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5803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8025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0248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95900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62011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943699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46078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9722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50922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74679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84478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175100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91367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62634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50211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29455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0590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213856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07989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45678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4878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06278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197278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122189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72656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637744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30789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04856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52945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20100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99388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319678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36389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11433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84434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791099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522610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40478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64700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68211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497256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05878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42211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82011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04544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27722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204167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20767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27345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488699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5330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18989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18700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246477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844766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64055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61633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57789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61234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278878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97900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887233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961032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802456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51922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07212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82367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72722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46722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96944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39833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17278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83723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089033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764455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68588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597322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708744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804878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67767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614277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13566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77544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506567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569545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84122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40544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34256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502478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619122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25256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918722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82744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44011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783455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366456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611100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44700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219833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375012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81011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30811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056411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994566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43633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37678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88256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76900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30855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226344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32589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10433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71611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121434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884811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06944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53656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913878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17366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80967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913878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11789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829100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54345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94500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60211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83433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56811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522233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663256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08033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48811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654700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84478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242010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527455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302188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921144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52072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271611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068145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30188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40145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752344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950966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893367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08388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964367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909033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819411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54722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945367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87922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066100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487189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621166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34677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354345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034611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078211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747499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092745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953908"/>
              <a:ext cx="7007487" cy="760252"/>
            </a:xfrm>
            <a:custGeom>
              <a:avLst/>
              <a:pathLst>
                <a:path w="7007487" h="760252">
                  <a:moveTo>
                    <a:pt x="0" y="158297"/>
                  </a:moveTo>
                  <a:lnTo>
                    <a:pt x="88702" y="162701"/>
                  </a:lnTo>
                  <a:lnTo>
                    <a:pt x="177404" y="167081"/>
                  </a:lnTo>
                  <a:lnTo>
                    <a:pt x="266107" y="171437"/>
                  </a:lnTo>
                  <a:lnTo>
                    <a:pt x="354809" y="175767"/>
                  </a:lnTo>
                  <a:lnTo>
                    <a:pt x="443511" y="180070"/>
                  </a:lnTo>
                  <a:lnTo>
                    <a:pt x="532214" y="184342"/>
                  </a:lnTo>
                  <a:lnTo>
                    <a:pt x="620916" y="188582"/>
                  </a:lnTo>
                  <a:lnTo>
                    <a:pt x="709618" y="192788"/>
                  </a:lnTo>
                  <a:lnTo>
                    <a:pt x="798321" y="196956"/>
                  </a:lnTo>
                  <a:lnTo>
                    <a:pt x="887023" y="201084"/>
                  </a:lnTo>
                  <a:lnTo>
                    <a:pt x="975726" y="205169"/>
                  </a:lnTo>
                  <a:lnTo>
                    <a:pt x="1064428" y="209207"/>
                  </a:lnTo>
                  <a:lnTo>
                    <a:pt x="1153130" y="213193"/>
                  </a:lnTo>
                  <a:lnTo>
                    <a:pt x="1241833" y="217124"/>
                  </a:lnTo>
                  <a:lnTo>
                    <a:pt x="1330535" y="220995"/>
                  </a:lnTo>
                  <a:lnTo>
                    <a:pt x="1419237" y="224800"/>
                  </a:lnTo>
                  <a:lnTo>
                    <a:pt x="1507940" y="228533"/>
                  </a:lnTo>
                  <a:lnTo>
                    <a:pt x="1596642" y="232188"/>
                  </a:lnTo>
                  <a:lnTo>
                    <a:pt x="1685344" y="235757"/>
                  </a:lnTo>
                  <a:lnTo>
                    <a:pt x="1774047" y="239232"/>
                  </a:lnTo>
                  <a:lnTo>
                    <a:pt x="1862749" y="242605"/>
                  </a:lnTo>
                  <a:lnTo>
                    <a:pt x="1951452" y="245864"/>
                  </a:lnTo>
                  <a:lnTo>
                    <a:pt x="2040154" y="248999"/>
                  </a:lnTo>
                  <a:lnTo>
                    <a:pt x="2128856" y="251997"/>
                  </a:lnTo>
                  <a:lnTo>
                    <a:pt x="2217559" y="254844"/>
                  </a:lnTo>
                  <a:lnTo>
                    <a:pt x="2306261" y="257525"/>
                  </a:lnTo>
                  <a:lnTo>
                    <a:pt x="2394963" y="260024"/>
                  </a:lnTo>
                  <a:lnTo>
                    <a:pt x="2483666" y="262322"/>
                  </a:lnTo>
                  <a:lnTo>
                    <a:pt x="2572368" y="264398"/>
                  </a:lnTo>
                  <a:lnTo>
                    <a:pt x="2661071" y="266233"/>
                  </a:lnTo>
                  <a:lnTo>
                    <a:pt x="2749773" y="267803"/>
                  </a:lnTo>
                  <a:lnTo>
                    <a:pt x="2838475" y="269084"/>
                  </a:lnTo>
                  <a:lnTo>
                    <a:pt x="2927178" y="270052"/>
                  </a:lnTo>
                  <a:lnTo>
                    <a:pt x="3015880" y="270683"/>
                  </a:lnTo>
                  <a:lnTo>
                    <a:pt x="3104582" y="270951"/>
                  </a:lnTo>
                  <a:lnTo>
                    <a:pt x="3193285" y="270835"/>
                  </a:lnTo>
                  <a:lnTo>
                    <a:pt x="3281987" y="270312"/>
                  </a:lnTo>
                  <a:lnTo>
                    <a:pt x="3370689" y="269367"/>
                  </a:lnTo>
                  <a:lnTo>
                    <a:pt x="3459392" y="267985"/>
                  </a:lnTo>
                  <a:lnTo>
                    <a:pt x="3548094" y="266158"/>
                  </a:lnTo>
                  <a:lnTo>
                    <a:pt x="3636797" y="263882"/>
                  </a:lnTo>
                  <a:lnTo>
                    <a:pt x="3725499" y="261159"/>
                  </a:lnTo>
                  <a:lnTo>
                    <a:pt x="3814201" y="257997"/>
                  </a:lnTo>
                  <a:lnTo>
                    <a:pt x="3902904" y="254408"/>
                  </a:lnTo>
                  <a:lnTo>
                    <a:pt x="3991606" y="250409"/>
                  </a:lnTo>
                  <a:lnTo>
                    <a:pt x="4080308" y="246020"/>
                  </a:lnTo>
                  <a:lnTo>
                    <a:pt x="4169011" y="241263"/>
                  </a:lnTo>
                  <a:lnTo>
                    <a:pt x="4257713" y="236162"/>
                  </a:lnTo>
                  <a:lnTo>
                    <a:pt x="4346416" y="230743"/>
                  </a:lnTo>
                  <a:lnTo>
                    <a:pt x="4435118" y="225028"/>
                  </a:lnTo>
                  <a:lnTo>
                    <a:pt x="4523820" y="219043"/>
                  </a:lnTo>
                  <a:lnTo>
                    <a:pt x="4612523" y="212811"/>
                  </a:lnTo>
                  <a:lnTo>
                    <a:pt x="4701225" y="206353"/>
                  </a:lnTo>
                  <a:lnTo>
                    <a:pt x="4789927" y="199689"/>
                  </a:lnTo>
                  <a:lnTo>
                    <a:pt x="4878630" y="192838"/>
                  </a:lnTo>
                  <a:lnTo>
                    <a:pt x="4967332" y="185818"/>
                  </a:lnTo>
                  <a:lnTo>
                    <a:pt x="5056034" y="178643"/>
                  </a:lnTo>
                  <a:lnTo>
                    <a:pt x="5144737" y="171328"/>
                  </a:lnTo>
                  <a:lnTo>
                    <a:pt x="5233439" y="163885"/>
                  </a:lnTo>
                  <a:lnTo>
                    <a:pt x="5322142" y="156327"/>
                  </a:lnTo>
                  <a:lnTo>
                    <a:pt x="5410844" y="148664"/>
                  </a:lnTo>
                  <a:lnTo>
                    <a:pt x="5499546" y="140904"/>
                  </a:lnTo>
                  <a:lnTo>
                    <a:pt x="5588249" y="133057"/>
                  </a:lnTo>
                  <a:lnTo>
                    <a:pt x="5676951" y="125130"/>
                  </a:lnTo>
                  <a:lnTo>
                    <a:pt x="5765653" y="117130"/>
                  </a:lnTo>
                  <a:lnTo>
                    <a:pt x="5854356" y="109062"/>
                  </a:lnTo>
                  <a:lnTo>
                    <a:pt x="5943058" y="100933"/>
                  </a:lnTo>
                  <a:lnTo>
                    <a:pt x="6031760" y="92747"/>
                  </a:lnTo>
                  <a:lnTo>
                    <a:pt x="6120463" y="84510"/>
                  </a:lnTo>
                  <a:lnTo>
                    <a:pt x="6209165" y="76224"/>
                  </a:lnTo>
                  <a:lnTo>
                    <a:pt x="6297868" y="67894"/>
                  </a:lnTo>
                  <a:lnTo>
                    <a:pt x="6386570" y="59523"/>
                  </a:lnTo>
                  <a:lnTo>
                    <a:pt x="6475272" y="51113"/>
                  </a:lnTo>
                  <a:lnTo>
                    <a:pt x="6563975" y="42669"/>
                  </a:lnTo>
                  <a:lnTo>
                    <a:pt x="6652677" y="34192"/>
                  </a:lnTo>
                  <a:lnTo>
                    <a:pt x="6741379" y="25685"/>
                  </a:lnTo>
                  <a:lnTo>
                    <a:pt x="6830082" y="17149"/>
                  </a:lnTo>
                  <a:lnTo>
                    <a:pt x="6918784" y="8586"/>
                  </a:lnTo>
                  <a:lnTo>
                    <a:pt x="7007487" y="0"/>
                  </a:lnTo>
                  <a:lnTo>
                    <a:pt x="7007487" y="585781"/>
                  </a:lnTo>
                  <a:lnTo>
                    <a:pt x="6918784" y="581406"/>
                  </a:lnTo>
                  <a:lnTo>
                    <a:pt x="6830082" y="577056"/>
                  </a:lnTo>
                  <a:lnTo>
                    <a:pt x="6741379" y="572733"/>
                  </a:lnTo>
                  <a:lnTo>
                    <a:pt x="6652677" y="568437"/>
                  </a:lnTo>
                  <a:lnTo>
                    <a:pt x="6563975" y="564173"/>
                  </a:lnTo>
                  <a:lnTo>
                    <a:pt x="6475272" y="559940"/>
                  </a:lnTo>
                  <a:lnTo>
                    <a:pt x="6386570" y="555744"/>
                  </a:lnTo>
                  <a:lnTo>
                    <a:pt x="6297868" y="551585"/>
                  </a:lnTo>
                  <a:lnTo>
                    <a:pt x="6209165" y="547467"/>
                  </a:lnTo>
                  <a:lnTo>
                    <a:pt x="6120463" y="543393"/>
                  </a:lnTo>
                  <a:lnTo>
                    <a:pt x="6031760" y="539368"/>
                  </a:lnTo>
                  <a:lnTo>
                    <a:pt x="5943058" y="535394"/>
                  </a:lnTo>
                  <a:lnTo>
                    <a:pt x="5854356" y="531478"/>
                  </a:lnTo>
                  <a:lnTo>
                    <a:pt x="5765653" y="527622"/>
                  </a:lnTo>
                  <a:lnTo>
                    <a:pt x="5676951" y="523834"/>
                  </a:lnTo>
                  <a:lnTo>
                    <a:pt x="5588249" y="520119"/>
                  </a:lnTo>
                  <a:lnTo>
                    <a:pt x="5499546" y="516485"/>
                  </a:lnTo>
                  <a:lnTo>
                    <a:pt x="5410844" y="512937"/>
                  </a:lnTo>
                  <a:lnTo>
                    <a:pt x="5322142" y="509486"/>
                  </a:lnTo>
                  <a:lnTo>
                    <a:pt x="5233439" y="506140"/>
                  </a:lnTo>
                  <a:lnTo>
                    <a:pt x="5144737" y="502910"/>
                  </a:lnTo>
                  <a:lnTo>
                    <a:pt x="5056034" y="499807"/>
                  </a:lnTo>
                  <a:lnTo>
                    <a:pt x="4967332" y="496845"/>
                  </a:lnTo>
                  <a:lnTo>
                    <a:pt x="4878630" y="494036"/>
                  </a:lnTo>
                  <a:lnTo>
                    <a:pt x="4789927" y="491398"/>
                  </a:lnTo>
                  <a:lnTo>
                    <a:pt x="4701225" y="488946"/>
                  </a:lnTo>
                  <a:lnTo>
                    <a:pt x="4612523" y="486700"/>
                  </a:lnTo>
                  <a:lnTo>
                    <a:pt x="4523820" y="484680"/>
                  </a:lnTo>
                  <a:lnTo>
                    <a:pt x="4435118" y="482908"/>
                  </a:lnTo>
                  <a:lnTo>
                    <a:pt x="4346416" y="481406"/>
                  </a:lnTo>
                  <a:lnTo>
                    <a:pt x="4257713" y="480198"/>
                  </a:lnTo>
                  <a:lnTo>
                    <a:pt x="4169011" y="479310"/>
                  </a:lnTo>
                  <a:lnTo>
                    <a:pt x="4080308" y="478765"/>
                  </a:lnTo>
                  <a:lnTo>
                    <a:pt x="3991606" y="478588"/>
                  </a:lnTo>
                  <a:lnTo>
                    <a:pt x="3902904" y="478801"/>
                  </a:lnTo>
                  <a:lnTo>
                    <a:pt x="3814201" y="479425"/>
                  </a:lnTo>
                  <a:lnTo>
                    <a:pt x="3725499" y="480475"/>
                  </a:lnTo>
                  <a:lnTo>
                    <a:pt x="3636797" y="481965"/>
                  </a:lnTo>
                  <a:lnTo>
                    <a:pt x="3548094" y="483901"/>
                  </a:lnTo>
                  <a:lnTo>
                    <a:pt x="3459392" y="486286"/>
                  </a:lnTo>
                  <a:lnTo>
                    <a:pt x="3370689" y="489116"/>
                  </a:lnTo>
                  <a:lnTo>
                    <a:pt x="3281987" y="492383"/>
                  </a:lnTo>
                  <a:lnTo>
                    <a:pt x="3193285" y="496073"/>
                  </a:lnTo>
                  <a:lnTo>
                    <a:pt x="3104582" y="500169"/>
                  </a:lnTo>
                  <a:lnTo>
                    <a:pt x="3015880" y="504649"/>
                  </a:lnTo>
                  <a:lnTo>
                    <a:pt x="2927178" y="509492"/>
                  </a:lnTo>
                  <a:lnTo>
                    <a:pt x="2838475" y="514672"/>
                  </a:lnTo>
                  <a:lnTo>
                    <a:pt x="2749773" y="520166"/>
                  </a:lnTo>
                  <a:lnTo>
                    <a:pt x="2661071" y="525948"/>
                  </a:lnTo>
                  <a:lnTo>
                    <a:pt x="2572368" y="531995"/>
                  </a:lnTo>
                  <a:lnTo>
                    <a:pt x="2483666" y="538284"/>
                  </a:lnTo>
                  <a:lnTo>
                    <a:pt x="2394963" y="544794"/>
                  </a:lnTo>
                  <a:lnTo>
                    <a:pt x="2306261" y="551505"/>
                  </a:lnTo>
                  <a:lnTo>
                    <a:pt x="2217559" y="558399"/>
                  </a:lnTo>
                  <a:lnTo>
                    <a:pt x="2128856" y="565458"/>
                  </a:lnTo>
                  <a:lnTo>
                    <a:pt x="2040154" y="572668"/>
                  </a:lnTo>
                  <a:lnTo>
                    <a:pt x="1951452" y="580015"/>
                  </a:lnTo>
                  <a:lnTo>
                    <a:pt x="1862749" y="587487"/>
                  </a:lnTo>
                  <a:lnTo>
                    <a:pt x="1774047" y="595071"/>
                  </a:lnTo>
                  <a:lnTo>
                    <a:pt x="1685344" y="602759"/>
                  </a:lnTo>
                  <a:lnTo>
                    <a:pt x="1596642" y="610541"/>
                  </a:lnTo>
                  <a:lnTo>
                    <a:pt x="1507940" y="618408"/>
                  </a:lnTo>
                  <a:lnTo>
                    <a:pt x="1419237" y="626353"/>
                  </a:lnTo>
                  <a:lnTo>
                    <a:pt x="1330535" y="634371"/>
                  </a:lnTo>
                  <a:lnTo>
                    <a:pt x="1241833" y="642454"/>
                  </a:lnTo>
                  <a:lnTo>
                    <a:pt x="1153130" y="650597"/>
                  </a:lnTo>
                  <a:lnTo>
                    <a:pt x="1064428" y="658796"/>
                  </a:lnTo>
                  <a:lnTo>
                    <a:pt x="975726" y="667045"/>
                  </a:lnTo>
                  <a:lnTo>
                    <a:pt x="887023" y="675342"/>
                  </a:lnTo>
                  <a:lnTo>
                    <a:pt x="798321" y="683683"/>
                  </a:lnTo>
                  <a:lnTo>
                    <a:pt x="709618" y="692063"/>
                  </a:lnTo>
                  <a:lnTo>
                    <a:pt x="620916" y="700481"/>
                  </a:lnTo>
                  <a:lnTo>
                    <a:pt x="532214" y="708934"/>
                  </a:lnTo>
                  <a:lnTo>
                    <a:pt x="443511" y="717418"/>
                  </a:lnTo>
                  <a:lnTo>
                    <a:pt x="354809" y="725933"/>
                  </a:lnTo>
                  <a:lnTo>
                    <a:pt x="266107" y="734475"/>
                  </a:lnTo>
                  <a:lnTo>
                    <a:pt x="177404" y="743044"/>
                  </a:lnTo>
                  <a:lnTo>
                    <a:pt x="88702" y="751636"/>
                  </a:lnTo>
                  <a:lnTo>
                    <a:pt x="0" y="76025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953908"/>
              <a:ext cx="7007487" cy="270951"/>
            </a:xfrm>
            <a:custGeom>
              <a:avLst/>
              <a:pathLst>
                <a:path w="7007487" h="270951">
                  <a:moveTo>
                    <a:pt x="0" y="158297"/>
                  </a:moveTo>
                  <a:lnTo>
                    <a:pt x="88702" y="162701"/>
                  </a:lnTo>
                  <a:lnTo>
                    <a:pt x="177404" y="167081"/>
                  </a:lnTo>
                  <a:lnTo>
                    <a:pt x="266107" y="171437"/>
                  </a:lnTo>
                  <a:lnTo>
                    <a:pt x="354809" y="175767"/>
                  </a:lnTo>
                  <a:lnTo>
                    <a:pt x="443511" y="180070"/>
                  </a:lnTo>
                  <a:lnTo>
                    <a:pt x="532214" y="184342"/>
                  </a:lnTo>
                  <a:lnTo>
                    <a:pt x="620916" y="188582"/>
                  </a:lnTo>
                  <a:lnTo>
                    <a:pt x="709618" y="192788"/>
                  </a:lnTo>
                  <a:lnTo>
                    <a:pt x="798321" y="196956"/>
                  </a:lnTo>
                  <a:lnTo>
                    <a:pt x="887023" y="201084"/>
                  </a:lnTo>
                  <a:lnTo>
                    <a:pt x="975726" y="205169"/>
                  </a:lnTo>
                  <a:lnTo>
                    <a:pt x="1064428" y="209207"/>
                  </a:lnTo>
                  <a:lnTo>
                    <a:pt x="1153130" y="213193"/>
                  </a:lnTo>
                  <a:lnTo>
                    <a:pt x="1241833" y="217124"/>
                  </a:lnTo>
                  <a:lnTo>
                    <a:pt x="1330535" y="220995"/>
                  </a:lnTo>
                  <a:lnTo>
                    <a:pt x="1419237" y="224800"/>
                  </a:lnTo>
                  <a:lnTo>
                    <a:pt x="1507940" y="228533"/>
                  </a:lnTo>
                  <a:lnTo>
                    <a:pt x="1596642" y="232188"/>
                  </a:lnTo>
                  <a:lnTo>
                    <a:pt x="1685344" y="235757"/>
                  </a:lnTo>
                  <a:lnTo>
                    <a:pt x="1774047" y="239232"/>
                  </a:lnTo>
                  <a:lnTo>
                    <a:pt x="1862749" y="242605"/>
                  </a:lnTo>
                  <a:lnTo>
                    <a:pt x="1951452" y="245864"/>
                  </a:lnTo>
                  <a:lnTo>
                    <a:pt x="2040154" y="248999"/>
                  </a:lnTo>
                  <a:lnTo>
                    <a:pt x="2128856" y="251997"/>
                  </a:lnTo>
                  <a:lnTo>
                    <a:pt x="2217559" y="254844"/>
                  </a:lnTo>
                  <a:lnTo>
                    <a:pt x="2306261" y="257525"/>
                  </a:lnTo>
                  <a:lnTo>
                    <a:pt x="2394963" y="260024"/>
                  </a:lnTo>
                  <a:lnTo>
                    <a:pt x="2483666" y="262322"/>
                  </a:lnTo>
                  <a:lnTo>
                    <a:pt x="2572368" y="264398"/>
                  </a:lnTo>
                  <a:lnTo>
                    <a:pt x="2661071" y="266233"/>
                  </a:lnTo>
                  <a:lnTo>
                    <a:pt x="2749773" y="267803"/>
                  </a:lnTo>
                  <a:lnTo>
                    <a:pt x="2838475" y="269084"/>
                  </a:lnTo>
                  <a:lnTo>
                    <a:pt x="2927178" y="270052"/>
                  </a:lnTo>
                  <a:lnTo>
                    <a:pt x="3015880" y="270683"/>
                  </a:lnTo>
                  <a:lnTo>
                    <a:pt x="3104582" y="270951"/>
                  </a:lnTo>
                  <a:lnTo>
                    <a:pt x="3193285" y="270835"/>
                  </a:lnTo>
                  <a:lnTo>
                    <a:pt x="3281987" y="270312"/>
                  </a:lnTo>
                  <a:lnTo>
                    <a:pt x="3370689" y="269367"/>
                  </a:lnTo>
                  <a:lnTo>
                    <a:pt x="3459392" y="267985"/>
                  </a:lnTo>
                  <a:lnTo>
                    <a:pt x="3548094" y="266158"/>
                  </a:lnTo>
                  <a:lnTo>
                    <a:pt x="3636797" y="263882"/>
                  </a:lnTo>
                  <a:lnTo>
                    <a:pt x="3725499" y="261159"/>
                  </a:lnTo>
                  <a:lnTo>
                    <a:pt x="3814201" y="257997"/>
                  </a:lnTo>
                  <a:lnTo>
                    <a:pt x="3902904" y="254408"/>
                  </a:lnTo>
                  <a:lnTo>
                    <a:pt x="3991606" y="250409"/>
                  </a:lnTo>
                  <a:lnTo>
                    <a:pt x="4080308" y="246020"/>
                  </a:lnTo>
                  <a:lnTo>
                    <a:pt x="4169011" y="241263"/>
                  </a:lnTo>
                  <a:lnTo>
                    <a:pt x="4257713" y="236162"/>
                  </a:lnTo>
                  <a:lnTo>
                    <a:pt x="4346416" y="230743"/>
                  </a:lnTo>
                  <a:lnTo>
                    <a:pt x="4435118" y="225028"/>
                  </a:lnTo>
                  <a:lnTo>
                    <a:pt x="4523820" y="219043"/>
                  </a:lnTo>
                  <a:lnTo>
                    <a:pt x="4612523" y="212811"/>
                  </a:lnTo>
                  <a:lnTo>
                    <a:pt x="4701225" y="206353"/>
                  </a:lnTo>
                  <a:lnTo>
                    <a:pt x="4789927" y="199689"/>
                  </a:lnTo>
                  <a:lnTo>
                    <a:pt x="4878630" y="192838"/>
                  </a:lnTo>
                  <a:lnTo>
                    <a:pt x="4967332" y="185818"/>
                  </a:lnTo>
                  <a:lnTo>
                    <a:pt x="5056034" y="178643"/>
                  </a:lnTo>
                  <a:lnTo>
                    <a:pt x="5144737" y="171328"/>
                  </a:lnTo>
                  <a:lnTo>
                    <a:pt x="5233439" y="163885"/>
                  </a:lnTo>
                  <a:lnTo>
                    <a:pt x="5322142" y="156327"/>
                  </a:lnTo>
                  <a:lnTo>
                    <a:pt x="5410844" y="148664"/>
                  </a:lnTo>
                  <a:lnTo>
                    <a:pt x="5499546" y="140904"/>
                  </a:lnTo>
                  <a:lnTo>
                    <a:pt x="5588249" y="133057"/>
                  </a:lnTo>
                  <a:lnTo>
                    <a:pt x="5676951" y="125130"/>
                  </a:lnTo>
                  <a:lnTo>
                    <a:pt x="5765653" y="117130"/>
                  </a:lnTo>
                  <a:lnTo>
                    <a:pt x="5854356" y="109062"/>
                  </a:lnTo>
                  <a:lnTo>
                    <a:pt x="5943058" y="100933"/>
                  </a:lnTo>
                  <a:lnTo>
                    <a:pt x="6031760" y="92747"/>
                  </a:lnTo>
                  <a:lnTo>
                    <a:pt x="6120463" y="84510"/>
                  </a:lnTo>
                  <a:lnTo>
                    <a:pt x="6209165" y="76224"/>
                  </a:lnTo>
                  <a:lnTo>
                    <a:pt x="6297868" y="67894"/>
                  </a:lnTo>
                  <a:lnTo>
                    <a:pt x="6386570" y="59523"/>
                  </a:lnTo>
                  <a:lnTo>
                    <a:pt x="6475272" y="51113"/>
                  </a:lnTo>
                  <a:lnTo>
                    <a:pt x="6563975" y="42669"/>
                  </a:lnTo>
                  <a:lnTo>
                    <a:pt x="6652677" y="34192"/>
                  </a:lnTo>
                  <a:lnTo>
                    <a:pt x="6741379" y="25685"/>
                  </a:lnTo>
                  <a:lnTo>
                    <a:pt x="6830082" y="17149"/>
                  </a:lnTo>
                  <a:lnTo>
                    <a:pt x="6918784" y="8586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432497"/>
              <a:ext cx="7007487" cy="281663"/>
            </a:xfrm>
            <a:custGeom>
              <a:avLst/>
              <a:pathLst>
                <a:path w="7007487" h="281663">
                  <a:moveTo>
                    <a:pt x="7007487" y="107192"/>
                  </a:moveTo>
                  <a:lnTo>
                    <a:pt x="6918784" y="102817"/>
                  </a:lnTo>
                  <a:lnTo>
                    <a:pt x="6830082" y="98467"/>
                  </a:lnTo>
                  <a:lnTo>
                    <a:pt x="6741379" y="94144"/>
                  </a:lnTo>
                  <a:lnTo>
                    <a:pt x="6652677" y="89849"/>
                  </a:lnTo>
                  <a:lnTo>
                    <a:pt x="6563975" y="85584"/>
                  </a:lnTo>
                  <a:lnTo>
                    <a:pt x="6475272" y="81352"/>
                  </a:lnTo>
                  <a:lnTo>
                    <a:pt x="6386570" y="77155"/>
                  </a:lnTo>
                  <a:lnTo>
                    <a:pt x="6297868" y="72996"/>
                  </a:lnTo>
                  <a:lnTo>
                    <a:pt x="6209165" y="68878"/>
                  </a:lnTo>
                  <a:lnTo>
                    <a:pt x="6120463" y="64805"/>
                  </a:lnTo>
                  <a:lnTo>
                    <a:pt x="6031760" y="60779"/>
                  </a:lnTo>
                  <a:lnTo>
                    <a:pt x="5943058" y="56806"/>
                  </a:lnTo>
                  <a:lnTo>
                    <a:pt x="5854356" y="52889"/>
                  </a:lnTo>
                  <a:lnTo>
                    <a:pt x="5765653" y="49034"/>
                  </a:lnTo>
                  <a:lnTo>
                    <a:pt x="5676951" y="45246"/>
                  </a:lnTo>
                  <a:lnTo>
                    <a:pt x="5588249" y="41531"/>
                  </a:lnTo>
                  <a:lnTo>
                    <a:pt x="5499546" y="37896"/>
                  </a:lnTo>
                  <a:lnTo>
                    <a:pt x="5410844" y="34349"/>
                  </a:lnTo>
                  <a:lnTo>
                    <a:pt x="5322142" y="30897"/>
                  </a:lnTo>
                  <a:lnTo>
                    <a:pt x="5233439" y="27551"/>
                  </a:lnTo>
                  <a:lnTo>
                    <a:pt x="5144737" y="24321"/>
                  </a:lnTo>
                  <a:lnTo>
                    <a:pt x="5056034" y="21219"/>
                  </a:lnTo>
                  <a:lnTo>
                    <a:pt x="4967332" y="18256"/>
                  </a:lnTo>
                  <a:lnTo>
                    <a:pt x="4878630" y="15448"/>
                  </a:lnTo>
                  <a:lnTo>
                    <a:pt x="4789927" y="12809"/>
                  </a:lnTo>
                  <a:lnTo>
                    <a:pt x="4701225" y="10358"/>
                  </a:lnTo>
                  <a:lnTo>
                    <a:pt x="4612523" y="8112"/>
                  </a:lnTo>
                  <a:lnTo>
                    <a:pt x="4523820" y="6092"/>
                  </a:lnTo>
                  <a:lnTo>
                    <a:pt x="4435118" y="4319"/>
                  </a:lnTo>
                  <a:lnTo>
                    <a:pt x="4346416" y="2817"/>
                  </a:lnTo>
                  <a:lnTo>
                    <a:pt x="4257713" y="1609"/>
                  </a:lnTo>
                  <a:lnTo>
                    <a:pt x="4169011" y="721"/>
                  </a:lnTo>
                  <a:lnTo>
                    <a:pt x="4080308" y="176"/>
                  </a:lnTo>
                  <a:lnTo>
                    <a:pt x="3991606" y="0"/>
                  </a:lnTo>
                  <a:lnTo>
                    <a:pt x="3902904" y="213"/>
                  </a:lnTo>
                  <a:lnTo>
                    <a:pt x="3814201" y="836"/>
                  </a:lnTo>
                  <a:lnTo>
                    <a:pt x="3725499" y="1886"/>
                  </a:lnTo>
                  <a:lnTo>
                    <a:pt x="3636797" y="3376"/>
                  </a:lnTo>
                  <a:lnTo>
                    <a:pt x="3548094" y="5312"/>
                  </a:lnTo>
                  <a:lnTo>
                    <a:pt x="3459392" y="7697"/>
                  </a:lnTo>
                  <a:lnTo>
                    <a:pt x="3370689" y="10527"/>
                  </a:lnTo>
                  <a:lnTo>
                    <a:pt x="3281987" y="13794"/>
                  </a:lnTo>
                  <a:lnTo>
                    <a:pt x="3193285" y="17484"/>
                  </a:lnTo>
                  <a:lnTo>
                    <a:pt x="3104582" y="21580"/>
                  </a:lnTo>
                  <a:lnTo>
                    <a:pt x="3015880" y="26061"/>
                  </a:lnTo>
                  <a:lnTo>
                    <a:pt x="2927178" y="30903"/>
                  </a:lnTo>
                  <a:lnTo>
                    <a:pt x="2838475" y="36084"/>
                  </a:lnTo>
                  <a:lnTo>
                    <a:pt x="2749773" y="41577"/>
                  </a:lnTo>
                  <a:lnTo>
                    <a:pt x="2661071" y="47359"/>
                  </a:lnTo>
                  <a:lnTo>
                    <a:pt x="2572368" y="53406"/>
                  </a:lnTo>
                  <a:lnTo>
                    <a:pt x="2483666" y="59696"/>
                  </a:lnTo>
                  <a:lnTo>
                    <a:pt x="2394963" y="66205"/>
                  </a:lnTo>
                  <a:lnTo>
                    <a:pt x="2306261" y="72916"/>
                  </a:lnTo>
                  <a:lnTo>
                    <a:pt x="2217559" y="79810"/>
                  </a:lnTo>
                  <a:lnTo>
                    <a:pt x="2128856" y="86869"/>
                  </a:lnTo>
                  <a:lnTo>
                    <a:pt x="2040154" y="94080"/>
                  </a:lnTo>
                  <a:lnTo>
                    <a:pt x="1951452" y="101427"/>
                  </a:lnTo>
                  <a:lnTo>
                    <a:pt x="1862749" y="108898"/>
                  </a:lnTo>
                  <a:lnTo>
                    <a:pt x="1774047" y="116483"/>
                  </a:lnTo>
                  <a:lnTo>
                    <a:pt x="1685344" y="124170"/>
                  </a:lnTo>
                  <a:lnTo>
                    <a:pt x="1596642" y="131952"/>
                  </a:lnTo>
                  <a:lnTo>
                    <a:pt x="1507940" y="139819"/>
                  </a:lnTo>
                  <a:lnTo>
                    <a:pt x="1419237" y="147765"/>
                  </a:lnTo>
                  <a:lnTo>
                    <a:pt x="1330535" y="155782"/>
                  </a:lnTo>
                  <a:lnTo>
                    <a:pt x="1241833" y="163865"/>
                  </a:lnTo>
                  <a:lnTo>
                    <a:pt x="1153130" y="172008"/>
                  </a:lnTo>
                  <a:lnTo>
                    <a:pt x="1064428" y="180207"/>
                  </a:lnTo>
                  <a:lnTo>
                    <a:pt x="975726" y="188457"/>
                  </a:lnTo>
                  <a:lnTo>
                    <a:pt x="887023" y="196753"/>
                  </a:lnTo>
                  <a:lnTo>
                    <a:pt x="798321" y="205094"/>
                  </a:lnTo>
                  <a:lnTo>
                    <a:pt x="709618" y="213474"/>
                  </a:lnTo>
                  <a:lnTo>
                    <a:pt x="620916" y="221892"/>
                  </a:lnTo>
                  <a:lnTo>
                    <a:pt x="532214" y="230345"/>
                  </a:lnTo>
                  <a:lnTo>
                    <a:pt x="443511" y="238830"/>
                  </a:lnTo>
                  <a:lnTo>
                    <a:pt x="354809" y="247344"/>
                  </a:lnTo>
                  <a:lnTo>
                    <a:pt x="266107" y="255887"/>
                  </a:lnTo>
                  <a:lnTo>
                    <a:pt x="177404" y="264455"/>
                  </a:lnTo>
                  <a:lnTo>
                    <a:pt x="88702" y="273048"/>
                  </a:lnTo>
                  <a:lnTo>
                    <a:pt x="0" y="2816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246799"/>
              <a:ext cx="7007487" cy="166384"/>
            </a:xfrm>
            <a:custGeom>
              <a:avLst/>
              <a:pathLst>
                <a:path w="7007487" h="166384">
                  <a:moveTo>
                    <a:pt x="0" y="166384"/>
                  </a:moveTo>
                  <a:lnTo>
                    <a:pt x="88702" y="164278"/>
                  </a:lnTo>
                  <a:lnTo>
                    <a:pt x="177404" y="162172"/>
                  </a:lnTo>
                  <a:lnTo>
                    <a:pt x="266107" y="160066"/>
                  </a:lnTo>
                  <a:lnTo>
                    <a:pt x="354809" y="157959"/>
                  </a:lnTo>
                  <a:lnTo>
                    <a:pt x="443511" y="155853"/>
                  </a:lnTo>
                  <a:lnTo>
                    <a:pt x="532214" y="153747"/>
                  </a:lnTo>
                  <a:lnTo>
                    <a:pt x="620916" y="151641"/>
                  </a:lnTo>
                  <a:lnTo>
                    <a:pt x="709618" y="149535"/>
                  </a:lnTo>
                  <a:lnTo>
                    <a:pt x="798321" y="147429"/>
                  </a:lnTo>
                  <a:lnTo>
                    <a:pt x="887023" y="145323"/>
                  </a:lnTo>
                  <a:lnTo>
                    <a:pt x="975726" y="143216"/>
                  </a:lnTo>
                  <a:lnTo>
                    <a:pt x="1064428" y="141110"/>
                  </a:lnTo>
                  <a:lnTo>
                    <a:pt x="1153130" y="139004"/>
                  </a:lnTo>
                  <a:lnTo>
                    <a:pt x="1241833" y="136898"/>
                  </a:lnTo>
                  <a:lnTo>
                    <a:pt x="1330535" y="134792"/>
                  </a:lnTo>
                  <a:lnTo>
                    <a:pt x="1419237" y="132686"/>
                  </a:lnTo>
                  <a:lnTo>
                    <a:pt x="1507940" y="130580"/>
                  </a:lnTo>
                  <a:lnTo>
                    <a:pt x="1596642" y="128474"/>
                  </a:lnTo>
                  <a:lnTo>
                    <a:pt x="1685344" y="126367"/>
                  </a:lnTo>
                  <a:lnTo>
                    <a:pt x="1774047" y="124261"/>
                  </a:lnTo>
                  <a:lnTo>
                    <a:pt x="1862749" y="122155"/>
                  </a:lnTo>
                  <a:lnTo>
                    <a:pt x="1951452" y="120049"/>
                  </a:lnTo>
                  <a:lnTo>
                    <a:pt x="2040154" y="117943"/>
                  </a:lnTo>
                  <a:lnTo>
                    <a:pt x="2128856" y="115837"/>
                  </a:lnTo>
                  <a:lnTo>
                    <a:pt x="2217559" y="113731"/>
                  </a:lnTo>
                  <a:lnTo>
                    <a:pt x="2306261" y="111624"/>
                  </a:lnTo>
                  <a:lnTo>
                    <a:pt x="2394963" y="109518"/>
                  </a:lnTo>
                  <a:lnTo>
                    <a:pt x="2483666" y="107412"/>
                  </a:lnTo>
                  <a:lnTo>
                    <a:pt x="2572368" y="105306"/>
                  </a:lnTo>
                  <a:lnTo>
                    <a:pt x="2661071" y="103200"/>
                  </a:lnTo>
                  <a:lnTo>
                    <a:pt x="2749773" y="101094"/>
                  </a:lnTo>
                  <a:lnTo>
                    <a:pt x="2838475" y="98988"/>
                  </a:lnTo>
                  <a:lnTo>
                    <a:pt x="2927178" y="96882"/>
                  </a:lnTo>
                  <a:lnTo>
                    <a:pt x="3015880" y="94775"/>
                  </a:lnTo>
                  <a:lnTo>
                    <a:pt x="3104582" y="92669"/>
                  </a:lnTo>
                  <a:lnTo>
                    <a:pt x="3193285" y="90563"/>
                  </a:lnTo>
                  <a:lnTo>
                    <a:pt x="3281987" y="88457"/>
                  </a:lnTo>
                  <a:lnTo>
                    <a:pt x="3370689" y="86351"/>
                  </a:lnTo>
                  <a:lnTo>
                    <a:pt x="3459392" y="84245"/>
                  </a:lnTo>
                  <a:lnTo>
                    <a:pt x="3548094" y="82139"/>
                  </a:lnTo>
                  <a:lnTo>
                    <a:pt x="3636797" y="80033"/>
                  </a:lnTo>
                  <a:lnTo>
                    <a:pt x="3725499" y="77926"/>
                  </a:lnTo>
                  <a:lnTo>
                    <a:pt x="3814201" y="75820"/>
                  </a:lnTo>
                  <a:lnTo>
                    <a:pt x="3902904" y="73714"/>
                  </a:lnTo>
                  <a:lnTo>
                    <a:pt x="3991606" y="71608"/>
                  </a:lnTo>
                  <a:lnTo>
                    <a:pt x="4080308" y="69502"/>
                  </a:lnTo>
                  <a:lnTo>
                    <a:pt x="4169011" y="67396"/>
                  </a:lnTo>
                  <a:lnTo>
                    <a:pt x="4257713" y="65290"/>
                  </a:lnTo>
                  <a:lnTo>
                    <a:pt x="4346416" y="63183"/>
                  </a:lnTo>
                  <a:lnTo>
                    <a:pt x="4435118" y="61077"/>
                  </a:lnTo>
                  <a:lnTo>
                    <a:pt x="4523820" y="58971"/>
                  </a:lnTo>
                  <a:lnTo>
                    <a:pt x="4612523" y="56865"/>
                  </a:lnTo>
                  <a:lnTo>
                    <a:pt x="4701225" y="54759"/>
                  </a:lnTo>
                  <a:lnTo>
                    <a:pt x="4789927" y="52653"/>
                  </a:lnTo>
                  <a:lnTo>
                    <a:pt x="4878630" y="50547"/>
                  </a:lnTo>
                  <a:lnTo>
                    <a:pt x="4967332" y="48441"/>
                  </a:lnTo>
                  <a:lnTo>
                    <a:pt x="5056034" y="46334"/>
                  </a:lnTo>
                  <a:lnTo>
                    <a:pt x="5144737" y="44228"/>
                  </a:lnTo>
                  <a:lnTo>
                    <a:pt x="5233439" y="42122"/>
                  </a:lnTo>
                  <a:lnTo>
                    <a:pt x="5322142" y="40016"/>
                  </a:lnTo>
                  <a:lnTo>
                    <a:pt x="5410844" y="37910"/>
                  </a:lnTo>
                  <a:lnTo>
                    <a:pt x="5499546" y="35804"/>
                  </a:lnTo>
                  <a:lnTo>
                    <a:pt x="5588249" y="33698"/>
                  </a:lnTo>
                  <a:lnTo>
                    <a:pt x="5676951" y="31591"/>
                  </a:lnTo>
                  <a:lnTo>
                    <a:pt x="5765653" y="29485"/>
                  </a:lnTo>
                  <a:lnTo>
                    <a:pt x="5854356" y="27379"/>
                  </a:lnTo>
                  <a:lnTo>
                    <a:pt x="5943058" y="25273"/>
                  </a:lnTo>
                  <a:lnTo>
                    <a:pt x="6031760" y="23167"/>
                  </a:lnTo>
                  <a:lnTo>
                    <a:pt x="6120463" y="21061"/>
                  </a:lnTo>
                  <a:lnTo>
                    <a:pt x="6209165" y="18955"/>
                  </a:lnTo>
                  <a:lnTo>
                    <a:pt x="6297868" y="16849"/>
                  </a:lnTo>
                  <a:lnTo>
                    <a:pt x="6386570" y="14742"/>
                  </a:lnTo>
                  <a:lnTo>
                    <a:pt x="6475272" y="12636"/>
                  </a:lnTo>
                  <a:lnTo>
                    <a:pt x="6563975" y="10530"/>
                  </a:lnTo>
                  <a:lnTo>
                    <a:pt x="6652677" y="8424"/>
                  </a:lnTo>
                  <a:lnTo>
                    <a:pt x="6741379" y="6318"/>
                  </a:lnTo>
                  <a:lnTo>
                    <a:pt x="6830082" y="4212"/>
                  </a:lnTo>
                  <a:lnTo>
                    <a:pt x="6918784" y="2106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011505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43372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585594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278169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627247" y="5923763"/>
              <a:ext cx="27169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PTS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632462"/>
              <a:ext cx="12670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PTS vs 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0.05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7889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6286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4683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3080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147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690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7087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15484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3881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32278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98038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41624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57505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90863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55061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43763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184906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0025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95290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12388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76052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93381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27274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74373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8189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33305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94755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56740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09336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655900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295824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52082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78800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61166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80709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40785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88114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87580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16585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58648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63915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218724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518650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177582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48495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14067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13228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09640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12693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35288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43533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97199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12084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88954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09640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28113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727734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61701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76891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65289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94985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83918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744603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750938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301091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58953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52617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42998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50634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24201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66358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180709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88493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08266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03000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211319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866054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156435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616815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8036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535518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04909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17046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202925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16741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76052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50478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11244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67733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77961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69716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610479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91702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9412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47121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440480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27199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36662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554526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19489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72925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753078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47655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522847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510175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012849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424600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333840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49030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57274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59183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75747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546051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15441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295824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66358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18954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28878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251473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445746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597808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226130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015976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87045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67502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674908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629487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58648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48725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776282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82083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13762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920938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416206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669642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80404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779409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877656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38571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65289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32750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886131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867123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14527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5596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86815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527043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217655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54756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586205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23612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601016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191242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02695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686510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871320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09640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485901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17046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143763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64145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616815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08192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632696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047655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725595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72160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53917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710784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259349" y="2803741"/>
              <a:ext cx="7007487" cy="1000439"/>
            </a:xfrm>
            <a:custGeom>
              <a:avLst/>
              <a:pathLst>
                <a:path w="7007487" h="1000439">
                  <a:moveTo>
                    <a:pt x="0" y="378643"/>
                  </a:moveTo>
                  <a:lnTo>
                    <a:pt x="88702" y="381529"/>
                  </a:lnTo>
                  <a:lnTo>
                    <a:pt x="177404" y="384389"/>
                  </a:lnTo>
                  <a:lnTo>
                    <a:pt x="266107" y="387223"/>
                  </a:lnTo>
                  <a:lnTo>
                    <a:pt x="354809" y="390026"/>
                  </a:lnTo>
                  <a:lnTo>
                    <a:pt x="443511" y="392798"/>
                  </a:lnTo>
                  <a:lnTo>
                    <a:pt x="532214" y="395535"/>
                  </a:lnTo>
                  <a:lnTo>
                    <a:pt x="620916" y="398235"/>
                  </a:lnTo>
                  <a:lnTo>
                    <a:pt x="709618" y="400894"/>
                  </a:lnTo>
                  <a:lnTo>
                    <a:pt x="798321" y="403509"/>
                  </a:lnTo>
                  <a:lnTo>
                    <a:pt x="887023" y="406077"/>
                  </a:lnTo>
                  <a:lnTo>
                    <a:pt x="975726" y="408592"/>
                  </a:lnTo>
                  <a:lnTo>
                    <a:pt x="1064428" y="411050"/>
                  </a:lnTo>
                  <a:lnTo>
                    <a:pt x="1153130" y="413446"/>
                  </a:lnTo>
                  <a:lnTo>
                    <a:pt x="1241833" y="415774"/>
                  </a:lnTo>
                  <a:lnTo>
                    <a:pt x="1330535" y="418027"/>
                  </a:lnTo>
                  <a:lnTo>
                    <a:pt x="1419237" y="420197"/>
                  </a:lnTo>
                  <a:lnTo>
                    <a:pt x="1507940" y="422277"/>
                  </a:lnTo>
                  <a:lnTo>
                    <a:pt x="1596642" y="424255"/>
                  </a:lnTo>
                  <a:lnTo>
                    <a:pt x="1685344" y="426123"/>
                  </a:lnTo>
                  <a:lnTo>
                    <a:pt x="1774047" y="427868"/>
                  </a:lnTo>
                  <a:lnTo>
                    <a:pt x="1862749" y="429475"/>
                  </a:lnTo>
                  <a:lnTo>
                    <a:pt x="1951452" y="430931"/>
                  </a:lnTo>
                  <a:lnTo>
                    <a:pt x="2040154" y="432218"/>
                  </a:lnTo>
                  <a:lnTo>
                    <a:pt x="2128856" y="433316"/>
                  </a:lnTo>
                  <a:lnTo>
                    <a:pt x="2217559" y="434204"/>
                  </a:lnTo>
                  <a:lnTo>
                    <a:pt x="2306261" y="434860"/>
                  </a:lnTo>
                  <a:lnTo>
                    <a:pt x="2394963" y="435255"/>
                  </a:lnTo>
                  <a:lnTo>
                    <a:pt x="2483666" y="435363"/>
                  </a:lnTo>
                  <a:lnTo>
                    <a:pt x="2572368" y="435152"/>
                  </a:lnTo>
                  <a:lnTo>
                    <a:pt x="2661071" y="434589"/>
                  </a:lnTo>
                  <a:lnTo>
                    <a:pt x="2749773" y="433641"/>
                  </a:lnTo>
                  <a:lnTo>
                    <a:pt x="2838475" y="432273"/>
                  </a:lnTo>
                  <a:lnTo>
                    <a:pt x="2927178" y="430453"/>
                  </a:lnTo>
                  <a:lnTo>
                    <a:pt x="3015880" y="428147"/>
                  </a:lnTo>
                  <a:lnTo>
                    <a:pt x="3104582" y="425329"/>
                  </a:lnTo>
                  <a:lnTo>
                    <a:pt x="3193285" y="421977"/>
                  </a:lnTo>
                  <a:lnTo>
                    <a:pt x="3281987" y="418075"/>
                  </a:lnTo>
                  <a:lnTo>
                    <a:pt x="3370689" y="413615"/>
                  </a:lnTo>
                  <a:lnTo>
                    <a:pt x="3459392" y="408598"/>
                  </a:lnTo>
                  <a:lnTo>
                    <a:pt x="3548094" y="403034"/>
                  </a:lnTo>
                  <a:lnTo>
                    <a:pt x="3636797" y="396940"/>
                  </a:lnTo>
                  <a:lnTo>
                    <a:pt x="3725499" y="390338"/>
                  </a:lnTo>
                  <a:lnTo>
                    <a:pt x="3814201" y="383258"/>
                  </a:lnTo>
                  <a:lnTo>
                    <a:pt x="3902904" y="375732"/>
                  </a:lnTo>
                  <a:lnTo>
                    <a:pt x="3991606" y="367794"/>
                  </a:lnTo>
                  <a:lnTo>
                    <a:pt x="4080308" y="359477"/>
                  </a:lnTo>
                  <a:lnTo>
                    <a:pt x="4169011" y="350816"/>
                  </a:lnTo>
                  <a:lnTo>
                    <a:pt x="4257713" y="341842"/>
                  </a:lnTo>
                  <a:lnTo>
                    <a:pt x="4346416" y="332587"/>
                  </a:lnTo>
                  <a:lnTo>
                    <a:pt x="4435118" y="323078"/>
                  </a:lnTo>
                  <a:lnTo>
                    <a:pt x="4523820" y="313340"/>
                  </a:lnTo>
                  <a:lnTo>
                    <a:pt x="4612523" y="303398"/>
                  </a:lnTo>
                  <a:lnTo>
                    <a:pt x="4701225" y="293271"/>
                  </a:lnTo>
                  <a:lnTo>
                    <a:pt x="4789927" y="282979"/>
                  </a:lnTo>
                  <a:lnTo>
                    <a:pt x="4878630" y="272539"/>
                  </a:lnTo>
                  <a:lnTo>
                    <a:pt x="4967332" y="261964"/>
                  </a:lnTo>
                  <a:lnTo>
                    <a:pt x="5056034" y="251269"/>
                  </a:lnTo>
                  <a:lnTo>
                    <a:pt x="5144737" y="240465"/>
                  </a:lnTo>
                  <a:lnTo>
                    <a:pt x="5233439" y="229563"/>
                  </a:lnTo>
                  <a:lnTo>
                    <a:pt x="5322142" y="218572"/>
                  </a:lnTo>
                  <a:lnTo>
                    <a:pt x="5410844" y="207499"/>
                  </a:lnTo>
                  <a:lnTo>
                    <a:pt x="5499546" y="196354"/>
                  </a:lnTo>
                  <a:lnTo>
                    <a:pt x="5588249" y="185141"/>
                  </a:lnTo>
                  <a:lnTo>
                    <a:pt x="5676951" y="173867"/>
                  </a:lnTo>
                  <a:lnTo>
                    <a:pt x="5765653" y="162537"/>
                  </a:lnTo>
                  <a:lnTo>
                    <a:pt x="5854356" y="151156"/>
                  </a:lnTo>
                  <a:lnTo>
                    <a:pt x="5943058" y="139728"/>
                  </a:lnTo>
                  <a:lnTo>
                    <a:pt x="6031760" y="128257"/>
                  </a:lnTo>
                  <a:lnTo>
                    <a:pt x="6120463" y="116746"/>
                  </a:lnTo>
                  <a:lnTo>
                    <a:pt x="6209165" y="105198"/>
                  </a:lnTo>
                  <a:lnTo>
                    <a:pt x="6297868" y="93617"/>
                  </a:lnTo>
                  <a:lnTo>
                    <a:pt x="6386570" y="82004"/>
                  </a:lnTo>
                  <a:lnTo>
                    <a:pt x="6475272" y="70361"/>
                  </a:lnTo>
                  <a:lnTo>
                    <a:pt x="6563975" y="58692"/>
                  </a:lnTo>
                  <a:lnTo>
                    <a:pt x="6652677" y="46997"/>
                  </a:lnTo>
                  <a:lnTo>
                    <a:pt x="6741379" y="35279"/>
                  </a:lnTo>
                  <a:lnTo>
                    <a:pt x="6830082" y="23539"/>
                  </a:lnTo>
                  <a:lnTo>
                    <a:pt x="6918784" y="11779"/>
                  </a:lnTo>
                  <a:lnTo>
                    <a:pt x="7007487" y="0"/>
                  </a:lnTo>
                  <a:lnTo>
                    <a:pt x="7007487" y="683630"/>
                  </a:lnTo>
                  <a:lnTo>
                    <a:pt x="6918784" y="680654"/>
                  </a:lnTo>
                  <a:lnTo>
                    <a:pt x="6830082" y="677697"/>
                  </a:lnTo>
                  <a:lnTo>
                    <a:pt x="6741379" y="674760"/>
                  </a:lnTo>
                  <a:lnTo>
                    <a:pt x="6652677" y="671845"/>
                  </a:lnTo>
                  <a:lnTo>
                    <a:pt x="6563975" y="668954"/>
                  </a:lnTo>
                  <a:lnTo>
                    <a:pt x="6475272" y="666088"/>
                  </a:lnTo>
                  <a:lnTo>
                    <a:pt x="6386570" y="663248"/>
                  </a:lnTo>
                  <a:lnTo>
                    <a:pt x="6297868" y="660438"/>
                  </a:lnTo>
                  <a:lnTo>
                    <a:pt x="6209165" y="657660"/>
                  </a:lnTo>
                  <a:lnTo>
                    <a:pt x="6120463" y="654915"/>
                  </a:lnTo>
                  <a:lnTo>
                    <a:pt x="6031760" y="652208"/>
                  </a:lnTo>
                  <a:lnTo>
                    <a:pt x="5943058" y="649540"/>
                  </a:lnTo>
                  <a:lnTo>
                    <a:pt x="5854356" y="646915"/>
                  </a:lnTo>
                  <a:lnTo>
                    <a:pt x="5765653" y="644337"/>
                  </a:lnTo>
                  <a:lnTo>
                    <a:pt x="5676951" y="641811"/>
                  </a:lnTo>
                  <a:lnTo>
                    <a:pt x="5588249" y="639340"/>
                  </a:lnTo>
                  <a:lnTo>
                    <a:pt x="5499546" y="636930"/>
                  </a:lnTo>
                  <a:lnTo>
                    <a:pt x="5410844" y="634588"/>
                  </a:lnTo>
                  <a:lnTo>
                    <a:pt x="5322142" y="632319"/>
                  </a:lnTo>
                  <a:lnTo>
                    <a:pt x="5233439" y="630130"/>
                  </a:lnTo>
                  <a:lnTo>
                    <a:pt x="5144737" y="628031"/>
                  </a:lnTo>
                  <a:lnTo>
                    <a:pt x="5056034" y="626031"/>
                  </a:lnTo>
                  <a:lnTo>
                    <a:pt x="4967332" y="624139"/>
                  </a:lnTo>
                  <a:lnTo>
                    <a:pt x="4878630" y="622368"/>
                  </a:lnTo>
                  <a:lnTo>
                    <a:pt x="4789927" y="620730"/>
                  </a:lnTo>
                  <a:lnTo>
                    <a:pt x="4701225" y="619241"/>
                  </a:lnTo>
                  <a:lnTo>
                    <a:pt x="4612523" y="617918"/>
                  </a:lnTo>
                  <a:lnTo>
                    <a:pt x="4523820" y="616779"/>
                  </a:lnTo>
                  <a:lnTo>
                    <a:pt x="4435118" y="615844"/>
                  </a:lnTo>
                  <a:lnTo>
                    <a:pt x="4346416" y="615138"/>
                  </a:lnTo>
                  <a:lnTo>
                    <a:pt x="4257713" y="614686"/>
                  </a:lnTo>
                  <a:lnTo>
                    <a:pt x="4169011" y="614516"/>
                  </a:lnTo>
                  <a:lnTo>
                    <a:pt x="4080308" y="614658"/>
                  </a:lnTo>
                  <a:lnTo>
                    <a:pt x="3991606" y="615144"/>
                  </a:lnTo>
                  <a:lnTo>
                    <a:pt x="3902904" y="616009"/>
                  </a:lnTo>
                  <a:lnTo>
                    <a:pt x="3814201" y="617286"/>
                  </a:lnTo>
                  <a:lnTo>
                    <a:pt x="3725499" y="619009"/>
                  </a:lnTo>
                  <a:lnTo>
                    <a:pt x="3636797" y="621211"/>
                  </a:lnTo>
                  <a:lnTo>
                    <a:pt x="3548094" y="623920"/>
                  </a:lnTo>
                  <a:lnTo>
                    <a:pt x="3459392" y="627159"/>
                  </a:lnTo>
                  <a:lnTo>
                    <a:pt x="3370689" y="630945"/>
                  </a:lnTo>
                  <a:lnTo>
                    <a:pt x="3281987" y="635289"/>
                  </a:lnTo>
                  <a:lnTo>
                    <a:pt x="3193285" y="640189"/>
                  </a:lnTo>
                  <a:lnTo>
                    <a:pt x="3104582" y="645640"/>
                  </a:lnTo>
                  <a:lnTo>
                    <a:pt x="3015880" y="651626"/>
                  </a:lnTo>
                  <a:lnTo>
                    <a:pt x="2927178" y="658124"/>
                  </a:lnTo>
                  <a:lnTo>
                    <a:pt x="2838475" y="665106"/>
                  </a:lnTo>
                  <a:lnTo>
                    <a:pt x="2749773" y="672542"/>
                  </a:lnTo>
                  <a:lnTo>
                    <a:pt x="2661071" y="680397"/>
                  </a:lnTo>
                  <a:lnTo>
                    <a:pt x="2572368" y="688637"/>
                  </a:lnTo>
                  <a:lnTo>
                    <a:pt x="2483666" y="697229"/>
                  </a:lnTo>
                  <a:lnTo>
                    <a:pt x="2394963" y="706140"/>
                  </a:lnTo>
                  <a:lnTo>
                    <a:pt x="2306261" y="715339"/>
                  </a:lnTo>
                  <a:lnTo>
                    <a:pt x="2217559" y="724797"/>
                  </a:lnTo>
                  <a:lnTo>
                    <a:pt x="2128856" y="734489"/>
                  </a:lnTo>
                  <a:lnTo>
                    <a:pt x="2040154" y="744391"/>
                  </a:lnTo>
                  <a:lnTo>
                    <a:pt x="1951452" y="754480"/>
                  </a:lnTo>
                  <a:lnTo>
                    <a:pt x="1862749" y="764739"/>
                  </a:lnTo>
                  <a:lnTo>
                    <a:pt x="1774047" y="775150"/>
                  </a:lnTo>
                  <a:lnTo>
                    <a:pt x="1685344" y="785698"/>
                  </a:lnTo>
                  <a:lnTo>
                    <a:pt x="1596642" y="796369"/>
                  </a:lnTo>
                  <a:lnTo>
                    <a:pt x="1507940" y="807151"/>
                  </a:lnTo>
                  <a:lnTo>
                    <a:pt x="1419237" y="818033"/>
                  </a:lnTo>
                  <a:lnTo>
                    <a:pt x="1330535" y="829007"/>
                  </a:lnTo>
                  <a:lnTo>
                    <a:pt x="1241833" y="840063"/>
                  </a:lnTo>
                  <a:lnTo>
                    <a:pt x="1153130" y="851194"/>
                  </a:lnTo>
                  <a:lnTo>
                    <a:pt x="1064428" y="862393"/>
                  </a:lnTo>
                  <a:lnTo>
                    <a:pt x="975726" y="873654"/>
                  </a:lnTo>
                  <a:lnTo>
                    <a:pt x="887023" y="884973"/>
                  </a:lnTo>
                  <a:lnTo>
                    <a:pt x="798321" y="896343"/>
                  </a:lnTo>
                  <a:lnTo>
                    <a:pt x="709618" y="907762"/>
                  </a:lnTo>
                  <a:lnTo>
                    <a:pt x="620916" y="919224"/>
                  </a:lnTo>
                  <a:lnTo>
                    <a:pt x="532214" y="930727"/>
                  </a:lnTo>
                  <a:lnTo>
                    <a:pt x="443511" y="942268"/>
                  </a:lnTo>
                  <a:lnTo>
                    <a:pt x="354809" y="953842"/>
                  </a:lnTo>
                  <a:lnTo>
                    <a:pt x="266107" y="965449"/>
                  </a:lnTo>
                  <a:lnTo>
                    <a:pt x="177404" y="977086"/>
                  </a:lnTo>
                  <a:lnTo>
                    <a:pt x="88702" y="988749"/>
                  </a:lnTo>
                  <a:lnTo>
                    <a:pt x="0" y="100043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803741"/>
              <a:ext cx="7007487" cy="435363"/>
            </a:xfrm>
            <a:custGeom>
              <a:avLst/>
              <a:pathLst>
                <a:path w="7007487" h="435363">
                  <a:moveTo>
                    <a:pt x="0" y="378643"/>
                  </a:moveTo>
                  <a:lnTo>
                    <a:pt x="88702" y="381529"/>
                  </a:lnTo>
                  <a:lnTo>
                    <a:pt x="177404" y="384389"/>
                  </a:lnTo>
                  <a:lnTo>
                    <a:pt x="266107" y="387223"/>
                  </a:lnTo>
                  <a:lnTo>
                    <a:pt x="354809" y="390026"/>
                  </a:lnTo>
                  <a:lnTo>
                    <a:pt x="443511" y="392798"/>
                  </a:lnTo>
                  <a:lnTo>
                    <a:pt x="532214" y="395535"/>
                  </a:lnTo>
                  <a:lnTo>
                    <a:pt x="620916" y="398235"/>
                  </a:lnTo>
                  <a:lnTo>
                    <a:pt x="709618" y="400894"/>
                  </a:lnTo>
                  <a:lnTo>
                    <a:pt x="798321" y="403509"/>
                  </a:lnTo>
                  <a:lnTo>
                    <a:pt x="887023" y="406077"/>
                  </a:lnTo>
                  <a:lnTo>
                    <a:pt x="975726" y="408592"/>
                  </a:lnTo>
                  <a:lnTo>
                    <a:pt x="1064428" y="411050"/>
                  </a:lnTo>
                  <a:lnTo>
                    <a:pt x="1153130" y="413446"/>
                  </a:lnTo>
                  <a:lnTo>
                    <a:pt x="1241833" y="415774"/>
                  </a:lnTo>
                  <a:lnTo>
                    <a:pt x="1330535" y="418027"/>
                  </a:lnTo>
                  <a:lnTo>
                    <a:pt x="1419237" y="420197"/>
                  </a:lnTo>
                  <a:lnTo>
                    <a:pt x="1507940" y="422277"/>
                  </a:lnTo>
                  <a:lnTo>
                    <a:pt x="1596642" y="424255"/>
                  </a:lnTo>
                  <a:lnTo>
                    <a:pt x="1685344" y="426123"/>
                  </a:lnTo>
                  <a:lnTo>
                    <a:pt x="1774047" y="427868"/>
                  </a:lnTo>
                  <a:lnTo>
                    <a:pt x="1862749" y="429475"/>
                  </a:lnTo>
                  <a:lnTo>
                    <a:pt x="1951452" y="430931"/>
                  </a:lnTo>
                  <a:lnTo>
                    <a:pt x="2040154" y="432218"/>
                  </a:lnTo>
                  <a:lnTo>
                    <a:pt x="2128856" y="433316"/>
                  </a:lnTo>
                  <a:lnTo>
                    <a:pt x="2217559" y="434204"/>
                  </a:lnTo>
                  <a:lnTo>
                    <a:pt x="2306261" y="434860"/>
                  </a:lnTo>
                  <a:lnTo>
                    <a:pt x="2394963" y="435255"/>
                  </a:lnTo>
                  <a:lnTo>
                    <a:pt x="2483666" y="435363"/>
                  </a:lnTo>
                  <a:lnTo>
                    <a:pt x="2572368" y="435152"/>
                  </a:lnTo>
                  <a:lnTo>
                    <a:pt x="2661071" y="434589"/>
                  </a:lnTo>
                  <a:lnTo>
                    <a:pt x="2749773" y="433641"/>
                  </a:lnTo>
                  <a:lnTo>
                    <a:pt x="2838475" y="432273"/>
                  </a:lnTo>
                  <a:lnTo>
                    <a:pt x="2927178" y="430453"/>
                  </a:lnTo>
                  <a:lnTo>
                    <a:pt x="3015880" y="428147"/>
                  </a:lnTo>
                  <a:lnTo>
                    <a:pt x="3104582" y="425329"/>
                  </a:lnTo>
                  <a:lnTo>
                    <a:pt x="3193285" y="421977"/>
                  </a:lnTo>
                  <a:lnTo>
                    <a:pt x="3281987" y="418075"/>
                  </a:lnTo>
                  <a:lnTo>
                    <a:pt x="3370689" y="413615"/>
                  </a:lnTo>
                  <a:lnTo>
                    <a:pt x="3459392" y="408598"/>
                  </a:lnTo>
                  <a:lnTo>
                    <a:pt x="3548094" y="403034"/>
                  </a:lnTo>
                  <a:lnTo>
                    <a:pt x="3636797" y="396940"/>
                  </a:lnTo>
                  <a:lnTo>
                    <a:pt x="3725499" y="390338"/>
                  </a:lnTo>
                  <a:lnTo>
                    <a:pt x="3814201" y="383258"/>
                  </a:lnTo>
                  <a:lnTo>
                    <a:pt x="3902904" y="375732"/>
                  </a:lnTo>
                  <a:lnTo>
                    <a:pt x="3991606" y="367794"/>
                  </a:lnTo>
                  <a:lnTo>
                    <a:pt x="4080308" y="359477"/>
                  </a:lnTo>
                  <a:lnTo>
                    <a:pt x="4169011" y="350816"/>
                  </a:lnTo>
                  <a:lnTo>
                    <a:pt x="4257713" y="341842"/>
                  </a:lnTo>
                  <a:lnTo>
                    <a:pt x="4346416" y="332587"/>
                  </a:lnTo>
                  <a:lnTo>
                    <a:pt x="4435118" y="323078"/>
                  </a:lnTo>
                  <a:lnTo>
                    <a:pt x="4523820" y="313340"/>
                  </a:lnTo>
                  <a:lnTo>
                    <a:pt x="4612523" y="303398"/>
                  </a:lnTo>
                  <a:lnTo>
                    <a:pt x="4701225" y="293271"/>
                  </a:lnTo>
                  <a:lnTo>
                    <a:pt x="4789927" y="282979"/>
                  </a:lnTo>
                  <a:lnTo>
                    <a:pt x="4878630" y="272539"/>
                  </a:lnTo>
                  <a:lnTo>
                    <a:pt x="4967332" y="261964"/>
                  </a:lnTo>
                  <a:lnTo>
                    <a:pt x="5056034" y="251269"/>
                  </a:lnTo>
                  <a:lnTo>
                    <a:pt x="5144737" y="240465"/>
                  </a:lnTo>
                  <a:lnTo>
                    <a:pt x="5233439" y="229563"/>
                  </a:lnTo>
                  <a:lnTo>
                    <a:pt x="5322142" y="218572"/>
                  </a:lnTo>
                  <a:lnTo>
                    <a:pt x="5410844" y="207499"/>
                  </a:lnTo>
                  <a:lnTo>
                    <a:pt x="5499546" y="196354"/>
                  </a:lnTo>
                  <a:lnTo>
                    <a:pt x="5588249" y="185141"/>
                  </a:lnTo>
                  <a:lnTo>
                    <a:pt x="5676951" y="173867"/>
                  </a:lnTo>
                  <a:lnTo>
                    <a:pt x="5765653" y="162537"/>
                  </a:lnTo>
                  <a:lnTo>
                    <a:pt x="5854356" y="151156"/>
                  </a:lnTo>
                  <a:lnTo>
                    <a:pt x="5943058" y="139728"/>
                  </a:lnTo>
                  <a:lnTo>
                    <a:pt x="6031760" y="128257"/>
                  </a:lnTo>
                  <a:lnTo>
                    <a:pt x="6120463" y="116746"/>
                  </a:lnTo>
                  <a:lnTo>
                    <a:pt x="6209165" y="105198"/>
                  </a:lnTo>
                  <a:lnTo>
                    <a:pt x="6297868" y="93617"/>
                  </a:lnTo>
                  <a:lnTo>
                    <a:pt x="6386570" y="82004"/>
                  </a:lnTo>
                  <a:lnTo>
                    <a:pt x="6475272" y="70361"/>
                  </a:lnTo>
                  <a:lnTo>
                    <a:pt x="6563975" y="58692"/>
                  </a:lnTo>
                  <a:lnTo>
                    <a:pt x="6652677" y="46997"/>
                  </a:lnTo>
                  <a:lnTo>
                    <a:pt x="6741379" y="35279"/>
                  </a:lnTo>
                  <a:lnTo>
                    <a:pt x="6830082" y="23539"/>
                  </a:lnTo>
                  <a:lnTo>
                    <a:pt x="6918784" y="11779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3418258"/>
              <a:ext cx="7007487" cy="385923"/>
            </a:xfrm>
            <a:custGeom>
              <a:avLst/>
              <a:pathLst>
                <a:path w="7007487" h="385923">
                  <a:moveTo>
                    <a:pt x="7007487" y="69114"/>
                  </a:moveTo>
                  <a:lnTo>
                    <a:pt x="6918784" y="66138"/>
                  </a:lnTo>
                  <a:lnTo>
                    <a:pt x="6830082" y="63180"/>
                  </a:lnTo>
                  <a:lnTo>
                    <a:pt x="6741379" y="60244"/>
                  </a:lnTo>
                  <a:lnTo>
                    <a:pt x="6652677" y="57329"/>
                  </a:lnTo>
                  <a:lnTo>
                    <a:pt x="6563975" y="54437"/>
                  </a:lnTo>
                  <a:lnTo>
                    <a:pt x="6475272" y="51571"/>
                  </a:lnTo>
                  <a:lnTo>
                    <a:pt x="6386570" y="48732"/>
                  </a:lnTo>
                  <a:lnTo>
                    <a:pt x="6297868" y="45922"/>
                  </a:lnTo>
                  <a:lnTo>
                    <a:pt x="6209165" y="43144"/>
                  </a:lnTo>
                  <a:lnTo>
                    <a:pt x="6120463" y="40399"/>
                  </a:lnTo>
                  <a:lnTo>
                    <a:pt x="6031760" y="37691"/>
                  </a:lnTo>
                  <a:lnTo>
                    <a:pt x="5943058" y="35023"/>
                  </a:lnTo>
                  <a:lnTo>
                    <a:pt x="5854356" y="32399"/>
                  </a:lnTo>
                  <a:lnTo>
                    <a:pt x="5765653" y="29821"/>
                  </a:lnTo>
                  <a:lnTo>
                    <a:pt x="5676951" y="27294"/>
                  </a:lnTo>
                  <a:lnTo>
                    <a:pt x="5588249" y="24824"/>
                  </a:lnTo>
                  <a:lnTo>
                    <a:pt x="5499546" y="22414"/>
                  </a:lnTo>
                  <a:lnTo>
                    <a:pt x="5410844" y="20071"/>
                  </a:lnTo>
                  <a:lnTo>
                    <a:pt x="5322142" y="17802"/>
                  </a:lnTo>
                  <a:lnTo>
                    <a:pt x="5233439" y="15614"/>
                  </a:lnTo>
                  <a:lnTo>
                    <a:pt x="5144737" y="13515"/>
                  </a:lnTo>
                  <a:lnTo>
                    <a:pt x="5056034" y="11514"/>
                  </a:lnTo>
                  <a:lnTo>
                    <a:pt x="4967332" y="9623"/>
                  </a:lnTo>
                  <a:lnTo>
                    <a:pt x="4878630" y="7851"/>
                  </a:lnTo>
                  <a:lnTo>
                    <a:pt x="4789927" y="6214"/>
                  </a:lnTo>
                  <a:lnTo>
                    <a:pt x="4701225" y="4725"/>
                  </a:lnTo>
                  <a:lnTo>
                    <a:pt x="4612523" y="3402"/>
                  </a:lnTo>
                  <a:lnTo>
                    <a:pt x="4523820" y="2262"/>
                  </a:lnTo>
                  <a:lnTo>
                    <a:pt x="4435118" y="1328"/>
                  </a:lnTo>
                  <a:lnTo>
                    <a:pt x="4346416" y="622"/>
                  </a:lnTo>
                  <a:lnTo>
                    <a:pt x="4257713" y="170"/>
                  </a:lnTo>
                  <a:lnTo>
                    <a:pt x="4169011" y="0"/>
                  </a:lnTo>
                  <a:lnTo>
                    <a:pt x="4080308" y="141"/>
                  </a:lnTo>
                  <a:lnTo>
                    <a:pt x="3991606" y="628"/>
                  </a:lnTo>
                  <a:lnTo>
                    <a:pt x="3902904" y="1493"/>
                  </a:lnTo>
                  <a:lnTo>
                    <a:pt x="3814201" y="2770"/>
                  </a:lnTo>
                  <a:lnTo>
                    <a:pt x="3725499" y="4493"/>
                  </a:lnTo>
                  <a:lnTo>
                    <a:pt x="3636797" y="6695"/>
                  </a:lnTo>
                  <a:lnTo>
                    <a:pt x="3548094" y="9404"/>
                  </a:lnTo>
                  <a:lnTo>
                    <a:pt x="3459392" y="12643"/>
                  </a:lnTo>
                  <a:lnTo>
                    <a:pt x="3370689" y="16429"/>
                  </a:lnTo>
                  <a:lnTo>
                    <a:pt x="3281987" y="20772"/>
                  </a:lnTo>
                  <a:lnTo>
                    <a:pt x="3193285" y="25673"/>
                  </a:lnTo>
                  <a:lnTo>
                    <a:pt x="3104582" y="31124"/>
                  </a:lnTo>
                  <a:lnTo>
                    <a:pt x="3015880" y="37110"/>
                  </a:lnTo>
                  <a:lnTo>
                    <a:pt x="2927178" y="43607"/>
                  </a:lnTo>
                  <a:lnTo>
                    <a:pt x="2838475" y="50590"/>
                  </a:lnTo>
                  <a:lnTo>
                    <a:pt x="2749773" y="58025"/>
                  </a:lnTo>
                  <a:lnTo>
                    <a:pt x="2661071" y="65880"/>
                  </a:lnTo>
                  <a:lnTo>
                    <a:pt x="2572368" y="74121"/>
                  </a:lnTo>
                  <a:lnTo>
                    <a:pt x="2483666" y="82713"/>
                  </a:lnTo>
                  <a:lnTo>
                    <a:pt x="2394963" y="91624"/>
                  </a:lnTo>
                  <a:lnTo>
                    <a:pt x="2306261" y="100823"/>
                  </a:lnTo>
                  <a:lnTo>
                    <a:pt x="2217559" y="110281"/>
                  </a:lnTo>
                  <a:lnTo>
                    <a:pt x="2128856" y="119973"/>
                  </a:lnTo>
                  <a:lnTo>
                    <a:pt x="2040154" y="129874"/>
                  </a:lnTo>
                  <a:lnTo>
                    <a:pt x="1951452" y="139964"/>
                  </a:lnTo>
                  <a:lnTo>
                    <a:pt x="1862749" y="150223"/>
                  </a:lnTo>
                  <a:lnTo>
                    <a:pt x="1774047" y="160634"/>
                  </a:lnTo>
                  <a:lnTo>
                    <a:pt x="1685344" y="171181"/>
                  </a:lnTo>
                  <a:lnTo>
                    <a:pt x="1596642" y="181852"/>
                  </a:lnTo>
                  <a:lnTo>
                    <a:pt x="1507940" y="192634"/>
                  </a:lnTo>
                  <a:lnTo>
                    <a:pt x="1419237" y="203517"/>
                  </a:lnTo>
                  <a:lnTo>
                    <a:pt x="1330535" y="214490"/>
                  </a:lnTo>
                  <a:lnTo>
                    <a:pt x="1241833" y="225546"/>
                  </a:lnTo>
                  <a:lnTo>
                    <a:pt x="1153130" y="236677"/>
                  </a:lnTo>
                  <a:lnTo>
                    <a:pt x="1064428" y="247877"/>
                  </a:lnTo>
                  <a:lnTo>
                    <a:pt x="975726" y="259138"/>
                  </a:lnTo>
                  <a:lnTo>
                    <a:pt x="887023" y="270457"/>
                  </a:lnTo>
                  <a:lnTo>
                    <a:pt x="798321" y="281827"/>
                  </a:lnTo>
                  <a:lnTo>
                    <a:pt x="709618" y="293246"/>
                  </a:lnTo>
                  <a:lnTo>
                    <a:pt x="620916" y="304708"/>
                  </a:lnTo>
                  <a:lnTo>
                    <a:pt x="532214" y="316211"/>
                  </a:lnTo>
                  <a:lnTo>
                    <a:pt x="443511" y="327751"/>
                  </a:lnTo>
                  <a:lnTo>
                    <a:pt x="354809" y="339326"/>
                  </a:lnTo>
                  <a:lnTo>
                    <a:pt x="266107" y="350933"/>
                  </a:lnTo>
                  <a:lnTo>
                    <a:pt x="177404" y="362569"/>
                  </a:lnTo>
                  <a:lnTo>
                    <a:pt x="88702" y="374233"/>
                  </a:lnTo>
                  <a:lnTo>
                    <a:pt x="0" y="3859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59349" y="3145557"/>
              <a:ext cx="7007487" cy="347725"/>
            </a:xfrm>
            <a:custGeom>
              <a:avLst/>
              <a:pathLst>
                <a:path w="7007487" h="347725">
                  <a:moveTo>
                    <a:pt x="0" y="347725"/>
                  </a:moveTo>
                  <a:lnTo>
                    <a:pt x="88702" y="343324"/>
                  </a:lnTo>
                  <a:lnTo>
                    <a:pt x="177404" y="338922"/>
                  </a:lnTo>
                  <a:lnTo>
                    <a:pt x="266107" y="334521"/>
                  </a:lnTo>
                  <a:lnTo>
                    <a:pt x="354809" y="330119"/>
                  </a:lnTo>
                  <a:lnTo>
                    <a:pt x="443511" y="325717"/>
                  </a:lnTo>
                  <a:lnTo>
                    <a:pt x="532214" y="321316"/>
                  </a:lnTo>
                  <a:lnTo>
                    <a:pt x="620916" y="316914"/>
                  </a:lnTo>
                  <a:lnTo>
                    <a:pt x="709618" y="312513"/>
                  </a:lnTo>
                  <a:lnTo>
                    <a:pt x="798321" y="308111"/>
                  </a:lnTo>
                  <a:lnTo>
                    <a:pt x="887023" y="303709"/>
                  </a:lnTo>
                  <a:lnTo>
                    <a:pt x="975726" y="299308"/>
                  </a:lnTo>
                  <a:lnTo>
                    <a:pt x="1064428" y="294906"/>
                  </a:lnTo>
                  <a:lnTo>
                    <a:pt x="1153130" y="290505"/>
                  </a:lnTo>
                  <a:lnTo>
                    <a:pt x="1241833" y="286103"/>
                  </a:lnTo>
                  <a:lnTo>
                    <a:pt x="1330535" y="281701"/>
                  </a:lnTo>
                  <a:lnTo>
                    <a:pt x="1419237" y="277300"/>
                  </a:lnTo>
                  <a:lnTo>
                    <a:pt x="1507940" y="272898"/>
                  </a:lnTo>
                  <a:lnTo>
                    <a:pt x="1596642" y="268497"/>
                  </a:lnTo>
                  <a:lnTo>
                    <a:pt x="1685344" y="264095"/>
                  </a:lnTo>
                  <a:lnTo>
                    <a:pt x="1774047" y="259693"/>
                  </a:lnTo>
                  <a:lnTo>
                    <a:pt x="1862749" y="255292"/>
                  </a:lnTo>
                  <a:lnTo>
                    <a:pt x="1951452" y="250890"/>
                  </a:lnTo>
                  <a:lnTo>
                    <a:pt x="2040154" y="246489"/>
                  </a:lnTo>
                  <a:lnTo>
                    <a:pt x="2128856" y="242087"/>
                  </a:lnTo>
                  <a:lnTo>
                    <a:pt x="2217559" y="237686"/>
                  </a:lnTo>
                  <a:lnTo>
                    <a:pt x="2306261" y="233284"/>
                  </a:lnTo>
                  <a:lnTo>
                    <a:pt x="2394963" y="228882"/>
                  </a:lnTo>
                  <a:lnTo>
                    <a:pt x="2483666" y="224481"/>
                  </a:lnTo>
                  <a:lnTo>
                    <a:pt x="2572368" y="220079"/>
                  </a:lnTo>
                  <a:lnTo>
                    <a:pt x="2661071" y="215678"/>
                  </a:lnTo>
                  <a:lnTo>
                    <a:pt x="2749773" y="211276"/>
                  </a:lnTo>
                  <a:lnTo>
                    <a:pt x="2838475" y="206874"/>
                  </a:lnTo>
                  <a:lnTo>
                    <a:pt x="2927178" y="202473"/>
                  </a:lnTo>
                  <a:lnTo>
                    <a:pt x="3015880" y="198071"/>
                  </a:lnTo>
                  <a:lnTo>
                    <a:pt x="3104582" y="193670"/>
                  </a:lnTo>
                  <a:lnTo>
                    <a:pt x="3193285" y="189268"/>
                  </a:lnTo>
                  <a:lnTo>
                    <a:pt x="3281987" y="184866"/>
                  </a:lnTo>
                  <a:lnTo>
                    <a:pt x="3370689" y="180465"/>
                  </a:lnTo>
                  <a:lnTo>
                    <a:pt x="3459392" y="176063"/>
                  </a:lnTo>
                  <a:lnTo>
                    <a:pt x="3548094" y="171662"/>
                  </a:lnTo>
                  <a:lnTo>
                    <a:pt x="3636797" y="167260"/>
                  </a:lnTo>
                  <a:lnTo>
                    <a:pt x="3725499" y="162858"/>
                  </a:lnTo>
                  <a:lnTo>
                    <a:pt x="3814201" y="158457"/>
                  </a:lnTo>
                  <a:lnTo>
                    <a:pt x="3902904" y="154055"/>
                  </a:lnTo>
                  <a:lnTo>
                    <a:pt x="3991606" y="149654"/>
                  </a:lnTo>
                  <a:lnTo>
                    <a:pt x="4080308" y="145252"/>
                  </a:lnTo>
                  <a:lnTo>
                    <a:pt x="4169011" y="140850"/>
                  </a:lnTo>
                  <a:lnTo>
                    <a:pt x="4257713" y="136449"/>
                  </a:lnTo>
                  <a:lnTo>
                    <a:pt x="4346416" y="132047"/>
                  </a:lnTo>
                  <a:lnTo>
                    <a:pt x="4435118" y="127646"/>
                  </a:lnTo>
                  <a:lnTo>
                    <a:pt x="4523820" y="123244"/>
                  </a:lnTo>
                  <a:lnTo>
                    <a:pt x="4612523" y="118843"/>
                  </a:lnTo>
                  <a:lnTo>
                    <a:pt x="4701225" y="114441"/>
                  </a:lnTo>
                  <a:lnTo>
                    <a:pt x="4789927" y="110039"/>
                  </a:lnTo>
                  <a:lnTo>
                    <a:pt x="4878630" y="105638"/>
                  </a:lnTo>
                  <a:lnTo>
                    <a:pt x="4967332" y="101236"/>
                  </a:lnTo>
                  <a:lnTo>
                    <a:pt x="5056034" y="96835"/>
                  </a:lnTo>
                  <a:lnTo>
                    <a:pt x="5144737" y="92433"/>
                  </a:lnTo>
                  <a:lnTo>
                    <a:pt x="5233439" y="88031"/>
                  </a:lnTo>
                  <a:lnTo>
                    <a:pt x="5322142" y="83630"/>
                  </a:lnTo>
                  <a:lnTo>
                    <a:pt x="5410844" y="79228"/>
                  </a:lnTo>
                  <a:lnTo>
                    <a:pt x="5499546" y="74827"/>
                  </a:lnTo>
                  <a:lnTo>
                    <a:pt x="5588249" y="70425"/>
                  </a:lnTo>
                  <a:lnTo>
                    <a:pt x="5676951" y="66023"/>
                  </a:lnTo>
                  <a:lnTo>
                    <a:pt x="5765653" y="61622"/>
                  </a:lnTo>
                  <a:lnTo>
                    <a:pt x="5854356" y="57220"/>
                  </a:lnTo>
                  <a:lnTo>
                    <a:pt x="5943058" y="52819"/>
                  </a:lnTo>
                  <a:lnTo>
                    <a:pt x="6031760" y="48417"/>
                  </a:lnTo>
                  <a:lnTo>
                    <a:pt x="6120463" y="44015"/>
                  </a:lnTo>
                  <a:lnTo>
                    <a:pt x="6209165" y="39614"/>
                  </a:lnTo>
                  <a:lnTo>
                    <a:pt x="6297868" y="35212"/>
                  </a:lnTo>
                  <a:lnTo>
                    <a:pt x="6386570" y="30811"/>
                  </a:lnTo>
                  <a:lnTo>
                    <a:pt x="6475272" y="26409"/>
                  </a:lnTo>
                  <a:lnTo>
                    <a:pt x="6563975" y="22007"/>
                  </a:lnTo>
                  <a:lnTo>
                    <a:pt x="6652677" y="17606"/>
                  </a:lnTo>
                  <a:lnTo>
                    <a:pt x="6741379" y="13204"/>
                  </a:lnTo>
                  <a:lnTo>
                    <a:pt x="6830082" y="8803"/>
                  </a:lnTo>
                  <a:lnTo>
                    <a:pt x="6918784" y="4401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9367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4656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03053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61450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19847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1750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619470" y="5926764"/>
              <a:ext cx="28724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2PM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908975" y="1634018"/>
              <a:ext cx="1285703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2PM vs avg_time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0.09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560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5396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6231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7067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9978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81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1649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22485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81005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81058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64197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32909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203927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09253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74200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1612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92477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12326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87139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81026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18449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72638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48217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16142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13856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84088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65005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753554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42083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45166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081792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26072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59657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64239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80251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436746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730696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383312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03937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24541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577923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455767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16142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67290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26848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67301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215398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90212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41349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43593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77178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39022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05458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80271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806926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08498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18459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84843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01630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589373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17673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45156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57371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528347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52024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71118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841297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242010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627582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13081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379558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87905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448196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234481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67249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406192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91711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74924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09274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341307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73383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734408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39011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383333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379558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85588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509264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394783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23797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742104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52768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97803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322266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70352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42073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280282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16132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32133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757308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795476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604703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81005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375679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25254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345208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322224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024541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79485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490159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06223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829931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48972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593232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5760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43604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63453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77189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23031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76455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46655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974924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48196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238298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902406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16929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055075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57350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646666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79496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929102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085609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03895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42828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88639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425359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982536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093263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035991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639032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6020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48155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95496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64208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85619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757392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57371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26030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01620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80985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17621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661995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623744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97824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871852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425317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36746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03916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76434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89404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322266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772596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30602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32185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97048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787884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715325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234523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234481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2616202"/>
              <a:ext cx="7007487" cy="1302487"/>
            </a:xfrm>
            <a:custGeom>
              <a:avLst/>
              <a:pathLst>
                <a:path w="7007487" h="1302487">
                  <a:moveTo>
                    <a:pt x="0" y="715197"/>
                  </a:moveTo>
                  <a:lnTo>
                    <a:pt x="88702" y="714002"/>
                  </a:lnTo>
                  <a:lnTo>
                    <a:pt x="177404" y="712777"/>
                  </a:lnTo>
                  <a:lnTo>
                    <a:pt x="266107" y="711522"/>
                  </a:lnTo>
                  <a:lnTo>
                    <a:pt x="354809" y="710232"/>
                  </a:lnTo>
                  <a:lnTo>
                    <a:pt x="443511" y="708906"/>
                  </a:lnTo>
                  <a:lnTo>
                    <a:pt x="532214" y="707541"/>
                  </a:lnTo>
                  <a:lnTo>
                    <a:pt x="620916" y="706132"/>
                  </a:lnTo>
                  <a:lnTo>
                    <a:pt x="709618" y="704677"/>
                  </a:lnTo>
                  <a:lnTo>
                    <a:pt x="798321" y="703171"/>
                  </a:lnTo>
                  <a:lnTo>
                    <a:pt x="887023" y="701609"/>
                  </a:lnTo>
                  <a:lnTo>
                    <a:pt x="975726" y="699986"/>
                  </a:lnTo>
                  <a:lnTo>
                    <a:pt x="1064428" y="698297"/>
                  </a:lnTo>
                  <a:lnTo>
                    <a:pt x="1153130" y="696535"/>
                  </a:lnTo>
                  <a:lnTo>
                    <a:pt x="1241833" y="694692"/>
                  </a:lnTo>
                  <a:lnTo>
                    <a:pt x="1330535" y="692761"/>
                  </a:lnTo>
                  <a:lnTo>
                    <a:pt x="1419237" y="690733"/>
                  </a:lnTo>
                  <a:lnTo>
                    <a:pt x="1507940" y="688596"/>
                  </a:lnTo>
                  <a:lnTo>
                    <a:pt x="1596642" y="686339"/>
                  </a:lnTo>
                  <a:lnTo>
                    <a:pt x="1685344" y="683949"/>
                  </a:lnTo>
                  <a:lnTo>
                    <a:pt x="1774047" y="681412"/>
                  </a:lnTo>
                  <a:lnTo>
                    <a:pt x="1862749" y="678711"/>
                  </a:lnTo>
                  <a:lnTo>
                    <a:pt x="1951452" y="675827"/>
                  </a:lnTo>
                  <a:lnTo>
                    <a:pt x="2040154" y="672740"/>
                  </a:lnTo>
                  <a:lnTo>
                    <a:pt x="2128856" y="669426"/>
                  </a:lnTo>
                  <a:lnTo>
                    <a:pt x="2217559" y="665861"/>
                  </a:lnTo>
                  <a:lnTo>
                    <a:pt x="2306261" y="662017"/>
                  </a:lnTo>
                  <a:lnTo>
                    <a:pt x="2394963" y="657864"/>
                  </a:lnTo>
                  <a:lnTo>
                    <a:pt x="2483666" y="653370"/>
                  </a:lnTo>
                  <a:lnTo>
                    <a:pt x="2572368" y="648502"/>
                  </a:lnTo>
                  <a:lnTo>
                    <a:pt x="2661071" y="643226"/>
                  </a:lnTo>
                  <a:lnTo>
                    <a:pt x="2749773" y="637510"/>
                  </a:lnTo>
                  <a:lnTo>
                    <a:pt x="2838475" y="631323"/>
                  </a:lnTo>
                  <a:lnTo>
                    <a:pt x="2927178" y="624636"/>
                  </a:lnTo>
                  <a:lnTo>
                    <a:pt x="3015880" y="617427"/>
                  </a:lnTo>
                  <a:lnTo>
                    <a:pt x="3104582" y="609679"/>
                  </a:lnTo>
                  <a:lnTo>
                    <a:pt x="3193285" y="601383"/>
                  </a:lnTo>
                  <a:lnTo>
                    <a:pt x="3281987" y="592540"/>
                  </a:lnTo>
                  <a:lnTo>
                    <a:pt x="3370689" y="583156"/>
                  </a:lnTo>
                  <a:lnTo>
                    <a:pt x="3459392" y="573248"/>
                  </a:lnTo>
                  <a:lnTo>
                    <a:pt x="3548094" y="562836"/>
                  </a:lnTo>
                  <a:lnTo>
                    <a:pt x="3636797" y="551949"/>
                  </a:lnTo>
                  <a:lnTo>
                    <a:pt x="3725499" y="540618"/>
                  </a:lnTo>
                  <a:lnTo>
                    <a:pt x="3814201" y="528874"/>
                  </a:lnTo>
                  <a:lnTo>
                    <a:pt x="3902904" y="516752"/>
                  </a:lnTo>
                  <a:lnTo>
                    <a:pt x="3991606" y="504284"/>
                  </a:lnTo>
                  <a:lnTo>
                    <a:pt x="4080308" y="491504"/>
                  </a:lnTo>
                  <a:lnTo>
                    <a:pt x="4169011" y="478440"/>
                  </a:lnTo>
                  <a:lnTo>
                    <a:pt x="4257713" y="465121"/>
                  </a:lnTo>
                  <a:lnTo>
                    <a:pt x="4346416" y="451573"/>
                  </a:lnTo>
                  <a:lnTo>
                    <a:pt x="4435118" y="437818"/>
                  </a:lnTo>
                  <a:lnTo>
                    <a:pt x="4523820" y="423878"/>
                  </a:lnTo>
                  <a:lnTo>
                    <a:pt x="4612523" y="409771"/>
                  </a:lnTo>
                  <a:lnTo>
                    <a:pt x="4701225" y="395515"/>
                  </a:lnTo>
                  <a:lnTo>
                    <a:pt x="4789927" y="381124"/>
                  </a:lnTo>
                  <a:lnTo>
                    <a:pt x="4878630" y="366612"/>
                  </a:lnTo>
                  <a:lnTo>
                    <a:pt x="4967332" y="351990"/>
                  </a:lnTo>
                  <a:lnTo>
                    <a:pt x="5056034" y="337269"/>
                  </a:lnTo>
                  <a:lnTo>
                    <a:pt x="5144737" y="322458"/>
                  </a:lnTo>
                  <a:lnTo>
                    <a:pt x="5233439" y="307566"/>
                  </a:lnTo>
                  <a:lnTo>
                    <a:pt x="5322142" y="292600"/>
                  </a:lnTo>
                  <a:lnTo>
                    <a:pt x="5410844" y="277566"/>
                  </a:lnTo>
                  <a:lnTo>
                    <a:pt x="5499546" y="262471"/>
                  </a:lnTo>
                  <a:lnTo>
                    <a:pt x="5588249" y="247319"/>
                  </a:lnTo>
                  <a:lnTo>
                    <a:pt x="5676951" y="232117"/>
                  </a:lnTo>
                  <a:lnTo>
                    <a:pt x="5765653" y="216866"/>
                  </a:lnTo>
                  <a:lnTo>
                    <a:pt x="5854356" y="201573"/>
                  </a:lnTo>
                  <a:lnTo>
                    <a:pt x="5943058" y="186239"/>
                  </a:lnTo>
                  <a:lnTo>
                    <a:pt x="6031760" y="170869"/>
                  </a:lnTo>
                  <a:lnTo>
                    <a:pt x="6120463" y="155464"/>
                  </a:lnTo>
                  <a:lnTo>
                    <a:pt x="6209165" y="140028"/>
                  </a:lnTo>
                  <a:lnTo>
                    <a:pt x="6297868" y="124562"/>
                  </a:lnTo>
                  <a:lnTo>
                    <a:pt x="6386570" y="109069"/>
                  </a:lnTo>
                  <a:lnTo>
                    <a:pt x="6475272" y="93551"/>
                  </a:lnTo>
                  <a:lnTo>
                    <a:pt x="6563975" y="78010"/>
                  </a:lnTo>
                  <a:lnTo>
                    <a:pt x="6652677" y="62446"/>
                  </a:lnTo>
                  <a:lnTo>
                    <a:pt x="6741379" y="46862"/>
                  </a:lnTo>
                  <a:lnTo>
                    <a:pt x="6830082" y="31259"/>
                  </a:lnTo>
                  <a:lnTo>
                    <a:pt x="6918784" y="15638"/>
                  </a:lnTo>
                  <a:lnTo>
                    <a:pt x="7007487" y="0"/>
                  </a:lnTo>
                  <a:lnTo>
                    <a:pt x="7007487" y="701167"/>
                  </a:lnTo>
                  <a:lnTo>
                    <a:pt x="6918784" y="702193"/>
                  </a:lnTo>
                  <a:lnTo>
                    <a:pt x="6830082" y="703237"/>
                  </a:lnTo>
                  <a:lnTo>
                    <a:pt x="6741379" y="704298"/>
                  </a:lnTo>
                  <a:lnTo>
                    <a:pt x="6652677" y="705379"/>
                  </a:lnTo>
                  <a:lnTo>
                    <a:pt x="6563975" y="706480"/>
                  </a:lnTo>
                  <a:lnTo>
                    <a:pt x="6475272" y="707604"/>
                  </a:lnTo>
                  <a:lnTo>
                    <a:pt x="6386570" y="708750"/>
                  </a:lnTo>
                  <a:lnTo>
                    <a:pt x="6297868" y="709922"/>
                  </a:lnTo>
                  <a:lnTo>
                    <a:pt x="6209165" y="711122"/>
                  </a:lnTo>
                  <a:lnTo>
                    <a:pt x="6120463" y="712350"/>
                  </a:lnTo>
                  <a:lnTo>
                    <a:pt x="6031760" y="713610"/>
                  </a:lnTo>
                  <a:lnTo>
                    <a:pt x="5943058" y="714905"/>
                  </a:lnTo>
                  <a:lnTo>
                    <a:pt x="5854356" y="716236"/>
                  </a:lnTo>
                  <a:lnTo>
                    <a:pt x="5765653" y="717607"/>
                  </a:lnTo>
                  <a:lnTo>
                    <a:pt x="5676951" y="719022"/>
                  </a:lnTo>
                  <a:lnTo>
                    <a:pt x="5588249" y="720483"/>
                  </a:lnTo>
                  <a:lnTo>
                    <a:pt x="5499546" y="721997"/>
                  </a:lnTo>
                  <a:lnTo>
                    <a:pt x="5410844" y="723567"/>
                  </a:lnTo>
                  <a:lnTo>
                    <a:pt x="5322142" y="725198"/>
                  </a:lnTo>
                  <a:lnTo>
                    <a:pt x="5233439" y="726896"/>
                  </a:lnTo>
                  <a:lnTo>
                    <a:pt x="5144737" y="728669"/>
                  </a:lnTo>
                  <a:lnTo>
                    <a:pt x="5056034" y="730523"/>
                  </a:lnTo>
                  <a:lnTo>
                    <a:pt x="4967332" y="732467"/>
                  </a:lnTo>
                  <a:lnTo>
                    <a:pt x="4878630" y="734509"/>
                  </a:lnTo>
                  <a:lnTo>
                    <a:pt x="4789927" y="736662"/>
                  </a:lnTo>
                  <a:lnTo>
                    <a:pt x="4701225" y="738936"/>
                  </a:lnTo>
                  <a:lnTo>
                    <a:pt x="4612523" y="741344"/>
                  </a:lnTo>
                  <a:lnTo>
                    <a:pt x="4523820" y="743902"/>
                  </a:lnTo>
                  <a:lnTo>
                    <a:pt x="4435118" y="746627"/>
                  </a:lnTo>
                  <a:lnTo>
                    <a:pt x="4346416" y="749537"/>
                  </a:lnTo>
                  <a:lnTo>
                    <a:pt x="4257713" y="752654"/>
                  </a:lnTo>
                  <a:lnTo>
                    <a:pt x="4169011" y="756000"/>
                  </a:lnTo>
                  <a:lnTo>
                    <a:pt x="4080308" y="759601"/>
                  </a:lnTo>
                  <a:lnTo>
                    <a:pt x="3991606" y="763485"/>
                  </a:lnTo>
                  <a:lnTo>
                    <a:pt x="3902904" y="767682"/>
                  </a:lnTo>
                  <a:lnTo>
                    <a:pt x="3814201" y="772225"/>
                  </a:lnTo>
                  <a:lnTo>
                    <a:pt x="3725499" y="777146"/>
                  </a:lnTo>
                  <a:lnTo>
                    <a:pt x="3636797" y="782479"/>
                  </a:lnTo>
                  <a:lnTo>
                    <a:pt x="3548094" y="788257"/>
                  </a:lnTo>
                  <a:lnTo>
                    <a:pt x="3459392" y="794510"/>
                  </a:lnTo>
                  <a:lnTo>
                    <a:pt x="3370689" y="801266"/>
                  </a:lnTo>
                  <a:lnTo>
                    <a:pt x="3281987" y="808547"/>
                  </a:lnTo>
                  <a:lnTo>
                    <a:pt x="3193285" y="816369"/>
                  </a:lnTo>
                  <a:lnTo>
                    <a:pt x="3104582" y="824738"/>
                  </a:lnTo>
                  <a:lnTo>
                    <a:pt x="3015880" y="833655"/>
                  </a:lnTo>
                  <a:lnTo>
                    <a:pt x="2927178" y="843111"/>
                  </a:lnTo>
                  <a:lnTo>
                    <a:pt x="2838475" y="853088"/>
                  </a:lnTo>
                  <a:lnTo>
                    <a:pt x="2749773" y="863566"/>
                  </a:lnTo>
                  <a:lnTo>
                    <a:pt x="2661071" y="874515"/>
                  </a:lnTo>
                  <a:lnTo>
                    <a:pt x="2572368" y="885904"/>
                  </a:lnTo>
                  <a:lnTo>
                    <a:pt x="2483666" y="897701"/>
                  </a:lnTo>
                  <a:lnTo>
                    <a:pt x="2394963" y="909872"/>
                  </a:lnTo>
                  <a:lnTo>
                    <a:pt x="2306261" y="922383"/>
                  </a:lnTo>
                  <a:lnTo>
                    <a:pt x="2217559" y="935204"/>
                  </a:lnTo>
                  <a:lnTo>
                    <a:pt x="2128856" y="948303"/>
                  </a:lnTo>
                  <a:lnTo>
                    <a:pt x="2040154" y="961655"/>
                  </a:lnTo>
                  <a:lnTo>
                    <a:pt x="1951452" y="975232"/>
                  </a:lnTo>
                  <a:lnTo>
                    <a:pt x="1862749" y="989013"/>
                  </a:lnTo>
                  <a:lnTo>
                    <a:pt x="1774047" y="1002977"/>
                  </a:lnTo>
                  <a:lnTo>
                    <a:pt x="1685344" y="1017104"/>
                  </a:lnTo>
                  <a:lnTo>
                    <a:pt x="1596642" y="1031379"/>
                  </a:lnTo>
                  <a:lnTo>
                    <a:pt x="1507940" y="1045788"/>
                  </a:lnTo>
                  <a:lnTo>
                    <a:pt x="1419237" y="1060315"/>
                  </a:lnTo>
                  <a:lnTo>
                    <a:pt x="1330535" y="1074951"/>
                  </a:lnTo>
                  <a:lnTo>
                    <a:pt x="1241833" y="1089685"/>
                  </a:lnTo>
                  <a:lnTo>
                    <a:pt x="1153130" y="1104507"/>
                  </a:lnTo>
                  <a:lnTo>
                    <a:pt x="1064428" y="1119410"/>
                  </a:lnTo>
                  <a:lnTo>
                    <a:pt x="975726" y="1134386"/>
                  </a:lnTo>
                  <a:lnTo>
                    <a:pt x="887023" y="1149428"/>
                  </a:lnTo>
                  <a:lnTo>
                    <a:pt x="798321" y="1164531"/>
                  </a:lnTo>
                  <a:lnTo>
                    <a:pt x="709618" y="1179690"/>
                  </a:lnTo>
                  <a:lnTo>
                    <a:pt x="620916" y="1194899"/>
                  </a:lnTo>
                  <a:lnTo>
                    <a:pt x="532214" y="1210155"/>
                  </a:lnTo>
                  <a:lnTo>
                    <a:pt x="443511" y="1225454"/>
                  </a:lnTo>
                  <a:lnTo>
                    <a:pt x="354809" y="1240793"/>
                  </a:lnTo>
                  <a:lnTo>
                    <a:pt x="266107" y="1256168"/>
                  </a:lnTo>
                  <a:lnTo>
                    <a:pt x="177404" y="1271578"/>
                  </a:lnTo>
                  <a:lnTo>
                    <a:pt x="88702" y="1287018"/>
                  </a:lnTo>
                  <a:lnTo>
                    <a:pt x="0" y="13024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616202"/>
              <a:ext cx="7007487" cy="715197"/>
            </a:xfrm>
            <a:custGeom>
              <a:avLst/>
              <a:pathLst>
                <a:path w="7007487" h="715197">
                  <a:moveTo>
                    <a:pt x="0" y="715197"/>
                  </a:moveTo>
                  <a:lnTo>
                    <a:pt x="88702" y="714002"/>
                  </a:lnTo>
                  <a:lnTo>
                    <a:pt x="177404" y="712777"/>
                  </a:lnTo>
                  <a:lnTo>
                    <a:pt x="266107" y="711522"/>
                  </a:lnTo>
                  <a:lnTo>
                    <a:pt x="354809" y="710232"/>
                  </a:lnTo>
                  <a:lnTo>
                    <a:pt x="443511" y="708906"/>
                  </a:lnTo>
                  <a:lnTo>
                    <a:pt x="532214" y="707541"/>
                  </a:lnTo>
                  <a:lnTo>
                    <a:pt x="620916" y="706132"/>
                  </a:lnTo>
                  <a:lnTo>
                    <a:pt x="709618" y="704677"/>
                  </a:lnTo>
                  <a:lnTo>
                    <a:pt x="798321" y="703171"/>
                  </a:lnTo>
                  <a:lnTo>
                    <a:pt x="887023" y="701609"/>
                  </a:lnTo>
                  <a:lnTo>
                    <a:pt x="975726" y="699986"/>
                  </a:lnTo>
                  <a:lnTo>
                    <a:pt x="1064428" y="698297"/>
                  </a:lnTo>
                  <a:lnTo>
                    <a:pt x="1153130" y="696535"/>
                  </a:lnTo>
                  <a:lnTo>
                    <a:pt x="1241833" y="694692"/>
                  </a:lnTo>
                  <a:lnTo>
                    <a:pt x="1330535" y="692761"/>
                  </a:lnTo>
                  <a:lnTo>
                    <a:pt x="1419237" y="690733"/>
                  </a:lnTo>
                  <a:lnTo>
                    <a:pt x="1507940" y="688596"/>
                  </a:lnTo>
                  <a:lnTo>
                    <a:pt x="1596642" y="686339"/>
                  </a:lnTo>
                  <a:lnTo>
                    <a:pt x="1685344" y="683949"/>
                  </a:lnTo>
                  <a:lnTo>
                    <a:pt x="1774047" y="681412"/>
                  </a:lnTo>
                  <a:lnTo>
                    <a:pt x="1862749" y="678711"/>
                  </a:lnTo>
                  <a:lnTo>
                    <a:pt x="1951452" y="675827"/>
                  </a:lnTo>
                  <a:lnTo>
                    <a:pt x="2040154" y="672740"/>
                  </a:lnTo>
                  <a:lnTo>
                    <a:pt x="2128856" y="669426"/>
                  </a:lnTo>
                  <a:lnTo>
                    <a:pt x="2217559" y="665861"/>
                  </a:lnTo>
                  <a:lnTo>
                    <a:pt x="2306261" y="662017"/>
                  </a:lnTo>
                  <a:lnTo>
                    <a:pt x="2394963" y="657864"/>
                  </a:lnTo>
                  <a:lnTo>
                    <a:pt x="2483666" y="653370"/>
                  </a:lnTo>
                  <a:lnTo>
                    <a:pt x="2572368" y="648502"/>
                  </a:lnTo>
                  <a:lnTo>
                    <a:pt x="2661071" y="643226"/>
                  </a:lnTo>
                  <a:lnTo>
                    <a:pt x="2749773" y="637510"/>
                  </a:lnTo>
                  <a:lnTo>
                    <a:pt x="2838475" y="631323"/>
                  </a:lnTo>
                  <a:lnTo>
                    <a:pt x="2927178" y="624636"/>
                  </a:lnTo>
                  <a:lnTo>
                    <a:pt x="3015880" y="617427"/>
                  </a:lnTo>
                  <a:lnTo>
                    <a:pt x="3104582" y="609679"/>
                  </a:lnTo>
                  <a:lnTo>
                    <a:pt x="3193285" y="601383"/>
                  </a:lnTo>
                  <a:lnTo>
                    <a:pt x="3281987" y="592540"/>
                  </a:lnTo>
                  <a:lnTo>
                    <a:pt x="3370689" y="583156"/>
                  </a:lnTo>
                  <a:lnTo>
                    <a:pt x="3459392" y="573248"/>
                  </a:lnTo>
                  <a:lnTo>
                    <a:pt x="3548094" y="562836"/>
                  </a:lnTo>
                  <a:lnTo>
                    <a:pt x="3636797" y="551949"/>
                  </a:lnTo>
                  <a:lnTo>
                    <a:pt x="3725499" y="540618"/>
                  </a:lnTo>
                  <a:lnTo>
                    <a:pt x="3814201" y="528874"/>
                  </a:lnTo>
                  <a:lnTo>
                    <a:pt x="3902904" y="516752"/>
                  </a:lnTo>
                  <a:lnTo>
                    <a:pt x="3991606" y="504284"/>
                  </a:lnTo>
                  <a:lnTo>
                    <a:pt x="4080308" y="491504"/>
                  </a:lnTo>
                  <a:lnTo>
                    <a:pt x="4169011" y="478440"/>
                  </a:lnTo>
                  <a:lnTo>
                    <a:pt x="4257713" y="465121"/>
                  </a:lnTo>
                  <a:lnTo>
                    <a:pt x="4346416" y="451573"/>
                  </a:lnTo>
                  <a:lnTo>
                    <a:pt x="4435118" y="437818"/>
                  </a:lnTo>
                  <a:lnTo>
                    <a:pt x="4523820" y="423878"/>
                  </a:lnTo>
                  <a:lnTo>
                    <a:pt x="4612523" y="409771"/>
                  </a:lnTo>
                  <a:lnTo>
                    <a:pt x="4701225" y="395515"/>
                  </a:lnTo>
                  <a:lnTo>
                    <a:pt x="4789927" y="381124"/>
                  </a:lnTo>
                  <a:lnTo>
                    <a:pt x="4878630" y="366612"/>
                  </a:lnTo>
                  <a:lnTo>
                    <a:pt x="4967332" y="351990"/>
                  </a:lnTo>
                  <a:lnTo>
                    <a:pt x="5056034" y="337269"/>
                  </a:lnTo>
                  <a:lnTo>
                    <a:pt x="5144737" y="322458"/>
                  </a:lnTo>
                  <a:lnTo>
                    <a:pt x="5233439" y="307566"/>
                  </a:lnTo>
                  <a:lnTo>
                    <a:pt x="5322142" y="292600"/>
                  </a:lnTo>
                  <a:lnTo>
                    <a:pt x="5410844" y="277566"/>
                  </a:lnTo>
                  <a:lnTo>
                    <a:pt x="5499546" y="262471"/>
                  </a:lnTo>
                  <a:lnTo>
                    <a:pt x="5588249" y="247319"/>
                  </a:lnTo>
                  <a:lnTo>
                    <a:pt x="5676951" y="232117"/>
                  </a:lnTo>
                  <a:lnTo>
                    <a:pt x="5765653" y="216866"/>
                  </a:lnTo>
                  <a:lnTo>
                    <a:pt x="5854356" y="201573"/>
                  </a:lnTo>
                  <a:lnTo>
                    <a:pt x="5943058" y="186239"/>
                  </a:lnTo>
                  <a:lnTo>
                    <a:pt x="6031760" y="170869"/>
                  </a:lnTo>
                  <a:lnTo>
                    <a:pt x="6120463" y="155464"/>
                  </a:lnTo>
                  <a:lnTo>
                    <a:pt x="6209165" y="140028"/>
                  </a:lnTo>
                  <a:lnTo>
                    <a:pt x="6297868" y="124562"/>
                  </a:lnTo>
                  <a:lnTo>
                    <a:pt x="6386570" y="109069"/>
                  </a:lnTo>
                  <a:lnTo>
                    <a:pt x="6475272" y="93551"/>
                  </a:lnTo>
                  <a:lnTo>
                    <a:pt x="6563975" y="78010"/>
                  </a:lnTo>
                  <a:lnTo>
                    <a:pt x="6652677" y="62446"/>
                  </a:lnTo>
                  <a:lnTo>
                    <a:pt x="6741379" y="46862"/>
                  </a:lnTo>
                  <a:lnTo>
                    <a:pt x="6830082" y="31259"/>
                  </a:lnTo>
                  <a:lnTo>
                    <a:pt x="6918784" y="15638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317369"/>
              <a:ext cx="7007487" cy="601320"/>
            </a:xfrm>
            <a:custGeom>
              <a:avLst/>
              <a:pathLst>
                <a:path w="7007487" h="601320">
                  <a:moveTo>
                    <a:pt x="7007487" y="0"/>
                  </a:moveTo>
                  <a:lnTo>
                    <a:pt x="6918784" y="1026"/>
                  </a:lnTo>
                  <a:lnTo>
                    <a:pt x="6830082" y="2070"/>
                  </a:lnTo>
                  <a:lnTo>
                    <a:pt x="6741379" y="3131"/>
                  </a:lnTo>
                  <a:lnTo>
                    <a:pt x="6652677" y="4212"/>
                  </a:lnTo>
                  <a:lnTo>
                    <a:pt x="6563975" y="5313"/>
                  </a:lnTo>
                  <a:lnTo>
                    <a:pt x="6475272" y="6436"/>
                  </a:lnTo>
                  <a:lnTo>
                    <a:pt x="6386570" y="7583"/>
                  </a:lnTo>
                  <a:lnTo>
                    <a:pt x="6297868" y="8755"/>
                  </a:lnTo>
                  <a:lnTo>
                    <a:pt x="6209165" y="9954"/>
                  </a:lnTo>
                  <a:lnTo>
                    <a:pt x="6120463" y="11183"/>
                  </a:lnTo>
                  <a:lnTo>
                    <a:pt x="6031760" y="12443"/>
                  </a:lnTo>
                  <a:lnTo>
                    <a:pt x="5943058" y="13737"/>
                  </a:lnTo>
                  <a:lnTo>
                    <a:pt x="5854356" y="15068"/>
                  </a:lnTo>
                  <a:lnTo>
                    <a:pt x="5765653" y="16440"/>
                  </a:lnTo>
                  <a:lnTo>
                    <a:pt x="5676951" y="17854"/>
                  </a:lnTo>
                  <a:lnTo>
                    <a:pt x="5588249" y="19316"/>
                  </a:lnTo>
                  <a:lnTo>
                    <a:pt x="5499546" y="20830"/>
                  </a:lnTo>
                  <a:lnTo>
                    <a:pt x="5410844" y="22399"/>
                  </a:lnTo>
                  <a:lnTo>
                    <a:pt x="5322142" y="24030"/>
                  </a:lnTo>
                  <a:lnTo>
                    <a:pt x="5233439" y="25729"/>
                  </a:lnTo>
                  <a:lnTo>
                    <a:pt x="5144737" y="27502"/>
                  </a:lnTo>
                  <a:lnTo>
                    <a:pt x="5056034" y="29356"/>
                  </a:lnTo>
                  <a:lnTo>
                    <a:pt x="4967332" y="31299"/>
                  </a:lnTo>
                  <a:lnTo>
                    <a:pt x="4878630" y="33342"/>
                  </a:lnTo>
                  <a:lnTo>
                    <a:pt x="4789927" y="35494"/>
                  </a:lnTo>
                  <a:lnTo>
                    <a:pt x="4701225" y="37768"/>
                  </a:lnTo>
                  <a:lnTo>
                    <a:pt x="4612523" y="40177"/>
                  </a:lnTo>
                  <a:lnTo>
                    <a:pt x="4523820" y="42735"/>
                  </a:lnTo>
                  <a:lnTo>
                    <a:pt x="4435118" y="45460"/>
                  </a:lnTo>
                  <a:lnTo>
                    <a:pt x="4346416" y="48370"/>
                  </a:lnTo>
                  <a:lnTo>
                    <a:pt x="4257713" y="51486"/>
                  </a:lnTo>
                  <a:lnTo>
                    <a:pt x="4169011" y="54832"/>
                  </a:lnTo>
                  <a:lnTo>
                    <a:pt x="4080308" y="58433"/>
                  </a:lnTo>
                  <a:lnTo>
                    <a:pt x="3991606" y="62318"/>
                  </a:lnTo>
                  <a:lnTo>
                    <a:pt x="3902904" y="66515"/>
                  </a:lnTo>
                  <a:lnTo>
                    <a:pt x="3814201" y="71058"/>
                  </a:lnTo>
                  <a:lnTo>
                    <a:pt x="3725499" y="75979"/>
                  </a:lnTo>
                  <a:lnTo>
                    <a:pt x="3636797" y="81312"/>
                  </a:lnTo>
                  <a:lnTo>
                    <a:pt x="3548094" y="87089"/>
                  </a:lnTo>
                  <a:lnTo>
                    <a:pt x="3459392" y="93343"/>
                  </a:lnTo>
                  <a:lnTo>
                    <a:pt x="3370689" y="100099"/>
                  </a:lnTo>
                  <a:lnTo>
                    <a:pt x="3281987" y="107380"/>
                  </a:lnTo>
                  <a:lnTo>
                    <a:pt x="3193285" y="115202"/>
                  </a:lnTo>
                  <a:lnTo>
                    <a:pt x="3104582" y="123571"/>
                  </a:lnTo>
                  <a:lnTo>
                    <a:pt x="3015880" y="132488"/>
                  </a:lnTo>
                  <a:lnTo>
                    <a:pt x="2927178" y="141943"/>
                  </a:lnTo>
                  <a:lnTo>
                    <a:pt x="2838475" y="151921"/>
                  </a:lnTo>
                  <a:lnTo>
                    <a:pt x="2749773" y="162398"/>
                  </a:lnTo>
                  <a:lnTo>
                    <a:pt x="2661071" y="173347"/>
                  </a:lnTo>
                  <a:lnTo>
                    <a:pt x="2572368" y="184737"/>
                  </a:lnTo>
                  <a:lnTo>
                    <a:pt x="2483666" y="196534"/>
                  </a:lnTo>
                  <a:lnTo>
                    <a:pt x="2394963" y="208704"/>
                  </a:lnTo>
                  <a:lnTo>
                    <a:pt x="2306261" y="221216"/>
                  </a:lnTo>
                  <a:lnTo>
                    <a:pt x="2217559" y="234036"/>
                  </a:lnTo>
                  <a:lnTo>
                    <a:pt x="2128856" y="247136"/>
                  </a:lnTo>
                  <a:lnTo>
                    <a:pt x="2040154" y="260487"/>
                  </a:lnTo>
                  <a:lnTo>
                    <a:pt x="1951452" y="274065"/>
                  </a:lnTo>
                  <a:lnTo>
                    <a:pt x="1862749" y="287846"/>
                  </a:lnTo>
                  <a:lnTo>
                    <a:pt x="1774047" y="301809"/>
                  </a:lnTo>
                  <a:lnTo>
                    <a:pt x="1685344" y="315937"/>
                  </a:lnTo>
                  <a:lnTo>
                    <a:pt x="1596642" y="330212"/>
                  </a:lnTo>
                  <a:lnTo>
                    <a:pt x="1507940" y="344620"/>
                  </a:lnTo>
                  <a:lnTo>
                    <a:pt x="1419237" y="359148"/>
                  </a:lnTo>
                  <a:lnTo>
                    <a:pt x="1330535" y="373784"/>
                  </a:lnTo>
                  <a:lnTo>
                    <a:pt x="1241833" y="388518"/>
                  </a:lnTo>
                  <a:lnTo>
                    <a:pt x="1153130" y="403340"/>
                  </a:lnTo>
                  <a:lnTo>
                    <a:pt x="1064428" y="418243"/>
                  </a:lnTo>
                  <a:lnTo>
                    <a:pt x="975726" y="433218"/>
                  </a:lnTo>
                  <a:lnTo>
                    <a:pt x="887023" y="448261"/>
                  </a:lnTo>
                  <a:lnTo>
                    <a:pt x="798321" y="463364"/>
                  </a:lnTo>
                  <a:lnTo>
                    <a:pt x="709618" y="478522"/>
                  </a:lnTo>
                  <a:lnTo>
                    <a:pt x="620916" y="493732"/>
                  </a:lnTo>
                  <a:lnTo>
                    <a:pt x="532214" y="508988"/>
                  </a:lnTo>
                  <a:lnTo>
                    <a:pt x="443511" y="524287"/>
                  </a:lnTo>
                  <a:lnTo>
                    <a:pt x="354809" y="539626"/>
                  </a:lnTo>
                  <a:lnTo>
                    <a:pt x="266107" y="555001"/>
                  </a:lnTo>
                  <a:lnTo>
                    <a:pt x="177404" y="570410"/>
                  </a:lnTo>
                  <a:lnTo>
                    <a:pt x="88702" y="585851"/>
                  </a:lnTo>
                  <a:lnTo>
                    <a:pt x="0" y="6013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966786"/>
              <a:ext cx="7007487" cy="658259"/>
            </a:xfrm>
            <a:custGeom>
              <a:avLst/>
              <a:pathLst>
                <a:path w="7007487" h="658259">
                  <a:moveTo>
                    <a:pt x="0" y="658259"/>
                  </a:moveTo>
                  <a:lnTo>
                    <a:pt x="88702" y="649926"/>
                  </a:lnTo>
                  <a:lnTo>
                    <a:pt x="177404" y="641594"/>
                  </a:lnTo>
                  <a:lnTo>
                    <a:pt x="266107" y="633261"/>
                  </a:lnTo>
                  <a:lnTo>
                    <a:pt x="354809" y="624929"/>
                  </a:lnTo>
                  <a:lnTo>
                    <a:pt x="443511" y="616597"/>
                  </a:lnTo>
                  <a:lnTo>
                    <a:pt x="532214" y="608264"/>
                  </a:lnTo>
                  <a:lnTo>
                    <a:pt x="620916" y="599932"/>
                  </a:lnTo>
                  <a:lnTo>
                    <a:pt x="709618" y="591599"/>
                  </a:lnTo>
                  <a:lnTo>
                    <a:pt x="798321" y="583267"/>
                  </a:lnTo>
                  <a:lnTo>
                    <a:pt x="887023" y="574935"/>
                  </a:lnTo>
                  <a:lnTo>
                    <a:pt x="975726" y="566602"/>
                  </a:lnTo>
                  <a:lnTo>
                    <a:pt x="1064428" y="558270"/>
                  </a:lnTo>
                  <a:lnTo>
                    <a:pt x="1153130" y="549938"/>
                  </a:lnTo>
                  <a:lnTo>
                    <a:pt x="1241833" y="541605"/>
                  </a:lnTo>
                  <a:lnTo>
                    <a:pt x="1330535" y="533273"/>
                  </a:lnTo>
                  <a:lnTo>
                    <a:pt x="1419237" y="524940"/>
                  </a:lnTo>
                  <a:lnTo>
                    <a:pt x="1507940" y="516608"/>
                  </a:lnTo>
                  <a:lnTo>
                    <a:pt x="1596642" y="508276"/>
                  </a:lnTo>
                  <a:lnTo>
                    <a:pt x="1685344" y="499943"/>
                  </a:lnTo>
                  <a:lnTo>
                    <a:pt x="1774047" y="491611"/>
                  </a:lnTo>
                  <a:lnTo>
                    <a:pt x="1862749" y="483278"/>
                  </a:lnTo>
                  <a:lnTo>
                    <a:pt x="1951452" y="474946"/>
                  </a:lnTo>
                  <a:lnTo>
                    <a:pt x="2040154" y="466614"/>
                  </a:lnTo>
                  <a:lnTo>
                    <a:pt x="2128856" y="458281"/>
                  </a:lnTo>
                  <a:lnTo>
                    <a:pt x="2217559" y="449949"/>
                  </a:lnTo>
                  <a:lnTo>
                    <a:pt x="2306261" y="441616"/>
                  </a:lnTo>
                  <a:lnTo>
                    <a:pt x="2394963" y="433284"/>
                  </a:lnTo>
                  <a:lnTo>
                    <a:pt x="2483666" y="424952"/>
                  </a:lnTo>
                  <a:lnTo>
                    <a:pt x="2572368" y="416619"/>
                  </a:lnTo>
                  <a:lnTo>
                    <a:pt x="2661071" y="408287"/>
                  </a:lnTo>
                  <a:lnTo>
                    <a:pt x="2749773" y="399954"/>
                  </a:lnTo>
                  <a:lnTo>
                    <a:pt x="2838475" y="391622"/>
                  </a:lnTo>
                  <a:lnTo>
                    <a:pt x="2927178" y="383290"/>
                  </a:lnTo>
                  <a:lnTo>
                    <a:pt x="3015880" y="374957"/>
                  </a:lnTo>
                  <a:lnTo>
                    <a:pt x="3104582" y="366625"/>
                  </a:lnTo>
                  <a:lnTo>
                    <a:pt x="3193285" y="358292"/>
                  </a:lnTo>
                  <a:lnTo>
                    <a:pt x="3281987" y="349960"/>
                  </a:lnTo>
                  <a:lnTo>
                    <a:pt x="3370689" y="341628"/>
                  </a:lnTo>
                  <a:lnTo>
                    <a:pt x="3459392" y="333295"/>
                  </a:lnTo>
                  <a:lnTo>
                    <a:pt x="3548094" y="324963"/>
                  </a:lnTo>
                  <a:lnTo>
                    <a:pt x="3636797" y="316630"/>
                  </a:lnTo>
                  <a:lnTo>
                    <a:pt x="3725499" y="308298"/>
                  </a:lnTo>
                  <a:lnTo>
                    <a:pt x="3814201" y="299966"/>
                  </a:lnTo>
                  <a:lnTo>
                    <a:pt x="3902904" y="291633"/>
                  </a:lnTo>
                  <a:lnTo>
                    <a:pt x="3991606" y="283301"/>
                  </a:lnTo>
                  <a:lnTo>
                    <a:pt x="4080308" y="274969"/>
                  </a:lnTo>
                  <a:lnTo>
                    <a:pt x="4169011" y="266636"/>
                  </a:lnTo>
                  <a:lnTo>
                    <a:pt x="4257713" y="258304"/>
                  </a:lnTo>
                  <a:lnTo>
                    <a:pt x="4346416" y="249971"/>
                  </a:lnTo>
                  <a:lnTo>
                    <a:pt x="4435118" y="241639"/>
                  </a:lnTo>
                  <a:lnTo>
                    <a:pt x="4523820" y="233307"/>
                  </a:lnTo>
                  <a:lnTo>
                    <a:pt x="4612523" y="224974"/>
                  </a:lnTo>
                  <a:lnTo>
                    <a:pt x="4701225" y="216642"/>
                  </a:lnTo>
                  <a:lnTo>
                    <a:pt x="4789927" y="208309"/>
                  </a:lnTo>
                  <a:lnTo>
                    <a:pt x="4878630" y="199977"/>
                  </a:lnTo>
                  <a:lnTo>
                    <a:pt x="4967332" y="191645"/>
                  </a:lnTo>
                  <a:lnTo>
                    <a:pt x="5056034" y="183312"/>
                  </a:lnTo>
                  <a:lnTo>
                    <a:pt x="5144737" y="174980"/>
                  </a:lnTo>
                  <a:lnTo>
                    <a:pt x="5233439" y="166647"/>
                  </a:lnTo>
                  <a:lnTo>
                    <a:pt x="5322142" y="158315"/>
                  </a:lnTo>
                  <a:lnTo>
                    <a:pt x="5410844" y="149983"/>
                  </a:lnTo>
                  <a:lnTo>
                    <a:pt x="5499546" y="141650"/>
                  </a:lnTo>
                  <a:lnTo>
                    <a:pt x="5588249" y="133318"/>
                  </a:lnTo>
                  <a:lnTo>
                    <a:pt x="5676951" y="124985"/>
                  </a:lnTo>
                  <a:lnTo>
                    <a:pt x="5765653" y="116653"/>
                  </a:lnTo>
                  <a:lnTo>
                    <a:pt x="5854356" y="108321"/>
                  </a:lnTo>
                  <a:lnTo>
                    <a:pt x="5943058" y="99988"/>
                  </a:lnTo>
                  <a:lnTo>
                    <a:pt x="6031760" y="91656"/>
                  </a:lnTo>
                  <a:lnTo>
                    <a:pt x="6120463" y="83323"/>
                  </a:lnTo>
                  <a:lnTo>
                    <a:pt x="6209165" y="74991"/>
                  </a:lnTo>
                  <a:lnTo>
                    <a:pt x="6297868" y="66659"/>
                  </a:lnTo>
                  <a:lnTo>
                    <a:pt x="6386570" y="58326"/>
                  </a:lnTo>
                  <a:lnTo>
                    <a:pt x="6475272" y="49994"/>
                  </a:lnTo>
                  <a:lnTo>
                    <a:pt x="6563975" y="41661"/>
                  </a:lnTo>
                  <a:lnTo>
                    <a:pt x="6652677" y="33329"/>
                  </a:lnTo>
                  <a:lnTo>
                    <a:pt x="6741379" y="24997"/>
                  </a:lnTo>
                  <a:lnTo>
                    <a:pt x="6830082" y="16664"/>
                  </a:lnTo>
                  <a:lnTo>
                    <a:pt x="6918784" y="8332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37547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28382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192184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8100541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31067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2PA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4018"/>
              <a:ext cx="125787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2PA vs avg_time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0.17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7648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1542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5437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0701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4595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8490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230478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296834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55402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738267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124875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93719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19573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519573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12412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36709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53217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82814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58518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49995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890603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667865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499950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53844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8038895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226432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12412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81257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05553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21131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92161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62563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55402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246056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90603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56960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36709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90603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93719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39824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57890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02438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56960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06181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79699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30478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47613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84372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67237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22689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281257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65679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44498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13342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79699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21131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242010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820201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972538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226432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07739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07111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30478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64121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484372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703066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601508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18015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46056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35151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06181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73468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89046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128920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199322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97764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07739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296834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52287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515528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53844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875026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93719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07739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61633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07739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687488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671910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42940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92161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687488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074096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683442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722689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332036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96834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32036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195277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01508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808669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39824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769422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57890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839824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687488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81257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35151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449171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56960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62563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718643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972538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64749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09297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92161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636709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519573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992161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382814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21131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98392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820201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07739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921759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499950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941382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128920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808669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22689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179699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42940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33593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28920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82814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15528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27362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718643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67865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12412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60076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398392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234523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656332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50101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347613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468794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04623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066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042940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49171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214900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636709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07739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785000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550729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53844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46056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41382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10855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10855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804623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941382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621131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82814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250101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945428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2686787"/>
              <a:ext cx="7007487" cy="1224376"/>
            </a:xfrm>
            <a:custGeom>
              <a:avLst/>
              <a:pathLst>
                <a:path w="7007487" h="1224376">
                  <a:moveTo>
                    <a:pt x="0" y="0"/>
                  </a:moveTo>
                  <a:lnTo>
                    <a:pt x="88702" y="14548"/>
                  </a:lnTo>
                  <a:lnTo>
                    <a:pt x="177404" y="29076"/>
                  </a:lnTo>
                  <a:lnTo>
                    <a:pt x="266107" y="43583"/>
                  </a:lnTo>
                  <a:lnTo>
                    <a:pt x="354809" y="58067"/>
                  </a:lnTo>
                  <a:lnTo>
                    <a:pt x="443511" y="72526"/>
                  </a:lnTo>
                  <a:lnTo>
                    <a:pt x="532214" y="86959"/>
                  </a:lnTo>
                  <a:lnTo>
                    <a:pt x="620916" y="101364"/>
                  </a:lnTo>
                  <a:lnTo>
                    <a:pt x="709618" y="115738"/>
                  </a:lnTo>
                  <a:lnTo>
                    <a:pt x="798321" y="130079"/>
                  </a:lnTo>
                  <a:lnTo>
                    <a:pt x="887023" y="144385"/>
                  </a:lnTo>
                  <a:lnTo>
                    <a:pt x="975726" y="158653"/>
                  </a:lnTo>
                  <a:lnTo>
                    <a:pt x="1064428" y="172880"/>
                  </a:lnTo>
                  <a:lnTo>
                    <a:pt x="1153130" y="187062"/>
                  </a:lnTo>
                  <a:lnTo>
                    <a:pt x="1241833" y="201195"/>
                  </a:lnTo>
                  <a:lnTo>
                    <a:pt x="1330535" y="215277"/>
                  </a:lnTo>
                  <a:lnTo>
                    <a:pt x="1419237" y="229301"/>
                  </a:lnTo>
                  <a:lnTo>
                    <a:pt x="1507940" y="243263"/>
                  </a:lnTo>
                  <a:lnTo>
                    <a:pt x="1596642" y="257157"/>
                  </a:lnTo>
                  <a:lnTo>
                    <a:pt x="1685344" y="270977"/>
                  </a:lnTo>
                  <a:lnTo>
                    <a:pt x="1774047" y="284716"/>
                  </a:lnTo>
                  <a:lnTo>
                    <a:pt x="1862749" y="298365"/>
                  </a:lnTo>
                  <a:lnTo>
                    <a:pt x="1951452" y="311917"/>
                  </a:lnTo>
                  <a:lnTo>
                    <a:pt x="2040154" y="325362"/>
                  </a:lnTo>
                  <a:lnTo>
                    <a:pt x="2128856" y="338688"/>
                  </a:lnTo>
                  <a:lnTo>
                    <a:pt x="2217559" y="351884"/>
                  </a:lnTo>
                  <a:lnTo>
                    <a:pt x="2306261" y="364936"/>
                  </a:lnTo>
                  <a:lnTo>
                    <a:pt x="2394963" y="377831"/>
                  </a:lnTo>
                  <a:lnTo>
                    <a:pt x="2483666" y="390550"/>
                  </a:lnTo>
                  <a:lnTo>
                    <a:pt x="2572368" y="403077"/>
                  </a:lnTo>
                  <a:lnTo>
                    <a:pt x="2661071" y="415391"/>
                  </a:lnTo>
                  <a:lnTo>
                    <a:pt x="2749773" y="427472"/>
                  </a:lnTo>
                  <a:lnTo>
                    <a:pt x="2838475" y="439297"/>
                  </a:lnTo>
                  <a:lnTo>
                    <a:pt x="2927178" y="450842"/>
                  </a:lnTo>
                  <a:lnTo>
                    <a:pt x="3015880" y="462082"/>
                  </a:lnTo>
                  <a:lnTo>
                    <a:pt x="3104582" y="472990"/>
                  </a:lnTo>
                  <a:lnTo>
                    <a:pt x="3193285" y="483542"/>
                  </a:lnTo>
                  <a:lnTo>
                    <a:pt x="3281987" y="493713"/>
                  </a:lnTo>
                  <a:lnTo>
                    <a:pt x="3370689" y="503479"/>
                  </a:lnTo>
                  <a:lnTo>
                    <a:pt x="3459392" y="512822"/>
                  </a:lnTo>
                  <a:lnTo>
                    <a:pt x="3548094" y="521724"/>
                  </a:lnTo>
                  <a:lnTo>
                    <a:pt x="3636797" y="530175"/>
                  </a:lnTo>
                  <a:lnTo>
                    <a:pt x="3725499" y="538168"/>
                  </a:lnTo>
                  <a:lnTo>
                    <a:pt x="3814201" y="545703"/>
                  </a:lnTo>
                  <a:lnTo>
                    <a:pt x="3902904" y="552786"/>
                  </a:lnTo>
                  <a:lnTo>
                    <a:pt x="3991606" y="559427"/>
                  </a:lnTo>
                  <a:lnTo>
                    <a:pt x="4080308" y="565642"/>
                  </a:lnTo>
                  <a:lnTo>
                    <a:pt x="4169011" y="571451"/>
                  </a:lnTo>
                  <a:lnTo>
                    <a:pt x="4257713" y="576877"/>
                  </a:lnTo>
                  <a:lnTo>
                    <a:pt x="4346416" y="581944"/>
                  </a:lnTo>
                  <a:lnTo>
                    <a:pt x="4435118" y="586678"/>
                  </a:lnTo>
                  <a:lnTo>
                    <a:pt x="4523820" y="591104"/>
                  </a:lnTo>
                  <a:lnTo>
                    <a:pt x="4612523" y="595247"/>
                  </a:lnTo>
                  <a:lnTo>
                    <a:pt x="4701225" y="599132"/>
                  </a:lnTo>
                  <a:lnTo>
                    <a:pt x="4789927" y="602781"/>
                  </a:lnTo>
                  <a:lnTo>
                    <a:pt x="4878630" y="606217"/>
                  </a:lnTo>
                  <a:lnTo>
                    <a:pt x="4967332" y="609458"/>
                  </a:lnTo>
                  <a:lnTo>
                    <a:pt x="5056034" y="612523"/>
                  </a:lnTo>
                  <a:lnTo>
                    <a:pt x="5144737" y="615428"/>
                  </a:lnTo>
                  <a:lnTo>
                    <a:pt x="5233439" y="618188"/>
                  </a:lnTo>
                  <a:lnTo>
                    <a:pt x="5322142" y="620816"/>
                  </a:lnTo>
                  <a:lnTo>
                    <a:pt x="5410844" y="623326"/>
                  </a:lnTo>
                  <a:lnTo>
                    <a:pt x="5499546" y="625727"/>
                  </a:lnTo>
                  <a:lnTo>
                    <a:pt x="5588249" y="628029"/>
                  </a:lnTo>
                  <a:lnTo>
                    <a:pt x="5676951" y="630242"/>
                  </a:lnTo>
                  <a:lnTo>
                    <a:pt x="5765653" y="632372"/>
                  </a:lnTo>
                  <a:lnTo>
                    <a:pt x="5854356" y="634428"/>
                  </a:lnTo>
                  <a:lnTo>
                    <a:pt x="5943058" y="636415"/>
                  </a:lnTo>
                  <a:lnTo>
                    <a:pt x="6031760" y="638340"/>
                  </a:lnTo>
                  <a:lnTo>
                    <a:pt x="6120463" y="640207"/>
                  </a:lnTo>
                  <a:lnTo>
                    <a:pt x="6209165" y="642021"/>
                  </a:lnTo>
                  <a:lnTo>
                    <a:pt x="6297868" y="643787"/>
                  </a:lnTo>
                  <a:lnTo>
                    <a:pt x="6386570" y="645507"/>
                  </a:lnTo>
                  <a:lnTo>
                    <a:pt x="6475272" y="647187"/>
                  </a:lnTo>
                  <a:lnTo>
                    <a:pt x="6563975" y="648827"/>
                  </a:lnTo>
                  <a:lnTo>
                    <a:pt x="6652677" y="650432"/>
                  </a:lnTo>
                  <a:lnTo>
                    <a:pt x="6741379" y="652005"/>
                  </a:lnTo>
                  <a:lnTo>
                    <a:pt x="6830082" y="653546"/>
                  </a:lnTo>
                  <a:lnTo>
                    <a:pt x="6918784" y="655059"/>
                  </a:lnTo>
                  <a:lnTo>
                    <a:pt x="7007487" y="656546"/>
                  </a:lnTo>
                  <a:lnTo>
                    <a:pt x="7007487" y="1224376"/>
                  </a:lnTo>
                  <a:lnTo>
                    <a:pt x="6918784" y="1209919"/>
                  </a:lnTo>
                  <a:lnTo>
                    <a:pt x="6830082" y="1195489"/>
                  </a:lnTo>
                  <a:lnTo>
                    <a:pt x="6741379" y="1181087"/>
                  </a:lnTo>
                  <a:lnTo>
                    <a:pt x="6652677" y="1166716"/>
                  </a:lnTo>
                  <a:lnTo>
                    <a:pt x="6563975" y="1152378"/>
                  </a:lnTo>
                  <a:lnTo>
                    <a:pt x="6475272" y="1138075"/>
                  </a:lnTo>
                  <a:lnTo>
                    <a:pt x="6386570" y="1123811"/>
                  </a:lnTo>
                  <a:lnTo>
                    <a:pt x="6297868" y="1109588"/>
                  </a:lnTo>
                  <a:lnTo>
                    <a:pt x="6209165" y="1095411"/>
                  </a:lnTo>
                  <a:lnTo>
                    <a:pt x="6120463" y="1081282"/>
                  </a:lnTo>
                  <a:lnTo>
                    <a:pt x="6031760" y="1067205"/>
                  </a:lnTo>
                  <a:lnTo>
                    <a:pt x="5943058" y="1053187"/>
                  </a:lnTo>
                  <a:lnTo>
                    <a:pt x="5854356" y="1039231"/>
                  </a:lnTo>
                  <a:lnTo>
                    <a:pt x="5765653" y="1025343"/>
                  </a:lnTo>
                  <a:lnTo>
                    <a:pt x="5676951" y="1011531"/>
                  </a:lnTo>
                  <a:lnTo>
                    <a:pt x="5588249" y="997800"/>
                  </a:lnTo>
                  <a:lnTo>
                    <a:pt x="5499546" y="984159"/>
                  </a:lnTo>
                  <a:lnTo>
                    <a:pt x="5410844" y="970617"/>
                  </a:lnTo>
                  <a:lnTo>
                    <a:pt x="5322142" y="957183"/>
                  </a:lnTo>
                  <a:lnTo>
                    <a:pt x="5233439" y="943868"/>
                  </a:lnTo>
                  <a:lnTo>
                    <a:pt x="5144737" y="930685"/>
                  </a:lnTo>
                  <a:lnTo>
                    <a:pt x="5056034" y="917647"/>
                  </a:lnTo>
                  <a:lnTo>
                    <a:pt x="4967332" y="904768"/>
                  </a:lnTo>
                  <a:lnTo>
                    <a:pt x="4878630" y="892066"/>
                  </a:lnTo>
                  <a:lnTo>
                    <a:pt x="4789927" y="879558"/>
                  </a:lnTo>
                  <a:lnTo>
                    <a:pt x="4701225" y="867264"/>
                  </a:lnTo>
                  <a:lnTo>
                    <a:pt x="4612523" y="855206"/>
                  </a:lnTo>
                  <a:lnTo>
                    <a:pt x="4523820" y="843406"/>
                  </a:lnTo>
                  <a:lnTo>
                    <a:pt x="4435118" y="831888"/>
                  </a:lnTo>
                  <a:lnTo>
                    <a:pt x="4346416" y="820679"/>
                  </a:lnTo>
                  <a:lnTo>
                    <a:pt x="4257713" y="809802"/>
                  </a:lnTo>
                  <a:lnTo>
                    <a:pt x="4169011" y="799285"/>
                  </a:lnTo>
                  <a:lnTo>
                    <a:pt x="4080308" y="789151"/>
                  </a:lnTo>
                  <a:lnTo>
                    <a:pt x="3991606" y="779423"/>
                  </a:lnTo>
                  <a:lnTo>
                    <a:pt x="3902904" y="770121"/>
                  </a:lnTo>
                  <a:lnTo>
                    <a:pt x="3814201" y="761260"/>
                  </a:lnTo>
                  <a:lnTo>
                    <a:pt x="3725499" y="752852"/>
                  </a:lnTo>
                  <a:lnTo>
                    <a:pt x="3636797" y="744901"/>
                  </a:lnTo>
                  <a:lnTo>
                    <a:pt x="3548094" y="737409"/>
                  </a:lnTo>
                  <a:lnTo>
                    <a:pt x="3459392" y="730368"/>
                  </a:lnTo>
                  <a:lnTo>
                    <a:pt x="3370689" y="723767"/>
                  </a:lnTo>
                  <a:lnTo>
                    <a:pt x="3281987" y="717591"/>
                  </a:lnTo>
                  <a:lnTo>
                    <a:pt x="3193285" y="711818"/>
                  </a:lnTo>
                  <a:lnTo>
                    <a:pt x="3104582" y="706427"/>
                  </a:lnTo>
                  <a:lnTo>
                    <a:pt x="3015880" y="701392"/>
                  </a:lnTo>
                  <a:lnTo>
                    <a:pt x="2927178" y="696688"/>
                  </a:lnTo>
                  <a:lnTo>
                    <a:pt x="2838475" y="692290"/>
                  </a:lnTo>
                  <a:lnTo>
                    <a:pt x="2749773" y="688171"/>
                  </a:lnTo>
                  <a:lnTo>
                    <a:pt x="2661071" y="684309"/>
                  </a:lnTo>
                  <a:lnTo>
                    <a:pt x="2572368" y="680680"/>
                  </a:lnTo>
                  <a:lnTo>
                    <a:pt x="2483666" y="677264"/>
                  </a:lnTo>
                  <a:lnTo>
                    <a:pt x="2394963" y="674040"/>
                  </a:lnTo>
                  <a:lnTo>
                    <a:pt x="2306261" y="670991"/>
                  </a:lnTo>
                  <a:lnTo>
                    <a:pt x="2217559" y="668100"/>
                  </a:lnTo>
                  <a:lnTo>
                    <a:pt x="2128856" y="665353"/>
                  </a:lnTo>
                  <a:lnTo>
                    <a:pt x="2040154" y="662736"/>
                  </a:lnTo>
                  <a:lnTo>
                    <a:pt x="1951452" y="660237"/>
                  </a:lnTo>
                  <a:lnTo>
                    <a:pt x="1862749" y="657845"/>
                  </a:lnTo>
                  <a:lnTo>
                    <a:pt x="1774047" y="655552"/>
                  </a:lnTo>
                  <a:lnTo>
                    <a:pt x="1685344" y="653347"/>
                  </a:lnTo>
                  <a:lnTo>
                    <a:pt x="1596642" y="651224"/>
                  </a:lnTo>
                  <a:lnTo>
                    <a:pt x="1507940" y="649175"/>
                  </a:lnTo>
                  <a:lnTo>
                    <a:pt x="1419237" y="647193"/>
                  </a:lnTo>
                  <a:lnTo>
                    <a:pt x="1330535" y="645274"/>
                  </a:lnTo>
                  <a:lnTo>
                    <a:pt x="1241833" y="643412"/>
                  </a:lnTo>
                  <a:lnTo>
                    <a:pt x="1153130" y="641603"/>
                  </a:lnTo>
                  <a:lnTo>
                    <a:pt x="1064428" y="639842"/>
                  </a:lnTo>
                  <a:lnTo>
                    <a:pt x="975726" y="638125"/>
                  </a:lnTo>
                  <a:lnTo>
                    <a:pt x="887023" y="636450"/>
                  </a:lnTo>
                  <a:lnTo>
                    <a:pt x="798321" y="634812"/>
                  </a:lnTo>
                  <a:lnTo>
                    <a:pt x="709618" y="633210"/>
                  </a:lnTo>
                  <a:lnTo>
                    <a:pt x="620916" y="631641"/>
                  </a:lnTo>
                  <a:lnTo>
                    <a:pt x="532214" y="630102"/>
                  </a:lnTo>
                  <a:lnTo>
                    <a:pt x="443511" y="628592"/>
                  </a:lnTo>
                  <a:lnTo>
                    <a:pt x="354809" y="627108"/>
                  </a:lnTo>
                  <a:lnTo>
                    <a:pt x="266107" y="625648"/>
                  </a:lnTo>
                  <a:lnTo>
                    <a:pt x="177404" y="624212"/>
                  </a:lnTo>
                  <a:lnTo>
                    <a:pt x="88702" y="622797"/>
                  </a:lnTo>
                  <a:lnTo>
                    <a:pt x="0" y="62140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2686787"/>
              <a:ext cx="7007487" cy="656546"/>
            </a:xfrm>
            <a:custGeom>
              <a:avLst/>
              <a:pathLst>
                <a:path w="7007487" h="656546">
                  <a:moveTo>
                    <a:pt x="0" y="0"/>
                  </a:moveTo>
                  <a:lnTo>
                    <a:pt x="88702" y="14548"/>
                  </a:lnTo>
                  <a:lnTo>
                    <a:pt x="177404" y="29076"/>
                  </a:lnTo>
                  <a:lnTo>
                    <a:pt x="266107" y="43583"/>
                  </a:lnTo>
                  <a:lnTo>
                    <a:pt x="354809" y="58067"/>
                  </a:lnTo>
                  <a:lnTo>
                    <a:pt x="443511" y="72526"/>
                  </a:lnTo>
                  <a:lnTo>
                    <a:pt x="532214" y="86959"/>
                  </a:lnTo>
                  <a:lnTo>
                    <a:pt x="620916" y="101364"/>
                  </a:lnTo>
                  <a:lnTo>
                    <a:pt x="709618" y="115738"/>
                  </a:lnTo>
                  <a:lnTo>
                    <a:pt x="798321" y="130079"/>
                  </a:lnTo>
                  <a:lnTo>
                    <a:pt x="887023" y="144385"/>
                  </a:lnTo>
                  <a:lnTo>
                    <a:pt x="975726" y="158653"/>
                  </a:lnTo>
                  <a:lnTo>
                    <a:pt x="1064428" y="172880"/>
                  </a:lnTo>
                  <a:lnTo>
                    <a:pt x="1153130" y="187062"/>
                  </a:lnTo>
                  <a:lnTo>
                    <a:pt x="1241833" y="201195"/>
                  </a:lnTo>
                  <a:lnTo>
                    <a:pt x="1330535" y="215277"/>
                  </a:lnTo>
                  <a:lnTo>
                    <a:pt x="1419237" y="229301"/>
                  </a:lnTo>
                  <a:lnTo>
                    <a:pt x="1507940" y="243263"/>
                  </a:lnTo>
                  <a:lnTo>
                    <a:pt x="1596642" y="257157"/>
                  </a:lnTo>
                  <a:lnTo>
                    <a:pt x="1685344" y="270977"/>
                  </a:lnTo>
                  <a:lnTo>
                    <a:pt x="1774047" y="284716"/>
                  </a:lnTo>
                  <a:lnTo>
                    <a:pt x="1862749" y="298365"/>
                  </a:lnTo>
                  <a:lnTo>
                    <a:pt x="1951452" y="311917"/>
                  </a:lnTo>
                  <a:lnTo>
                    <a:pt x="2040154" y="325362"/>
                  </a:lnTo>
                  <a:lnTo>
                    <a:pt x="2128856" y="338688"/>
                  </a:lnTo>
                  <a:lnTo>
                    <a:pt x="2217559" y="351884"/>
                  </a:lnTo>
                  <a:lnTo>
                    <a:pt x="2306261" y="364936"/>
                  </a:lnTo>
                  <a:lnTo>
                    <a:pt x="2394963" y="377831"/>
                  </a:lnTo>
                  <a:lnTo>
                    <a:pt x="2483666" y="390550"/>
                  </a:lnTo>
                  <a:lnTo>
                    <a:pt x="2572368" y="403077"/>
                  </a:lnTo>
                  <a:lnTo>
                    <a:pt x="2661071" y="415391"/>
                  </a:lnTo>
                  <a:lnTo>
                    <a:pt x="2749773" y="427472"/>
                  </a:lnTo>
                  <a:lnTo>
                    <a:pt x="2838475" y="439297"/>
                  </a:lnTo>
                  <a:lnTo>
                    <a:pt x="2927178" y="450842"/>
                  </a:lnTo>
                  <a:lnTo>
                    <a:pt x="3015880" y="462082"/>
                  </a:lnTo>
                  <a:lnTo>
                    <a:pt x="3104582" y="472990"/>
                  </a:lnTo>
                  <a:lnTo>
                    <a:pt x="3193285" y="483542"/>
                  </a:lnTo>
                  <a:lnTo>
                    <a:pt x="3281987" y="493713"/>
                  </a:lnTo>
                  <a:lnTo>
                    <a:pt x="3370689" y="503479"/>
                  </a:lnTo>
                  <a:lnTo>
                    <a:pt x="3459392" y="512822"/>
                  </a:lnTo>
                  <a:lnTo>
                    <a:pt x="3548094" y="521724"/>
                  </a:lnTo>
                  <a:lnTo>
                    <a:pt x="3636797" y="530175"/>
                  </a:lnTo>
                  <a:lnTo>
                    <a:pt x="3725499" y="538168"/>
                  </a:lnTo>
                  <a:lnTo>
                    <a:pt x="3814201" y="545703"/>
                  </a:lnTo>
                  <a:lnTo>
                    <a:pt x="3902904" y="552786"/>
                  </a:lnTo>
                  <a:lnTo>
                    <a:pt x="3991606" y="559427"/>
                  </a:lnTo>
                  <a:lnTo>
                    <a:pt x="4080308" y="565642"/>
                  </a:lnTo>
                  <a:lnTo>
                    <a:pt x="4169011" y="571451"/>
                  </a:lnTo>
                  <a:lnTo>
                    <a:pt x="4257713" y="576877"/>
                  </a:lnTo>
                  <a:lnTo>
                    <a:pt x="4346416" y="581944"/>
                  </a:lnTo>
                  <a:lnTo>
                    <a:pt x="4435118" y="586678"/>
                  </a:lnTo>
                  <a:lnTo>
                    <a:pt x="4523820" y="591104"/>
                  </a:lnTo>
                  <a:lnTo>
                    <a:pt x="4612523" y="595247"/>
                  </a:lnTo>
                  <a:lnTo>
                    <a:pt x="4701225" y="599132"/>
                  </a:lnTo>
                  <a:lnTo>
                    <a:pt x="4789927" y="602781"/>
                  </a:lnTo>
                  <a:lnTo>
                    <a:pt x="4878630" y="606217"/>
                  </a:lnTo>
                  <a:lnTo>
                    <a:pt x="4967332" y="609458"/>
                  </a:lnTo>
                  <a:lnTo>
                    <a:pt x="5056034" y="612523"/>
                  </a:lnTo>
                  <a:lnTo>
                    <a:pt x="5144737" y="615428"/>
                  </a:lnTo>
                  <a:lnTo>
                    <a:pt x="5233439" y="618188"/>
                  </a:lnTo>
                  <a:lnTo>
                    <a:pt x="5322142" y="620816"/>
                  </a:lnTo>
                  <a:lnTo>
                    <a:pt x="5410844" y="623326"/>
                  </a:lnTo>
                  <a:lnTo>
                    <a:pt x="5499546" y="625727"/>
                  </a:lnTo>
                  <a:lnTo>
                    <a:pt x="5588249" y="628029"/>
                  </a:lnTo>
                  <a:lnTo>
                    <a:pt x="5676951" y="630242"/>
                  </a:lnTo>
                  <a:lnTo>
                    <a:pt x="5765653" y="632372"/>
                  </a:lnTo>
                  <a:lnTo>
                    <a:pt x="5854356" y="634428"/>
                  </a:lnTo>
                  <a:lnTo>
                    <a:pt x="5943058" y="636415"/>
                  </a:lnTo>
                  <a:lnTo>
                    <a:pt x="6031760" y="638340"/>
                  </a:lnTo>
                  <a:lnTo>
                    <a:pt x="6120463" y="640207"/>
                  </a:lnTo>
                  <a:lnTo>
                    <a:pt x="6209165" y="642021"/>
                  </a:lnTo>
                  <a:lnTo>
                    <a:pt x="6297868" y="643787"/>
                  </a:lnTo>
                  <a:lnTo>
                    <a:pt x="6386570" y="645507"/>
                  </a:lnTo>
                  <a:lnTo>
                    <a:pt x="6475272" y="647187"/>
                  </a:lnTo>
                  <a:lnTo>
                    <a:pt x="6563975" y="648827"/>
                  </a:lnTo>
                  <a:lnTo>
                    <a:pt x="6652677" y="650432"/>
                  </a:lnTo>
                  <a:lnTo>
                    <a:pt x="6741379" y="652005"/>
                  </a:lnTo>
                  <a:lnTo>
                    <a:pt x="6830082" y="653546"/>
                  </a:lnTo>
                  <a:lnTo>
                    <a:pt x="6918784" y="655059"/>
                  </a:lnTo>
                  <a:lnTo>
                    <a:pt x="7007487" y="6565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308189"/>
              <a:ext cx="7007487" cy="602973"/>
            </a:xfrm>
            <a:custGeom>
              <a:avLst/>
              <a:pathLst>
                <a:path w="7007487" h="602973">
                  <a:moveTo>
                    <a:pt x="7007487" y="602973"/>
                  </a:moveTo>
                  <a:lnTo>
                    <a:pt x="6918784" y="588516"/>
                  </a:lnTo>
                  <a:lnTo>
                    <a:pt x="6830082" y="574086"/>
                  </a:lnTo>
                  <a:lnTo>
                    <a:pt x="6741379" y="559684"/>
                  </a:lnTo>
                  <a:lnTo>
                    <a:pt x="6652677" y="545313"/>
                  </a:lnTo>
                  <a:lnTo>
                    <a:pt x="6563975" y="530975"/>
                  </a:lnTo>
                  <a:lnTo>
                    <a:pt x="6475272" y="516673"/>
                  </a:lnTo>
                  <a:lnTo>
                    <a:pt x="6386570" y="502408"/>
                  </a:lnTo>
                  <a:lnTo>
                    <a:pt x="6297868" y="488186"/>
                  </a:lnTo>
                  <a:lnTo>
                    <a:pt x="6209165" y="474008"/>
                  </a:lnTo>
                  <a:lnTo>
                    <a:pt x="6120463" y="459879"/>
                  </a:lnTo>
                  <a:lnTo>
                    <a:pt x="6031760" y="445803"/>
                  </a:lnTo>
                  <a:lnTo>
                    <a:pt x="5943058" y="431784"/>
                  </a:lnTo>
                  <a:lnTo>
                    <a:pt x="5854356" y="417828"/>
                  </a:lnTo>
                  <a:lnTo>
                    <a:pt x="5765653" y="403941"/>
                  </a:lnTo>
                  <a:lnTo>
                    <a:pt x="5676951" y="390128"/>
                  </a:lnTo>
                  <a:lnTo>
                    <a:pt x="5588249" y="376397"/>
                  </a:lnTo>
                  <a:lnTo>
                    <a:pt x="5499546" y="362756"/>
                  </a:lnTo>
                  <a:lnTo>
                    <a:pt x="5410844" y="349214"/>
                  </a:lnTo>
                  <a:lnTo>
                    <a:pt x="5322142" y="335780"/>
                  </a:lnTo>
                  <a:lnTo>
                    <a:pt x="5233439" y="322465"/>
                  </a:lnTo>
                  <a:lnTo>
                    <a:pt x="5144737" y="309282"/>
                  </a:lnTo>
                  <a:lnTo>
                    <a:pt x="5056034" y="296244"/>
                  </a:lnTo>
                  <a:lnTo>
                    <a:pt x="4967332" y="283365"/>
                  </a:lnTo>
                  <a:lnTo>
                    <a:pt x="4878630" y="270663"/>
                  </a:lnTo>
                  <a:lnTo>
                    <a:pt x="4789927" y="258155"/>
                  </a:lnTo>
                  <a:lnTo>
                    <a:pt x="4701225" y="245861"/>
                  </a:lnTo>
                  <a:lnTo>
                    <a:pt x="4612523" y="233803"/>
                  </a:lnTo>
                  <a:lnTo>
                    <a:pt x="4523820" y="222003"/>
                  </a:lnTo>
                  <a:lnTo>
                    <a:pt x="4435118" y="210486"/>
                  </a:lnTo>
                  <a:lnTo>
                    <a:pt x="4346416" y="199276"/>
                  </a:lnTo>
                  <a:lnTo>
                    <a:pt x="4257713" y="188400"/>
                  </a:lnTo>
                  <a:lnTo>
                    <a:pt x="4169011" y="177882"/>
                  </a:lnTo>
                  <a:lnTo>
                    <a:pt x="4080308" y="167748"/>
                  </a:lnTo>
                  <a:lnTo>
                    <a:pt x="3991606" y="158020"/>
                  </a:lnTo>
                  <a:lnTo>
                    <a:pt x="3902904" y="148718"/>
                  </a:lnTo>
                  <a:lnTo>
                    <a:pt x="3814201" y="139857"/>
                  </a:lnTo>
                  <a:lnTo>
                    <a:pt x="3725499" y="131449"/>
                  </a:lnTo>
                  <a:lnTo>
                    <a:pt x="3636797" y="123499"/>
                  </a:lnTo>
                  <a:lnTo>
                    <a:pt x="3548094" y="116006"/>
                  </a:lnTo>
                  <a:lnTo>
                    <a:pt x="3459392" y="108965"/>
                  </a:lnTo>
                  <a:lnTo>
                    <a:pt x="3370689" y="102365"/>
                  </a:lnTo>
                  <a:lnTo>
                    <a:pt x="3281987" y="96188"/>
                  </a:lnTo>
                  <a:lnTo>
                    <a:pt x="3193285" y="90415"/>
                  </a:lnTo>
                  <a:lnTo>
                    <a:pt x="3104582" y="85024"/>
                  </a:lnTo>
                  <a:lnTo>
                    <a:pt x="3015880" y="79989"/>
                  </a:lnTo>
                  <a:lnTo>
                    <a:pt x="2927178" y="75285"/>
                  </a:lnTo>
                  <a:lnTo>
                    <a:pt x="2838475" y="70887"/>
                  </a:lnTo>
                  <a:lnTo>
                    <a:pt x="2749773" y="66769"/>
                  </a:lnTo>
                  <a:lnTo>
                    <a:pt x="2661071" y="62906"/>
                  </a:lnTo>
                  <a:lnTo>
                    <a:pt x="2572368" y="59278"/>
                  </a:lnTo>
                  <a:lnTo>
                    <a:pt x="2483666" y="55861"/>
                  </a:lnTo>
                  <a:lnTo>
                    <a:pt x="2394963" y="52637"/>
                  </a:lnTo>
                  <a:lnTo>
                    <a:pt x="2306261" y="49588"/>
                  </a:lnTo>
                  <a:lnTo>
                    <a:pt x="2217559" y="46697"/>
                  </a:lnTo>
                  <a:lnTo>
                    <a:pt x="2128856" y="43950"/>
                  </a:lnTo>
                  <a:lnTo>
                    <a:pt x="2040154" y="41333"/>
                  </a:lnTo>
                  <a:lnTo>
                    <a:pt x="1951452" y="38834"/>
                  </a:lnTo>
                  <a:lnTo>
                    <a:pt x="1862749" y="36443"/>
                  </a:lnTo>
                  <a:lnTo>
                    <a:pt x="1774047" y="34149"/>
                  </a:lnTo>
                  <a:lnTo>
                    <a:pt x="1685344" y="31945"/>
                  </a:lnTo>
                  <a:lnTo>
                    <a:pt x="1596642" y="29821"/>
                  </a:lnTo>
                  <a:lnTo>
                    <a:pt x="1507940" y="27772"/>
                  </a:lnTo>
                  <a:lnTo>
                    <a:pt x="1419237" y="25791"/>
                  </a:lnTo>
                  <a:lnTo>
                    <a:pt x="1330535" y="23872"/>
                  </a:lnTo>
                  <a:lnTo>
                    <a:pt x="1241833" y="22010"/>
                  </a:lnTo>
                  <a:lnTo>
                    <a:pt x="1153130" y="20200"/>
                  </a:lnTo>
                  <a:lnTo>
                    <a:pt x="1064428" y="18439"/>
                  </a:lnTo>
                  <a:lnTo>
                    <a:pt x="975726" y="16722"/>
                  </a:lnTo>
                  <a:lnTo>
                    <a:pt x="887023" y="15047"/>
                  </a:lnTo>
                  <a:lnTo>
                    <a:pt x="798321" y="13410"/>
                  </a:lnTo>
                  <a:lnTo>
                    <a:pt x="709618" y="11808"/>
                  </a:lnTo>
                  <a:lnTo>
                    <a:pt x="620916" y="10238"/>
                  </a:lnTo>
                  <a:lnTo>
                    <a:pt x="532214" y="8700"/>
                  </a:lnTo>
                  <a:lnTo>
                    <a:pt x="443511" y="7189"/>
                  </a:lnTo>
                  <a:lnTo>
                    <a:pt x="354809" y="5705"/>
                  </a:lnTo>
                  <a:lnTo>
                    <a:pt x="266107" y="4246"/>
                  </a:lnTo>
                  <a:lnTo>
                    <a:pt x="177404" y="2809"/>
                  </a:lnTo>
                  <a:lnTo>
                    <a:pt x="88702" y="139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997488"/>
              <a:ext cx="7007487" cy="629759"/>
            </a:xfrm>
            <a:custGeom>
              <a:avLst/>
              <a:pathLst>
                <a:path w="7007487" h="629759">
                  <a:moveTo>
                    <a:pt x="0" y="0"/>
                  </a:moveTo>
                  <a:lnTo>
                    <a:pt x="88702" y="7971"/>
                  </a:lnTo>
                  <a:lnTo>
                    <a:pt x="177404" y="15943"/>
                  </a:lnTo>
                  <a:lnTo>
                    <a:pt x="266107" y="23914"/>
                  </a:lnTo>
                  <a:lnTo>
                    <a:pt x="354809" y="31886"/>
                  </a:lnTo>
                  <a:lnTo>
                    <a:pt x="443511" y="39858"/>
                  </a:lnTo>
                  <a:lnTo>
                    <a:pt x="532214" y="47829"/>
                  </a:lnTo>
                  <a:lnTo>
                    <a:pt x="620916" y="55801"/>
                  </a:lnTo>
                  <a:lnTo>
                    <a:pt x="709618" y="63773"/>
                  </a:lnTo>
                  <a:lnTo>
                    <a:pt x="798321" y="71744"/>
                  </a:lnTo>
                  <a:lnTo>
                    <a:pt x="887023" y="79716"/>
                  </a:lnTo>
                  <a:lnTo>
                    <a:pt x="975726" y="87688"/>
                  </a:lnTo>
                  <a:lnTo>
                    <a:pt x="1064428" y="95659"/>
                  </a:lnTo>
                  <a:lnTo>
                    <a:pt x="1153130" y="103631"/>
                  </a:lnTo>
                  <a:lnTo>
                    <a:pt x="1241833" y="111603"/>
                  </a:lnTo>
                  <a:lnTo>
                    <a:pt x="1330535" y="119574"/>
                  </a:lnTo>
                  <a:lnTo>
                    <a:pt x="1419237" y="127546"/>
                  </a:lnTo>
                  <a:lnTo>
                    <a:pt x="1507940" y="135517"/>
                  </a:lnTo>
                  <a:lnTo>
                    <a:pt x="1596642" y="143489"/>
                  </a:lnTo>
                  <a:lnTo>
                    <a:pt x="1685344" y="151461"/>
                  </a:lnTo>
                  <a:lnTo>
                    <a:pt x="1774047" y="159432"/>
                  </a:lnTo>
                  <a:lnTo>
                    <a:pt x="1862749" y="167404"/>
                  </a:lnTo>
                  <a:lnTo>
                    <a:pt x="1951452" y="175376"/>
                  </a:lnTo>
                  <a:lnTo>
                    <a:pt x="2040154" y="183347"/>
                  </a:lnTo>
                  <a:lnTo>
                    <a:pt x="2128856" y="191319"/>
                  </a:lnTo>
                  <a:lnTo>
                    <a:pt x="2217559" y="199291"/>
                  </a:lnTo>
                  <a:lnTo>
                    <a:pt x="2306261" y="207262"/>
                  </a:lnTo>
                  <a:lnTo>
                    <a:pt x="2394963" y="215234"/>
                  </a:lnTo>
                  <a:lnTo>
                    <a:pt x="2483666" y="223206"/>
                  </a:lnTo>
                  <a:lnTo>
                    <a:pt x="2572368" y="231177"/>
                  </a:lnTo>
                  <a:lnTo>
                    <a:pt x="2661071" y="239149"/>
                  </a:lnTo>
                  <a:lnTo>
                    <a:pt x="2749773" y="247120"/>
                  </a:lnTo>
                  <a:lnTo>
                    <a:pt x="2838475" y="255092"/>
                  </a:lnTo>
                  <a:lnTo>
                    <a:pt x="2927178" y="263064"/>
                  </a:lnTo>
                  <a:lnTo>
                    <a:pt x="3015880" y="271035"/>
                  </a:lnTo>
                  <a:lnTo>
                    <a:pt x="3104582" y="279007"/>
                  </a:lnTo>
                  <a:lnTo>
                    <a:pt x="3193285" y="286979"/>
                  </a:lnTo>
                  <a:lnTo>
                    <a:pt x="3281987" y="294950"/>
                  </a:lnTo>
                  <a:lnTo>
                    <a:pt x="3370689" y="302922"/>
                  </a:lnTo>
                  <a:lnTo>
                    <a:pt x="3459392" y="310894"/>
                  </a:lnTo>
                  <a:lnTo>
                    <a:pt x="3548094" y="318865"/>
                  </a:lnTo>
                  <a:lnTo>
                    <a:pt x="3636797" y="326837"/>
                  </a:lnTo>
                  <a:lnTo>
                    <a:pt x="3725499" y="334809"/>
                  </a:lnTo>
                  <a:lnTo>
                    <a:pt x="3814201" y="342780"/>
                  </a:lnTo>
                  <a:lnTo>
                    <a:pt x="3902904" y="350752"/>
                  </a:lnTo>
                  <a:lnTo>
                    <a:pt x="3991606" y="358724"/>
                  </a:lnTo>
                  <a:lnTo>
                    <a:pt x="4080308" y="366695"/>
                  </a:lnTo>
                  <a:lnTo>
                    <a:pt x="4169011" y="374667"/>
                  </a:lnTo>
                  <a:lnTo>
                    <a:pt x="4257713" y="382638"/>
                  </a:lnTo>
                  <a:lnTo>
                    <a:pt x="4346416" y="390610"/>
                  </a:lnTo>
                  <a:lnTo>
                    <a:pt x="4435118" y="398582"/>
                  </a:lnTo>
                  <a:lnTo>
                    <a:pt x="4523820" y="406553"/>
                  </a:lnTo>
                  <a:lnTo>
                    <a:pt x="4612523" y="414525"/>
                  </a:lnTo>
                  <a:lnTo>
                    <a:pt x="4701225" y="422497"/>
                  </a:lnTo>
                  <a:lnTo>
                    <a:pt x="4789927" y="430468"/>
                  </a:lnTo>
                  <a:lnTo>
                    <a:pt x="4878630" y="438440"/>
                  </a:lnTo>
                  <a:lnTo>
                    <a:pt x="4967332" y="446412"/>
                  </a:lnTo>
                  <a:lnTo>
                    <a:pt x="5056034" y="454383"/>
                  </a:lnTo>
                  <a:lnTo>
                    <a:pt x="5144737" y="462355"/>
                  </a:lnTo>
                  <a:lnTo>
                    <a:pt x="5233439" y="470327"/>
                  </a:lnTo>
                  <a:lnTo>
                    <a:pt x="5322142" y="478298"/>
                  </a:lnTo>
                  <a:lnTo>
                    <a:pt x="5410844" y="486270"/>
                  </a:lnTo>
                  <a:lnTo>
                    <a:pt x="5499546" y="494241"/>
                  </a:lnTo>
                  <a:lnTo>
                    <a:pt x="5588249" y="502213"/>
                  </a:lnTo>
                  <a:lnTo>
                    <a:pt x="5676951" y="510185"/>
                  </a:lnTo>
                  <a:lnTo>
                    <a:pt x="5765653" y="518156"/>
                  </a:lnTo>
                  <a:lnTo>
                    <a:pt x="5854356" y="526128"/>
                  </a:lnTo>
                  <a:lnTo>
                    <a:pt x="5943058" y="534100"/>
                  </a:lnTo>
                  <a:lnTo>
                    <a:pt x="6031760" y="542071"/>
                  </a:lnTo>
                  <a:lnTo>
                    <a:pt x="6120463" y="550043"/>
                  </a:lnTo>
                  <a:lnTo>
                    <a:pt x="6209165" y="558015"/>
                  </a:lnTo>
                  <a:lnTo>
                    <a:pt x="6297868" y="565986"/>
                  </a:lnTo>
                  <a:lnTo>
                    <a:pt x="6386570" y="573958"/>
                  </a:lnTo>
                  <a:lnTo>
                    <a:pt x="6475272" y="581930"/>
                  </a:lnTo>
                  <a:lnTo>
                    <a:pt x="6563975" y="589901"/>
                  </a:lnTo>
                  <a:lnTo>
                    <a:pt x="6652677" y="597873"/>
                  </a:lnTo>
                  <a:lnTo>
                    <a:pt x="6741379" y="605845"/>
                  </a:lnTo>
                  <a:lnTo>
                    <a:pt x="6830082" y="613816"/>
                  </a:lnTo>
                  <a:lnTo>
                    <a:pt x="6918784" y="621788"/>
                  </a:lnTo>
                  <a:lnTo>
                    <a:pt x="7007487" y="629759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044857" y="5787495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358380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122746" y="5788586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615548" y="5921785"/>
              <a:ext cx="295088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2P%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632462"/>
              <a:ext cx="1295117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2P% vs avg_time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-0.18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10131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43826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3775214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112165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44911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5160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1604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88049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432837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769788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106739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44369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7806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117591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1938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838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4827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91889" y="24910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15532" y="36448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37933" y="22356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58667" y="25075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26111" y="32784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78567" y="3889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26778" y="3610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38100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40267" y="44120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192889" y="37058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25778" y="29085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98467" y="3227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84144" y="38023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39100" y="26545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19200" y="44391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72989" y="42840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73323" y="32517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33523" y="41120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12456" y="3656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2756" y="32516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85978" y="33446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59500" y="36365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51589" y="261477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779901" y="3033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66578" y="27403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72322" y="2894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26278" y="3170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70155" y="26729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72656" y="24641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97967" y="25961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953089" y="4827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806545" y="52556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511789" y="29592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58500" y="26951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92723" y="4182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32856" y="40861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418533" y="460893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39100" y="40590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59500" y="40350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72489" y="50217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39434" y="3497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13123" y="3034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99634" y="22563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433523" y="2844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79567" y="26408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52256" y="23095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11456" y="27829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99300" y="28465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13456" y="2665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52256" y="23508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058000" y="34375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18700" y="401540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79400" y="41841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19367" y="39464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566745" y="32951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20034" y="38109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526778" y="32544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12956" y="29594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486812" y="35436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79067" y="30182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99467" y="38529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19367" y="23920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26278" y="2843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311956" y="33528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51422" y="26822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578400" y="29480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86312" y="3320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12789" y="31777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406878" y="33086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06378" y="34618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8242010" y="30771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43677" y="2702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297800" y="28648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79400" y="2622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311122" y="2551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30855" y="33253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65911" y="24035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50422" y="23133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98633" y="3956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232022" y="404561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86145" y="41353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53089" y="47381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712456" y="2655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671656" y="35216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152923" y="39880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04878" y="42793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25945" y="33331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99134" y="44471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258667" y="32286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20367" y="26684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739934" y="27510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473489" y="24931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79067" y="26216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78900" y="22882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217867" y="27195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698300" y="236216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312789" y="27607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32523" y="27300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058834" y="30476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939767" y="28239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77066" y="302485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91722" y="33992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39600" y="30230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404378" y="29911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18367" y="33911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65411" y="31757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446845" y="318311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099634" y="3221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2556" y="29279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06212" y="31150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580067" y="27815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099634" y="318587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32022" y="25923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59167" y="24903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31856" y="41632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64911" y="4093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66412" y="449852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126278" y="38170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846512" y="39695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99300" y="32209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65745" y="43479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58500" y="39002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645845" y="4026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672489" y="32731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645845" y="32553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17366" y="39375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12956" y="32330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510955" y="30870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85311" y="26778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232022" y="24350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40604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71155" y="440057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245345" y="46338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31856" y="38334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913123" y="35396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66578" y="40419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85145" y="32082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046345" y="28953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18867" y="27287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66912" y="2786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92222" y="2934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898967" y="278935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673323" y="25172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991389" y="25602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018867" y="345656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605878" y="36116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11789" y="43804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993056" y="44665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899800" y="382774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06712" y="4070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234523" y="28761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619200" y="31999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152923" y="24069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72989" y="27056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632523" y="24314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580067" y="245524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73156" y="35975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005545" y="38199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753256" y="324353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991389" y="32524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2530475"/>
              <a:ext cx="7007487" cy="1268820"/>
            </a:xfrm>
            <a:custGeom>
              <a:avLst/>
              <a:pathLst>
                <a:path w="7007487" h="1268820">
                  <a:moveTo>
                    <a:pt x="0" y="703145"/>
                  </a:moveTo>
                  <a:lnTo>
                    <a:pt x="88702" y="704988"/>
                  </a:lnTo>
                  <a:lnTo>
                    <a:pt x="177404" y="706784"/>
                  </a:lnTo>
                  <a:lnTo>
                    <a:pt x="266107" y="708528"/>
                  </a:lnTo>
                  <a:lnTo>
                    <a:pt x="354809" y="710216"/>
                  </a:lnTo>
                  <a:lnTo>
                    <a:pt x="443511" y="711842"/>
                  </a:lnTo>
                  <a:lnTo>
                    <a:pt x="532214" y="713398"/>
                  </a:lnTo>
                  <a:lnTo>
                    <a:pt x="620916" y="714879"/>
                  </a:lnTo>
                  <a:lnTo>
                    <a:pt x="709618" y="716274"/>
                  </a:lnTo>
                  <a:lnTo>
                    <a:pt x="798321" y="717575"/>
                  </a:lnTo>
                  <a:lnTo>
                    <a:pt x="887023" y="718770"/>
                  </a:lnTo>
                  <a:lnTo>
                    <a:pt x="975726" y="719848"/>
                  </a:lnTo>
                  <a:lnTo>
                    <a:pt x="1064428" y="720793"/>
                  </a:lnTo>
                  <a:lnTo>
                    <a:pt x="1153130" y="721588"/>
                  </a:lnTo>
                  <a:lnTo>
                    <a:pt x="1241833" y="722216"/>
                  </a:lnTo>
                  <a:lnTo>
                    <a:pt x="1330535" y="722654"/>
                  </a:lnTo>
                  <a:lnTo>
                    <a:pt x="1419237" y="722877"/>
                  </a:lnTo>
                  <a:lnTo>
                    <a:pt x="1507940" y="722856"/>
                  </a:lnTo>
                  <a:lnTo>
                    <a:pt x="1596642" y="722559"/>
                  </a:lnTo>
                  <a:lnTo>
                    <a:pt x="1685344" y="721948"/>
                  </a:lnTo>
                  <a:lnTo>
                    <a:pt x="1774047" y="720983"/>
                  </a:lnTo>
                  <a:lnTo>
                    <a:pt x="1862749" y="719617"/>
                  </a:lnTo>
                  <a:lnTo>
                    <a:pt x="1951452" y="717800"/>
                  </a:lnTo>
                  <a:lnTo>
                    <a:pt x="2040154" y="715480"/>
                  </a:lnTo>
                  <a:lnTo>
                    <a:pt x="2128856" y="712601"/>
                  </a:lnTo>
                  <a:lnTo>
                    <a:pt x="2217559" y="709110"/>
                  </a:lnTo>
                  <a:lnTo>
                    <a:pt x="2306261" y="704956"/>
                  </a:lnTo>
                  <a:lnTo>
                    <a:pt x="2394963" y="700096"/>
                  </a:lnTo>
                  <a:lnTo>
                    <a:pt x="2483666" y="694498"/>
                  </a:lnTo>
                  <a:lnTo>
                    <a:pt x="2572368" y="688141"/>
                  </a:lnTo>
                  <a:lnTo>
                    <a:pt x="2661071" y="681024"/>
                  </a:lnTo>
                  <a:lnTo>
                    <a:pt x="2749773" y="673156"/>
                  </a:lnTo>
                  <a:lnTo>
                    <a:pt x="2838475" y="664566"/>
                  </a:lnTo>
                  <a:lnTo>
                    <a:pt x="2927178" y="655292"/>
                  </a:lnTo>
                  <a:lnTo>
                    <a:pt x="3015880" y="645381"/>
                  </a:lnTo>
                  <a:lnTo>
                    <a:pt x="3104582" y="634886"/>
                  </a:lnTo>
                  <a:lnTo>
                    <a:pt x="3193285" y="623862"/>
                  </a:lnTo>
                  <a:lnTo>
                    <a:pt x="3281987" y="612363"/>
                  </a:lnTo>
                  <a:lnTo>
                    <a:pt x="3370689" y="600440"/>
                  </a:lnTo>
                  <a:lnTo>
                    <a:pt x="3459392" y="588142"/>
                  </a:lnTo>
                  <a:lnTo>
                    <a:pt x="3548094" y="575511"/>
                  </a:lnTo>
                  <a:lnTo>
                    <a:pt x="3636797" y="562587"/>
                  </a:lnTo>
                  <a:lnTo>
                    <a:pt x="3725499" y="549405"/>
                  </a:lnTo>
                  <a:lnTo>
                    <a:pt x="3814201" y="535995"/>
                  </a:lnTo>
                  <a:lnTo>
                    <a:pt x="3902904" y="522383"/>
                  </a:lnTo>
                  <a:lnTo>
                    <a:pt x="3991606" y="508594"/>
                  </a:lnTo>
                  <a:lnTo>
                    <a:pt x="4080308" y="494647"/>
                  </a:lnTo>
                  <a:lnTo>
                    <a:pt x="4169011" y="480560"/>
                  </a:lnTo>
                  <a:lnTo>
                    <a:pt x="4257713" y="466348"/>
                  </a:lnTo>
                  <a:lnTo>
                    <a:pt x="4346416" y="452025"/>
                  </a:lnTo>
                  <a:lnTo>
                    <a:pt x="4435118" y="437603"/>
                  </a:lnTo>
                  <a:lnTo>
                    <a:pt x="4523820" y="423092"/>
                  </a:lnTo>
                  <a:lnTo>
                    <a:pt x="4612523" y="408500"/>
                  </a:lnTo>
                  <a:lnTo>
                    <a:pt x="4701225" y="393836"/>
                  </a:lnTo>
                  <a:lnTo>
                    <a:pt x="4789927" y="379107"/>
                  </a:lnTo>
                  <a:lnTo>
                    <a:pt x="4878630" y="364318"/>
                  </a:lnTo>
                  <a:lnTo>
                    <a:pt x="4967332" y="349476"/>
                  </a:lnTo>
                  <a:lnTo>
                    <a:pt x="5056034" y="334584"/>
                  </a:lnTo>
                  <a:lnTo>
                    <a:pt x="5144737" y="319648"/>
                  </a:lnTo>
                  <a:lnTo>
                    <a:pt x="5233439" y="304671"/>
                  </a:lnTo>
                  <a:lnTo>
                    <a:pt x="5322142" y="289657"/>
                  </a:lnTo>
                  <a:lnTo>
                    <a:pt x="5410844" y="274608"/>
                  </a:lnTo>
                  <a:lnTo>
                    <a:pt x="5499546" y="259527"/>
                  </a:lnTo>
                  <a:lnTo>
                    <a:pt x="5588249" y="244417"/>
                  </a:lnTo>
                  <a:lnTo>
                    <a:pt x="5676951" y="229280"/>
                  </a:lnTo>
                  <a:lnTo>
                    <a:pt x="5765653" y="214118"/>
                  </a:lnTo>
                  <a:lnTo>
                    <a:pt x="5854356" y="198932"/>
                  </a:lnTo>
                  <a:lnTo>
                    <a:pt x="5943058" y="183726"/>
                  </a:lnTo>
                  <a:lnTo>
                    <a:pt x="6031760" y="168499"/>
                  </a:lnTo>
                  <a:lnTo>
                    <a:pt x="6120463" y="153253"/>
                  </a:lnTo>
                  <a:lnTo>
                    <a:pt x="6209165" y="137990"/>
                  </a:lnTo>
                  <a:lnTo>
                    <a:pt x="6297868" y="122711"/>
                  </a:lnTo>
                  <a:lnTo>
                    <a:pt x="6386570" y="107416"/>
                  </a:lnTo>
                  <a:lnTo>
                    <a:pt x="6475272" y="92107"/>
                  </a:lnTo>
                  <a:lnTo>
                    <a:pt x="6563975" y="76785"/>
                  </a:lnTo>
                  <a:lnTo>
                    <a:pt x="6652677" y="61450"/>
                  </a:lnTo>
                  <a:lnTo>
                    <a:pt x="6741379" y="46104"/>
                  </a:lnTo>
                  <a:lnTo>
                    <a:pt x="6830082" y="30746"/>
                  </a:lnTo>
                  <a:lnTo>
                    <a:pt x="6918784" y="15378"/>
                  </a:lnTo>
                  <a:lnTo>
                    <a:pt x="7007487" y="0"/>
                  </a:lnTo>
                  <a:lnTo>
                    <a:pt x="7007487" y="939450"/>
                  </a:lnTo>
                  <a:lnTo>
                    <a:pt x="6918784" y="937141"/>
                  </a:lnTo>
                  <a:lnTo>
                    <a:pt x="6830082" y="934843"/>
                  </a:lnTo>
                  <a:lnTo>
                    <a:pt x="6741379" y="932555"/>
                  </a:lnTo>
                  <a:lnTo>
                    <a:pt x="6652677" y="930278"/>
                  </a:lnTo>
                  <a:lnTo>
                    <a:pt x="6563975" y="928013"/>
                  </a:lnTo>
                  <a:lnTo>
                    <a:pt x="6475272" y="925761"/>
                  </a:lnTo>
                  <a:lnTo>
                    <a:pt x="6386570" y="923522"/>
                  </a:lnTo>
                  <a:lnTo>
                    <a:pt x="6297868" y="921297"/>
                  </a:lnTo>
                  <a:lnTo>
                    <a:pt x="6209165" y="919088"/>
                  </a:lnTo>
                  <a:lnTo>
                    <a:pt x="6120463" y="916894"/>
                  </a:lnTo>
                  <a:lnTo>
                    <a:pt x="6031760" y="914719"/>
                  </a:lnTo>
                  <a:lnTo>
                    <a:pt x="5943058" y="912562"/>
                  </a:lnTo>
                  <a:lnTo>
                    <a:pt x="5854356" y="910425"/>
                  </a:lnTo>
                  <a:lnTo>
                    <a:pt x="5765653" y="908309"/>
                  </a:lnTo>
                  <a:lnTo>
                    <a:pt x="5676951" y="906217"/>
                  </a:lnTo>
                  <a:lnTo>
                    <a:pt x="5588249" y="904150"/>
                  </a:lnTo>
                  <a:lnTo>
                    <a:pt x="5499546" y="902109"/>
                  </a:lnTo>
                  <a:lnTo>
                    <a:pt x="5410844" y="900098"/>
                  </a:lnTo>
                  <a:lnTo>
                    <a:pt x="5322142" y="898119"/>
                  </a:lnTo>
                  <a:lnTo>
                    <a:pt x="5233439" y="896174"/>
                  </a:lnTo>
                  <a:lnTo>
                    <a:pt x="5144737" y="894267"/>
                  </a:lnTo>
                  <a:lnTo>
                    <a:pt x="5056034" y="892401"/>
                  </a:lnTo>
                  <a:lnTo>
                    <a:pt x="4967332" y="890579"/>
                  </a:lnTo>
                  <a:lnTo>
                    <a:pt x="4878630" y="888807"/>
                  </a:lnTo>
                  <a:lnTo>
                    <a:pt x="4789927" y="887088"/>
                  </a:lnTo>
                  <a:lnTo>
                    <a:pt x="4701225" y="885428"/>
                  </a:lnTo>
                  <a:lnTo>
                    <a:pt x="4612523" y="883834"/>
                  </a:lnTo>
                  <a:lnTo>
                    <a:pt x="4523820" y="882313"/>
                  </a:lnTo>
                  <a:lnTo>
                    <a:pt x="4435118" y="880871"/>
                  </a:lnTo>
                  <a:lnTo>
                    <a:pt x="4346416" y="879519"/>
                  </a:lnTo>
                  <a:lnTo>
                    <a:pt x="4257713" y="878266"/>
                  </a:lnTo>
                  <a:lnTo>
                    <a:pt x="4169011" y="877124"/>
                  </a:lnTo>
                  <a:lnTo>
                    <a:pt x="4080308" y="876107"/>
                  </a:lnTo>
                  <a:lnTo>
                    <a:pt x="3991606" y="875229"/>
                  </a:lnTo>
                  <a:lnTo>
                    <a:pt x="3902904" y="874510"/>
                  </a:lnTo>
                  <a:lnTo>
                    <a:pt x="3814201" y="873968"/>
                  </a:lnTo>
                  <a:lnTo>
                    <a:pt x="3725499" y="873628"/>
                  </a:lnTo>
                  <a:lnTo>
                    <a:pt x="3636797" y="873515"/>
                  </a:lnTo>
                  <a:lnTo>
                    <a:pt x="3548094" y="873661"/>
                  </a:lnTo>
                  <a:lnTo>
                    <a:pt x="3459392" y="874100"/>
                  </a:lnTo>
                  <a:lnTo>
                    <a:pt x="3370689" y="874871"/>
                  </a:lnTo>
                  <a:lnTo>
                    <a:pt x="3281987" y="876018"/>
                  </a:lnTo>
                  <a:lnTo>
                    <a:pt x="3193285" y="877589"/>
                  </a:lnTo>
                  <a:lnTo>
                    <a:pt x="3104582" y="879635"/>
                  </a:lnTo>
                  <a:lnTo>
                    <a:pt x="3015880" y="882210"/>
                  </a:lnTo>
                  <a:lnTo>
                    <a:pt x="2927178" y="885369"/>
                  </a:lnTo>
                  <a:lnTo>
                    <a:pt x="2838475" y="889165"/>
                  </a:lnTo>
                  <a:lnTo>
                    <a:pt x="2749773" y="893644"/>
                  </a:lnTo>
                  <a:lnTo>
                    <a:pt x="2661071" y="898847"/>
                  </a:lnTo>
                  <a:lnTo>
                    <a:pt x="2572368" y="904799"/>
                  </a:lnTo>
                  <a:lnTo>
                    <a:pt x="2483666" y="911512"/>
                  </a:lnTo>
                  <a:lnTo>
                    <a:pt x="2394963" y="918984"/>
                  </a:lnTo>
                  <a:lnTo>
                    <a:pt x="2306261" y="927194"/>
                  </a:lnTo>
                  <a:lnTo>
                    <a:pt x="2217559" y="936110"/>
                  </a:lnTo>
                  <a:lnTo>
                    <a:pt x="2128856" y="945688"/>
                  </a:lnTo>
                  <a:lnTo>
                    <a:pt x="2040154" y="955879"/>
                  </a:lnTo>
                  <a:lnTo>
                    <a:pt x="1951452" y="966629"/>
                  </a:lnTo>
                  <a:lnTo>
                    <a:pt x="1862749" y="977882"/>
                  </a:lnTo>
                  <a:lnTo>
                    <a:pt x="1774047" y="989586"/>
                  </a:lnTo>
                  <a:lnTo>
                    <a:pt x="1685344" y="1001690"/>
                  </a:lnTo>
                  <a:lnTo>
                    <a:pt x="1596642" y="1014149"/>
                  </a:lnTo>
                  <a:lnTo>
                    <a:pt x="1507940" y="1026922"/>
                  </a:lnTo>
                  <a:lnTo>
                    <a:pt x="1419237" y="1039971"/>
                  </a:lnTo>
                  <a:lnTo>
                    <a:pt x="1330535" y="1053264"/>
                  </a:lnTo>
                  <a:lnTo>
                    <a:pt x="1241833" y="1066771"/>
                  </a:lnTo>
                  <a:lnTo>
                    <a:pt x="1153130" y="1080469"/>
                  </a:lnTo>
                  <a:lnTo>
                    <a:pt x="1064428" y="1094334"/>
                  </a:lnTo>
                  <a:lnTo>
                    <a:pt x="975726" y="1108349"/>
                  </a:lnTo>
                  <a:lnTo>
                    <a:pt x="887023" y="1122496"/>
                  </a:lnTo>
                  <a:lnTo>
                    <a:pt x="798321" y="1136762"/>
                  </a:lnTo>
                  <a:lnTo>
                    <a:pt x="709618" y="1151132"/>
                  </a:lnTo>
                  <a:lnTo>
                    <a:pt x="620916" y="1165597"/>
                  </a:lnTo>
                  <a:lnTo>
                    <a:pt x="532214" y="1180147"/>
                  </a:lnTo>
                  <a:lnTo>
                    <a:pt x="443511" y="1194774"/>
                  </a:lnTo>
                  <a:lnTo>
                    <a:pt x="354809" y="1209469"/>
                  </a:lnTo>
                  <a:lnTo>
                    <a:pt x="266107" y="1224227"/>
                  </a:lnTo>
                  <a:lnTo>
                    <a:pt x="177404" y="1239041"/>
                  </a:lnTo>
                  <a:lnTo>
                    <a:pt x="88702" y="1253907"/>
                  </a:lnTo>
                  <a:lnTo>
                    <a:pt x="0" y="126882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2530475"/>
              <a:ext cx="7007487" cy="722877"/>
            </a:xfrm>
            <a:custGeom>
              <a:avLst/>
              <a:pathLst>
                <a:path w="7007487" h="722877">
                  <a:moveTo>
                    <a:pt x="0" y="703145"/>
                  </a:moveTo>
                  <a:lnTo>
                    <a:pt x="88702" y="704988"/>
                  </a:lnTo>
                  <a:lnTo>
                    <a:pt x="177404" y="706784"/>
                  </a:lnTo>
                  <a:lnTo>
                    <a:pt x="266107" y="708528"/>
                  </a:lnTo>
                  <a:lnTo>
                    <a:pt x="354809" y="710216"/>
                  </a:lnTo>
                  <a:lnTo>
                    <a:pt x="443511" y="711842"/>
                  </a:lnTo>
                  <a:lnTo>
                    <a:pt x="532214" y="713398"/>
                  </a:lnTo>
                  <a:lnTo>
                    <a:pt x="620916" y="714879"/>
                  </a:lnTo>
                  <a:lnTo>
                    <a:pt x="709618" y="716274"/>
                  </a:lnTo>
                  <a:lnTo>
                    <a:pt x="798321" y="717575"/>
                  </a:lnTo>
                  <a:lnTo>
                    <a:pt x="887023" y="718770"/>
                  </a:lnTo>
                  <a:lnTo>
                    <a:pt x="975726" y="719848"/>
                  </a:lnTo>
                  <a:lnTo>
                    <a:pt x="1064428" y="720793"/>
                  </a:lnTo>
                  <a:lnTo>
                    <a:pt x="1153130" y="721588"/>
                  </a:lnTo>
                  <a:lnTo>
                    <a:pt x="1241833" y="722216"/>
                  </a:lnTo>
                  <a:lnTo>
                    <a:pt x="1330535" y="722654"/>
                  </a:lnTo>
                  <a:lnTo>
                    <a:pt x="1419237" y="722877"/>
                  </a:lnTo>
                  <a:lnTo>
                    <a:pt x="1507940" y="722856"/>
                  </a:lnTo>
                  <a:lnTo>
                    <a:pt x="1596642" y="722559"/>
                  </a:lnTo>
                  <a:lnTo>
                    <a:pt x="1685344" y="721948"/>
                  </a:lnTo>
                  <a:lnTo>
                    <a:pt x="1774047" y="720983"/>
                  </a:lnTo>
                  <a:lnTo>
                    <a:pt x="1862749" y="719617"/>
                  </a:lnTo>
                  <a:lnTo>
                    <a:pt x="1951452" y="717800"/>
                  </a:lnTo>
                  <a:lnTo>
                    <a:pt x="2040154" y="715480"/>
                  </a:lnTo>
                  <a:lnTo>
                    <a:pt x="2128856" y="712601"/>
                  </a:lnTo>
                  <a:lnTo>
                    <a:pt x="2217559" y="709110"/>
                  </a:lnTo>
                  <a:lnTo>
                    <a:pt x="2306261" y="704956"/>
                  </a:lnTo>
                  <a:lnTo>
                    <a:pt x="2394963" y="700096"/>
                  </a:lnTo>
                  <a:lnTo>
                    <a:pt x="2483666" y="694498"/>
                  </a:lnTo>
                  <a:lnTo>
                    <a:pt x="2572368" y="688141"/>
                  </a:lnTo>
                  <a:lnTo>
                    <a:pt x="2661071" y="681024"/>
                  </a:lnTo>
                  <a:lnTo>
                    <a:pt x="2749773" y="673156"/>
                  </a:lnTo>
                  <a:lnTo>
                    <a:pt x="2838475" y="664566"/>
                  </a:lnTo>
                  <a:lnTo>
                    <a:pt x="2927178" y="655292"/>
                  </a:lnTo>
                  <a:lnTo>
                    <a:pt x="3015880" y="645381"/>
                  </a:lnTo>
                  <a:lnTo>
                    <a:pt x="3104582" y="634886"/>
                  </a:lnTo>
                  <a:lnTo>
                    <a:pt x="3193285" y="623862"/>
                  </a:lnTo>
                  <a:lnTo>
                    <a:pt x="3281987" y="612363"/>
                  </a:lnTo>
                  <a:lnTo>
                    <a:pt x="3370689" y="600440"/>
                  </a:lnTo>
                  <a:lnTo>
                    <a:pt x="3459392" y="588142"/>
                  </a:lnTo>
                  <a:lnTo>
                    <a:pt x="3548094" y="575511"/>
                  </a:lnTo>
                  <a:lnTo>
                    <a:pt x="3636797" y="562587"/>
                  </a:lnTo>
                  <a:lnTo>
                    <a:pt x="3725499" y="549405"/>
                  </a:lnTo>
                  <a:lnTo>
                    <a:pt x="3814201" y="535995"/>
                  </a:lnTo>
                  <a:lnTo>
                    <a:pt x="3902904" y="522383"/>
                  </a:lnTo>
                  <a:lnTo>
                    <a:pt x="3991606" y="508594"/>
                  </a:lnTo>
                  <a:lnTo>
                    <a:pt x="4080308" y="494647"/>
                  </a:lnTo>
                  <a:lnTo>
                    <a:pt x="4169011" y="480560"/>
                  </a:lnTo>
                  <a:lnTo>
                    <a:pt x="4257713" y="466348"/>
                  </a:lnTo>
                  <a:lnTo>
                    <a:pt x="4346416" y="452025"/>
                  </a:lnTo>
                  <a:lnTo>
                    <a:pt x="4435118" y="437603"/>
                  </a:lnTo>
                  <a:lnTo>
                    <a:pt x="4523820" y="423092"/>
                  </a:lnTo>
                  <a:lnTo>
                    <a:pt x="4612523" y="408500"/>
                  </a:lnTo>
                  <a:lnTo>
                    <a:pt x="4701225" y="393836"/>
                  </a:lnTo>
                  <a:lnTo>
                    <a:pt x="4789927" y="379107"/>
                  </a:lnTo>
                  <a:lnTo>
                    <a:pt x="4878630" y="364318"/>
                  </a:lnTo>
                  <a:lnTo>
                    <a:pt x="4967332" y="349476"/>
                  </a:lnTo>
                  <a:lnTo>
                    <a:pt x="5056034" y="334584"/>
                  </a:lnTo>
                  <a:lnTo>
                    <a:pt x="5144737" y="319648"/>
                  </a:lnTo>
                  <a:lnTo>
                    <a:pt x="5233439" y="304671"/>
                  </a:lnTo>
                  <a:lnTo>
                    <a:pt x="5322142" y="289657"/>
                  </a:lnTo>
                  <a:lnTo>
                    <a:pt x="5410844" y="274608"/>
                  </a:lnTo>
                  <a:lnTo>
                    <a:pt x="5499546" y="259527"/>
                  </a:lnTo>
                  <a:lnTo>
                    <a:pt x="5588249" y="244417"/>
                  </a:lnTo>
                  <a:lnTo>
                    <a:pt x="5676951" y="229280"/>
                  </a:lnTo>
                  <a:lnTo>
                    <a:pt x="5765653" y="214118"/>
                  </a:lnTo>
                  <a:lnTo>
                    <a:pt x="5854356" y="198932"/>
                  </a:lnTo>
                  <a:lnTo>
                    <a:pt x="5943058" y="183726"/>
                  </a:lnTo>
                  <a:lnTo>
                    <a:pt x="6031760" y="168499"/>
                  </a:lnTo>
                  <a:lnTo>
                    <a:pt x="6120463" y="153253"/>
                  </a:lnTo>
                  <a:lnTo>
                    <a:pt x="6209165" y="137990"/>
                  </a:lnTo>
                  <a:lnTo>
                    <a:pt x="6297868" y="122711"/>
                  </a:lnTo>
                  <a:lnTo>
                    <a:pt x="6386570" y="107416"/>
                  </a:lnTo>
                  <a:lnTo>
                    <a:pt x="6475272" y="92107"/>
                  </a:lnTo>
                  <a:lnTo>
                    <a:pt x="6563975" y="76785"/>
                  </a:lnTo>
                  <a:lnTo>
                    <a:pt x="6652677" y="61450"/>
                  </a:lnTo>
                  <a:lnTo>
                    <a:pt x="6741379" y="46104"/>
                  </a:lnTo>
                  <a:lnTo>
                    <a:pt x="6830082" y="30746"/>
                  </a:lnTo>
                  <a:lnTo>
                    <a:pt x="6918784" y="15378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403990"/>
              <a:ext cx="7007487" cy="395305"/>
            </a:xfrm>
            <a:custGeom>
              <a:avLst/>
              <a:pathLst>
                <a:path w="7007487" h="395305">
                  <a:moveTo>
                    <a:pt x="7007487" y="65934"/>
                  </a:moveTo>
                  <a:lnTo>
                    <a:pt x="6918784" y="63626"/>
                  </a:lnTo>
                  <a:lnTo>
                    <a:pt x="6830082" y="61327"/>
                  </a:lnTo>
                  <a:lnTo>
                    <a:pt x="6741379" y="59040"/>
                  </a:lnTo>
                  <a:lnTo>
                    <a:pt x="6652677" y="56763"/>
                  </a:lnTo>
                  <a:lnTo>
                    <a:pt x="6563975" y="54498"/>
                  </a:lnTo>
                  <a:lnTo>
                    <a:pt x="6475272" y="52245"/>
                  </a:lnTo>
                  <a:lnTo>
                    <a:pt x="6386570" y="50006"/>
                  </a:lnTo>
                  <a:lnTo>
                    <a:pt x="6297868" y="47782"/>
                  </a:lnTo>
                  <a:lnTo>
                    <a:pt x="6209165" y="45572"/>
                  </a:lnTo>
                  <a:lnTo>
                    <a:pt x="6120463" y="43379"/>
                  </a:lnTo>
                  <a:lnTo>
                    <a:pt x="6031760" y="41203"/>
                  </a:lnTo>
                  <a:lnTo>
                    <a:pt x="5943058" y="39046"/>
                  </a:lnTo>
                  <a:lnTo>
                    <a:pt x="5854356" y="36909"/>
                  </a:lnTo>
                  <a:lnTo>
                    <a:pt x="5765653" y="34794"/>
                  </a:lnTo>
                  <a:lnTo>
                    <a:pt x="5676951" y="32701"/>
                  </a:lnTo>
                  <a:lnTo>
                    <a:pt x="5588249" y="30634"/>
                  </a:lnTo>
                  <a:lnTo>
                    <a:pt x="5499546" y="28594"/>
                  </a:lnTo>
                  <a:lnTo>
                    <a:pt x="5410844" y="26583"/>
                  </a:lnTo>
                  <a:lnTo>
                    <a:pt x="5322142" y="24604"/>
                  </a:lnTo>
                  <a:lnTo>
                    <a:pt x="5233439" y="22659"/>
                  </a:lnTo>
                  <a:lnTo>
                    <a:pt x="5144737" y="20752"/>
                  </a:lnTo>
                  <a:lnTo>
                    <a:pt x="5056034" y="18885"/>
                  </a:lnTo>
                  <a:lnTo>
                    <a:pt x="4967332" y="17064"/>
                  </a:lnTo>
                  <a:lnTo>
                    <a:pt x="4878630" y="15291"/>
                  </a:lnTo>
                  <a:lnTo>
                    <a:pt x="4789927" y="13572"/>
                  </a:lnTo>
                  <a:lnTo>
                    <a:pt x="4701225" y="11913"/>
                  </a:lnTo>
                  <a:lnTo>
                    <a:pt x="4612523" y="10319"/>
                  </a:lnTo>
                  <a:lnTo>
                    <a:pt x="4523820" y="8797"/>
                  </a:lnTo>
                  <a:lnTo>
                    <a:pt x="4435118" y="7355"/>
                  </a:lnTo>
                  <a:lnTo>
                    <a:pt x="4346416" y="6003"/>
                  </a:lnTo>
                  <a:lnTo>
                    <a:pt x="4257713" y="4750"/>
                  </a:lnTo>
                  <a:lnTo>
                    <a:pt x="4169011" y="3608"/>
                  </a:lnTo>
                  <a:lnTo>
                    <a:pt x="4080308" y="2591"/>
                  </a:lnTo>
                  <a:lnTo>
                    <a:pt x="3991606" y="1714"/>
                  </a:lnTo>
                  <a:lnTo>
                    <a:pt x="3902904" y="994"/>
                  </a:lnTo>
                  <a:lnTo>
                    <a:pt x="3814201" y="452"/>
                  </a:lnTo>
                  <a:lnTo>
                    <a:pt x="3725499" y="112"/>
                  </a:lnTo>
                  <a:lnTo>
                    <a:pt x="3636797" y="0"/>
                  </a:lnTo>
                  <a:lnTo>
                    <a:pt x="3548094" y="145"/>
                  </a:lnTo>
                  <a:lnTo>
                    <a:pt x="3459392" y="585"/>
                  </a:lnTo>
                  <a:lnTo>
                    <a:pt x="3370689" y="1356"/>
                  </a:lnTo>
                  <a:lnTo>
                    <a:pt x="3281987" y="2503"/>
                  </a:lnTo>
                  <a:lnTo>
                    <a:pt x="3193285" y="4073"/>
                  </a:lnTo>
                  <a:lnTo>
                    <a:pt x="3104582" y="6119"/>
                  </a:lnTo>
                  <a:lnTo>
                    <a:pt x="3015880" y="8694"/>
                  </a:lnTo>
                  <a:lnTo>
                    <a:pt x="2927178" y="11853"/>
                  </a:lnTo>
                  <a:lnTo>
                    <a:pt x="2838475" y="15649"/>
                  </a:lnTo>
                  <a:lnTo>
                    <a:pt x="2749773" y="20129"/>
                  </a:lnTo>
                  <a:lnTo>
                    <a:pt x="2661071" y="25331"/>
                  </a:lnTo>
                  <a:lnTo>
                    <a:pt x="2572368" y="31283"/>
                  </a:lnTo>
                  <a:lnTo>
                    <a:pt x="2483666" y="37997"/>
                  </a:lnTo>
                  <a:lnTo>
                    <a:pt x="2394963" y="45468"/>
                  </a:lnTo>
                  <a:lnTo>
                    <a:pt x="2306261" y="53678"/>
                  </a:lnTo>
                  <a:lnTo>
                    <a:pt x="2217559" y="62594"/>
                  </a:lnTo>
                  <a:lnTo>
                    <a:pt x="2128856" y="72173"/>
                  </a:lnTo>
                  <a:lnTo>
                    <a:pt x="2040154" y="82364"/>
                  </a:lnTo>
                  <a:lnTo>
                    <a:pt x="1951452" y="93113"/>
                  </a:lnTo>
                  <a:lnTo>
                    <a:pt x="1862749" y="104366"/>
                  </a:lnTo>
                  <a:lnTo>
                    <a:pt x="1774047" y="116070"/>
                  </a:lnTo>
                  <a:lnTo>
                    <a:pt x="1685344" y="128175"/>
                  </a:lnTo>
                  <a:lnTo>
                    <a:pt x="1596642" y="140634"/>
                  </a:lnTo>
                  <a:lnTo>
                    <a:pt x="1507940" y="153406"/>
                  </a:lnTo>
                  <a:lnTo>
                    <a:pt x="1419237" y="166455"/>
                  </a:lnTo>
                  <a:lnTo>
                    <a:pt x="1330535" y="179748"/>
                  </a:lnTo>
                  <a:lnTo>
                    <a:pt x="1241833" y="193256"/>
                  </a:lnTo>
                  <a:lnTo>
                    <a:pt x="1153130" y="206953"/>
                  </a:lnTo>
                  <a:lnTo>
                    <a:pt x="1064428" y="220819"/>
                  </a:lnTo>
                  <a:lnTo>
                    <a:pt x="975726" y="234834"/>
                  </a:lnTo>
                  <a:lnTo>
                    <a:pt x="887023" y="248981"/>
                  </a:lnTo>
                  <a:lnTo>
                    <a:pt x="798321" y="263246"/>
                  </a:lnTo>
                  <a:lnTo>
                    <a:pt x="709618" y="277617"/>
                  </a:lnTo>
                  <a:lnTo>
                    <a:pt x="620916" y="292082"/>
                  </a:lnTo>
                  <a:lnTo>
                    <a:pt x="532214" y="306632"/>
                  </a:lnTo>
                  <a:lnTo>
                    <a:pt x="443511" y="321258"/>
                  </a:lnTo>
                  <a:lnTo>
                    <a:pt x="354809" y="335954"/>
                  </a:lnTo>
                  <a:lnTo>
                    <a:pt x="266107" y="350711"/>
                  </a:lnTo>
                  <a:lnTo>
                    <a:pt x="177404" y="365526"/>
                  </a:lnTo>
                  <a:lnTo>
                    <a:pt x="88702" y="380392"/>
                  </a:lnTo>
                  <a:lnTo>
                    <a:pt x="0" y="3953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000200"/>
              <a:ext cx="7007487" cy="516257"/>
            </a:xfrm>
            <a:custGeom>
              <a:avLst/>
              <a:pathLst>
                <a:path w="7007487" h="516257">
                  <a:moveTo>
                    <a:pt x="0" y="516257"/>
                  </a:moveTo>
                  <a:lnTo>
                    <a:pt x="88702" y="509722"/>
                  </a:lnTo>
                  <a:lnTo>
                    <a:pt x="177404" y="503187"/>
                  </a:lnTo>
                  <a:lnTo>
                    <a:pt x="266107" y="496652"/>
                  </a:lnTo>
                  <a:lnTo>
                    <a:pt x="354809" y="490118"/>
                  </a:lnTo>
                  <a:lnTo>
                    <a:pt x="443511" y="483583"/>
                  </a:lnTo>
                  <a:lnTo>
                    <a:pt x="532214" y="477048"/>
                  </a:lnTo>
                  <a:lnTo>
                    <a:pt x="620916" y="470513"/>
                  </a:lnTo>
                  <a:lnTo>
                    <a:pt x="709618" y="463978"/>
                  </a:lnTo>
                  <a:lnTo>
                    <a:pt x="798321" y="457443"/>
                  </a:lnTo>
                  <a:lnTo>
                    <a:pt x="887023" y="450908"/>
                  </a:lnTo>
                  <a:lnTo>
                    <a:pt x="975726" y="444373"/>
                  </a:lnTo>
                  <a:lnTo>
                    <a:pt x="1064428" y="437838"/>
                  </a:lnTo>
                  <a:lnTo>
                    <a:pt x="1153130" y="431303"/>
                  </a:lnTo>
                  <a:lnTo>
                    <a:pt x="1241833" y="424768"/>
                  </a:lnTo>
                  <a:lnTo>
                    <a:pt x="1330535" y="418234"/>
                  </a:lnTo>
                  <a:lnTo>
                    <a:pt x="1419237" y="411699"/>
                  </a:lnTo>
                  <a:lnTo>
                    <a:pt x="1507940" y="405164"/>
                  </a:lnTo>
                  <a:lnTo>
                    <a:pt x="1596642" y="398629"/>
                  </a:lnTo>
                  <a:lnTo>
                    <a:pt x="1685344" y="392094"/>
                  </a:lnTo>
                  <a:lnTo>
                    <a:pt x="1774047" y="385559"/>
                  </a:lnTo>
                  <a:lnTo>
                    <a:pt x="1862749" y="379024"/>
                  </a:lnTo>
                  <a:lnTo>
                    <a:pt x="1951452" y="372489"/>
                  </a:lnTo>
                  <a:lnTo>
                    <a:pt x="2040154" y="365954"/>
                  </a:lnTo>
                  <a:lnTo>
                    <a:pt x="2128856" y="359419"/>
                  </a:lnTo>
                  <a:lnTo>
                    <a:pt x="2217559" y="352885"/>
                  </a:lnTo>
                  <a:lnTo>
                    <a:pt x="2306261" y="346350"/>
                  </a:lnTo>
                  <a:lnTo>
                    <a:pt x="2394963" y="339815"/>
                  </a:lnTo>
                  <a:lnTo>
                    <a:pt x="2483666" y="333280"/>
                  </a:lnTo>
                  <a:lnTo>
                    <a:pt x="2572368" y="326745"/>
                  </a:lnTo>
                  <a:lnTo>
                    <a:pt x="2661071" y="320210"/>
                  </a:lnTo>
                  <a:lnTo>
                    <a:pt x="2749773" y="313675"/>
                  </a:lnTo>
                  <a:lnTo>
                    <a:pt x="2838475" y="307140"/>
                  </a:lnTo>
                  <a:lnTo>
                    <a:pt x="2927178" y="300605"/>
                  </a:lnTo>
                  <a:lnTo>
                    <a:pt x="3015880" y="294070"/>
                  </a:lnTo>
                  <a:lnTo>
                    <a:pt x="3104582" y="287535"/>
                  </a:lnTo>
                  <a:lnTo>
                    <a:pt x="3193285" y="281001"/>
                  </a:lnTo>
                  <a:lnTo>
                    <a:pt x="3281987" y="274466"/>
                  </a:lnTo>
                  <a:lnTo>
                    <a:pt x="3370689" y="267931"/>
                  </a:lnTo>
                  <a:lnTo>
                    <a:pt x="3459392" y="261396"/>
                  </a:lnTo>
                  <a:lnTo>
                    <a:pt x="3548094" y="254861"/>
                  </a:lnTo>
                  <a:lnTo>
                    <a:pt x="3636797" y="248326"/>
                  </a:lnTo>
                  <a:lnTo>
                    <a:pt x="3725499" y="241791"/>
                  </a:lnTo>
                  <a:lnTo>
                    <a:pt x="3814201" y="235256"/>
                  </a:lnTo>
                  <a:lnTo>
                    <a:pt x="3902904" y="228721"/>
                  </a:lnTo>
                  <a:lnTo>
                    <a:pt x="3991606" y="222186"/>
                  </a:lnTo>
                  <a:lnTo>
                    <a:pt x="4080308" y="215651"/>
                  </a:lnTo>
                  <a:lnTo>
                    <a:pt x="4169011" y="209117"/>
                  </a:lnTo>
                  <a:lnTo>
                    <a:pt x="4257713" y="202582"/>
                  </a:lnTo>
                  <a:lnTo>
                    <a:pt x="4346416" y="196047"/>
                  </a:lnTo>
                  <a:lnTo>
                    <a:pt x="4435118" y="189512"/>
                  </a:lnTo>
                  <a:lnTo>
                    <a:pt x="4523820" y="182977"/>
                  </a:lnTo>
                  <a:lnTo>
                    <a:pt x="4612523" y="176442"/>
                  </a:lnTo>
                  <a:lnTo>
                    <a:pt x="4701225" y="169907"/>
                  </a:lnTo>
                  <a:lnTo>
                    <a:pt x="4789927" y="163372"/>
                  </a:lnTo>
                  <a:lnTo>
                    <a:pt x="4878630" y="156837"/>
                  </a:lnTo>
                  <a:lnTo>
                    <a:pt x="4967332" y="150302"/>
                  </a:lnTo>
                  <a:lnTo>
                    <a:pt x="5056034" y="143767"/>
                  </a:lnTo>
                  <a:lnTo>
                    <a:pt x="5144737" y="137233"/>
                  </a:lnTo>
                  <a:lnTo>
                    <a:pt x="5233439" y="130698"/>
                  </a:lnTo>
                  <a:lnTo>
                    <a:pt x="5322142" y="124163"/>
                  </a:lnTo>
                  <a:lnTo>
                    <a:pt x="5410844" y="117628"/>
                  </a:lnTo>
                  <a:lnTo>
                    <a:pt x="5499546" y="111093"/>
                  </a:lnTo>
                  <a:lnTo>
                    <a:pt x="5588249" y="104558"/>
                  </a:lnTo>
                  <a:lnTo>
                    <a:pt x="5676951" y="98023"/>
                  </a:lnTo>
                  <a:lnTo>
                    <a:pt x="5765653" y="91488"/>
                  </a:lnTo>
                  <a:lnTo>
                    <a:pt x="5854356" y="84953"/>
                  </a:lnTo>
                  <a:lnTo>
                    <a:pt x="5943058" y="78418"/>
                  </a:lnTo>
                  <a:lnTo>
                    <a:pt x="6031760" y="71883"/>
                  </a:lnTo>
                  <a:lnTo>
                    <a:pt x="6120463" y="65349"/>
                  </a:lnTo>
                  <a:lnTo>
                    <a:pt x="6209165" y="58814"/>
                  </a:lnTo>
                  <a:lnTo>
                    <a:pt x="6297868" y="52279"/>
                  </a:lnTo>
                  <a:lnTo>
                    <a:pt x="6386570" y="45744"/>
                  </a:lnTo>
                  <a:lnTo>
                    <a:pt x="6475272" y="39209"/>
                  </a:lnTo>
                  <a:lnTo>
                    <a:pt x="6563975" y="32674"/>
                  </a:lnTo>
                  <a:lnTo>
                    <a:pt x="6652677" y="26139"/>
                  </a:lnTo>
                  <a:lnTo>
                    <a:pt x="6741379" y="19604"/>
                  </a:lnTo>
                  <a:lnTo>
                    <a:pt x="6830082" y="13069"/>
                  </a:lnTo>
                  <a:lnTo>
                    <a:pt x="6918784" y="6534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3911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72946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0650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4019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7389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0758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126149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379059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455037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619470" y="5924991"/>
              <a:ext cx="28724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3PM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278664" y="3836269"/>
              <a:ext cx="56684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634018"/>
              <a:ext cx="1285703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3PM vs avg_time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0.11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2024-12-21T23:59:56Z</dcterms:modified>
  <cp:category/>
</cp:coreProperties>
</file>