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56" r:id="rId5"/>
    <p:sldId id="257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33D2AF-0B1E-824B-C880-EEF1378AAC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B421BD-B37D-564F-69E2-BB450FDBC5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33EA5E-7B1C-EF69-217B-F5B4ECFBC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3530-8DE3-4119-BB1A-7924D7F6E651}" type="datetimeFigureOut">
              <a:rPr lang="ko-KR" altLang="en-US" smtClean="0"/>
              <a:t>2025-01-08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F51DAD-D868-7D27-32BD-B6AFA2F50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9330F5-DE22-4567-C197-17B1F0BA3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35078-62BA-4B01-AF95-1D0587CE12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08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B6A21-9B81-AAC8-F91B-CE3F5AB43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0AD7EE-18C6-BD69-36FD-573697A52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156EF8-41F4-E7DF-7706-87FA864C0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3530-8DE3-4119-BB1A-7924D7F6E651}" type="datetimeFigureOut">
              <a:rPr lang="ko-KR" altLang="en-US" smtClean="0"/>
              <a:t>2025-01-08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C0EB95-E876-5ECC-62B4-FF23C21B1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49A51F-C7A2-E4C4-249D-C99AD69D4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35078-62BA-4B01-AF95-1D0587CE12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40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E5F18EE-6007-EDAA-882A-ED2A4EFD15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330630-576B-82C7-180A-F5C401E7A2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885300-7F8A-88BC-6CE3-AC023A543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3530-8DE3-4119-BB1A-7924D7F6E651}" type="datetimeFigureOut">
              <a:rPr lang="ko-KR" altLang="en-US" smtClean="0"/>
              <a:t>2025-01-08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947DBE-643D-18E4-FCEB-E4BF39420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293CB2-8CB4-A9BD-ECB8-26916F36C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35078-62BA-4B01-AF95-1D0587CE12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504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2B4350-C487-E83D-F06B-66EE55BCB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523D71-9B82-CB6A-81A0-A98950DEA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B3472E-DE7A-CF11-CE25-55ABBA5D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3530-8DE3-4119-BB1A-7924D7F6E651}" type="datetimeFigureOut">
              <a:rPr lang="ko-KR" altLang="en-US" smtClean="0"/>
              <a:t>2025-01-08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6914A4-B4E5-47FE-BFCB-DB83B634B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15E4CA-6C5D-7048-A7E3-8809B1C4B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35078-62BA-4B01-AF95-1D0587CE12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858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461719-D083-A54E-88FB-BD39CDF34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5E7C02-675B-DDE1-2CEE-7A71BDF57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88F4A3-8E2D-5B13-5843-BEB958075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3530-8DE3-4119-BB1A-7924D7F6E651}" type="datetimeFigureOut">
              <a:rPr lang="ko-KR" altLang="en-US" smtClean="0"/>
              <a:t>2025-01-08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E745C8-347A-AFCE-31DA-1007FFD70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A2403F-7625-C95A-1F2F-DB2C4E10B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35078-62BA-4B01-AF95-1D0587CE12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192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0188F-5B89-7E42-3660-D8549A35A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68E1D6-DD10-0917-E605-A7C701A0CC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05D182-26B9-887E-CF96-9D4C85D32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D065F1-E223-68F2-ADE6-C01B7A1AD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3530-8DE3-4119-BB1A-7924D7F6E651}" type="datetimeFigureOut">
              <a:rPr lang="ko-KR" altLang="en-US" smtClean="0"/>
              <a:t>2025-01-08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2D94FE-CE6D-8C45-2D5D-15791683E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0A5CBA-386A-6822-E4FF-E41DBAE2C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35078-62BA-4B01-AF95-1D0587CE12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29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79795C-6CFC-8048-BC44-47C632DF3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BC5FA4-5471-7009-17AD-27347CC58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681245-CCD9-0959-F562-E5FF742663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E06F6E-3C7E-27BD-5D19-CCA5C165E8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0FCE3C-4ED5-CECD-43DD-3C3C9FF7A4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268FA6B-AEF5-D7A0-91D7-457257200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3530-8DE3-4119-BB1A-7924D7F6E651}" type="datetimeFigureOut">
              <a:rPr lang="ko-KR" altLang="en-US" smtClean="0"/>
              <a:t>2025-01-08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40566C-B514-12E7-724F-9DC996C07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F4FD23-78D8-221F-BF8D-BF3DDF46C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35078-62BA-4B01-AF95-1D0587CE12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4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4670F0-30C7-8501-16AC-371FBB5F7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12529AD-0B07-F8CB-F1D5-37F2CD374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3530-8DE3-4119-BB1A-7924D7F6E651}" type="datetimeFigureOut">
              <a:rPr lang="ko-KR" altLang="en-US" smtClean="0"/>
              <a:t>2025-01-08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813AE03-FFBF-E260-C479-3BCE71755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5F051F-5DB2-F91F-6AF6-BF42D9230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35078-62BA-4B01-AF95-1D0587CE12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10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6F808A7-B7C2-31AF-93A9-DB064204A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3530-8DE3-4119-BB1A-7924D7F6E651}" type="datetimeFigureOut">
              <a:rPr lang="ko-KR" altLang="en-US" smtClean="0"/>
              <a:t>2025-01-08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378383F-5D79-3C89-1115-FE38C451A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A10FB1-2B42-C606-B31E-7D461479A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35078-62BA-4B01-AF95-1D0587CE12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366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942D10-C65A-CE0F-DADA-CCE704B10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710114-10A2-8E94-592A-8460831E9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0A7856-F97C-8475-3A10-58D165452A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3F8DD7-BD36-D0BC-187D-6C61CB850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3530-8DE3-4119-BB1A-7924D7F6E651}" type="datetimeFigureOut">
              <a:rPr lang="ko-KR" altLang="en-US" smtClean="0"/>
              <a:t>2025-01-08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A97E43-F260-CFC0-43E4-BF9BB16F1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E637EC-D230-7F18-5BF4-0BB0A822B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35078-62BA-4B01-AF95-1D0587CE12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871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199A0-3B23-FCF0-13E3-2F837AD23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B149A66-85A7-64BF-3D2A-67095E41B1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D324D7-63DA-9DB4-1254-FD6818D25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DF6EB4-DB54-A294-CB10-C4516F211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3530-8DE3-4119-BB1A-7924D7F6E651}" type="datetimeFigureOut">
              <a:rPr lang="ko-KR" altLang="en-US" smtClean="0"/>
              <a:t>2025-01-08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DF75AC-EC99-9619-647C-7573FA38E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E1B507-54DD-D9B2-8904-4F217B4E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35078-62BA-4B01-AF95-1D0587CE12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417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3913F0-0F6B-0E9B-72CB-23F3E4A4A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AD0801-34F4-D7B5-0B26-152280E5B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6C1D5D-FCD4-301A-07D4-08748A28CC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913530-8DE3-4119-BB1A-7924D7F6E651}" type="datetimeFigureOut">
              <a:rPr lang="ko-KR" altLang="en-US" smtClean="0"/>
              <a:t>2025-01-08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A0DFEF-BBBE-DAC9-8FAA-587FA2DC3C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A8DFCD-51FA-4805-F8A6-4CE0998283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435078-62BA-4B01-AF95-1D0587CE12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420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E19F52-2D8E-BDC0-4BDF-9347DEEDB1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EF78A-B0C1-BCB7-A5CF-8D46B803A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650" y="610063"/>
            <a:ext cx="9144000" cy="658812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dirty="0"/>
              <a:t>1. </a:t>
            </a:r>
            <a:r>
              <a:rPr lang="ko-KR" altLang="en-US" sz="3600" dirty="0"/>
              <a:t>채팅서버 구조의 핵심 </a:t>
            </a:r>
            <a:r>
              <a:rPr lang="en-US" altLang="ko-KR" sz="3600" dirty="0"/>
              <a:t>– APC </a:t>
            </a:r>
            <a:r>
              <a:rPr lang="ko-KR" altLang="en-US" sz="3600" dirty="0"/>
              <a:t>큐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9ADEF2-E35C-8005-0E43-29AA7F858C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2652" y="1436448"/>
            <a:ext cx="9322054" cy="4955021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dirty="0"/>
              <a:t>APC </a:t>
            </a:r>
            <a:r>
              <a:rPr lang="ko-KR" altLang="en-US" sz="2000" dirty="0"/>
              <a:t>큐로 뭘 하는가</a:t>
            </a:r>
            <a:r>
              <a:rPr lang="en-US" altLang="ko-KR" sz="2000" dirty="0"/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000" dirty="0" err="1"/>
              <a:t>OnAccept</a:t>
            </a:r>
            <a:r>
              <a:rPr lang="en-US" altLang="ko-KR" sz="2000" dirty="0"/>
              <a:t> + </a:t>
            </a:r>
            <a:r>
              <a:rPr lang="en-US" altLang="ko-KR" sz="2000" dirty="0" err="1"/>
              <a:t>AcceptEx</a:t>
            </a:r>
            <a:r>
              <a:rPr lang="en-US" altLang="ko-KR" sz="2000" dirty="0"/>
              <a:t> (</a:t>
            </a:r>
            <a:r>
              <a:rPr lang="ko-KR" altLang="en-US" sz="2000" dirty="0"/>
              <a:t>객체 생성</a:t>
            </a:r>
            <a:r>
              <a:rPr lang="en-US" altLang="ko-KR" sz="2000" dirty="0"/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000" dirty="0" err="1"/>
              <a:t>OnClientLeave</a:t>
            </a:r>
            <a:r>
              <a:rPr lang="en-US" altLang="ko-KR" sz="2000" dirty="0"/>
              <a:t> (</a:t>
            </a:r>
            <a:r>
              <a:rPr lang="ko-KR" altLang="en-US" sz="2000" dirty="0"/>
              <a:t>객체 삭제</a:t>
            </a:r>
            <a:r>
              <a:rPr lang="en-US" altLang="ko-KR" sz="2000" dirty="0"/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algn="l"/>
            <a:r>
              <a:rPr lang="en-US" altLang="ko-KR" sz="2000" dirty="0"/>
              <a:t>Job</a:t>
            </a:r>
            <a:r>
              <a:rPr lang="ko-KR" altLang="en-US" sz="2000" dirty="0"/>
              <a:t> 큐에서 할 일</a:t>
            </a:r>
            <a:endParaRPr lang="en-US" altLang="ko-KR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000" dirty="0"/>
              <a:t>Player </a:t>
            </a:r>
            <a:r>
              <a:rPr lang="ko-KR" altLang="en-US" sz="2000" dirty="0"/>
              <a:t>객체 생성 삭제</a:t>
            </a:r>
            <a:endParaRPr lang="en-US" altLang="ko-KR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000" dirty="0" err="1"/>
              <a:t>Recv</a:t>
            </a:r>
            <a:r>
              <a:rPr lang="en-US" altLang="ko-KR" sz="2000" dirty="0"/>
              <a:t> </a:t>
            </a:r>
            <a:r>
              <a:rPr lang="ko-KR" altLang="en-US" sz="2000" dirty="0"/>
              <a:t>메시지 처리</a:t>
            </a:r>
            <a:endParaRPr lang="en-US" altLang="ko-KR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algn="l"/>
            <a:r>
              <a:rPr lang="ko-KR" altLang="en-US" sz="2000" dirty="0"/>
              <a:t>근데 </a:t>
            </a:r>
            <a:r>
              <a:rPr lang="en-US" altLang="ko-KR" sz="2000" dirty="0"/>
              <a:t>APC </a:t>
            </a:r>
            <a:r>
              <a:rPr lang="ko-KR" altLang="en-US" sz="2000" dirty="0"/>
              <a:t>큐를 통해 </a:t>
            </a:r>
            <a:r>
              <a:rPr lang="en-US" altLang="ko-KR" sz="2000" dirty="0"/>
              <a:t>Player </a:t>
            </a:r>
            <a:r>
              <a:rPr lang="ko-KR" altLang="en-US" sz="2000" dirty="0"/>
              <a:t>객체 생성</a:t>
            </a:r>
            <a:r>
              <a:rPr lang="en-US" altLang="ko-KR" sz="2000" dirty="0"/>
              <a:t>, </a:t>
            </a:r>
            <a:r>
              <a:rPr lang="ko-KR" altLang="en-US" sz="2000" dirty="0"/>
              <a:t>삭제 처리</a:t>
            </a:r>
            <a:endParaRPr lang="en-US" altLang="ko-KR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000" dirty="0"/>
              <a:t>그럼 이제 </a:t>
            </a:r>
            <a:r>
              <a:rPr lang="en-US" altLang="ko-KR" sz="2000" dirty="0"/>
              <a:t>Job </a:t>
            </a:r>
            <a:r>
              <a:rPr lang="ko-KR" altLang="en-US" sz="2000" dirty="0"/>
              <a:t>큐는 </a:t>
            </a:r>
            <a:r>
              <a:rPr lang="en-US" altLang="ko-KR" sz="2000" dirty="0" err="1"/>
              <a:t>Recv</a:t>
            </a:r>
            <a:r>
              <a:rPr lang="en-US" altLang="ko-KR" sz="2000" dirty="0"/>
              <a:t> </a:t>
            </a:r>
            <a:r>
              <a:rPr lang="ko-KR" altLang="en-US" sz="2000" dirty="0"/>
              <a:t>메시지만 처리하면 끝</a:t>
            </a:r>
            <a:endParaRPr lang="en-US" altLang="ko-KR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000" dirty="0"/>
              <a:t>직렬화 버퍼 </a:t>
            </a:r>
            <a:r>
              <a:rPr lang="en-US" altLang="ko-KR" sz="2000" dirty="0"/>
              <a:t>View </a:t>
            </a:r>
            <a:r>
              <a:rPr lang="ko-KR" altLang="en-US" sz="2000" dirty="0"/>
              <a:t>클래스의 멤버 변수에 </a:t>
            </a:r>
            <a:r>
              <a:rPr lang="en-US" altLang="ko-KR" sz="2000" dirty="0" err="1"/>
              <a:t>SessionId</a:t>
            </a:r>
            <a:r>
              <a:rPr lang="ko-KR" altLang="en-US" sz="2000" dirty="0"/>
              <a:t> 추가</a:t>
            </a:r>
            <a:endParaRPr lang="en-US" altLang="ko-KR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000" dirty="0"/>
              <a:t>Job </a:t>
            </a:r>
            <a:r>
              <a:rPr lang="ko-KR" altLang="en-US" sz="2000" dirty="0"/>
              <a:t>큐에는 직렬화 버퍼 </a:t>
            </a:r>
            <a:r>
              <a:rPr lang="en-US" altLang="ko-KR" sz="2000" dirty="0"/>
              <a:t>View</a:t>
            </a:r>
            <a:r>
              <a:rPr lang="ko-KR" altLang="en-US" sz="2000" dirty="0"/>
              <a:t>의 포인터만 전달하면 끝</a:t>
            </a:r>
            <a:endParaRPr lang="en-US" altLang="ko-KR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65102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D1F3FE-9B59-4C67-A2EE-D714CA41C0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F18C98-A750-38A4-7F42-C881157C9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650" y="610063"/>
            <a:ext cx="9144000" cy="658812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dirty="0"/>
              <a:t>2. </a:t>
            </a:r>
            <a:r>
              <a:rPr lang="en-US" altLang="ko-KR" sz="3600" dirty="0" err="1"/>
              <a:t>RecvPost</a:t>
            </a:r>
            <a:r>
              <a:rPr lang="ko-KR" altLang="en-US" sz="3600" dirty="0"/>
              <a:t>로 인한 문제 발생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7711E8-BA84-CC5C-4F7D-73BC3210F4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9934" y="1501761"/>
            <a:ext cx="9322054" cy="4955021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dirty="0" err="1"/>
              <a:t>RecvPost</a:t>
            </a:r>
            <a:r>
              <a:rPr lang="ko-KR" altLang="en-US" sz="2000" dirty="0"/>
              <a:t> 까지 채팅 서버 프레임에 부담시키기는 부담인 것 같다고 생각</a:t>
            </a:r>
            <a:endParaRPr lang="en-US" altLang="ko-KR" sz="2000" dirty="0"/>
          </a:p>
          <a:p>
            <a:pPr algn="l"/>
            <a:endParaRPr lang="en-US" altLang="ko-KR" sz="2000" dirty="0"/>
          </a:p>
          <a:p>
            <a:pPr marL="457200" indent="-457200" algn="l">
              <a:buFont typeface="+mj-lt"/>
              <a:buAutoNum type="arabicPeriod"/>
            </a:pPr>
            <a:r>
              <a:rPr lang="en-US" altLang="ko-KR" sz="2000" dirty="0" err="1"/>
              <a:t>OnAccept</a:t>
            </a:r>
            <a:r>
              <a:rPr lang="en-US" altLang="ko-KR" sz="2000" dirty="0"/>
              <a:t> APC </a:t>
            </a:r>
            <a:r>
              <a:rPr lang="ko-KR" altLang="en-US" sz="2000" dirty="0"/>
              <a:t>요청 </a:t>
            </a:r>
            <a:r>
              <a:rPr lang="en-US" altLang="ko-KR" sz="2000" dirty="0"/>
              <a:t>Enqueue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en-US" altLang="ko-KR" sz="1600" dirty="0">
                <a:solidFill>
                  <a:srgbClr val="FF0000"/>
                </a:solidFill>
              </a:rPr>
              <a:t>Player </a:t>
            </a:r>
            <a:r>
              <a:rPr lang="ko-KR" altLang="en-US" sz="1600" dirty="0">
                <a:solidFill>
                  <a:srgbClr val="FF0000"/>
                </a:solidFill>
              </a:rPr>
              <a:t>객체 생성 전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457200" indent="-457200" algn="l">
              <a:buFont typeface="+mj-lt"/>
              <a:buAutoNum type="arabicPeriod"/>
            </a:pPr>
            <a:r>
              <a:rPr lang="en-US" altLang="ko-KR" sz="2000" dirty="0"/>
              <a:t>APC </a:t>
            </a:r>
            <a:r>
              <a:rPr lang="ko-KR" altLang="en-US" sz="2000" dirty="0"/>
              <a:t>큐 요청이 처리되기 전 </a:t>
            </a:r>
            <a:r>
              <a:rPr lang="en-US" altLang="ko-KR" sz="2000" dirty="0" err="1"/>
              <a:t>RecvPost</a:t>
            </a:r>
            <a:r>
              <a:rPr lang="ko-KR" altLang="en-US" sz="2000" dirty="0"/>
              <a:t>가 수행되고 </a:t>
            </a:r>
            <a:r>
              <a:rPr lang="en-US" altLang="ko-KR" sz="2000" dirty="0" err="1"/>
              <a:t>Recv</a:t>
            </a:r>
            <a:r>
              <a:rPr lang="en-US" altLang="ko-KR" sz="2000" dirty="0"/>
              <a:t> </a:t>
            </a:r>
            <a:r>
              <a:rPr lang="ko-KR" altLang="en-US" sz="2000" dirty="0"/>
              <a:t>완료 통지가 도착</a:t>
            </a:r>
            <a:endParaRPr lang="en-US" altLang="ko-KR" sz="2000" dirty="0"/>
          </a:p>
          <a:p>
            <a:pPr marL="457200" indent="-457200" algn="l">
              <a:buFont typeface="+mj-lt"/>
              <a:buAutoNum type="arabicPeriod"/>
            </a:pPr>
            <a:endParaRPr lang="en-US" altLang="ko-KR" sz="2000" dirty="0"/>
          </a:p>
          <a:p>
            <a:pPr marL="457200" indent="-457200" algn="l">
              <a:buFont typeface="+mj-lt"/>
              <a:buAutoNum type="arabicPeriod"/>
            </a:pPr>
            <a:r>
              <a:rPr lang="en-US" altLang="ko-KR" sz="2000" dirty="0"/>
              <a:t>Job </a:t>
            </a:r>
            <a:r>
              <a:rPr lang="ko-KR" altLang="en-US" sz="2000" dirty="0"/>
              <a:t>큐에 해당 세션에 대한 </a:t>
            </a:r>
            <a:r>
              <a:rPr lang="en-US" altLang="ko-KR" sz="2000" dirty="0" err="1"/>
              <a:t>Recv</a:t>
            </a:r>
            <a:r>
              <a:rPr lang="en-US" altLang="ko-KR" sz="2000" dirty="0"/>
              <a:t> </a:t>
            </a:r>
            <a:r>
              <a:rPr lang="ko-KR" altLang="en-US" sz="2000" dirty="0"/>
              <a:t>처리 요청이 등록됨</a:t>
            </a:r>
            <a:endParaRPr lang="en-US" altLang="ko-KR" sz="2000" dirty="0"/>
          </a:p>
          <a:p>
            <a:pPr marL="457200" indent="-457200" algn="l">
              <a:buFont typeface="+mj-lt"/>
              <a:buAutoNum type="arabicPeriod"/>
            </a:pPr>
            <a:endParaRPr lang="en-US" altLang="ko-KR" sz="2000" dirty="0"/>
          </a:p>
          <a:p>
            <a:pPr marL="457200" indent="-457200" algn="l">
              <a:buFont typeface="+mj-lt"/>
              <a:buAutoNum type="arabicPeriod"/>
            </a:pPr>
            <a:r>
              <a:rPr lang="ko-KR" altLang="en-US" sz="2000" dirty="0"/>
              <a:t>채팅서버 프레임 스레드에서 </a:t>
            </a:r>
            <a:r>
              <a:rPr lang="en-US" altLang="ko-KR" sz="2000" dirty="0" err="1"/>
              <a:t>Alertable</a:t>
            </a:r>
            <a:r>
              <a:rPr lang="en-US" altLang="ko-KR" sz="2000" dirty="0"/>
              <a:t> Wait </a:t>
            </a:r>
            <a:r>
              <a:rPr lang="ko-KR" altLang="en-US" sz="2000" dirty="0"/>
              <a:t>상태에 빠지기 전에</a:t>
            </a:r>
            <a:endParaRPr lang="en-US" altLang="ko-KR" sz="2000" dirty="0"/>
          </a:p>
          <a:p>
            <a:pPr marL="457200" indent="-457200" algn="l">
              <a:buFont typeface="+mj-lt"/>
              <a:buAutoNum type="arabicPeriod"/>
            </a:pPr>
            <a:endParaRPr lang="en-US" altLang="ko-KR" sz="2000" dirty="0"/>
          </a:p>
          <a:p>
            <a:pPr marL="457200" indent="-457200" algn="l">
              <a:buFont typeface="+mj-lt"/>
              <a:buAutoNum type="arabicPeriod"/>
            </a:pPr>
            <a:r>
              <a:rPr lang="en-US" altLang="ko-KR" sz="2000" dirty="0"/>
              <a:t>Job</a:t>
            </a:r>
            <a:r>
              <a:rPr lang="ko-KR" altLang="en-US" sz="2000" dirty="0"/>
              <a:t> 큐에 있는 메시지를 처리하러 </a:t>
            </a:r>
            <a:r>
              <a:rPr lang="ko-KR" altLang="en-US" sz="2000" dirty="0" err="1"/>
              <a:t>들어감</a:t>
            </a:r>
            <a:endParaRPr lang="en-US" altLang="ko-KR" sz="20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ko-KR" altLang="en-US" sz="1600" dirty="0"/>
              <a:t>아직 </a:t>
            </a:r>
            <a:r>
              <a:rPr lang="en-US" altLang="ko-KR" sz="1600" dirty="0">
                <a:solidFill>
                  <a:srgbClr val="FF0000"/>
                </a:solidFill>
              </a:rPr>
              <a:t>Player </a:t>
            </a:r>
            <a:r>
              <a:rPr lang="ko-KR" altLang="en-US" sz="1600" dirty="0">
                <a:solidFill>
                  <a:srgbClr val="FF0000"/>
                </a:solidFill>
              </a:rPr>
              <a:t>객체가 없는 상태</a:t>
            </a:r>
            <a:r>
              <a:rPr lang="ko-KR" altLang="en-US" sz="1600" dirty="0"/>
              <a:t>이므로 실패</a:t>
            </a:r>
            <a:endParaRPr lang="en-US" altLang="ko-KR" sz="1600" dirty="0"/>
          </a:p>
          <a:p>
            <a:pPr marL="457200" indent="-457200" algn="l">
              <a:buFont typeface="+mj-lt"/>
              <a:buAutoNum type="arabicPeriod"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054570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49EBEC-14E2-19FE-D866-D62B5416EE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B01332-3951-61B2-2DEC-DF09733462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650" y="610063"/>
            <a:ext cx="9144000" cy="658812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dirty="0"/>
              <a:t>3. </a:t>
            </a:r>
            <a:r>
              <a:rPr lang="ko-KR" altLang="en-US" sz="3600" dirty="0"/>
              <a:t>해결법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2ECA3B4-1ADF-FDD0-3DE1-66C62419B5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9934" y="1501761"/>
            <a:ext cx="9322054" cy="4955021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altLang="ko-KR" sz="2000" dirty="0"/>
              <a:t>Update </a:t>
            </a:r>
            <a:r>
              <a:rPr lang="ko-KR" altLang="en-US" sz="2000" dirty="0"/>
              <a:t>함수에서 실패를 리턴</a:t>
            </a:r>
            <a:endParaRPr lang="en-US" altLang="ko-KR" sz="20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ko-KR" altLang="en-US" sz="1600" dirty="0"/>
              <a:t>실패한 메시지에 대해 </a:t>
            </a:r>
            <a:r>
              <a:rPr lang="en-US" altLang="ko-KR" sz="1600" dirty="0" err="1"/>
              <a:t>CChatServer</a:t>
            </a:r>
            <a:r>
              <a:rPr lang="en-US" altLang="ko-KR" sz="1600" dirty="0"/>
              <a:t> </a:t>
            </a:r>
            <a:r>
              <a:rPr lang="ko-KR" altLang="en-US" sz="1600" dirty="0"/>
              <a:t>멤버 변수로 잠깐 저장</a:t>
            </a:r>
            <a:endParaRPr lang="en-US" altLang="ko-KR" sz="16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sz="1600" dirty="0"/>
              <a:t>Update </a:t>
            </a:r>
            <a:r>
              <a:rPr lang="ko-KR" altLang="en-US" sz="1600" dirty="0"/>
              <a:t>함수의 </a:t>
            </a:r>
            <a:r>
              <a:rPr lang="en-US" altLang="ko-KR" sz="1600" dirty="0" err="1"/>
              <a:t>prevTick</a:t>
            </a:r>
            <a:r>
              <a:rPr lang="en-US" altLang="ko-KR" sz="1600" dirty="0"/>
              <a:t>(</a:t>
            </a:r>
            <a:r>
              <a:rPr lang="ko-KR" altLang="en-US" sz="1600" dirty="0"/>
              <a:t>프레임 기반</a:t>
            </a:r>
            <a:r>
              <a:rPr lang="en-US" altLang="ko-KR" sz="1600" dirty="0"/>
              <a:t>)</a:t>
            </a:r>
            <a:r>
              <a:rPr lang="ko-KR" altLang="en-US" sz="1600" dirty="0"/>
              <a:t>은 더하지 않음</a:t>
            </a:r>
            <a:endParaRPr lang="en-US" altLang="ko-KR" sz="1600" dirty="0"/>
          </a:p>
          <a:p>
            <a:pPr marL="457200" indent="-457200" algn="l">
              <a:buFont typeface="+mj-lt"/>
              <a:buAutoNum type="arabicPeriod"/>
            </a:pPr>
            <a:r>
              <a:rPr lang="en-US" altLang="ko-KR" sz="2000" dirty="0" err="1"/>
              <a:t>SleepEx</a:t>
            </a:r>
            <a:r>
              <a:rPr lang="en-US" altLang="ko-KR" sz="2000" dirty="0"/>
              <a:t>(0) </a:t>
            </a:r>
            <a:r>
              <a:rPr lang="ko-KR" altLang="en-US" sz="2000" dirty="0"/>
              <a:t>호출로 </a:t>
            </a:r>
            <a:r>
              <a:rPr lang="en-US" altLang="ko-KR" sz="2000" dirty="0" err="1"/>
              <a:t>Alertable</a:t>
            </a:r>
            <a:r>
              <a:rPr lang="en-US" altLang="ko-KR" sz="2000" dirty="0"/>
              <a:t> Wait </a:t>
            </a:r>
            <a:r>
              <a:rPr lang="ko-KR" altLang="en-US" sz="2000" dirty="0"/>
              <a:t>상태 유도</a:t>
            </a:r>
            <a:endParaRPr lang="en-US" altLang="ko-KR" sz="20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ko-KR" altLang="en-US" sz="1600" dirty="0"/>
              <a:t>여기서 </a:t>
            </a:r>
            <a:r>
              <a:rPr lang="en-US" altLang="ko-KR" sz="1600" dirty="0"/>
              <a:t>Player </a:t>
            </a:r>
            <a:r>
              <a:rPr lang="ko-KR" altLang="en-US" sz="1600" dirty="0"/>
              <a:t>객체 생성이 이젠 확실히 될 것임</a:t>
            </a:r>
            <a:endParaRPr lang="en-US" altLang="ko-KR" sz="1600" dirty="0"/>
          </a:p>
          <a:p>
            <a:pPr marL="457200" indent="-457200" algn="l">
              <a:buFont typeface="+mj-lt"/>
              <a:buAutoNum type="arabicPeriod"/>
            </a:pPr>
            <a:r>
              <a:rPr lang="en-US" altLang="ko-KR" sz="2000" dirty="0"/>
              <a:t>Update </a:t>
            </a:r>
            <a:r>
              <a:rPr lang="ko-KR" altLang="en-US" sz="2000" dirty="0"/>
              <a:t>함수를 재시도함</a:t>
            </a:r>
            <a:endParaRPr lang="en-US" altLang="ko-KR" sz="20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ko-KR" altLang="en-US" sz="1600" dirty="0"/>
              <a:t>실패한 메시지가 있었다면 그거부터 재시작</a:t>
            </a:r>
            <a:endParaRPr lang="en-US" altLang="ko-KR" sz="16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ko-KR" altLang="en-US" sz="1600" dirty="0"/>
              <a:t>이후 </a:t>
            </a:r>
            <a:r>
              <a:rPr lang="en-US" altLang="ko-KR" sz="1600" dirty="0"/>
              <a:t>Job </a:t>
            </a:r>
            <a:r>
              <a:rPr lang="ko-KR" altLang="en-US" sz="1600"/>
              <a:t>큐에 있는 거 처리</a:t>
            </a:r>
            <a:endParaRPr lang="en-US" altLang="ko-KR" sz="1600" dirty="0"/>
          </a:p>
          <a:p>
            <a:pPr algn="l"/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846554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6FF85B-1E7B-FA5F-FBD0-842CF1B0F2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650" y="610063"/>
            <a:ext cx="9144000" cy="658812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dirty="0"/>
              <a:t>3. </a:t>
            </a:r>
            <a:r>
              <a:rPr lang="ko-KR" altLang="en-US" sz="3600" dirty="0"/>
              <a:t>채팅서버 프레임 스레드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ADC9BE-7B82-6270-496E-D2D5FA9E5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2652" y="1747931"/>
            <a:ext cx="9322054" cy="4093406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dirty="0"/>
              <a:t>네트워크 라이브러리</a:t>
            </a:r>
            <a:endParaRPr lang="en-US" altLang="ko-KR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000" dirty="0"/>
              <a:t>비동기 </a:t>
            </a:r>
            <a:r>
              <a:rPr lang="en-US" altLang="ko-KR" sz="2000" dirty="0"/>
              <a:t>Accept</a:t>
            </a:r>
            <a:r>
              <a:rPr lang="ko-KR" altLang="en-US" sz="2000" dirty="0"/>
              <a:t>를 위한 스레드 존재</a:t>
            </a:r>
            <a:endParaRPr lang="en-US" altLang="ko-KR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000" dirty="0"/>
              <a:t>이걸 채팅서버 프레임 스레드로 활용</a:t>
            </a:r>
            <a:endParaRPr lang="en-US" altLang="ko-KR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algn="l"/>
            <a:r>
              <a:rPr lang="ko-KR" altLang="en-US" sz="2000" dirty="0"/>
              <a:t>처음 설계해본 채팅서버 프레임 스레드</a:t>
            </a:r>
            <a:endParaRPr lang="en-US" altLang="ko-KR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000" dirty="0" err="1"/>
              <a:t>OnUpdate</a:t>
            </a:r>
            <a:r>
              <a:rPr lang="en-US" altLang="ko-KR" sz="2000" dirty="0"/>
              <a:t> </a:t>
            </a:r>
            <a:r>
              <a:rPr lang="ko-KR" altLang="en-US" sz="2000" dirty="0"/>
              <a:t>콜백함수로 </a:t>
            </a:r>
            <a:r>
              <a:rPr lang="en-US" altLang="ko-KR" sz="2000" dirty="0"/>
              <a:t>Update </a:t>
            </a:r>
            <a:r>
              <a:rPr lang="ko-KR" altLang="en-US" sz="2000" dirty="0"/>
              <a:t>프레임 구현</a:t>
            </a:r>
            <a:endParaRPr lang="en-US" altLang="ko-KR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000" dirty="0"/>
              <a:t>반환 값으로 </a:t>
            </a:r>
            <a:r>
              <a:rPr lang="en-US" altLang="ko-KR" sz="2000" dirty="0" err="1"/>
              <a:t>SleepEx</a:t>
            </a:r>
            <a:r>
              <a:rPr lang="en-US" altLang="ko-KR" sz="2000" dirty="0"/>
              <a:t> </a:t>
            </a:r>
            <a:r>
              <a:rPr lang="ko-KR" altLang="en-US" sz="2000" dirty="0"/>
              <a:t>함수의 </a:t>
            </a:r>
            <a:r>
              <a:rPr lang="ko-KR" altLang="en-US" sz="2000" dirty="0" err="1"/>
              <a:t>블락</a:t>
            </a:r>
            <a:r>
              <a:rPr lang="ko-KR" altLang="en-US" sz="2000" dirty="0"/>
              <a:t> 타임 결정</a:t>
            </a:r>
            <a:endParaRPr lang="en-US" altLang="ko-KR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000" dirty="0" err="1"/>
              <a:t>OnHeartBeat</a:t>
            </a:r>
            <a:r>
              <a:rPr lang="en-US" altLang="ko-KR" sz="2000" dirty="0"/>
              <a:t> </a:t>
            </a:r>
            <a:r>
              <a:rPr lang="ko-KR" altLang="en-US" sz="2000" dirty="0"/>
              <a:t>콜백함수로 끊어줄 세션 결정</a:t>
            </a:r>
            <a:endParaRPr lang="en-US" altLang="ko-KR" sz="20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ko-KR" altLang="en-US" sz="1600" dirty="0"/>
              <a:t>여기서 </a:t>
            </a:r>
            <a:r>
              <a:rPr lang="en-US" altLang="ko-KR" sz="1600" dirty="0"/>
              <a:t>Disconnect </a:t>
            </a:r>
            <a:r>
              <a:rPr lang="ko-KR" altLang="en-US" sz="1600" dirty="0"/>
              <a:t>호출</a:t>
            </a:r>
            <a:endParaRPr lang="en-US" altLang="ko-KR" sz="16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2FA149-3ECD-0912-6048-AEDD62E23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3524" y="939469"/>
            <a:ext cx="5743575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44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237831-D62D-6DB2-BBC1-0BC37A1116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E0DC35-50E4-E791-AB82-1D4350338A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650" y="610063"/>
            <a:ext cx="9144000" cy="658812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dirty="0"/>
              <a:t>3. </a:t>
            </a:r>
            <a:r>
              <a:rPr lang="en-US" altLang="ko-KR" sz="3600" dirty="0" err="1"/>
              <a:t>OnUpdate</a:t>
            </a:r>
            <a:r>
              <a:rPr lang="en-US" altLang="ko-KR" sz="3600" dirty="0"/>
              <a:t> </a:t>
            </a:r>
            <a:r>
              <a:rPr lang="ko-KR" altLang="en-US" sz="3600" dirty="0"/>
              <a:t>흐름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51A6B6C-7991-FC04-5D2B-13267802F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561" y="2186794"/>
            <a:ext cx="4295775" cy="3000375"/>
          </a:xfrm>
          <a:prstGeom prst="rect">
            <a:avLst/>
          </a:prstGeom>
        </p:spPr>
      </p:pic>
      <p:sp>
        <p:nvSpPr>
          <p:cNvPr id="19" name="부제목 2">
            <a:extLst>
              <a:ext uri="{FF2B5EF4-FFF2-40B4-BE49-F238E27FC236}">
                <a16:creationId xmlns:a16="http://schemas.microsoft.com/office/drawing/2014/main" id="{89F90C6A-CBD8-9E2C-3C14-BCBF9CFDF2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35809" y="1948189"/>
            <a:ext cx="9322054" cy="4093406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altLang="ko-KR" sz="2000" dirty="0" err="1"/>
              <a:t>CChatServer</a:t>
            </a:r>
            <a:r>
              <a:rPr lang="en-US" altLang="ko-KR" sz="2000" dirty="0"/>
              <a:t>::Update();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JobQ</a:t>
            </a:r>
            <a:r>
              <a:rPr lang="en-US" altLang="ko-KR" sz="1600" dirty="0"/>
              <a:t> </a:t>
            </a:r>
            <a:r>
              <a:rPr lang="ko-KR" altLang="en-US" sz="1600" dirty="0"/>
              <a:t>체크 </a:t>
            </a:r>
            <a:r>
              <a:rPr lang="en-US" altLang="ko-KR" sz="1600" dirty="0"/>
              <a:t>– </a:t>
            </a:r>
            <a:r>
              <a:rPr lang="en-US" altLang="ko-KR" sz="1600" dirty="0" err="1"/>
              <a:t>JobQ</a:t>
            </a:r>
            <a:r>
              <a:rPr lang="en-US" altLang="ko-KR" sz="1600" dirty="0"/>
              <a:t> </a:t>
            </a:r>
            <a:r>
              <a:rPr lang="ko-KR" altLang="en-US" sz="1600" dirty="0"/>
              <a:t>구조 뒤에서 설명</a:t>
            </a:r>
            <a:endParaRPr lang="en-US" altLang="ko-KR" sz="16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할일이</a:t>
            </a:r>
            <a:r>
              <a:rPr lang="ko-KR" altLang="en-US" sz="1600" dirty="0"/>
              <a:t> 있으면 </a:t>
            </a:r>
            <a:r>
              <a:rPr lang="en-US" altLang="ko-KR" sz="1600" dirty="0" err="1"/>
              <a:t>CChatProcessPacket</a:t>
            </a:r>
            <a:r>
              <a:rPr lang="ko-KR" altLang="en-US" sz="1600" dirty="0"/>
              <a:t>의 </a:t>
            </a:r>
            <a:r>
              <a:rPr lang="en-US" altLang="ko-KR" sz="1600" dirty="0" err="1"/>
              <a:t>ConsumPacket</a:t>
            </a:r>
            <a:r>
              <a:rPr lang="en-US" altLang="ko-KR" sz="1600" dirty="0"/>
              <a:t> </a:t>
            </a:r>
            <a:r>
              <a:rPr lang="ko-KR" altLang="en-US" sz="1600" dirty="0"/>
              <a:t>호출</a:t>
            </a:r>
            <a:endParaRPr lang="en-US" altLang="ko-KR" sz="1600" dirty="0"/>
          </a:p>
          <a:p>
            <a:pPr lvl="1" algn="l"/>
            <a:endParaRPr lang="en-US" altLang="ko-KR" sz="1600" dirty="0"/>
          </a:p>
          <a:p>
            <a:pPr marL="457200" indent="-457200" algn="l">
              <a:buFont typeface="+mj-lt"/>
              <a:buAutoNum type="arabicPeriod"/>
            </a:pPr>
            <a:r>
              <a:rPr lang="en-US" altLang="ko-KR" sz="2000" dirty="0" err="1"/>
              <a:t>CChatProcessPacket</a:t>
            </a:r>
            <a:r>
              <a:rPr lang="en-US" altLang="ko-KR" sz="2000" dirty="0"/>
              <a:t>::</a:t>
            </a:r>
            <a:r>
              <a:rPr lang="en-US" altLang="ko-KR" sz="2000" dirty="0" err="1"/>
              <a:t>ConsumePacket</a:t>
            </a:r>
            <a:r>
              <a:rPr lang="en-US" altLang="ko-KR" sz="2000" dirty="0"/>
              <a:t>();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sz="1600" dirty="0"/>
              <a:t>MMO TCP </a:t>
            </a:r>
            <a:r>
              <a:rPr lang="ko-KR" altLang="en-US" sz="1600" dirty="0"/>
              <a:t>파이터에서 사용했던 패킷 처리기</a:t>
            </a:r>
            <a:endParaRPr lang="en-US" altLang="ko-KR" sz="16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ko-KR" altLang="en-US" sz="1600" dirty="0"/>
              <a:t>코드 자동 생성기로 빌드 전 이벤트에서 생성</a:t>
            </a:r>
            <a:endParaRPr lang="en-US" altLang="ko-KR" sz="16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ko-KR" altLang="en-US" sz="1600" dirty="0"/>
              <a:t>패킷 코드와 세션 </a:t>
            </a:r>
            <a:r>
              <a:rPr lang="en-US" altLang="ko-KR" sz="1600" dirty="0"/>
              <a:t>ID </a:t>
            </a:r>
            <a:r>
              <a:rPr lang="ko-KR" altLang="en-US" sz="1600" dirty="0"/>
              <a:t>직렬화 버퍼를 멤버로 받음</a:t>
            </a:r>
            <a:endParaRPr lang="en-US" altLang="ko-KR" sz="1600" dirty="0"/>
          </a:p>
          <a:p>
            <a:pPr lvl="1" algn="l"/>
            <a:endParaRPr lang="en-US" altLang="ko-KR" sz="1600" dirty="0"/>
          </a:p>
          <a:p>
            <a:pPr marL="457200" indent="-457200" algn="l">
              <a:buFont typeface="+mj-lt"/>
              <a:buAutoNum type="arabicPeriod"/>
            </a:pPr>
            <a:r>
              <a:rPr lang="ko-KR" altLang="en-US" sz="2000" dirty="0"/>
              <a:t>각 패킷 처리 함수로 이동</a:t>
            </a:r>
            <a:endParaRPr lang="en-US" altLang="ko-KR" sz="20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sz="1600" dirty="0"/>
              <a:t>switch</a:t>
            </a:r>
            <a:r>
              <a:rPr lang="ko-KR" altLang="en-US" sz="1600" dirty="0"/>
              <a:t> </a:t>
            </a:r>
            <a:r>
              <a:rPr lang="en-US" altLang="ko-KR" sz="1600" dirty="0"/>
              <a:t>–</a:t>
            </a:r>
            <a:r>
              <a:rPr lang="ko-KR" altLang="en-US" sz="1600" dirty="0"/>
              <a:t> </a:t>
            </a:r>
            <a:r>
              <a:rPr lang="en-US" altLang="ko-KR" sz="1600" dirty="0"/>
              <a:t>case </a:t>
            </a:r>
            <a:r>
              <a:rPr lang="ko-KR" altLang="en-US" sz="1600" dirty="0"/>
              <a:t>로 </a:t>
            </a:r>
            <a:r>
              <a:rPr lang="en-US" altLang="ko-KR" sz="1600" dirty="0"/>
              <a:t>code </a:t>
            </a:r>
            <a:r>
              <a:rPr lang="ko-KR" altLang="en-US" sz="1600" dirty="0"/>
              <a:t>비교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477940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295</Words>
  <Application>Microsoft Office PowerPoint</Application>
  <PresentationFormat>와이드스크린</PresentationFormat>
  <Paragraphs>58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1. 채팅서버 구조의 핵심 – APC 큐</vt:lpstr>
      <vt:lpstr>2. RecvPost로 인한 문제 발생</vt:lpstr>
      <vt:lpstr>3. 해결법</vt:lpstr>
      <vt:lpstr>3. 채팅서버 프레임 스레드</vt:lpstr>
      <vt:lpstr>3. OnUpdate 흐름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안명현</dc:creator>
  <cp:lastModifiedBy>안명현</cp:lastModifiedBy>
  <cp:revision>1</cp:revision>
  <dcterms:created xsi:type="dcterms:W3CDTF">2025-01-08T07:56:28Z</dcterms:created>
  <dcterms:modified xsi:type="dcterms:W3CDTF">2025-01-08T11:36:34Z</dcterms:modified>
</cp:coreProperties>
</file>